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256" r:id="rId3"/>
    <p:sldId id="283" r:id="rId4"/>
  </p:sldIdLst>
  <p:sldSz cx="9144000" cy="5141913"/>
  <p:notesSz cx="6858000" cy="9144000"/>
  <p:custDataLst>
    <p:tags r:id="rId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19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2897B"/>
    <a:srgbClr val="E4402F"/>
    <a:srgbClr val="FFFDEF"/>
    <a:srgbClr val="CBAB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00" d="100"/>
          <a:sy n="100" d="100"/>
        </p:scale>
        <p:origin x="-216" y="-534"/>
      </p:cViewPr>
      <p:guideLst>
        <p:guide orient="horz" pos="161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CF12FD-5A5D-4212-BA1A-BE6A382C84A7}" type="datetimeFigureOut">
              <a:rPr lang="zh-CN" altLang="en-US" smtClean="0"/>
              <a:t>2017/5/9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F2CFBE-1407-414C-AC03-95A5BCF50F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1286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2CFBE-1407-414C-AC03-95A5BCF50F7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73912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326"/>
            <a:ext cx="7772400" cy="110217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3751"/>
            <a:ext cx="6400800" cy="13140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48DD4-A9AD-4113-82BD-DB389D9CB606}" type="datetimeFigureOut">
              <a:rPr lang="zh-CN" altLang="en-US" smtClean="0"/>
              <a:t>2017/5/9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EA383-4DC3-49F8-8A34-8517224E53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1042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48DD4-A9AD-4113-82BD-DB389D9CB606}" type="datetimeFigureOut">
              <a:rPr lang="zh-CN" altLang="en-US" smtClean="0"/>
              <a:t>2017/5/9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EA383-4DC3-49F8-8A34-8517224E53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9617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34"/>
            <a:ext cx="2057400" cy="3288682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34"/>
            <a:ext cx="6019800" cy="3288682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48DD4-A9AD-4113-82BD-DB389D9CB606}" type="datetimeFigureOut">
              <a:rPr lang="zh-CN" altLang="en-US" smtClean="0"/>
              <a:t>2017/5/9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EA383-4DC3-49F8-8A34-8517224E53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57786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326"/>
            <a:ext cx="7772400" cy="110217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3751"/>
            <a:ext cx="6400800" cy="13140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87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3757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4156"/>
            <a:ext cx="7772400" cy="102124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363"/>
            <a:ext cx="7772400" cy="1124793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21442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199780"/>
            <a:ext cx="4038600" cy="339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99780"/>
            <a:ext cx="4038600" cy="339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4146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80"/>
            <a:ext cx="4040188" cy="47967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0653"/>
            <a:ext cx="4040188" cy="29625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0980"/>
            <a:ext cx="4041775" cy="47967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0653"/>
            <a:ext cx="4041775" cy="29625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6563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97166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0624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24"/>
            <a:ext cx="3008313" cy="87126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25"/>
            <a:ext cx="5111750" cy="438848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5993"/>
            <a:ext cx="3008313" cy="35172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050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48DD4-A9AD-4113-82BD-DB389D9CB606}" type="datetimeFigureOut">
              <a:rPr lang="zh-CN" altLang="en-US" smtClean="0"/>
              <a:t>2017/5/9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EA383-4DC3-49F8-8A34-8517224E53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02992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599339"/>
            <a:ext cx="5486400" cy="4249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439"/>
            <a:ext cx="5486400" cy="30851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4262"/>
            <a:ext cx="5486400" cy="60346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6038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507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15"/>
            <a:ext cx="2057400" cy="438729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15"/>
            <a:ext cx="6019800" cy="438729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85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4156"/>
            <a:ext cx="7772400" cy="102124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363"/>
            <a:ext cx="7772400" cy="1124793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48DD4-A9AD-4113-82BD-DB389D9CB606}" type="datetimeFigureOut">
              <a:rPr lang="zh-CN" altLang="en-US" smtClean="0"/>
              <a:t>2017/5/9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EA383-4DC3-49F8-8A34-8517224E53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5249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899835"/>
            <a:ext cx="4038600" cy="254358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899835"/>
            <a:ext cx="4038600" cy="254358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48DD4-A9AD-4113-82BD-DB389D9CB606}" type="datetimeFigureOut">
              <a:rPr lang="zh-CN" altLang="en-US" smtClean="0"/>
              <a:t>2017/5/9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EA383-4DC3-49F8-8A34-8517224E53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8608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15"/>
            <a:ext cx="8229600" cy="856986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80"/>
            <a:ext cx="4040188" cy="47967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0653"/>
            <a:ext cx="4040188" cy="29625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0980"/>
            <a:ext cx="4041775" cy="47967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0653"/>
            <a:ext cx="4041775" cy="29625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48DD4-A9AD-4113-82BD-DB389D9CB606}" type="datetimeFigureOut">
              <a:rPr lang="zh-CN" altLang="en-US" smtClean="0"/>
              <a:t>2017/5/9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EA383-4DC3-49F8-8A34-8517224E53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643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48DD4-A9AD-4113-82BD-DB389D9CB606}" type="datetimeFigureOut">
              <a:rPr lang="zh-CN" altLang="en-US" smtClean="0"/>
              <a:t>2017/5/9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EA383-4DC3-49F8-8A34-8517224E53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4344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48DD4-A9AD-4113-82BD-DB389D9CB606}" type="datetimeFigureOut">
              <a:rPr lang="zh-CN" altLang="en-US" smtClean="0"/>
              <a:t>2017/5/9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EA383-4DC3-49F8-8A34-8517224E5316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9" name="文本占位符 7"/>
          <p:cNvSpPr>
            <a:spLocks noGrp="1"/>
          </p:cNvSpPr>
          <p:nvPr>
            <p:ph type="body" sz="quarter" idx="13"/>
          </p:nvPr>
        </p:nvSpPr>
        <p:spPr>
          <a:xfrm>
            <a:off x="709918" y="361176"/>
            <a:ext cx="7886700" cy="4318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A2897B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sp>
        <p:nvSpPr>
          <p:cNvPr id="10" name="文本占位符 7"/>
          <p:cNvSpPr>
            <a:spLocks noGrp="1"/>
          </p:cNvSpPr>
          <p:nvPr>
            <p:ph type="body" sz="quarter" idx="14"/>
          </p:nvPr>
        </p:nvSpPr>
        <p:spPr>
          <a:xfrm>
            <a:off x="709918" y="598656"/>
            <a:ext cx="7886700" cy="3048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sp>
        <p:nvSpPr>
          <p:cNvPr id="11" name="圆角矩形 20"/>
          <p:cNvSpPr/>
          <p:nvPr userDrawn="1"/>
        </p:nvSpPr>
        <p:spPr>
          <a:xfrm>
            <a:off x="279049" y="412730"/>
            <a:ext cx="393739" cy="393739"/>
          </a:xfrm>
          <a:prstGeom prst="roundRect">
            <a:avLst>
              <a:gd name="adj" fmla="val 12258"/>
            </a:avLst>
          </a:prstGeom>
          <a:solidFill>
            <a:srgbClr val="FFFDEF"/>
          </a:solidFill>
          <a:ln w="6350">
            <a:solidFill>
              <a:srgbClr val="CBAB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 userDrawn="1"/>
        </p:nvSpPr>
        <p:spPr>
          <a:xfrm>
            <a:off x="241918" y="423644"/>
            <a:ext cx="4680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fld id="{EFCBF77D-F46E-4259-B383-244069B4E4DB}" type="slidenum">
              <a:rPr lang="zh-CN" altLang="en-US" smtClean="0">
                <a:solidFill>
                  <a:srgbClr val="E4402F"/>
                </a:solidFill>
                <a:latin typeface="Impact" panose="020B0806030902050204" pitchFamily="34" charset="0"/>
                <a:ea typeface="微软雅黑 Light" panose="020B0502040204020203" pitchFamily="34" charset="-122"/>
              </a:rPr>
              <a:pPr algn="ctr"/>
              <a:t>‹#›</a:t>
            </a:fld>
            <a:endParaRPr lang="zh-CN" altLang="en-US" dirty="0">
              <a:solidFill>
                <a:srgbClr val="E4402F"/>
              </a:solidFill>
              <a:latin typeface="Impact" panose="020B0806030902050204" pitchFamily="34" charset="0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03351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24"/>
            <a:ext cx="3008313" cy="87126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25"/>
            <a:ext cx="5111750" cy="438848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5993"/>
            <a:ext cx="3008313" cy="35172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48DD4-A9AD-4113-82BD-DB389D9CB606}" type="datetimeFigureOut">
              <a:rPr lang="zh-CN" altLang="en-US" smtClean="0"/>
              <a:t>2017/5/9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EA383-4DC3-49F8-8A34-8517224E53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1097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599339"/>
            <a:ext cx="5486400" cy="4249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439"/>
            <a:ext cx="5486400" cy="30851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4262"/>
            <a:ext cx="5486400" cy="60346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48DD4-A9AD-4113-82BD-DB389D9CB606}" type="datetimeFigureOut">
              <a:rPr lang="zh-CN" altLang="en-US" smtClean="0"/>
              <a:t>2017/5/9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EA383-4DC3-49F8-8A34-8517224E53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6093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15"/>
            <a:ext cx="8229600" cy="8569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99780"/>
            <a:ext cx="8229600" cy="33934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5792"/>
            <a:ext cx="2133600" cy="273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48DD4-A9AD-4113-82BD-DB389D9CB606}" type="datetimeFigureOut">
              <a:rPr lang="zh-CN" altLang="en-US" smtClean="0"/>
              <a:t>2017/5/9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5792"/>
            <a:ext cx="2895600" cy="273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5792"/>
            <a:ext cx="2133600" cy="273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BEA383-4DC3-49F8-8A34-8517224E53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1007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15"/>
            <a:ext cx="8229600" cy="8569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99780"/>
            <a:ext cx="8229600" cy="33934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5792"/>
            <a:ext cx="2133600" cy="273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5792"/>
            <a:ext cx="2895600" cy="273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5792"/>
            <a:ext cx="2133600" cy="273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831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1009171" y="1435353"/>
            <a:ext cx="1363850" cy="2185147"/>
            <a:chOff x="996950" y="2262188"/>
            <a:chExt cx="434975" cy="696913"/>
          </a:xfrm>
        </p:grpSpPr>
        <p:sp>
          <p:nvSpPr>
            <p:cNvPr id="483" name="Freeform 8"/>
            <p:cNvSpPr>
              <a:spLocks noEditPoints="1"/>
            </p:cNvSpPr>
            <p:nvPr/>
          </p:nvSpPr>
          <p:spPr bwMode="auto">
            <a:xfrm>
              <a:off x="1219200" y="2300288"/>
              <a:ext cx="93663" cy="96838"/>
            </a:xfrm>
            <a:custGeom>
              <a:avLst/>
              <a:gdLst>
                <a:gd name="T0" fmla="*/ 81 w 87"/>
                <a:gd name="T1" fmla="*/ 23 h 91"/>
                <a:gd name="T2" fmla="*/ 79 w 87"/>
                <a:gd name="T3" fmla="*/ 19 h 91"/>
                <a:gd name="T4" fmla="*/ 70 w 87"/>
                <a:gd name="T5" fmla="*/ 17 h 91"/>
                <a:gd name="T6" fmla="*/ 67 w 87"/>
                <a:gd name="T7" fmla="*/ 14 h 91"/>
                <a:gd name="T8" fmla="*/ 65 w 87"/>
                <a:gd name="T9" fmla="*/ 6 h 91"/>
                <a:gd name="T10" fmla="*/ 61 w 87"/>
                <a:gd name="T11" fmla="*/ 4 h 91"/>
                <a:gd name="T12" fmla="*/ 53 w 87"/>
                <a:gd name="T13" fmla="*/ 7 h 91"/>
                <a:gd name="T14" fmla="*/ 49 w 87"/>
                <a:gd name="T15" fmla="*/ 6 h 91"/>
                <a:gd name="T16" fmla="*/ 42 w 87"/>
                <a:gd name="T17" fmla="*/ 0 h 91"/>
                <a:gd name="T18" fmla="*/ 38 w 87"/>
                <a:gd name="T19" fmla="*/ 0 h 91"/>
                <a:gd name="T20" fmla="*/ 33 w 87"/>
                <a:gd name="T21" fmla="*/ 7 h 91"/>
                <a:gd name="T22" fmla="*/ 29 w 87"/>
                <a:gd name="T23" fmla="*/ 9 h 91"/>
                <a:gd name="T24" fmla="*/ 23 w 87"/>
                <a:gd name="T25" fmla="*/ 5 h 91"/>
                <a:gd name="T26" fmla="*/ 21 w 87"/>
                <a:gd name="T27" fmla="*/ 14 h 91"/>
                <a:gd name="T28" fmla="*/ 17 w 87"/>
                <a:gd name="T29" fmla="*/ 17 h 91"/>
                <a:gd name="T30" fmla="*/ 9 w 87"/>
                <a:gd name="T31" fmla="*/ 18 h 91"/>
                <a:gd name="T32" fmla="*/ 6 w 87"/>
                <a:gd name="T33" fmla="*/ 22 h 91"/>
                <a:gd name="T34" fmla="*/ 8 w 87"/>
                <a:gd name="T35" fmla="*/ 31 h 91"/>
                <a:gd name="T36" fmla="*/ 7 w 87"/>
                <a:gd name="T37" fmla="*/ 35 h 91"/>
                <a:gd name="T38" fmla="*/ 0 w 87"/>
                <a:gd name="T39" fmla="*/ 41 h 91"/>
                <a:gd name="T40" fmla="*/ 0 w 87"/>
                <a:gd name="T41" fmla="*/ 45 h 91"/>
                <a:gd name="T42" fmla="*/ 6 w 87"/>
                <a:gd name="T43" fmla="*/ 52 h 91"/>
                <a:gd name="T44" fmla="*/ 7 w 87"/>
                <a:gd name="T45" fmla="*/ 56 h 91"/>
                <a:gd name="T46" fmla="*/ 4 w 87"/>
                <a:gd name="T47" fmla="*/ 64 h 91"/>
                <a:gd name="T48" fmla="*/ 6 w 87"/>
                <a:gd name="T49" fmla="*/ 69 h 91"/>
                <a:gd name="T50" fmla="*/ 14 w 87"/>
                <a:gd name="T51" fmla="*/ 71 h 91"/>
                <a:gd name="T52" fmla="*/ 17 w 87"/>
                <a:gd name="T53" fmla="*/ 74 h 91"/>
                <a:gd name="T54" fmla="*/ 19 w 87"/>
                <a:gd name="T55" fmla="*/ 83 h 91"/>
                <a:gd name="T56" fmla="*/ 23 w 87"/>
                <a:gd name="T57" fmla="*/ 85 h 91"/>
                <a:gd name="T58" fmla="*/ 31 w 87"/>
                <a:gd name="T59" fmla="*/ 83 h 91"/>
                <a:gd name="T60" fmla="*/ 35 w 87"/>
                <a:gd name="T61" fmla="*/ 84 h 91"/>
                <a:gd name="T62" fmla="*/ 41 w 87"/>
                <a:gd name="T63" fmla="*/ 91 h 91"/>
                <a:gd name="T64" fmla="*/ 45 w 87"/>
                <a:gd name="T65" fmla="*/ 91 h 91"/>
                <a:gd name="T66" fmla="*/ 51 w 87"/>
                <a:gd name="T67" fmla="*/ 85 h 91"/>
                <a:gd name="T68" fmla="*/ 56 w 87"/>
                <a:gd name="T69" fmla="*/ 83 h 91"/>
                <a:gd name="T70" fmla="*/ 62 w 87"/>
                <a:gd name="T71" fmla="*/ 86 h 91"/>
                <a:gd name="T72" fmla="*/ 64 w 87"/>
                <a:gd name="T73" fmla="*/ 79 h 91"/>
                <a:gd name="T74" fmla="*/ 68 w 87"/>
                <a:gd name="T75" fmla="*/ 77 h 91"/>
                <a:gd name="T76" fmla="*/ 76 w 87"/>
                <a:gd name="T77" fmla="*/ 76 h 91"/>
                <a:gd name="T78" fmla="*/ 79 w 87"/>
                <a:gd name="T79" fmla="*/ 72 h 91"/>
                <a:gd name="T80" fmla="*/ 78 w 87"/>
                <a:gd name="T81" fmla="*/ 63 h 91"/>
                <a:gd name="T82" fmla="*/ 79 w 87"/>
                <a:gd name="T83" fmla="*/ 59 h 91"/>
                <a:gd name="T84" fmla="*/ 86 w 87"/>
                <a:gd name="T85" fmla="*/ 54 h 91"/>
                <a:gd name="T86" fmla="*/ 87 w 87"/>
                <a:gd name="T87" fmla="*/ 50 h 91"/>
                <a:gd name="T88" fmla="*/ 82 w 87"/>
                <a:gd name="T89" fmla="*/ 43 h 91"/>
                <a:gd name="T90" fmla="*/ 81 w 87"/>
                <a:gd name="T91" fmla="*/ 38 h 91"/>
                <a:gd name="T92" fmla="*/ 85 w 87"/>
                <a:gd name="T93" fmla="*/ 30 h 91"/>
                <a:gd name="T94" fmla="*/ 74 w 87"/>
                <a:gd name="T95" fmla="*/ 28 h 91"/>
                <a:gd name="T96" fmla="*/ 57 w 87"/>
                <a:gd name="T97" fmla="*/ 12 h 91"/>
                <a:gd name="T98" fmla="*/ 35 w 87"/>
                <a:gd name="T99" fmla="*/ 50 h 91"/>
                <a:gd name="T100" fmla="*/ 48 w 87"/>
                <a:gd name="T101" fmla="*/ 55 h 91"/>
                <a:gd name="T102" fmla="*/ 38 w 87"/>
                <a:gd name="T103" fmla="*/ 28 h 91"/>
                <a:gd name="T104" fmla="*/ 27 w 87"/>
                <a:gd name="T105" fmla="*/ 13 h 91"/>
                <a:gd name="T106" fmla="*/ 11 w 87"/>
                <a:gd name="T107" fmla="*/ 31 h 91"/>
                <a:gd name="T108" fmla="*/ 27 w 87"/>
                <a:gd name="T109" fmla="*/ 41 h 91"/>
                <a:gd name="T110" fmla="*/ 10 w 87"/>
                <a:gd name="T111" fmla="*/ 35 h 91"/>
                <a:gd name="T112" fmla="*/ 36 w 87"/>
                <a:gd name="T113" fmla="*/ 62 h 91"/>
                <a:gd name="T114" fmla="*/ 33 w 87"/>
                <a:gd name="T115" fmla="*/ 80 h 91"/>
                <a:gd name="T116" fmla="*/ 57 w 87"/>
                <a:gd name="T117" fmla="*/ 79 h 91"/>
                <a:gd name="T118" fmla="*/ 53 w 87"/>
                <a:gd name="T119" fmla="*/ 61 h 91"/>
                <a:gd name="T120" fmla="*/ 60 w 87"/>
                <a:gd name="T121" fmla="*/ 78 h 91"/>
                <a:gd name="T122" fmla="*/ 60 w 87"/>
                <a:gd name="T123" fmla="*/ 39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7" h="91">
                  <a:moveTo>
                    <a:pt x="78" y="29"/>
                  </a:moveTo>
                  <a:cubicBezTo>
                    <a:pt x="83" y="26"/>
                    <a:pt x="83" y="26"/>
                    <a:pt x="83" y="26"/>
                  </a:cubicBezTo>
                  <a:cubicBezTo>
                    <a:pt x="82" y="25"/>
                    <a:pt x="82" y="24"/>
                    <a:pt x="81" y="23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6" y="24"/>
                    <a:pt x="75" y="23"/>
                    <a:pt x="75" y="23"/>
                  </a:cubicBezTo>
                  <a:cubicBezTo>
                    <a:pt x="79" y="19"/>
                    <a:pt x="79" y="19"/>
                    <a:pt x="79" y="19"/>
                  </a:cubicBezTo>
                  <a:cubicBezTo>
                    <a:pt x="78" y="18"/>
                    <a:pt x="77" y="17"/>
                    <a:pt x="77" y="16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2" y="18"/>
                    <a:pt x="71" y="18"/>
                    <a:pt x="70" y="17"/>
                  </a:cubicBezTo>
                  <a:cubicBezTo>
                    <a:pt x="74" y="13"/>
                    <a:pt x="74" y="13"/>
                    <a:pt x="74" y="13"/>
                  </a:cubicBezTo>
                  <a:cubicBezTo>
                    <a:pt x="73" y="12"/>
                    <a:pt x="72" y="11"/>
                    <a:pt x="71" y="10"/>
                  </a:cubicBezTo>
                  <a:cubicBezTo>
                    <a:pt x="67" y="14"/>
                    <a:pt x="67" y="14"/>
                    <a:pt x="67" y="14"/>
                  </a:cubicBezTo>
                  <a:cubicBezTo>
                    <a:pt x="67" y="14"/>
                    <a:pt x="66" y="13"/>
                    <a:pt x="65" y="13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67" y="7"/>
                    <a:pt x="66" y="6"/>
                    <a:pt x="65" y="6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1" y="10"/>
                    <a:pt x="60" y="9"/>
                    <a:pt x="59" y="9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0" y="3"/>
                    <a:pt x="59" y="3"/>
                    <a:pt x="58" y="2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4" y="7"/>
                    <a:pt x="54" y="7"/>
                    <a:pt x="53" y="7"/>
                  </a:cubicBezTo>
                  <a:cubicBezTo>
                    <a:pt x="53" y="1"/>
                    <a:pt x="53" y="1"/>
                    <a:pt x="53" y="1"/>
                  </a:cubicBezTo>
                  <a:cubicBezTo>
                    <a:pt x="52" y="1"/>
                    <a:pt x="51" y="1"/>
                    <a:pt x="50" y="1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48" y="6"/>
                    <a:pt x="47" y="6"/>
                    <a:pt x="46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3" y="0"/>
                    <a:pt x="42" y="0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1" y="6"/>
                    <a:pt x="40" y="6"/>
                    <a:pt x="39" y="6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7" y="1"/>
                    <a:pt x="36" y="1"/>
                    <a:pt x="35" y="1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4" y="7"/>
                    <a:pt x="33" y="7"/>
                    <a:pt x="33" y="7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29" y="3"/>
                    <a:pt x="28" y="3"/>
                    <a:pt x="27" y="3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8" y="9"/>
                    <a:pt x="28" y="9"/>
                    <a:pt x="27" y="10"/>
                  </a:cubicBezTo>
                  <a:cubicBezTo>
                    <a:pt x="27" y="10"/>
                    <a:pt x="27" y="10"/>
                    <a:pt x="26" y="10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6"/>
                    <a:pt x="21" y="7"/>
                    <a:pt x="20" y="7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2" y="13"/>
                    <a:pt x="21" y="13"/>
                    <a:pt x="21" y="14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1"/>
                    <a:pt x="15" y="11"/>
                    <a:pt x="14" y="12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6" y="18"/>
                    <a:pt x="16" y="19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0" y="16"/>
                    <a:pt x="10" y="17"/>
                    <a:pt x="9" y="18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2" y="23"/>
                    <a:pt x="12" y="24"/>
                    <a:pt x="11" y="24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3"/>
                    <a:pt x="5" y="24"/>
                    <a:pt x="5" y="25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9"/>
                    <a:pt x="9" y="30"/>
                    <a:pt x="8" y="31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3" y="30"/>
                    <a:pt x="2" y="32"/>
                    <a:pt x="2" y="33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6"/>
                    <a:pt x="6" y="37"/>
                    <a:pt x="6" y="37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1" y="38"/>
                    <a:pt x="1" y="39"/>
                    <a:pt x="0" y="41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6" y="43"/>
                    <a:pt x="6" y="44"/>
                    <a:pt x="6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6"/>
                    <a:pt x="0" y="48"/>
                    <a:pt x="0" y="49"/>
                  </a:cubicBezTo>
                  <a:cubicBezTo>
                    <a:pt x="6" y="49"/>
                    <a:pt x="6" y="49"/>
                    <a:pt x="6" y="49"/>
                  </a:cubicBezTo>
                  <a:cubicBezTo>
                    <a:pt x="6" y="50"/>
                    <a:pt x="6" y="51"/>
                    <a:pt x="6" y="52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1" y="55"/>
                    <a:pt x="1" y="56"/>
                    <a:pt x="2" y="57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7" y="57"/>
                    <a:pt x="7" y="58"/>
                    <a:pt x="8" y="59"/>
                  </a:cubicBezTo>
                  <a:cubicBezTo>
                    <a:pt x="3" y="61"/>
                    <a:pt x="3" y="61"/>
                    <a:pt x="3" y="61"/>
                  </a:cubicBezTo>
                  <a:cubicBezTo>
                    <a:pt x="3" y="62"/>
                    <a:pt x="4" y="63"/>
                    <a:pt x="4" y="64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10" y="64"/>
                    <a:pt x="10" y="64"/>
                    <a:pt x="11" y="65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7" y="70"/>
                    <a:pt x="7" y="71"/>
                    <a:pt x="8" y="72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3" y="70"/>
                    <a:pt x="14" y="70"/>
                    <a:pt x="14" y="71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12" y="76"/>
                    <a:pt x="12" y="77"/>
                    <a:pt x="13" y="78"/>
                  </a:cubicBezTo>
                  <a:cubicBezTo>
                    <a:pt x="17" y="74"/>
                    <a:pt x="17" y="74"/>
                    <a:pt x="17" y="74"/>
                  </a:cubicBezTo>
                  <a:cubicBezTo>
                    <a:pt x="18" y="75"/>
                    <a:pt x="19" y="75"/>
                    <a:pt x="19" y="76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7" y="82"/>
                    <a:pt x="18" y="82"/>
                    <a:pt x="19" y="83"/>
                  </a:cubicBezTo>
                  <a:cubicBezTo>
                    <a:pt x="23" y="79"/>
                    <a:pt x="23" y="79"/>
                    <a:pt x="23" y="79"/>
                  </a:cubicBezTo>
                  <a:cubicBezTo>
                    <a:pt x="23" y="79"/>
                    <a:pt x="24" y="80"/>
                    <a:pt x="25" y="80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24" y="86"/>
                    <a:pt x="25" y="86"/>
                    <a:pt x="26" y="87"/>
                  </a:cubicBezTo>
                  <a:cubicBezTo>
                    <a:pt x="29" y="82"/>
                    <a:pt x="29" y="82"/>
                    <a:pt x="29" y="82"/>
                  </a:cubicBezTo>
                  <a:cubicBezTo>
                    <a:pt x="29" y="82"/>
                    <a:pt x="30" y="83"/>
                    <a:pt x="31" y="83"/>
                  </a:cubicBezTo>
                  <a:cubicBezTo>
                    <a:pt x="30" y="89"/>
                    <a:pt x="30" y="89"/>
                    <a:pt x="30" y="89"/>
                  </a:cubicBezTo>
                  <a:cubicBezTo>
                    <a:pt x="31" y="89"/>
                    <a:pt x="32" y="89"/>
                    <a:pt x="33" y="90"/>
                  </a:cubicBezTo>
                  <a:cubicBezTo>
                    <a:pt x="35" y="84"/>
                    <a:pt x="35" y="84"/>
                    <a:pt x="35" y="84"/>
                  </a:cubicBezTo>
                  <a:cubicBezTo>
                    <a:pt x="36" y="85"/>
                    <a:pt x="37" y="85"/>
                    <a:pt x="38" y="85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39" y="91"/>
                    <a:pt x="40" y="91"/>
                    <a:pt x="41" y="91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43" y="85"/>
                    <a:pt x="44" y="85"/>
                    <a:pt x="45" y="85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7" y="91"/>
                    <a:pt x="48" y="91"/>
                    <a:pt x="49" y="91"/>
                  </a:cubicBezTo>
                  <a:cubicBezTo>
                    <a:pt x="49" y="85"/>
                    <a:pt x="49" y="85"/>
                    <a:pt x="49" y="85"/>
                  </a:cubicBezTo>
                  <a:cubicBezTo>
                    <a:pt x="50" y="85"/>
                    <a:pt x="51" y="85"/>
                    <a:pt x="51" y="85"/>
                  </a:cubicBezTo>
                  <a:cubicBezTo>
                    <a:pt x="53" y="90"/>
                    <a:pt x="53" y="90"/>
                    <a:pt x="53" y="90"/>
                  </a:cubicBezTo>
                  <a:cubicBezTo>
                    <a:pt x="54" y="90"/>
                    <a:pt x="55" y="89"/>
                    <a:pt x="56" y="89"/>
                  </a:cubicBezTo>
                  <a:cubicBezTo>
                    <a:pt x="56" y="83"/>
                    <a:pt x="56" y="83"/>
                    <a:pt x="56" y="83"/>
                  </a:cubicBezTo>
                  <a:cubicBezTo>
                    <a:pt x="56" y="83"/>
                    <a:pt x="57" y="83"/>
                    <a:pt x="58" y="82"/>
                  </a:cubicBezTo>
                  <a:cubicBezTo>
                    <a:pt x="61" y="87"/>
                    <a:pt x="61" y="87"/>
                    <a:pt x="61" y="87"/>
                  </a:cubicBezTo>
                  <a:cubicBezTo>
                    <a:pt x="61" y="87"/>
                    <a:pt x="62" y="87"/>
                    <a:pt x="62" y="86"/>
                  </a:cubicBezTo>
                  <a:cubicBezTo>
                    <a:pt x="63" y="86"/>
                    <a:pt x="63" y="86"/>
                    <a:pt x="64" y="86"/>
                  </a:cubicBezTo>
                  <a:cubicBezTo>
                    <a:pt x="62" y="81"/>
                    <a:pt x="62" y="81"/>
                    <a:pt x="62" y="81"/>
                  </a:cubicBezTo>
                  <a:cubicBezTo>
                    <a:pt x="63" y="80"/>
                    <a:pt x="63" y="80"/>
                    <a:pt x="64" y="79"/>
                  </a:cubicBezTo>
                  <a:cubicBezTo>
                    <a:pt x="68" y="83"/>
                    <a:pt x="68" y="83"/>
                    <a:pt x="68" y="83"/>
                  </a:cubicBezTo>
                  <a:cubicBezTo>
                    <a:pt x="68" y="83"/>
                    <a:pt x="69" y="82"/>
                    <a:pt x="70" y="81"/>
                  </a:cubicBezTo>
                  <a:cubicBezTo>
                    <a:pt x="68" y="77"/>
                    <a:pt x="68" y="77"/>
                    <a:pt x="68" y="77"/>
                  </a:cubicBezTo>
                  <a:cubicBezTo>
                    <a:pt x="68" y="76"/>
                    <a:pt x="69" y="75"/>
                    <a:pt x="69" y="75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5" y="77"/>
                    <a:pt x="76" y="76"/>
                  </a:cubicBezTo>
                  <a:cubicBezTo>
                    <a:pt x="72" y="72"/>
                    <a:pt x="72" y="72"/>
                    <a:pt x="72" y="72"/>
                  </a:cubicBezTo>
                  <a:cubicBezTo>
                    <a:pt x="73" y="71"/>
                    <a:pt x="74" y="70"/>
                    <a:pt x="74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9" y="71"/>
                    <a:pt x="80" y="70"/>
                    <a:pt x="81" y="69"/>
                  </a:cubicBezTo>
                  <a:cubicBezTo>
                    <a:pt x="76" y="66"/>
                    <a:pt x="76" y="66"/>
                    <a:pt x="76" y="66"/>
                  </a:cubicBezTo>
                  <a:cubicBezTo>
                    <a:pt x="77" y="65"/>
                    <a:pt x="77" y="64"/>
                    <a:pt x="78" y="63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3" y="64"/>
                    <a:pt x="84" y="63"/>
                    <a:pt x="84" y="62"/>
                  </a:cubicBezTo>
                  <a:cubicBezTo>
                    <a:pt x="79" y="59"/>
                    <a:pt x="79" y="59"/>
                    <a:pt x="79" y="59"/>
                  </a:cubicBezTo>
                  <a:cubicBezTo>
                    <a:pt x="80" y="58"/>
                    <a:pt x="80" y="58"/>
                    <a:pt x="80" y="57"/>
                  </a:cubicBezTo>
                  <a:cubicBezTo>
                    <a:pt x="86" y="58"/>
                    <a:pt x="86" y="58"/>
                    <a:pt x="86" y="58"/>
                  </a:cubicBezTo>
                  <a:cubicBezTo>
                    <a:pt x="86" y="56"/>
                    <a:pt x="86" y="55"/>
                    <a:pt x="86" y="54"/>
                  </a:cubicBezTo>
                  <a:cubicBezTo>
                    <a:pt x="81" y="52"/>
                    <a:pt x="81" y="52"/>
                    <a:pt x="81" y="52"/>
                  </a:cubicBezTo>
                  <a:cubicBezTo>
                    <a:pt x="81" y="52"/>
                    <a:pt x="81" y="51"/>
                    <a:pt x="82" y="50"/>
                  </a:cubicBezTo>
                  <a:cubicBezTo>
                    <a:pt x="87" y="50"/>
                    <a:pt x="87" y="50"/>
                    <a:pt x="87" y="50"/>
                  </a:cubicBezTo>
                  <a:cubicBezTo>
                    <a:pt x="87" y="48"/>
                    <a:pt x="87" y="47"/>
                    <a:pt x="87" y="46"/>
                  </a:cubicBezTo>
                  <a:cubicBezTo>
                    <a:pt x="82" y="45"/>
                    <a:pt x="82" y="45"/>
                    <a:pt x="82" y="45"/>
                  </a:cubicBezTo>
                  <a:cubicBezTo>
                    <a:pt x="82" y="44"/>
                    <a:pt x="82" y="43"/>
                    <a:pt x="82" y="43"/>
                  </a:cubicBezTo>
                  <a:cubicBezTo>
                    <a:pt x="87" y="41"/>
                    <a:pt x="87" y="41"/>
                    <a:pt x="87" y="41"/>
                  </a:cubicBezTo>
                  <a:cubicBezTo>
                    <a:pt x="87" y="40"/>
                    <a:pt x="87" y="39"/>
                    <a:pt x="87" y="38"/>
                  </a:cubicBezTo>
                  <a:cubicBezTo>
                    <a:pt x="81" y="38"/>
                    <a:pt x="81" y="38"/>
                    <a:pt x="81" y="38"/>
                  </a:cubicBezTo>
                  <a:cubicBezTo>
                    <a:pt x="81" y="37"/>
                    <a:pt x="81" y="36"/>
                    <a:pt x="81" y="36"/>
                  </a:cubicBezTo>
                  <a:cubicBezTo>
                    <a:pt x="86" y="33"/>
                    <a:pt x="86" y="33"/>
                    <a:pt x="86" y="33"/>
                  </a:cubicBezTo>
                  <a:cubicBezTo>
                    <a:pt x="85" y="32"/>
                    <a:pt x="85" y="31"/>
                    <a:pt x="85" y="30"/>
                  </a:cubicBezTo>
                  <a:cubicBezTo>
                    <a:pt x="79" y="31"/>
                    <a:pt x="79" y="31"/>
                    <a:pt x="79" y="31"/>
                  </a:cubicBezTo>
                  <a:cubicBezTo>
                    <a:pt x="79" y="30"/>
                    <a:pt x="79" y="30"/>
                    <a:pt x="78" y="29"/>
                  </a:cubicBezTo>
                  <a:close/>
                  <a:moveTo>
                    <a:pt x="74" y="28"/>
                  </a:moveTo>
                  <a:cubicBezTo>
                    <a:pt x="59" y="36"/>
                    <a:pt x="59" y="36"/>
                    <a:pt x="59" y="36"/>
                  </a:cubicBezTo>
                  <a:cubicBezTo>
                    <a:pt x="57" y="33"/>
                    <a:pt x="54" y="30"/>
                    <a:pt x="51" y="29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64" y="15"/>
                    <a:pt x="70" y="20"/>
                    <a:pt x="74" y="28"/>
                  </a:cubicBezTo>
                  <a:close/>
                  <a:moveTo>
                    <a:pt x="48" y="55"/>
                  </a:moveTo>
                  <a:cubicBezTo>
                    <a:pt x="43" y="57"/>
                    <a:pt x="37" y="55"/>
                    <a:pt x="35" y="50"/>
                  </a:cubicBezTo>
                  <a:cubicBezTo>
                    <a:pt x="33" y="45"/>
                    <a:pt x="35" y="39"/>
                    <a:pt x="39" y="36"/>
                  </a:cubicBezTo>
                  <a:cubicBezTo>
                    <a:pt x="44" y="34"/>
                    <a:pt x="50" y="36"/>
                    <a:pt x="52" y="41"/>
                  </a:cubicBezTo>
                  <a:cubicBezTo>
                    <a:pt x="55" y="46"/>
                    <a:pt x="53" y="52"/>
                    <a:pt x="48" y="55"/>
                  </a:cubicBezTo>
                  <a:close/>
                  <a:moveTo>
                    <a:pt x="54" y="10"/>
                  </a:moveTo>
                  <a:cubicBezTo>
                    <a:pt x="48" y="28"/>
                    <a:pt x="48" y="28"/>
                    <a:pt x="48" y="28"/>
                  </a:cubicBezTo>
                  <a:cubicBezTo>
                    <a:pt x="45" y="27"/>
                    <a:pt x="41" y="27"/>
                    <a:pt x="38" y="28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38" y="8"/>
                    <a:pt x="46" y="8"/>
                    <a:pt x="54" y="10"/>
                  </a:cubicBezTo>
                  <a:close/>
                  <a:moveTo>
                    <a:pt x="27" y="13"/>
                  </a:moveTo>
                  <a:cubicBezTo>
                    <a:pt x="35" y="30"/>
                    <a:pt x="35" y="30"/>
                    <a:pt x="35" y="30"/>
                  </a:cubicBezTo>
                  <a:cubicBezTo>
                    <a:pt x="32" y="32"/>
                    <a:pt x="29" y="34"/>
                    <a:pt x="28" y="37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4" y="24"/>
                    <a:pt x="20" y="17"/>
                    <a:pt x="27" y="13"/>
                  </a:cubicBezTo>
                  <a:close/>
                  <a:moveTo>
                    <a:pt x="10" y="35"/>
                  </a:moveTo>
                  <a:cubicBezTo>
                    <a:pt x="27" y="41"/>
                    <a:pt x="27" y="41"/>
                    <a:pt x="27" y="41"/>
                  </a:cubicBezTo>
                  <a:cubicBezTo>
                    <a:pt x="26" y="44"/>
                    <a:pt x="26" y="48"/>
                    <a:pt x="27" y="51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8" y="51"/>
                    <a:pt x="8" y="42"/>
                    <a:pt x="10" y="35"/>
                  </a:cubicBezTo>
                  <a:close/>
                  <a:moveTo>
                    <a:pt x="13" y="62"/>
                  </a:moveTo>
                  <a:cubicBezTo>
                    <a:pt x="28" y="55"/>
                    <a:pt x="28" y="55"/>
                    <a:pt x="28" y="55"/>
                  </a:cubicBezTo>
                  <a:cubicBezTo>
                    <a:pt x="30" y="58"/>
                    <a:pt x="33" y="61"/>
                    <a:pt x="36" y="62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23" y="76"/>
                    <a:pt x="17" y="70"/>
                    <a:pt x="13" y="62"/>
                  </a:cubicBezTo>
                  <a:close/>
                  <a:moveTo>
                    <a:pt x="33" y="80"/>
                  </a:moveTo>
                  <a:cubicBezTo>
                    <a:pt x="39" y="63"/>
                    <a:pt x="39" y="63"/>
                    <a:pt x="39" y="63"/>
                  </a:cubicBezTo>
                  <a:cubicBezTo>
                    <a:pt x="42" y="64"/>
                    <a:pt x="46" y="64"/>
                    <a:pt x="50" y="63"/>
                  </a:cubicBezTo>
                  <a:cubicBezTo>
                    <a:pt x="57" y="79"/>
                    <a:pt x="57" y="79"/>
                    <a:pt x="57" y="79"/>
                  </a:cubicBezTo>
                  <a:cubicBezTo>
                    <a:pt x="49" y="83"/>
                    <a:pt x="41" y="83"/>
                    <a:pt x="33" y="80"/>
                  </a:cubicBezTo>
                  <a:close/>
                  <a:moveTo>
                    <a:pt x="60" y="78"/>
                  </a:moveTo>
                  <a:cubicBezTo>
                    <a:pt x="53" y="61"/>
                    <a:pt x="53" y="61"/>
                    <a:pt x="53" y="61"/>
                  </a:cubicBezTo>
                  <a:cubicBezTo>
                    <a:pt x="56" y="59"/>
                    <a:pt x="58" y="56"/>
                    <a:pt x="60" y="53"/>
                  </a:cubicBezTo>
                  <a:cubicBezTo>
                    <a:pt x="76" y="59"/>
                    <a:pt x="76" y="59"/>
                    <a:pt x="76" y="59"/>
                  </a:cubicBezTo>
                  <a:cubicBezTo>
                    <a:pt x="73" y="67"/>
                    <a:pt x="68" y="74"/>
                    <a:pt x="60" y="78"/>
                  </a:cubicBezTo>
                  <a:close/>
                  <a:moveTo>
                    <a:pt x="77" y="56"/>
                  </a:moveTo>
                  <a:cubicBezTo>
                    <a:pt x="61" y="50"/>
                    <a:pt x="61" y="50"/>
                    <a:pt x="61" y="50"/>
                  </a:cubicBezTo>
                  <a:cubicBezTo>
                    <a:pt x="62" y="46"/>
                    <a:pt x="62" y="42"/>
                    <a:pt x="60" y="39"/>
                  </a:cubicBezTo>
                  <a:cubicBezTo>
                    <a:pt x="76" y="31"/>
                    <a:pt x="76" y="31"/>
                    <a:pt x="76" y="31"/>
                  </a:cubicBezTo>
                  <a:cubicBezTo>
                    <a:pt x="79" y="39"/>
                    <a:pt x="79" y="48"/>
                    <a:pt x="77" y="56"/>
                  </a:cubicBez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4" name="Freeform 9"/>
            <p:cNvSpPr>
              <a:spLocks noEditPoints="1"/>
            </p:cNvSpPr>
            <p:nvPr/>
          </p:nvSpPr>
          <p:spPr bwMode="auto">
            <a:xfrm>
              <a:off x="1123950" y="2479676"/>
              <a:ext cx="92075" cy="96838"/>
            </a:xfrm>
            <a:custGeom>
              <a:avLst/>
              <a:gdLst>
                <a:gd name="T0" fmla="*/ 81 w 87"/>
                <a:gd name="T1" fmla="*/ 23 h 91"/>
                <a:gd name="T2" fmla="*/ 79 w 87"/>
                <a:gd name="T3" fmla="*/ 19 h 91"/>
                <a:gd name="T4" fmla="*/ 71 w 87"/>
                <a:gd name="T5" fmla="*/ 17 h 91"/>
                <a:gd name="T6" fmla="*/ 67 w 87"/>
                <a:gd name="T7" fmla="*/ 14 h 91"/>
                <a:gd name="T8" fmla="*/ 65 w 87"/>
                <a:gd name="T9" fmla="*/ 6 h 91"/>
                <a:gd name="T10" fmla="*/ 61 w 87"/>
                <a:gd name="T11" fmla="*/ 4 h 91"/>
                <a:gd name="T12" fmla="*/ 53 w 87"/>
                <a:gd name="T13" fmla="*/ 7 h 91"/>
                <a:gd name="T14" fmla="*/ 49 w 87"/>
                <a:gd name="T15" fmla="*/ 6 h 91"/>
                <a:gd name="T16" fmla="*/ 42 w 87"/>
                <a:gd name="T17" fmla="*/ 0 h 91"/>
                <a:gd name="T18" fmla="*/ 38 w 87"/>
                <a:gd name="T19" fmla="*/ 0 h 91"/>
                <a:gd name="T20" fmla="*/ 33 w 87"/>
                <a:gd name="T21" fmla="*/ 7 h 91"/>
                <a:gd name="T22" fmla="*/ 29 w 87"/>
                <a:gd name="T23" fmla="*/ 9 h 91"/>
                <a:gd name="T24" fmla="*/ 23 w 87"/>
                <a:gd name="T25" fmla="*/ 5 h 91"/>
                <a:gd name="T26" fmla="*/ 21 w 87"/>
                <a:gd name="T27" fmla="*/ 14 h 91"/>
                <a:gd name="T28" fmla="*/ 17 w 87"/>
                <a:gd name="T29" fmla="*/ 17 h 91"/>
                <a:gd name="T30" fmla="*/ 9 w 87"/>
                <a:gd name="T31" fmla="*/ 18 h 91"/>
                <a:gd name="T32" fmla="*/ 7 w 87"/>
                <a:gd name="T33" fmla="*/ 22 h 91"/>
                <a:gd name="T34" fmla="*/ 9 w 87"/>
                <a:gd name="T35" fmla="*/ 31 h 91"/>
                <a:gd name="T36" fmla="*/ 7 w 87"/>
                <a:gd name="T37" fmla="*/ 35 h 91"/>
                <a:gd name="T38" fmla="*/ 1 w 87"/>
                <a:gd name="T39" fmla="*/ 41 h 91"/>
                <a:gd name="T40" fmla="*/ 0 w 87"/>
                <a:gd name="T41" fmla="*/ 45 h 91"/>
                <a:gd name="T42" fmla="*/ 6 w 87"/>
                <a:gd name="T43" fmla="*/ 52 h 91"/>
                <a:gd name="T44" fmla="*/ 7 w 87"/>
                <a:gd name="T45" fmla="*/ 56 h 91"/>
                <a:gd name="T46" fmla="*/ 4 w 87"/>
                <a:gd name="T47" fmla="*/ 64 h 91"/>
                <a:gd name="T48" fmla="*/ 6 w 87"/>
                <a:gd name="T49" fmla="*/ 68 h 91"/>
                <a:gd name="T50" fmla="*/ 15 w 87"/>
                <a:gd name="T51" fmla="*/ 71 h 91"/>
                <a:gd name="T52" fmla="*/ 18 w 87"/>
                <a:gd name="T53" fmla="*/ 74 h 91"/>
                <a:gd name="T54" fmla="*/ 19 w 87"/>
                <a:gd name="T55" fmla="*/ 83 h 91"/>
                <a:gd name="T56" fmla="*/ 23 w 87"/>
                <a:gd name="T57" fmla="*/ 85 h 91"/>
                <a:gd name="T58" fmla="*/ 31 w 87"/>
                <a:gd name="T59" fmla="*/ 83 h 91"/>
                <a:gd name="T60" fmla="*/ 35 w 87"/>
                <a:gd name="T61" fmla="*/ 84 h 91"/>
                <a:gd name="T62" fmla="*/ 41 w 87"/>
                <a:gd name="T63" fmla="*/ 91 h 91"/>
                <a:gd name="T64" fmla="*/ 46 w 87"/>
                <a:gd name="T65" fmla="*/ 91 h 91"/>
                <a:gd name="T66" fmla="*/ 52 w 87"/>
                <a:gd name="T67" fmla="*/ 84 h 91"/>
                <a:gd name="T68" fmla="*/ 56 w 87"/>
                <a:gd name="T69" fmla="*/ 83 h 91"/>
                <a:gd name="T70" fmla="*/ 63 w 87"/>
                <a:gd name="T71" fmla="*/ 86 h 91"/>
                <a:gd name="T72" fmla="*/ 64 w 87"/>
                <a:gd name="T73" fmla="*/ 79 h 91"/>
                <a:gd name="T74" fmla="*/ 68 w 87"/>
                <a:gd name="T75" fmla="*/ 76 h 91"/>
                <a:gd name="T76" fmla="*/ 76 w 87"/>
                <a:gd name="T77" fmla="*/ 76 h 91"/>
                <a:gd name="T78" fmla="*/ 79 w 87"/>
                <a:gd name="T79" fmla="*/ 72 h 91"/>
                <a:gd name="T80" fmla="*/ 78 w 87"/>
                <a:gd name="T81" fmla="*/ 63 h 91"/>
                <a:gd name="T82" fmla="*/ 80 w 87"/>
                <a:gd name="T83" fmla="*/ 59 h 91"/>
                <a:gd name="T84" fmla="*/ 87 w 87"/>
                <a:gd name="T85" fmla="*/ 54 h 91"/>
                <a:gd name="T86" fmla="*/ 87 w 87"/>
                <a:gd name="T87" fmla="*/ 49 h 91"/>
                <a:gd name="T88" fmla="*/ 82 w 87"/>
                <a:gd name="T89" fmla="*/ 43 h 91"/>
                <a:gd name="T90" fmla="*/ 81 w 87"/>
                <a:gd name="T91" fmla="*/ 38 h 91"/>
                <a:gd name="T92" fmla="*/ 85 w 87"/>
                <a:gd name="T93" fmla="*/ 30 h 91"/>
                <a:gd name="T94" fmla="*/ 75 w 87"/>
                <a:gd name="T95" fmla="*/ 28 h 91"/>
                <a:gd name="T96" fmla="*/ 57 w 87"/>
                <a:gd name="T97" fmla="*/ 12 h 91"/>
                <a:gd name="T98" fmla="*/ 35 w 87"/>
                <a:gd name="T99" fmla="*/ 50 h 91"/>
                <a:gd name="T100" fmla="*/ 48 w 87"/>
                <a:gd name="T101" fmla="*/ 55 h 91"/>
                <a:gd name="T102" fmla="*/ 38 w 87"/>
                <a:gd name="T103" fmla="*/ 28 h 91"/>
                <a:gd name="T104" fmla="*/ 27 w 87"/>
                <a:gd name="T105" fmla="*/ 13 h 91"/>
                <a:gd name="T106" fmla="*/ 12 w 87"/>
                <a:gd name="T107" fmla="*/ 31 h 91"/>
                <a:gd name="T108" fmla="*/ 27 w 87"/>
                <a:gd name="T109" fmla="*/ 41 h 91"/>
                <a:gd name="T110" fmla="*/ 11 w 87"/>
                <a:gd name="T111" fmla="*/ 34 h 91"/>
                <a:gd name="T112" fmla="*/ 36 w 87"/>
                <a:gd name="T113" fmla="*/ 62 h 91"/>
                <a:gd name="T114" fmla="*/ 33 w 87"/>
                <a:gd name="T115" fmla="*/ 80 h 91"/>
                <a:gd name="T116" fmla="*/ 57 w 87"/>
                <a:gd name="T117" fmla="*/ 79 h 91"/>
                <a:gd name="T118" fmla="*/ 53 w 87"/>
                <a:gd name="T119" fmla="*/ 61 h 91"/>
                <a:gd name="T120" fmla="*/ 60 w 87"/>
                <a:gd name="T121" fmla="*/ 78 h 91"/>
                <a:gd name="T122" fmla="*/ 60 w 87"/>
                <a:gd name="T123" fmla="*/ 39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7" h="91">
                  <a:moveTo>
                    <a:pt x="78" y="29"/>
                  </a:moveTo>
                  <a:cubicBezTo>
                    <a:pt x="83" y="26"/>
                    <a:pt x="83" y="26"/>
                    <a:pt x="83" y="26"/>
                  </a:cubicBezTo>
                  <a:cubicBezTo>
                    <a:pt x="83" y="25"/>
                    <a:pt x="82" y="24"/>
                    <a:pt x="81" y="23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6" y="24"/>
                    <a:pt x="76" y="23"/>
                    <a:pt x="75" y="23"/>
                  </a:cubicBezTo>
                  <a:cubicBezTo>
                    <a:pt x="79" y="19"/>
                    <a:pt x="79" y="19"/>
                    <a:pt x="79" y="19"/>
                  </a:cubicBezTo>
                  <a:cubicBezTo>
                    <a:pt x="78" y="18"/>
                    <a:pt x="78" y="17"/>
                    <a:pt x="77" y="16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2" y="18"/>
                    <a:pt x="71" y="18"/>
                    <a:pt x="71" y="17"/>
                  </a:cubicBezTo>
                  <a:cubicBezTo>
                    <a:pt x="74" y="13"/>
                    <a:pt x="74" y="13"/>
                    <a:pt x="74" y="13"/>
                  </a:cubicBezTo>
                  <a:cubicBezTo>
                    <a:pt x="73" y="12"/>
                    <a:pt x="72" y="11"/>
                    <a:pt x="71" y="10"/>
                  </a:cubicBezTo>
                  <a:cubicBezTo>
                    <a:pt x="67" y="14"/>
                    <a:pt x="67" y="14"/>
                    <a:pt x="67" y="14"/>
                  </a:cubicBezTo>
                  <a:cubicBezTo>
                    <a:pt x="67" y="14"/>
                    <a:pt x="66" y="13"/>
                    <a:pt x="65" y="13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7" y="7"/>
                    <a:pt x="66" y="6"/>
                    <a:pt x="65" y="6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1" y="10"/>
                    <a:pt x="60" y="9"/>
                    <a:pt x="59" y="9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0" y="3"/>
                    <a:pt x="59" y="3"/>
                    <a:pt x="58" y="2"/>
                  </a:cubicBezTo>
                  <a:cubicBezTo>
                    <a:pt x="55" y="7"/>
                    <a:pt x="55" y="7"/>
                    <a:pt x="55" y="7"/>
                  </a:cubicBezTo>
                  <a:cubicBezTo>
                    <a:pt x="55" y="7"/>
                    <a:pt x="54" y="7"/>
                    <a:pt x="53" y="7"/>
                  </a:cubicBezTo>
                  <a:cubicBezTo>
                    <a:pt x="54" y="1"/>
                    <a:pt x="54" y="1"/>
                    <a:pt x="54" y="1"/>
                  </a:cubicBezTo>
                  <a:cubicBezTo>
                    <a:pt x="52" y="1"/>
                    <a:pt x="51" y="1"/>
                    <a:pt x="50" y="0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48" y="6"/>
                    <a:pt x="47" y="6"/>
                    <a:pt x="46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4" y="0"/>
                    <a:pt x="42" y="0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1" y="6"/>
                    <a:pt x="40" y="6"/>
                    <a:pt x="39" y="6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7" y="1"/>
                    <a:pt x="36" y="1"/>
                    <a:pt x="35" y="1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4" y="7"/>
                    <a:pt x="34" y="7"/>
                    <a:pt x="33" y="7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29" y="3"/>
                    <a:pt x="28" y="3"/>
                    <a:pt x="27" y="3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8" y="9"/>
                    <a:pt x="28" y="9"/>
                    <a:pt x="27" y="9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6"/>
                    <a:pt x="21" y="6"/>
                    <a:pt x="20" y="7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2" y="13"/>
                    <a:pt x="21" y="13"/>
                    <a:pt x="21" y="14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1"/>
                    <a:pt x="15" y="11"/>
                    <a:pt x="14" y="12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6" y="18"/>
                    <a:pt x="16" y="19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6"/>
                    <a:pt x="10" y="17"/>
                    <a:pt x="9" y="18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2" y="23"/>
                    <a:pt x="12" y="23"/>
                    <a:pt x="12" y="24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6" y="23"/>
                    <a:pt x="6" y="24"/>
                    <a:pt x="5" y="25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9"/>
                    <a:pt x="9" y="30"/>
                    <a:pt x="9" y="31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3" y="30"/>
                    <a:pt x="3" y="31"/>
                    <a:pt x="2" y="33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6"/>
                    <a:pt x="7" y="37"/>
                    <a:pt x="7" y="37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1" y="38"/>
                    <a:pt x="1" y="39"/>
                    <a:pt x="1" y="41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6" y="43"/>
                    <a:pt x="6" y="44"/>
                    <a:pt x="6" y="44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6"/>
                    <a:pt x="0" y="48"/>
                    <a:pt x="1" y="49"/>
                  </a:cubicBezTo>
                  <a:cubicBezTo>
                    <a:pt x="6" y="49"/>
                    <a:pt x="6" y="49"/>
                    <a:pt x="6" y="49"/>
                  </a:cubicBezTo>
                  <a:cubicBezTo>
                    <a:pt x="6" y="50"/>
                    <a:pt x="6" y="51"/>
                    <a:pt x="6" y="52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1" y="54"/>
                    <a:pt x="2" y="56"/>
                    <a:pt x="2" y="57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7" y="57"/>
                    <a:pt x="8" y="58"/>
                    <a:pt x="8" y="59"/>
                  </a:cubicBezTo>
                  <a:cubicBezTo>
                    <a:pt x="3" y="61"/>
                    <a:pt x="3" y="61"/>
                    <a:pt x="3" y="61"/>
                  </a:cubicBezTo>
                  <a:cubicBezTo>
                    <a:pt x="4" y="62"/>
                    <a:pt x="4" y="63"/>
                    <a:pt x="4" y="64"/>
                  </a:cubicBezTo>
                  <a:cubicBezTo>
                    <a:pt x="10" y="63"/>
                    <a:pt x="10" y="63"/>
                    <a:pt x="10" y="63"/>
                  </a:cubicBezTo>
                  <a:cubicBezTo>
                    <a:pt x="10" y="63"/>
                    <a:pt x="10" y="64"/>
                    <a:pt x="11" y="65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7" y="70"/>
                    <a:pt x="8" y="70"/>
                    <a:pt x="8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4" y="70"/>
                    <a:pt x="14" y="70"/>
                    <a:pt x="15" y="71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12" y="76"/>
                    <a:pt x="13" y="77"/>
                    <a:pt x="13" y="78"/>
                  </a:cubicBezTo>
                  <a:cubicBezTo>
                    <a:pt x="18" y="74"/>
                    <a:pt x="18" y="74"/>
                    <a:pt x="18" y="74"/>
                  </a:cubicBezTo>
                  <a:cubicBezTo>
                    <a:pt x="18" y="75"/>
                    <a:pt x="19" y="75"/>
                    <a:pt x="19" y="76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8" y="81"/>
                    <a:pt x="18" y="82"/>
                    <a:pt x="19" y="83"/>
                  </a:cubicBezTo>
                  <a:cubicBezTo>
                    <a:pt x="23" y="79"/>
                    <a:pt x="23" y="79"/>
                    <a:pt x="23" y="79"/>
                  </a:cubicBezTo>
                  <a:cubicBezTo>
                    <a:pt x="24" y="79"/>
                    <a:pt x="24" y="80"/>
                    <a:pt x="25" y="80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24" y="86"/>
                    <a:pt x="25" y="86"/>
                    <a:pt x="26" y="87"/>
                  </a:cubicBezTo>
                  <a:cubicBezTo>
                    <a:pt x="29" y="82"/>
                    <a:pt x="29" y="82"/>
                    <a:pt x="29" y="82"/>
                  </a:cubicBezTo>
                  <a:cubicBezTo>
                    <a:pt x="30" y="82"/>
                    <a:pt x="30" y="83"/>
                    <a:pt x="31" y="83"/>
                  </a:cubicBezTo>
                  <a:cubicBezTo>
                    <a:pt x="30" y="89"/>
                    <a:pt x="30" y="89"/>
                    <a:pt x="30" y="89"/>
                  </a:cubicBezTo>
                  <a:cubicBezTo>
                    <a:pt x="31" y="89"/>
                    <a:pt x="32" y="89"/>
                    <a:pt x="33" y="89"/>
                  </a:cubicBezTo>
                  <a:cubicBezTo>
                    <a:pt x="35" y="84"/>
                    <a:pt x="35" y="84"/>
                    <a:pt x="35" y="84"/>
                  </a:cubicBezTo>
                  <a:cubicBezTo>
                    <a:pt x="36" y="84"/>
                    <a:pt x="37" y="85"/>
                    <a:pt x="38" y="85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39" y="91"/>
                    <a:pt x="40" y="91"/>
                    <a:pt x="41" y="91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43" y="85"/>
                    <a:pt x="44" y="85"/>
                    <a:pt x="45" y="85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7" y="91"/>
                    <a:pt x="48" y="91"/>
                    <a:pt x="49" y="90"/>
                  </a:cubicBezTo>
                  <a:cubicBezTo>
                    <a:pt x="49" y="85"/>
                    <a:pt x="49" y="85"/>
                    <a:pt x="49" y="85"/>
                  </a:cubicBezTo>
                  <a:cubicBezTo>
                    <a:pt x="50" y="85"/>
                    <a:pt x="51" y="85"/>
                    <a:pt x="52" y="84"/>
                  </a:cubicBezTo>
                  <a:cubicBezTo>
                    <a:pt x="53" y="90"/>
                    <a:pt x="53" y="90"/>
                    <a:pt x="53" y="90"/>
                  </a:cubicBezTo>
                  <a:cubicBezTo>
                    <a:pt x="54" y="89"/>
                    <a:pt x="56" y="89"/>
                    <a:pt x="57" y="89"/>
                  </a:cubicBezTo>
                  <a:cubicBezTo>
                    <a:pt x="56" y="83"/>
                    <a:pt x="56" y="83"/>
                    <a:pt x="56" y="83"/>
                  </a:cubicBezTo>
                  <a:cubicBezTo>
                    <a:pt x="57" y="83"/>
                    <a:pt x="57" y="83"/>
                    <a:pt x="58" y="82"/>
                  </a:cubicBezTo>
                  <a:cubicBezTo>
                    <a:pt x="61" y="87"/>
                    <a:pt x="61" y="87"/>
                    <a:pt x="61" y="87"/>
                  </a:cubicBezTo>
                  <a:cubicBezTo>
                    <a:pt x="61" y="87"/>
                    <a:pt x="62" y="87"/>
                    <a:pt x="63" y="86"/>
                  </a:cubicBezTo>
                  <a:cubicBezTo>
                    <a:pt x="63" y="86"/>
                    <a:pt x="63" y="86"/>
                    <a:pt x="64" y="86"/>
                  </a:cubicBezTo>
                  <a:cubicBezTo>
                    <a:pt x="62" y="80"/>
                    <a:pt x="62" y="80"/>
                    <a:pt x="62" y="80"/>
                  </a:cubicBezTo>
                  <a:cubicBezTo>
                    <a:pt x="63" y="80"/>
                    <a:pt x="64" y="80"/>
                    <a:pt x="64" y="79"/>
                  </a:cubicBezTo>
                  <a:cubicBezTo>
                    <a:pt x="68" y="83"/>
                    <a:pt x="68" y="83"/>
                    <a:pt x="68" y="83"/>
                  </a:cubicBezTo>
                  <a:cubicBezTo>
                    <a:pt x="69" y="83"/>
                    <a:pt x="70" y="82"/>
                    <a:pt x="70" y="81"/>
                  </a:cubicBezTo>
                  <a:cubicBezTo>
                    <a:pt x="68" y="76"/>
                    <a:pt x="68" y="76"/>
                    <a:pt x="68" y="76"/>
                  </a:cubicBezTo>
                  <a:cubicBezTo>
                    <a:pt x="68" y="76"/>
                    <a:pt x="69" y="75"/>
                    <a:pt x="70" y="75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5" y="77"/>
                    <a:pt x="75" y="77"/>
                    <a:pt x="76" y="76"/>
                  </a:cubicBezTo>
                  <a:cubicBezTo>
                    <a:pt x="73" y="71"/>
                    <a:pt x="73" y="71"/>
                    <a:pt x="73" y="71"/>
                  </a:cubicBezTo>
                  <a:cubicBezTo>
                    <a:pt x="73" y="71"/>
                    <a:pt x="74" y="70"/>
                    <a:pt x="74" y="69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80" y="71"/>
                    <a:pt x="80" y="70"/>
                    <a:pt x="81" y="69"/>
                  </a:cubicBezTo>
                  <a:cubicBezTo>
                    <a:pt x="77" y="66"/>
                    <a:pt x="77" y="66"/>
                    <a:pt x="77" y="66"/>
                  </a:cubicBezTo>
                  <a:cubicBezTo>
                    <a:pt x="77" y="65"/>
                    <a:pt x="78" y="64"/>
                    <a:pt x="78" y="63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3" y="64"/>
                    <a:pt x="84" y="63"/>
                    <a:pt x="84" y="62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0" y="58"/>
                    <a:pt x="80" y="58"/>
                    <a:pt x="80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6" y="56"/>
                    <a:pt x="86" y="55"/>
                    <a:pt x="87" y="54"/>
                  </a:cubicBezTo>
                  <a:cubicBezTo>
                    <a:pt x="81" y="52"/>
                    <a:pt x="81" y="52"/>
                    <a:pt x="81" y="52"/>
                  </a:cubicBezTo>
                  <a:cubicBezTo>
                    <a:pt x="82" y="51"/>
                    <a:pt x="82" y="51"/>
                    <a:pt x="82" y="50"/>
                  </a:cubicBezTo>
                  <a:cubicBezTo>
                    <a:pt x="87" y="49"/>
                    <a:pt x="87" y="49"/>
                    <a:pt x="87" y="49"/>
                  </a:cubicBezTo>
                  <a:cubicBezTo>
                    <a:pt x="87" y="48"/>
                    <a:pt x="87" y="47"/>
                    <a:pt x="87" y="46"/>
                  </a:cubicBezTo>
                  <a:cubicBezTo>
                    <a:pt x="82" y="45"/>
                    <a:pt x="82" y="45"/>
                    <a:pt x="82" y="45"/>
                  </a:cubicBezTo>
                  <a:cubicBezTo>
                    <a:pt x="82" y="44"/>
                    <a:pt x="82" y="43"/>
                    <a:pt x="82" y="43"/>
                  </a:cubicBezTo>
                  <a:cubicBezTo>
                    <a:pt x="87" y="41"/>
                    <a:pt x="87" y="41"/>
                    <a:pt x="87" y="41"/>
                  </a:cubicBezTo>
                  <a:cubicBezTo>
                    <a:pt x="87" y="40"/>
                    <a:pt x="87" y="39"/>
                    <a:pt x="87" y="38"/>
                  </a:cubicBezTo>
                  <a:cubicBezTo>
                    <a:pt x="81" y="38"/>
                    <a:pt x="81" y="38"/>
                    <a:pt x="81" y="38"/>
                  </a:cubicBezTo>
                  <a:cubicBezTo>
                    <a:pt x="81" y="37"/>
                    <a:pt x="81" y="36"/>
                    <a:pt x="81" y="35"/>
                  </a:cubicBezTo>
                  <a:cubicBezTo>
                    <a:pt x="86" y="33"/>
                    <a:pt x="86" y="33"/>
                    <a:pt x="86" y="33"/>
                  </a:cubicBezTo>
                  <a:cubicBezTo>
                    <a:pt x="85" y="32"/>
                    <a:pt x="85" y="31"/>
                    <a:pt x="85" y="30"/>
                  </a:cubicBezTo>
                  <a:cubicBezTo>
                    <a:pt x="79" y="31"/>
                    <a:pt x="79" y="31"/>
                    <a:pt x="79" y="31"/>
                  </a:cubicBezTo>
                  <a:cubicBezTo>
                    <a:pt x="79" y="30"/>
                    <a:pt x="79" y="30"/>
                    <a:pt x="78" y="29"/>
                  </a:cubicBezTo>
                  <a:close/>
                  <a:moveTo>
                    <a:pt x="75" y="28"/>
                  </a:moveTo>
                  <a:cubicBezTo>
                    <a:pt x="59" y="36"/>
                    <a:pt x="59" y="36"/>
                    <a:pt x="59" y="36"/>
                  </a:cubicBezTo>
                  <a:cubicBezTo>
                    <a:pt x="57" y="32"/>
                    <a:pt x="54" y="30"/>
                    <a:pt x="51" y="29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64" y="15"/>
                    <a:pt x="71" y="20"/>
                    <a:pt x="75" y="28"/>
                  </a:cubicBezTo>
                  <a:close/>
                  <a:moveTo>
                    <a:pt x="48" y="55"/>
                  </a:moveTo>
                  <a:cubicBezTo>
                    <a:pt x="43" y="57"/>
                    <a:pt x="37" y="55"/>
                    <a:pt x="35" y="50"/>
                  </a:cubicBezTo>
                  <a:cubicBezTo>
                    <a:pt x="33" y="45"/>
                    <a:pt x="35" y="39"/>
                    <a:pt x="40" y="36"/>
                  </a:cubicBezTo>
                  <a:cubicBezTo>
                    <a:pt x="45" y="34"/>
                    <a:pt x="50" y="36"/>
                    <a:pt x="53" y="41"/>
                  </a:cubicBezTo>
                  <a:cubicBezTo>
                    <a:pt x="55" y="46"/>
                    <a:pt x="53" y="52"/>
                    <a:pt x="48" y="55"/>
                  </a:cubicBezTo>
                  <a:close/>
                  <a:moveTo>
                    <a:pt x="54" y="10"/>
                  </a:moveTo>
                  <a:cubicBezTo>
                    <a:pt x="48" y="27"/>
                    <a:pt x="48" y="27"/>
                    <a:pt x="48" y="27"/>
                  </a:cubicBezTo>
                  <a:cubicBezTo>
                    <a:pt x="45" y="27"/>
                    <a:pt x="41" y="27"/>
                    <a:pt x="38" y="28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38" y="8"/>
                    <a:pt x="46" y="8"/>
                    <a:pt x="54" y="10"/>
                  </a:cubicBezTo>
                  <a:close/>
                  <a:moveTo>
                    <a:pt x="27" y="13"/>
                  </a:moveTo>
                  <a:cubicBezTo>
                    <a:pt x="35" y="30"/>
                    <a:pt x="35" y="30"/>
                    <a:pt x="35" y="30"/>
                  </a:cubicBezTo>
                  <a:cubicBezTo>
                    <a:pt x="32" y="31"/>
                    <a:pt x="29" y="34"/>
                    <a:pt x="28" y="37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5" y="24"/>
                    <a:pt x="20" y="17"/>
                    <a:pt x="27" y="13"/>
                  </a:cubicBezTo>
                  <a:close/>
                  <a:moveTo>
                    <a:pt x="11" y="34"/>
                  </a:moveTo>
                  <a:cubicBezTo>
                    <a:pt x="27" y="41"/>
                    <a:pt x="27" y="41"/>
                    <a:pt x="27" y="41"/>
                  </a:cubicBezTo>
                  <a:cubicBezTo>
                    <a:pt x="26" y="44"/>
                    <a:pt x="26" y="48"/>
                    <a:pt x="27" y="51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8" y="51"/>
                    <a:pt x="8" y="42"/>
                    <a:pt x="11" y="34"/>
                  </a:cubicBezTo>
                  <a:close/>
                  <a:moveTo>
                    <a:pt x="13" y="62"/>
                  </a:moveTo>
                  <a:cubicBezTo>
                    <a:pt x="29" y="55"/>
                    <a:pt x="29" y="55"/>
                    <a:pt x="29" y="55"/>
                  </a:cubicBezTo>
                  <a:cubicBezTo>
                    <a:pt x="30" y="58"/>
                    <a:pt x="33" y="60"/>
                    <a:pt x="36" y="62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23" y="76"/>
                    <a:pt x="17" y="70"/>
                    <a:pt x="13" y="62"/>
                  </a:cubicBezTo>
                  <a:close/>
                  <a:moveTo>
                    <a:pt x="33" y="80"/>
                  </a:moveTo>
                  <a:cubicBezTo>
                    <a:pt x="39" y="63"/>
                    <a:pt x="39" y="63"/>
                    <a:pt x="39" y="63"/>
                  </a:cubicBezTo>
                  <a:cubicBezTo>
                    <a:pt x="43" y="64"/>
                    <a:pt x="46" y="64"/>
                    <a:pt x="50" y="63"/>
                  </a:cubicBezTo>
                  <a:cubicBezTo>
                    <a:pt x="57" y="79"/>
                    <a:pt x="57" y="79"/>
                    <a:pt x="57" y="79"/>
                  </a:cubicBezTo>
                  <a:cubicBezTo>
                    <a:pt x="49" y="83"/>
                    <a:pt x="41" y="83"/>
                    <a:pt x="33" y="80"/>
                  </a:cubicBezTo>
                  <a:close/>
                  <a:moveTo>
                    <a:pt x="60" y="78"/>
                  </a:moveTo>
                  <a:cubicBezTo>
                    <a:pt x="53" y="61"/>
                    <a:pt x="53" y="61"/>
                    <a:pt x="53" y="61"/>
                  </a:cubicBezTo>
                  <a:cubicBezTo>
                    <a:pt x="56" y="59"/>
                    <a:pt x="59" y="56"/>
                    <a:pt x="60" y="53"/>
                  </a:cubicBezTo>
                  <a:cubicBezTo>
                    <a:pt x="76" y="59"/>
                    <a:pt x="76" y="59"/>
                    <a:pt x="76" y="59"/>
                  </a:cubicBezTo>
                  <a:cubicBezTo>
                    <a:pt x="73" y="67"/>
                    <a:pt x="68" y="73"/>
                    <a:pt x="60" y="78"/>
                  </a:cubicBezTo>
                  <a:close/>
                  <a:moveTo>
                    <a:pt x="77" y="56"/>
                  </a:moveTo>
                  <a:cubicBezTo>
                    <a:pt x="61" y="50"/>
                    <a:pt x="61" y="50"/>
                    <a:pt x="61" y="50"/>
                  </a:cubicBezTo>
                  <a:cubicBezTo>
                    <a:pt x="62" y="46"/>
                    <a:pt x="62" y="42"/>
                    <a:pt x="60" y="39"/>
                  </a:cubicBezTo>
                  <a:cubicBezTo>
                    <a:pt x="76" y="31"/>
                    <a:pt x="76" y="31"/>
                    <a:pt x="76" y="31"/>
                  </a:cubicBezTo>
                  <a:cubicBezTo>
                    <a:pt x="79" y="39"/>
                    <a:pt x="80" y="48"/>
                    <a:pt x="77" y="56"/>
                  </a:cubicBez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5" name="Freeform 10"/>
            <p:cNvSpPr>
              <a:spLocks noEditPoints="1"/>
            </p:cNvSpPr>
            <p:nvPr/>
          </p:nvSpPr>
          <p:spPr bwMode="auto">
            <a:xfrm>
              <a:off x="1171575" y="2608263"/>
              <a:ext cx="93663" cy="96838"/>
            </a:xfrm>
            <a:custGeom>
              <a:avLst/>
              <a:gdLst>
                <a:gd name="T0" fmla="*/ 81 w 87"/>
                <a:gd name="T1" fmla="*/ 23 h 91"/>
                <a:gd name="T2" fmla="*/ 78 w 87"/>
                <a:gd name="T3" fmla="*/ 19 h 91"/>
                <a:gd name="T4" fmla="*/ 70 w 87"/>
                <a:gd name="T5" fmla="*/ 17 h 91"/>
                <a:gd name="T6" fmla="*/ 67 w 87"/>
                <a:gd name="T7" fmla="*/ 14 h 91"/>
                <a:gd name="T8" fmla="*/ 64 w 87"/>
                <a:gd name="T9" fmla="*/ 6 h 91"/>
                <a:gd name="T10" fmla="*/ 60 w 87"/>
                <a:gd name="T11" fmla="*/ 4 h 91"/>
                <a:gd name="T12" fmla="*/ 52 w 87"/>
                <a:gd name="T13" fmla="*/ 7 h 91"/>
                <a:gd name="T14" fmla="*/ 48 w 87"/>
                <a:gd name="T15" fmla="*/ 6 h 91"/>
                <a:gd name="T16" fmla="*/ 42 w 87"/>
                <a:gd name="T17" fmla="*/ 0 h 91"/>
                <a:gd name="T18" fmla="*/ 37 w 87"/>
                <a:gd name="T19" fmla="*/ 0 h 91"/>
                <a:gd name="T20" fmla="*/ 32 w 87"/>
                <a:gd name="T21" fmla="*/ 7 h 91"/>
                <a:gd name="T22" fmla="*/ 28 w 87"/>
                <a:gd name="T23" fmla="*/ 9 h 91"/>
                <a:gd name="T24" fmla="*/ 23 w 87"/>
                <a:gd name="T25" fmla="*/ 5 h 91"/>
                <a:gd name="T26" fmla="*/ 20 w 87"/>
                <a:gd name="T27" fmla="*/ 14 h 91"/>
                <a:gd name="T28" fmla="*/ 17 w 87"/>
                <a:gd name="T29" fmla="*/ 17 h 91"/>
                <a:gd name="T30" fmla="*/ 8 w 87"/>
                <a:gd name="T31" fmla="*/ 18 h 91"/>
                <a:gd name="T32" fmla="*/ 6 w 87"/>
                <a:gd name="T33" fmla="*/ 22 h 91"/>
                <a:gd name="T34" fmla="*/ 8 w 87"/>
                <a:gd name="T35" fmla="*/ 31 h 91"/>
                <a:gd name="T36" fmla="*/ 6 w 87"/>
                <a:gd name="T37" fmla="*/ 35 h 91"/>
                <a:gd name="T38" fmla="*/ 0 w 87"/>
                <a:gd name="T39" fmla="*/ 41 h 91"/>
                <a:gd name="T40" fmla="*/ 0 w 87"/>
                <a:gd name="T41" fmla="*/ 45 h 91"/>
                <a:gd name="T42" fmla="*/ 6 w 87"/>
                <a:gd name="T43" fmla="*/ 52 h 91"/>
                <a:gd name="T44" fmla="*/ 6 w 87"/>
                <a:gd name="T45" fmla="*/ 56 h 91"/>
                <a:gd name="T46" fmla="*/ 4 w 87"/>
                <a:gd name="T47" fmla="*/ 64 h 91"/>
                <a:gd name="T48" fmla="*/ 6 w 87"/>
                <a:gd name="T49" fmla="*/ 69 h 91"/>
                <a:gd name="T50" fmla="*/ 14 w 87"/>
                <a:gd name="T51" fmla="*/ 71 h 91"/>
                <a:gd name="T52" fmla="*/ 17 w 87"/>
                <a:gd name="T53" fmla="*/ 74 h 91"/>
                <a:gd name="T54" fmla="*/ 19 w 87"/>
                <a:gd name="T55" fmla="*/ 83 h 91"/>
                <a:gd name="T56" fmla="*/ 22 w 87"/>
                <a:gd name="T57" fmla="*/ 85 h 91"/>
                <a:gd name="T58" fmla="*/ 31 w 87"/>
                <a:gd name="T59" fmla="*/ 83 h 91"/>
                <a:gd name="T60" fmla="*/ 35 w 87"/>
                <a:gd name="T61" fmla="*/ 84 h 91"/>
                <a:gd name="T62" fmla="*/ 41 w 87"/>
                <a:gd name="T63" fmla="*/ 91 h 91"/>
                <a:gd name="T64" fmla="*/ 45 w 87"/>
                <a:gd name="T65" fmla="*/ 91 h 91"/>
                <a:gd name="T66" fmla="*/ 51 w 87"/>
                <a:gd name="T67" fmla="*/ 84 h 91"/>
                <a:gd name="T68" fmla="*/ 55 w 87"/>
                <a:gd name="T69" fmla="*/ 83 h 91"/>
                <a:gd name="T70" fmla="*/ 62 w 87"/>
                <a:gd name="T71" fmla="*/ 86 h 91"/>
                <a:gd name="T72" fmla="*/ 64 w 87"/>
                <a:gd name="T73" fmla="*/ 79 h 91"/>
                <a:gd name="T74" fmla="*/ 67 w 87"/>
                <a:gd name="T75" fmla="*/ 76 h 91"/>
                <a:gd name="T76" fmla="*/ 76 w 87"/>
                <a:gd name="T77" fmla="*/ 76 h 91"/>
                <a:gd name="T78" fmla="*/ 78 w 87"/>
                <a:gd name="T79" fmla="*/ 72 h 91"/>
                <a:gd name="T80" fmla="*/ 77 w 87"/>
                <a:gd name="T81" fmla="*/ 63 h 91"/>
                <a:gd name="T82" fmla="*/ 79 w 87"/>
                <a:gd name="T83" fmla="*/ 59 h 91"/>
                <a:gd name="T84" fmla="*/ 86 w 87"/>
                <a:gd name="T85" fmla="*/ 54 h 91"/>
                <a:gd name="T86" fmla="*/ 86 w 87"/>
                <a:gd name="T87" fmla="*/ 49 h 91"/>
                <a:gd name="T88" fmla="*/ 81 w 87"/>
                <a:gd name="T89" fmla="*/ 43 h 91"/>
                <a:gd name="T90" fmla="*/ 81 w 87"/>
                <a:gd name="T91" fmla="*/ 38 h 91"/>
                <a:gd name="T92" fmla="*/ 84 w 87"/>
                <a:gd name="T93" fmla="*/ 30 h 91"/>
                <a:gd name="T94" fmla="*/ 74 w 87"/>
                <a:gd name="T95" fmla="*/ 28 h 91"/>
                <a:gd name="T96" fmla="*/ 56 w 87"/>
                <a:gd name="T97" fmla="*/ 12 h 91"/>
                <a:gd name="T98" fmla="*/ 34 w 87"/>
                <a:gd name="T99" fmla="*/ 50 h 91"/>
                <a:gd name="T100" fmla="*/ 47 w 87"/>
                <a:gd name="T101" fmla="*/ 55 h 91"/>
                <a:gd name="T102" fmla="*/ 37 w 87"/>
                <a:gd name="T103" fmla="*/ 28 h 91"/>
                <a:gd name="T104" fmla="*/ 27 w 87"/>
                <a:gd name="T105" fmla="*/ 13 h 91"/>
                <a:gd name="T106" fmla="*/ 11 w 87"/>
                <a:gd name="T107" fmla="*/ 31 h 91"/>
                <a:gd name="T108" fmla="*/ 26 w 87"/>
                <a:gd name="T109" fmla="*/ 41 h 91"/>
                <a:gd name="T110" fmla="*/ 10 w 87"/>
                <a:gd name="T111" fmla="*/ 35 h 91"/>
                <a:gd name="T112" fmla="*/ 36 w 87"/>
                <a:gd name="T113" fmla="*/ 62 h 91"/>
                <a:gd name="T114" fmla="*/ 33 w 87"/>
                <a:gd name="T115" fmla="*/ 80 h 91"/>
                <a:gd name="T116" fmla="*/ 57 w 87"/>
                <a:gd name="T117" fmla="*/ 79 h 91"/>
                <a:gd name="T118" fmla="*/ 52 w 87"/>
                <a:gd name="T119" fmla="*/ 61 h 91"/>
                <a:gd name="T120" fmla="*/ 60 w 87"/>
                <a:gd name="T121" fmla="*/ 78 h 91"/>
                <a:gd name="T122" fmla="*/ 60 w 87"/>
                <a:gd name="T123" fmla="*/ 39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7" h="91">
                  <a:moveTo>
                    <a:pt x="78" y="29"/>
                  </a:moveTo>
                  <a:cubicBezTo>
                    <a:pt x="82" y="26"/>
                    <a:pt x="82" y="26"/>
                    <a:pt x="82" y="26"/>
                  </a:cubicBezTo>
                  <a:cubicBezTo>
                    <a:pt x="82" y="25"/>
                    <a:pt x="81" y="24"/>
                    <a:pt x="81" y="23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5" y="24"/>
                    <a:pt x="75" y="23"/>
                    <a:pt x="74" y="23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8" y="18"/>
                    <a:pt x="77" y="17"/>
                    <a:pt x="76" y="16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1" y="18"/>
                    <a:pt x="71" y="18"/>
                    <a:pt x="70" y="17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2" y="12"/>
                    <a:pt x="72" y="11"/>
                    <a:pt x="71" y="10"/>
                  </a:cubicBezTo>
                  <a:cubicBezTo>
                    <a:pt x="67" y="14"/>
                    <a:pt x="67" y="14"/>
                    <a:pt x="67" y="14"/>
                  </a:cubicBezTo>
                  <a:cubicBezTo>
                    <a:pt x="66" y="14"/>
                    <a:pt x="65" y="13"/>
                    <a:pt x="65" y="13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6" y="7"/>
                    <a:pt x="65" y="6"/>
                    <a:pt x="64" y="6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60" y="10"/>
                    <a:pt x="60" y="9"/>
                    <a:pt x="59" y="9"/>
                  </a:cubicBezTo>
                  <a:cubicBezTo>
                    <a:pt x="60" y="4"/>
                    <a:pt x="60" y="4"/>
                    <a:pt x="60" y="4"/>
                  </a:cubicBezTo>
                  <a:cubicBezTo>
                    <a:pt x="59" y="3"/>
                    <a:pt x="58" y="3"/>
                    <a:pt x="57" y="2"/>
                  </a:cubicBezTo>
                  <a:cubicBezTo>
                    <a:pt x="55" y="7"/>
                    <a:pt x="55" y="7"/>
                    <a:pt x="55" y="7"/>
                  </a:cubicBezTo>
                  <a:cubicBezTo>
                    <a:pt x="54" y="7"/>
                    <a:pt x="53" y="7"/>
                    <a:pt x="52" y="7"/>
                  </a:cubicBezTo>
                  <a:cubicBezTo>
                    <a:pt x="53" y="1"/>
                    <a:pt x="53" y="1"/>
                    <a:pt x="53" y="1"/>
                  </a:cubicBezTo>
                  <a:cubicBezTo>
                    <a:pt x="52" y="1"/>
                    <a:pt x="51" y="1"/>
                    <a:pt x="50" y="0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7" y="6"/>
                    <a:pt x="46" y="6"/>
                    <a:pt x="46" y="6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0"/>
                    <a:pt x="43" y="0"/>
                    <a:pt x="42" y="0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0" y="6"/>
                    <a:pt x="40" y="6"/>
                    <a:pt x="39" y="6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6" y="1"/>
                    <a:pt x="35" y="1"/>
                    <a:pt x="34" y="1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4" y="7"/>
                    <a:pt x="33" y="7"/>
                    <a:pt x="32" y="7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29" y="3"/>
                    <a:pt x="28" y="3"/>
                    <a:pt x="27" y="3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7" y="9"/>
                    <a:pt x="27" y="9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6"/>
                    <a:pt x="21" y="7"/>
                    <a:pt x="20" y="7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1" y="13"/>
                    <a:pt x="21" y="13"/>
                    <a:pt x="20" y="14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5" y="11"/>
                    <a:pt x="14" y="11"/>
                    <a:pt x="14" y="12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6" y="17"/>
                    <a:pt x="16" y="18"/>
                    <a:pt x="15" y="19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0" y="16"/>
                    <a:pt x="9" y="17"/>
                    <a:pt x="8" y="18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3"/>
                    <a:pt x="11" y="23"/>
                    <a:pt x="11" y="24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5" y="23"/>
                    <a:pt x="5" y="24"/>
                    <a:pt x="4" y="25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8" y="29"/>
                    <a:pt x="8" y="30"/>
                    <a:pt x="8" y="31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2" y="30"/>
                    <a:pt x="2" y="31"/>
                    <a:pt x="2" y="33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6"/>
                    <a:pt x="6" y="37"/>
                    <a:pt x="6" y="37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0" y="38"/>
                    <a:pt x="0" y="39"/>
                    <a:pt x="0" y="41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5" y="43"/>
                    <a:pt x="5" y="44"/>
                    <a:pt x="5" y="44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6"/>
                    <a:pt x="0" y="48"/>
                    <a:pt x="0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5" y="50"/>
                    <a:pt x="5" y="51"/>
                    <a:pt x="6" y="5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" y="54"/>
                    <a:pt x="1" y="56"/>
                    <a:pt x="1" y="57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7" y="57"/>
                    <a:pt x="7" y="58"/>
                    <a:pt x="7" y="59"/>
                  </a:cubicBezTo>
                  <a:cubicBezTo>
                    <a:pt x="2" y="61"/>
                    <a:pt x="2" y="61"/>
                    <a:pt x="2" y="61"/>
                  </a:cubicBezTo>
                  <a:cubicBezTo>
                    <a:pt x="3" y="62"/>
                    <a:pt x="3" y="63"/>
                    <a:pt x="4" y="64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9" y="64"/>
                    <a:pt x="10" y="64"/>
                    <a:pt x="10" y="65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6" y="70"/>
                    <a:pt x="7" y="71"/>
                    <a:pt x="8" y="71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3" y="70"/>
                    <a:pt x="13" y="70"/>
                    <a:pt x="14" y="71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6"/>
                    <a:pt x="12" y="77"/>
                    <a:pt x="13" y="78"/>
                  </a:cubicBezTo>
                  <a:cubicBezTo>
                    <a:pt x="17" y="74"/>
                    <a:pt x="17" y="74"/>
                    <a:pt x="17" y="74"/>
                  </a:cubicBezTo>
                  <a:cubicBezTo>
                    <a:pt x="18" y="75"/>
                    <a:pt x="18" y="75"/>
                    <a:pt x="19" y="76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7" y="82"/>
                    <a:pt x="18" y="82"/>
                    <a:pt x="19" y="83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3" y="79"/>
                    <a:pt x="24" y="80"/>
                    <a:pt x="24" y="80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3" y="86"/>
                    <a:pt x="24" y="86"/>
                    <a:pt x="25" y="87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9" y="82"/>
                    <a:pt x="30" y="83"/>
                    <a:pt x="31" y="83"/>
                  </a:cubicBezTo>
                  <a:cubicBezTo>
                    <a:pt x="30" y="89"/>
                    <a:pt x="30" y="89"/>
                    <a:pt x="30" y="89"/>
                  </a:cubicBezTo>
                  <a:cubicBezTo>
                    <a:pt x="31" y="89"/>
                    <a:pt x="32" y="89"/>
                    <a:pt x="33" y="90"/>
                  </a:cubicBezTo>
                  <a:cubicBezTo>
                    <a:pt x="35" y="84"/>
                    <a:pt x="35" y="84"/>
                    <a:pt x="35" y="84"/>
                  </a:cubicBezTo>
                  <a:cubicBezTo>
                    <a:pt x="36" y="84"/>
                    <a:pt x="36" y="85"/>
                    <a:pt x="37" y="85"/>
                  </a:cubicBezTo>
                  <a:cubicBezTo>
                    <a:pt x="37" y="90"/>
                    <a:pt x="37" y="90"/>
                    <a:pt x="37" y="90"/>
                  </a:cubicBezTo>
                  <a:cubicBezTo>
                    <a:pt x="38" y="91"/>
                    <a:pt x="39" y="91"/>
                    <a:pt x="41" y="91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42" y="85"/>
                    <a:pt x="43" y="85"/>
                    <a:pt x="44" y="85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6" y="91"/>
                    <a:pt x="47" y="91"/>
                    <a:pt x="48" y="91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9" y="85"/>
                    <a:pt x="50" y="85"/>
                    <a:pt x="51" y="84"/>
                  </a:cubicBezTo>
                  <a:cubicBezTo>
                    <a:pt x="53" y="90"/>
                    <a:pt x="53" y="90"/>
                    <a:pt x="53" y="90"/>
                  </a:cubicBezTo>
                  <a:cubicBezTo>
                    <a:pt x="54" y="89"/>
                    <a:pt x="55" y="89"/>
                    <a:pt x="56" y="89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6" y="83"/>
                    <a:pt x="57" y="83"/>
                    <a:pt x="57" y="82"/>
                  </a:cubicBezTo>
                  <a:cubicBezTo>
                    <a:pt x="60" y="87"/>
                    <a:pt x="60" y="87"/>
                    <a:pt x="60" y="87"/>
                  </a:cubicBezTo>
                  <a:cubicBezTo>
                    <a:pt x="61" y="87"/>
                    <a:pt x="61" y="87"/>
                    <a:pt x="62" y="86"/>
                  </a:cubicBezTo>
                  <a:cubicBezTo>
                    <a:pt x="62" y="86"/>
                    <a:pt x="63" y="86"/>
                    <a:pt x="63" y="86"/>
                  </a:cubicBezTo>
                  <a:cubicBezTo>
                    <a:pt x="61" y="80"/>
                    <a:pt x="61" y="80"/>
                    <a:pt x="61" y="80"/>
                  </a:cubicBezTo>
                  <a:cubicBezTo>
                    <a:pt x="62" y="80"/>
                    <a:pt x="63" y="80"/>
                    <a:pt x="64" y="79"/>
                  </a:cubicBezTo>
                  <a:cubicBezTo>
                    <a:pt x="67" y="83"/>
                    <a:pt x="67" y="83"/>
                    <a:pt x="67" y="83"/>
                  </a:cubicBezTo>
                  <a:cubicBezTo>
                    <a:pt x="68" y="83"/>
                    <a:pt x="69" y="82"/>
                    <a:pt x="70" y="81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8" y="76"/>
                    <a:pt x="68" y="75"/>
                    <a:pt x="69" y="75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5" y="77"/>
                    <a:pt x="76" y="76"/>
                  </a:cubicBezTo>
                  <a:cubicBezTo>
                    <a:pt x="72" y="72"/>
                    <a:pt x="72" y="72"/>
                    <a:pt x="72" y="72"/>
                  </a:cubicBezTo>
                  <a:cubicBezTo>
                    <a:pt x="73" y="71"/>
                    <a:pt x="73" y="70"/>
                    <a:pt x="74" y="69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9" y="71"/>
                    <a:pt x="80" y="70"/>
                    <a:pt x="80" y="69"/>
                  </a:cubicBezTo>
                  <a:cubicBezTo>
                    <a:pt x="76" y="66"/>
                    <a:pt x="76" y="66"/>
                    <a:pt x="76" y="66"/>
                  </a:cubicBezTo>
                  <a:cubicBezTo>
                    <a:pt x="76" y="65"/>
                    <a:pt x="77" y="64"/>
                    <a:pt x="77" y="63"/>
                  </a:cubicBezTo>
                  <a:cubicBezTo>
                    <a:pt x="82" y="65"/>
                    <a:pt x="82" y="65"/>
                    <a:pt x="82" y="65"/>
                  </a:cubicBezTo>
                  <a:cubicBezTo>
                    <a:pt x="83" y="64"/>
                    <a:pt x="83" y="63"/>
                    <a:pt x="84" y="62"/>
                  </a:cubicBezTo>
                  <a:cubicBezTo>
                    <a:pt x="79" y="59"/>
                    <a:pt x="79" y="59"/>
                    <a:pt x="79" y="59"/>
                  </a:cubicBezTo>
                  <a:cubicBezTo>
                    <a:pt x="79" y="58"/>
                    <a:pt x="80" y="58"/>
                    <a:pt x="80" y="57"/>
                  </a:cubicBezTo>
                  <a:cubicBezTo>
                    <a:pt x="85" y="58"/>
                    <a:pt x="85" y="58"/>
                    <a:pt x="85" y="58"/>
                  </a:cubicBezTo>
                  <a:cubicBezTo>
                    <a:pt x="85" y="56"/>
                    <a:pt x="86" y="55"/>
                    <a:pt x="86" y="54"/>
                  </a:cubicBezTo>
                  <a:cubicBezTo>
                    <a:pt x="81" y="52"/>
                    <a:pt x="81" y="52"/>
                    <a:pt x="81" y="52"/>
                  </a:cubicBezTo>
                  <a:cubicBezTo>
                    <a:pt x="81" y="51"/>
                    <a:pt x="81" y="51"/>
                    <a:pt x="81" y="50"/>
                  </a:cubicBezTo>
                  <a:cubicBezTo>
                    <a:pt x="86" y="49"/>
                    <a:pt x="86" y="49"/>
                    <a:pt x="86" y="49"/>
                  </a:cubicBezTo>
                  <a:cubicBezTo>
                    <a:pt x="87" y="48"/>
                    <a:pt x="87" y="47"/>
                    <a:pt x="87" y="46"/>
                  </a:cubicBezTo>
                  <a:cubicBezTo>
                    <a:pt x="81" y="45"/>
                    <a:pt x="81" y="45"/>
                    <a:pt x="81" y="45"/>
                  </a:cubicBezTo>
                  <a:cubicBezTo>
                    <a:pt x="81" y="44"/>
                    <a:pt x="81" y="43"/>
                    <a:pt x="81" y="43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6" y="40"/>
                    <a:pt x="86" y="39"/>
                    <a:pt x="86" y="38"/>
                  </a:cubicBezTo>
                  <a:cubicBezTo>
                    <a:pt x="81" y="38"/>
                    <a:pt x="81" y="38"/>
                    <a:pt x="81" y="38"/>
                  </a:cubicBezTo>
                  <a:cubicBezTo>
                    <a:pt x="81" y="37"/>
                    <a:pt x="80" y="36"/>
                    <a:pt x="80" y="35"/>
                  </a:cubicBezTo>
                  <a:cubicBezTo>
                    <a:pt x="85" y="33"/>
                    <a:pt x="85" y="33"/>
                    <a:pt x="85" y="33"/>
                  </a:cubicBezTo>
                  <a:cubicBezTo>
                    <a:pt x="85" y="32"/>
                    <a:pt x="84" y="31"/>
                    <a:pt x="84" y="30"/>
                  </a:cubicBezTo>
                  <a:cubicBezTo>
                    <a:pt x="79" y="31"/>
                    <a:pt x="79" y="31"/>
                    <a:pt x="79" y="31"/>
                  </a:cubicBezTo>
                  <a:cubicBezTo>
                    <a:pt x="79" y="30"/>
                    <a:pt x="78" y="30"/>
                    <a:pt x="78" y="29"/>
                  </a:cubicBezTo>
                  <a:close/>
                  <a:moveTo>
                    <a:pt x="74" y="28"/>
                  </a:moveTo>
                  <a:cubicBezTo>
                    <a:pt x="58" y="36"/>
                    <a:pt x="58" y="36"/>
                    <a:pt x="58" y="36"/>
                  </a:cubicBezTo>
                  <a:cubicBezTo>
                    <a:pt x="56" y="32"/>
                    <a:pt x="54" y="30"/>
                    <a:pt x="50" y="29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64" y="15"/>
                    <a:pt x="70" y="20"/>
                    <a:pt x="74" y="28"/>
                  </a:cubicBezTo>
                  <a:close/>
                  <a:moveTo>
                    <a:pt x="47" y="55"/>
                  </a:moveTo>
                  <a:cubicBezTo>
                    <a:pt x="43" y="57"/>
                    <a:pt x="37" y="55"/>
                    <a:pt x="34" y="50"/>
                  </a:cubicBezTo>
                  <a:cubicBezTo>
                    <a:pt x="32" y="45"/>
                    <a:pt x="34" y="39"/>
                    <a:pt x="39" y="36"/>
                  </a:cubicBezTo>
                  <a:cubicBezTo>
                    <a:pt x="44" y="34"/>
                    <a:pt x="50" y="36"/>
                    <a:pt x="52" y="41"/>
                  </a:cubicBezTo>
                  <a:cubicBezTo>
                    <a:pt x="54" y="46"/>
                    <a:pt x="52" y="52"/>
                    <a:pt x="47" y="55"/>
                  </a:cubicBezTo>
                  <a:close/>
                  <a:moveTo>
                    <a:pt x="53" y="10"/>
                  </a:moveTo>
                  <a:cubicBezTo>
                    <a:pt x="47" y="27"/>
                    <a:pt x="47" y="27"/>
                    <a:pt x="47" y="27"/>
                  </a:cubicBezTo>
                  <a:cubicBezTo>
                    <a:pt x="44" y="27"/>
                    <a:pt x="41" y="27"/>
                    <a:pt x="37" y="28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37" y="8"/>
                    <a:pt x="46" y="8"/>
                    <a:pt x="53" y="10"/>
                  </a:cubicBezTo>
                  <a:close/>
                  <a:moveTo>
                    <a:pt x="27" y="13"/>
                  </a:moveTo>
                  <a:cubicBezTo>
                    <a:pt x="34" y="30"/>
                    <a:pt x="34" y="30"/>
                    <a:pt x="34" y="30"/>
                  </a:cubicBezTo>
                  <a:cubicBezTo>
                    <a:pt x="31" y="31"/>
                    <a:pt x="29" y="34"/>
                    <a:pt x="27" y="37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4" y="24"/>
                    <a:pt x="19" y="17"/>
                    <a:pt x="27" y="13"/>
                  </a:cubicBezTo>
                  <a:close/>
                  <a:moveTo>
                    <a:pt x="10" y="35"/>
                  </a:moveTo>
                  <a:cubicBezTo>
                    <a:pt x="26" y="41"/>
                    <a:pt x="26" y="41"/>
                    <a:pt x="26" y="41"/>
                  </a:cubicBezTo>
                  <a:cubicBezTo>
                    <a:pt x="25" y="44"/>
                    <a:pt x="25" y="48"/>
                    <a:pt x="26" y="51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8" y="51"/>
                    <a:pt x="8" y="42"/>
                    <a:pt x="10" y="35"/>
                  </a:cubicBezTo>
                  <a:close/>
                  <a:moveTo>
                    <a:pt x="12" y="62"/>
                  </a:moveTo>
                  <a:cubicBezTo>
                    <a:pt x="28" y="55"/>
                    <a:pt x="28" y="55"/>
                    <a:pt x="28" y="55"/>
                  </a:cubicBezTo>
                  <a:cubicBezTo>
                    <a:pt x="30" y="58"/>
                    <a:pt x="32" y="60"/>
                    <a:pt x="36" y="62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22" y="76"/>
                    <a:pt x="16" y="70"/>
                    <a:pt x="12" y="62"/>
                  </a:cubicBezTo>
                  <a:close/>
                  <a:moveTo>
                    <a:pt x="33" y="80"/>
                  </a:moveTo>
                  <a:cubicBezTo>
                    <a:pt x="39" y="63"/>
                    <a:pt x="39" y="63"/>
                    <a:pt x="39" y="63"/>
                  </a:cubicBezTo>
                  <a:cubicBezTo>
                    <a:pt x="42" y="64"/>
                    <a:pt x="46" y="64"/>
                    <a:pt x="49" y="63"/>
                  </a:cubicBezTo>
                  <a:cubicBezTo>
                    <a:pt x="57" y="79"/>
                    <a:pt x="57" y="79"/>
                    <a:pt x="57" y="79"/>
                  </a:cubicBezTo>
                  <a:cubicBezTo>
                    <a:pt x="49" y="83"/>
                    <a:pt x="40" y="83"/>
                    <a:pt x="33" y="80"/>
                  </a:cubicBezTo>
                  <a:close/>
                  <a:moveTo>
                    <a:pt x="60" y="78"/>
                  </a:moveTo>
                  <a:cubicBezTo>
                    <a:pt x="52" y="61"/>
                    <a:pt x="52" y="61"/>
                    <a:pt x="52" y="61"/>
                  </a:cubicBezTo>
                  <a:cubicBezTo>
                    <a:pt x="55" y="59"/>
                    <a:pt x="58" y="56"/>
                    <a:pt x="59" y="53"/>
                  </a:cubicBezTo>
                  <a:cubicBezTo>
                    <a:pt x="76" y="59"/>
                    <a:pt x="76" y="59"/>
                    <a:pt x="76" y="59"/>
                  </a:cubicBezTo>
                  <a:cubicBezTo>
                    <a:pt x="73" y="67"/>
                    <a:pt x="67" y="73"/>
                    <a:pt x="60" y="78"/>
                  </a:cubicBezTo>
                  <a:close/>
                  <a:moveTo>
                    <a:pt x="77" y="56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1" y="46"/>
                    <a:pt x="61" y="42"/>
                    <a:pt x="60" y="39"/>
                  </a:cubicBezTo>
                  <a:cubicBezTo>
                    <a:pt x="75" y="31"/>
                    <a:pt x="75" y="31"/>
                    <a:pt x="75" y="31"/>
                  </a:cubicBezTo>
                  <a:cubicBezTo>
                    <a:pt x="79" y="39"/>
                    <a:pt x="79" y="48"/>
                    <a:pt x="77" y="56"/>
                  </a:cubicBez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6" name="Freeform 11"/>
            <p:cNvSpPr>
              <a:spLocks noEditPoints="1"/>
            </p:cNvSpPr>
            <p:nvPr/>
          </p:nvSpPr>
          <p:spPr bwMode="auto">
            <a:xfrm>
              <a:off x="1127125" y="2659063"/>
              <a:ext cx="39688" cy="41275"/>
            </a:xfrm>
            <a:custGeom>
              <a:avLst/>
              <a:gdLst>
                <a:gd name="T0" fmla="*/ 36 w 37"/>
                <a:gd name="T1" fmla="*/ 26 h 38"/>
                <a:gd name="T2" fmla="*/ 36 w 37"/>
                <a:gd name="T3" fmla="*/ 24 h 38"/>
                <a:gd name="T4" fmla="*/ 34 w 37"/>
                <a:gd name="T5" fmla="*/ 21 h 38"/>
                <a:gd name="T6" fmla="*/ 35 w 37"/>
                <a:gd name="T7" fmla="*/ 19 h 38"/>
                <a:gd name="T8" fmla="*/ 36 w 37"/>
                <a:gd name="T9" fmla="*/ 16 h 38"/>
                <a:gd name="T10" fmla="*/ 36 w 37"/>
                <a:gd name="T11" fmla="*/ 14 h 38"/>
                <a:gd name="T12" fmla="*/ 33 w 37"/>
                <a:gd name="T13" fmla="*/ 12 h 38"/>
                <a:gd name="T14" fmla="*/ 32 w 37"/>
                <a:gd name="T15" fmla="*/ 10 h 38"/>
                <a:gd name="T16" fmla="*/ 32 w 37"/>
                <a:gd name="T17" fmla="*/ 6 h 38"/>
                <a:gd name="T18" fmla="*/ 31 w 37"/>
                <a:gd name="T19" fmla="*/ 5 h 38"/>
                <a:gd name="T20" fmla="*/ 27 w 37"/>
                <a:gd name="T21" fmla="*/ 5 h 38"/>
                <a:gd name="T22" fmla="*/ 26 w 37"/>
                <a:gd name="T23" fmla="*/ 4 h 38"/>
                <a:gd name="T24" fmla="*/ 25 w 37"/>
                <a:gd name="T25" fmla="*/ 1 h 38"/>
                <a:gd name="T26" fmla="*/ 22 w 37"/>
                <a:gd name="T27" fmla="*/ 3 h 38"/>
                <a:gd name="T28" fmla="*/ 20 w 37"/>
                <a:gd name="T29" fmla="*/ 2 h 38"/>
                <a:gd name="T30" fmla="*/ 18 w 37"/>
                <a:gd name="T31" fmla="*/ 0 h 38"/>
                <a:gd name="T32" fmla="*/ 16 w 37"/>
                <a:gd name="T33" fmla="*/ 0 h 38"/>
                <a:gd name="T34" fmla="*/ 14 w 37"/>
                <a:gd name="T35" fmla="*/ 3 h 38"/>
                <a:gd name="T36" fmla="*/ 12 w 37"/>
                <a:gd name="T37" fmla="*/ 4 h 38"/>
                <a:gd name="T38" fmla="*/ 8 w 37"/>
                <a:gd name="T39" fmla="*/ 3 h 38"/>
                <a:gd name="T40" fmla="*/ 7 w 37"/>
                <a:gd name="T41" fmla="*/ 4 h 38"/>
                <a:gd name="T42" fmla="*/ 6 w 37"/>
                <a:gd name="T43" fmla="*/ 8 h 38"/>
                <a:gd name="T44" fmla="*/ 5 w 37"/>
                <a:gd name="T45" fmla="*/ 10 h 38"/>
                <a:gd name="T46" fmla="*/ 2 w 37"/>
                <a:gd name="T47" fmla="*/ 11 h 38"/>
                <a:gd name="T48" fmla="*/ 1 w 37"/>
                <a:gd name="T49" fmla="*/ 13 h 38"/>
                <a:gd name="T50" fmla="*/ 3 w 37"/>
                <a:gd name="T51" fmla="*/ 16 h 38"/>
                <a:gd name="T52" fmla="*/ 2 w 37"/>
                <a:gd name="T53" fmla="*/ 18 h 38"/>
                <a:gd name="T54" fmla="*/ 0 w 37"/>
                <a:gd name="T55" fmla="*/ 21 h 38"/>
                <a:gd name="T56" fmla="*/ 0 w 37"/>
                <a:gd name="T57" fmla="*/ 23 h 38"/>
                <a:gd name="T58" fmla="*/ 3 w 37"/>
                <a:gd name="T59" fmla="*/ 25 h 38"/>
                <a:gd name="T60" fmla="*/ 4 w 37"/>
                <a:gd name="T61" fmla="*/ 27 h 38"/>
                <a:gd name="T62" fmla="*/ 4 w 37"/>
                <a:gd name="T63" fmla="*/ 30 h 38"/>
                <a:gd name="T64" fmla="*/ 5 w 37"/>
                <a:gd name="T65" fmla="*/ 32 h 38"/>
                <a:gd name="T66" fmla="*/ 8 w 37"/>
                <a:gd name="T67" fmla="*/ 32 h 38"/>
                <a:gd name="T68" fmla="*/ 10 w 37"/>
                <a:gd name="T69" fmla="*/ 33 h 38"/>
                <a:gd name="T70" fmla="*/ 11 w 37"/>
                <a:gd name="T71" fmla="*/ 37 h 38"/>
                <a:gd name="T72" fmla="*/ 13 w 37"/>
                <a:gd name="T73" fmla="*/ 35 h 38"/>
                <a:gd name="T74" fmla="*/ 15 w 37"/>
                <a:gd name="T75" fmla="*/ 36 h 38"/>
                <a:gd name="T76" fmla="*/ 18 w 37"/>
                <a:gd name="T77" fmla="*/ 38 h 38"/>
                <a:gd name="T78" fmla="*/ 20 w 37"/>
                <a:gd name="T79" fmla="*/ 38 h 38"/>
                <a:gd name="T80" fmla="*/ 22 w 37"/>
                <a:gd name="T81" fmla="*/ 36 h 38"/>
                <a:gd name="T82" fmla="*/ 24 w 37"/>
                <a:gd name="T83" fmla="*/ 35 h 38"/>
                <a:gd name="T84" fmla="*/ 27 w 37"/>
                <a:gd name="T85" fmla="*/ 36 h 38"/>
                <a:gd name="T86" fmla="*/ 29 w 37"/>
                <a:gd name="T87" fmla="*/ 35 h 38"/>
                <a:gd name="T88" fmla="*/ 30 w 37"/>
                <a:gd name="T89" fmla="*/ 31 h 38"/>
                <a:gd name="T90" fmla="*/ 31 w 37"/>
                <a:gd name="T91" fmla="*/ 30 h 38"/>
                <a:gd name="T92" fmla="*/ 34 w 37"/>
                <a:gd name="T93" fmla="*/ 29 h 38"/>
                <a:gd name="T94" fmla="*/ 32 w 37"/>
                <a:gd name="T95" fmla="*/ 25 h 38"/>
                <a:gd name="T96" fmla="*/ 32 w 37"/>
                <a:gd name="T97" fmla="*/ 14 h 38"/>
                <a:gd name="T98" fmla="*/ 15 w 37"/>
                <a:gd name="T99" fmla="*/ 17 h 38"/>
                <a:gd name="T100" fmla="*/ 17 w 37"/>
                <a:gd name="T101" fmla="*/ 23 h 38"/>
                <a:gd name="T102" fmla="*/ 22 w 37"/>
                <a:gd name="T103" fmla="*/ 12 h 38"/>
                <a:gd name="T104" fmla="*/ 24 w 37"/>
                <a:gd name="T105" fmla="*/ 5 h 38"/>
                <a:gd name="T106" fmla="*/ 14 w 37"/>
                <a:gd name="T107" fmla="*/ 4 h 38"/>
                <a:gd name="T108" fmla="*/ 15 w 37"/>
                <a:gd name="T109" fmla="*/ 12 h 38"/>
                <a:gd name="T110" fmla="*/ 13 w 37"/>
                <a:gd name="T111" fmla="*/ 5 h 38"/>
                <a:gd name="T112" fmla="*/ 11 w 37"/>
                <a:gd name="T113" fmla="*/ 21 h 38"/>
                <a:gd name="T114" fmla="*/ 5 w 37"/>
                <a:gd name="T115" fmla="*/ 25 h 38"/>
                <a:gd name="T116" fmla="*/ 12 w 37"/>
                <a:gd name="T117" fmla="*/ 33 h 38"/>
                <a:gd name="T118" fmla="*/ 16 w 37"/>
                <a:gd name="T119" fmla="*/ 26 h 38"/>
                <a:gd name="T120" fmla="*/ 13 w 37"/>
                <a:gd name="T121" fmla="*/ 33 h 38"/>
                <a:gd name="T122" fmla="*/ 25 w 37"/>
                <a:gd name="T123" fmla="*/ 2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7" h="38">
                  <a:moveTo>
                    <a:pt x="33" y="26"/>
                  </a:moveTo>
                  <a:cubicBezTo>
                    <a:pt x="35" y="27"/>
                    <a:pt x="35" y="27"/>
                    <a:pt x="35" y="27"/>
                  </a:cubicBezTo>
                  <a:cubicBezTo>
                    <a:pt x="35" y="27"/>
                    <a:pt x="35" y="26"/>
                    <a:pt x="36" y="26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6" y="23"/>
                    <a:pt x="36" y="23"/>
                    <a:pt x="37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7" y="20"/>
                    <a:pt x="37" y="20"/>
                    <a:pt x="37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5" y="18"/>
                    <a:pt x="34" y="18"/>
                    <a:pt x="34" y="18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7" y="17"/>
                    <a:pt x="37" y="16"/>
                    <a:pt x="36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6" y="13"/>
                    <a:pt x="36" y="13"/>
                    <a:pt x="36" y="12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2"/>
                    <a:pt x="33" y="12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0"/>
                    <a:pt x="34" y="10"/>
                    <a:pt x="34" y="9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2" y="10"/>
                    <a:pt x="32" y="10"/>
                    <a:pt x="31" y="9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7"/>
                    <a:pt x="32" y="7"/>
                    <a:pt x="32" y="6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0" y="8"/>
                    <a:pt x="30" y="7"/>
                    <a:pt x="30" y="7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0" y="4"/>
                    <a:pt x="30" y="4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5"/>
                    <a:pt x="27" y="5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3"/>
                    <a:pt x="27" y="2"/>
                    <a:pt x="27" y="2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4" y="1"/>
                    <a:pt x="24" y="1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22" y="3"/>
                    <a:pt x="22" y="3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1" y="0"/>
                    <a:pt x="21" y="0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20" y="2"/>
                    <a:pt x="19" y="2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8" y="0"/>
                    <a:pt x="18" y="0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7" y="2"/>
                    <a:pt x="16" y="2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1"/>
                    <a:pt x="12" y="1"/>
                    <a:pt x="11" y="2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1" y="4"/>
                    <a:pt x="11" y="4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3"/>
                    <a:pt x="9" y="3"/>
                    <a:pt x="8" y="3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6"/>
                    <a:pt x="9" y="6"/>
                    <a:pt x="8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8"/>
                    <a:pt x="6" y="8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10"/>
                    <a:pt x="2" y="10"/>
                    <a:pt x="2" y="11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3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4"/>
                    <a:pt x="1" y="14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6"/>
                    <a:pt x="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7"/>
                    <a:pt x="0" y="17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8"/>
                    <a:pt x="2" y="19"/>
                    <a:pt x="2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0"/>
                    <a:pt x="0" y="20"/>
                    <a:pt x="0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3" y="21"/>
                    <a:pt x="3" y="22"/>
                    <a:pt x="3" y="2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1" y="23"/>
                    <a:pt x="1" y="24"/>
                    <a:pt x="1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5"/>
                    <a:pt x="3" y="25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4" y="27"/>
                    <a:pt x="4" y="27"/>
                    <a:pt x="5" y="28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3" y="30"/>
                    <a:pt x="3" y="30"/>
                    <a:pt x="4" y="30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5" y="32"/>
                    <a:pt x="5" y="33"/>
                    <a:pt x="6" y="33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4"/>
                    <a:pt x="11" y="34"/>
                    <a:pt x="11" y="34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1" y="36"/>
                    <a:pt x="11" y="3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8"/>
                    <a:pt x="18" y="38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8" y="36"/>
                    <a:pt x="19" y="36"/>
                    <a:pt x="19" y="36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38"/>
                    <a:pt x="21" y="38"/>
                    <a:pt x="21" y="38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1" y="36"/>
                    <a:pt x="22" y="36"/>
                    <a:pt x="22" y="36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3" y="38"/>
                    <a:pt x="24" y="37"/>
                    <a:pt x="24" y="37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5"/>
                    <a:pt x="24" y="35"/>
                    <a:pt x="25" y="35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6"/>
                    <a:pt x="27" y="36"/>
                    <a:pt x="27" y="36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7" y="34"/>
                    <a:pt x="27" y="33"/>
                    <a:pt x="27" y="33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9" y="35"/>
                    <a:pt x="30" y="34"/>
                    <a:pt x="30" y="34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29" y="32"/>
                    <a:pt x="29" y="32"/>
                    <a:pt x="30" y="31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1" y="30"/>
                    <a:pt x="31" y="29"/>
                    <a:pt x="31" y="29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4" y="30"/>
                    <a:pt x="34" y="29"/>
                    <a:pt x="34" y="29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3" y="27"/>
                    <a:pt x="33" y="27"/>
                    <a:pt x="33" y="26"/>
                  </a:cubicBezTo>
                  <a:close/>
                  <a:moveTo>
                    <a:pt x="32" y="25"/>
                  </a:moveTo>
                  <a:cubicBezTo>
                    <a:pt x="26" y="22"/>
                    <a:pt x="26" y="22"/>
                    <a:pt x="26" y="22"/>
                  </a:cubicBezTo>
                  <a:cubicBezTo>
                    <a:pt x="26" y="20"/>
                    <a:pt x="26" y="19"/>
                    <a:pt x="26" y="17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3" y="18"/>
                    <a:pt x="33" y="21"/>
                    <a:pt x="32" y="25"/>
                  </a:cubicBezTo>
                  <a:close/>
                  <a:moveTo>
                    <a:pt x="17" y="23"/>
                  </a:moveTo>
                  <a:cubicBezTo>
                    <a:pt x="15" y="22"/>
                    <a:pt x="14" y="20"/>
                    <a:pt x="15" y="17"/>
                  </a:cubicBezTo>
                  <a:cubicBezTo>
                    <a:pt x="16" y="15"/>
                    <a:pt x="18" y="14"/>
                    <a:pt x="20" y="15"/>
                  </a:cubicBezTo>
                  <a:cubicBezTo>
                    <a:pt x="22" y="16"/>
                    <a:pt x="23" y="19"/>
                    <a:pt x="22" y="21"/>
                  </a:cubicBezTo>
                  <a:cubicBezTo>
                    <a:pt x="21" y="23"/>
                    <a:pt x="19" y="24"/>
                    <a:pt x="17" y="23"/>
                  </a:cubicBezTo>
                  <a:close/>
                  <a:moveTo>
                    <a:pt x="32" y="13"/>
                  </a:moveTo>
                  <a:cubicBezTo>
                    <a:pt x="25" y="16"/>
                    <a:pt x="25" y="16"/>
                    <a:pt x="25" y="16"/>
                  </a:cubicBezTo>
                  <a:cubicBezTo>
                    <a:pt x="25" y="14"/>
                    <a:pt x="24" y="13"/>
                    <a:pt x="22" y="12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8" y="7"/>
                    <a:pt x="31" y="10"/>
                    <a:pt x="32" y="13"/>
                  </a:cubicBezTo>
                  <a:close/>
                  <a:moveTo>
                    <a:pt x="24" y="5"/>
                  </a:moveTo>
                  <a:cubicBezTo>
                    <a:pt x="21" y="12"/>
                    <a:pt x="21" y="12"/>
                    <a:pt x="21" y="12"/>
                  </a:cubicBezTo>
                  <a:cubicBezTo>
                    <a:pt x="20" y="11"/>
                    <a:pt x="18" y="11"/>
                    <a:pt x="17" y="12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7" y="3"/>
                    <a:pt x="21" y="3"/>
                    <a:pt x="24" y="5"/>
                  </a:cubicBezTo>
                  <a:close/>
                  <a:moveTo>
                    <a:pt x="13" y="5"/>
                  </a:moveTo>
                  <a:cubicBezTo>
                    <a:pt x="15" y="12"/>
                    <a:pt x="15" y="12"/>
                    <a:pt x="15" y="12"/>
                  </a:cubicBezTo>
                  <a:cubicBezTo>
                    <a:pt x="14" y="13"/>
                    <a:pt x="13" y="14"/>
                    <a:pt x="12" y="15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7" y="9"/>
                    <a:pt x="10" y="6"/>
                    <a:pt x="13" y="5"/>
                  </a:cubicBezTo>
                  <a:close/>
                  <a:moveTo>
                    <a:pt x="5" y="13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18"/>
                    <a:pt x="11" y="20"/>
                    <a:pt x="11" y="21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3" y="20"/>
                    <a:pt x="4" y="17"/>
                    <a:pt x="5" y="13"/>
                  </a:cubicBezTo>
                  <a:close/>
                  <a:moveTo>
                    <a:pt x="5" y="25"/>
                  </a:moveTo>
                  <a:cubicBezTo>
                    <a:pt x="12" y="22"/>
                    <a:pt x="12" y="22"/>
                    <a:pt x="12" y="22"/>
                  </a:cubicBezTo>
                  <a:cubicBezTo>
                    <a:pt x="12" y="24"/>
                    <a:pt x="13" y="25"/>
                    <a:pt x="15" y="26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8" y="31"/>
                    <a:pt x="6" y="28"/>
                    <a:pt x="5" y="25"/>
                  </a:cubicBezTo>
                  <a:close/>
                  <a:moveTo>
                    <a:pt x="13" y="33"/>
                  </a:moveTo>
                  <a:cubicBezTo>
                    <a:pt x="16" y="26"/>
                    <a:pt x="16" y="26"/>
                    <a:pt x="16" y="26"/>
                  </a:cubicBezTo>
                  <a:cubicBezTo>
                    <a:pt x="17" y="27"/>
                    <a:pt x="19" y="27"/>
                    <a:pt x="20" y="27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0" y="35"/>
                    <a:pt x="16" y="35"/>
                    <a:pt x="13" y="33"/>
                  </a:cubicBezTo>
                  <a:close/>
                  <a:moveTo>
                    <a:pt x="24" y="33"/>
                  </a:moveTo>
                  <a:cubicBezTo>
                    <a:pt x="22" y="26"/>
                    <a:pt x="22" y="26"/>
                    <a:pt x="22" y="26"/>
                  </a:cubicBezTo>
                  <a:cubicBezTo>
                    <a:pt x="23" y="25"/>
                    <a:pt x="24" y="24"/>
                    <a:pt x="25" y="23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0" y="29"/>
                    <a:pt x="27" y="32"/>
                    <a:pt x="24" y="33"/>
                  </a:cubicBez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7" name="Freeform 12"/>
            <p:cNvSpPr>
              <a:spLocks noEditPoints="1"/>
            </p:cNvSpPr>
            <p:nvPr/>
          </p:nvSpPr>
          <p:spPr bwMode="auto">
            <a:xfrm>
              <a:off x="1038225" y="2528888"/>
              <a:ext cx="22225" cy="25400"/>
            </a:xfrm>
            <a:custGeom>
              <a:avLst/>
              <a:gdLst>
                <a:gd name="T0" fmla="*/ 21 w 21"/>
                <a:gd name="T1" fmla="*/ 11 h 23"/>
                <a:gd name="T2" fmla="*/ 21 w 21"/>
                <a:gd name="T3" fmla="*/ 9 h 23"/>
                <a:gd name="T4" fmla="*/ 19 w 21"/>
                <a:gd name="T5" fmla="*/ 8 h 23"/>
                <a:gd name="T6" fmla="*/ 19 w 21"/>
                <a:gd name="T7" fmla="*/ 7 h 23"/>
                <a:gd name="T8" fmla="*/ 19 w 21"/>
                <a:gd name="T9" fmla="*/ 5 h 23"/>
                <a:gd name="T10" fmla="*/ 18 w 21"/>
                <a:gd name="T11" fmla="*/ 4 h 23"/>
                <a:gd name="T12" fmla="*/ 16 w 21"/>
                <a:gd name="T13" fmla="*/ 4 h 23"/>
                <a:gd name="T14" fmla="*/ 15 w 21"/>
                <a:gd name="T15" fmla="*/ 3 h 23"/>
                <a:gd name="T16" fmla="*/ 15 w 21"/>
                <a:gd name="T17" fmla="*/ 1 h 23"/>
                <a:gd name="T18" fmla="*/ 14 w 21"/>
                <a:gd name="T19" fmla="*/ 1 h 23"/>
                <a:gd name="T20" fmla="*/ 12 w 21"/>
                <a:gd name="T21" fmla="*/ 2 h 23"/>
                <a:gd name="T22" fmla="*/ 11 w 21"/>
                <a:gd name="T23" fmla="*/ 2 h 23"/>
                <a:gd name="T24" fmla="*/ 10 w 21"/>
                <a:gd name="T25" fmla="*/ 0 h 23"/>
                <a:gd name="T26" fmla="*/ 8 w 21"/>
                <a:gd name="T27" fmla="*/ 2 h 23"/>
                <a:gd name="T28" fmla="*/ 7 w 21"/>
                <a:gd name="T29" fmla="*/ 2 h 23"/>
                <a:gd name="T30" fmla="*/ 5 w 21"/>
                <a:gd name="T31" fmla="*/ 2 h 23"/>
                <a:gd name="T32" fmla="*/ 4 w 21"/>
                <a:gd name="T33" fmla="*/ 2 h 23"/>
                <a:gd name="T34" fmla="*/ 4 w 21"/>
                <a:gd name="T35" fmla="*/ 4 h 23"/>
                <a:gd name="T36" fmla="*/ 3 w 21"/>
                <a:gd name="T37" fmla="*/ 5 h 23"/>
                <a:gd name="T38" fmla="*/ 1 w 21"/>
                <a:gd name="T39" fmla="*/ 6 h 23"/>
                <a:gd name="T40" fmla="*/ 1 w 21"/>
                <a:gd name="T41" fmla="*/ 7 h 23"/>
                <a:gd name="T42" fmla="*/ 1 w 21"/>
                <a:gd name="T43" fmla="*/ 9 h 23"/>
                <a:gd name="T44" fmla="*/ 1 w 21"/>
                <a:gd name="T45" fmla="*/ 10 h 23"/>
                <a:gd name="T46" fmla="*/ 0 w 21"/>
                <a:gd name="T47" fmla="*/ 11 h 23"/>
                <a:gd name="T48" fmla="*/ 0 w 21"/>
                <a:gd name="T49" fmla="*/ 12 h 23"/>
                <a:gd name="T50" fmla="*/ 1 w 21"/>
                <a:gd name="T51" fmla="*/ 14 h 23"/>
                <a:gd name="T52" fmla="*/ 1 w 21"/>
                <a:gd name="T53" fmla="*/ 15 h 23"/>
                <a:gd name="T54" fmla="*/ 1 w 21"/>
                <a:gd name="T55" fmla="*/ 17 h 23"/>
                <a:gd name="T56" fmla="*/ 2 w 21"/>
                <a:gd name="T57" fmla="*/ 18 h 23"/>
                <a:gd name="T58" fmla="*/ 4 w 21"/>
                <a:gd name="T59" fmla="*/ 18 h 23"/>
                <a:gd name="T60" fmla="*/ 4 w 21"/>
                <a:gd name="T61" fmla="*/ 19 h 23"/>
                <a:gd name="T62" fmla="*/ 5 w 21"/>
                <a:gd name="T63" fmla="*/ 21 h 23"/>
                <a:gd name="T64" fmla="*/ 6 w 21"/>
                <a:gd name="T65" fmla="*/ 22 h 23"/>
                <a:gd name="T66" fmla="*/ 8 w 21"/>
                <a:gd name="T67" fmla="*/ 21 h 23"/>
                <a:gd name="T68" fmla="*/ 9 w 21"/>
                <a:gd name="T69" fmla="*/ 21 h 23"/>
                <a:gd name="T70" fmla="*/ 10 w 21"/>
                <a:gd name="T71" fmla="*/ 23 h 23"/>
                <a:gd name="T72" fmla="*/ 11 w 21"/>
                <a:gd name="T73" fmla="*/ 21 h 23"/>
                <a:gd name="T74" fmla="*/ 12 w 21"/>
                <a:gd name="T75" fmla="*/ 21 h 23"/>
                <a:gd name="T76" fmla="*/ 14 w 21"/>
                <a:gd name="T77" fmla="*/ 22 h 23"/>
                <a:gd name="T78" fmla="*/ 15 w 21"/>
                <a:gd name="T79" fmla="*/ 21 h 23"/>
                <a:gd name="T80" fmla="*/ 16 w 21"/>
                <a:gd name="T81" fmla="*/ 19 h 23"/>
                <a:gd name="T82" fmla="*/ 17 w 21"/>
                <a:gd name="T83" fmla="*/ 19 h 23"/>
                <a:gd name="T84" fmla="*/ 19 w 21"/>
                <a:gd name="T85" fmla="*/ 18 h 23"/>
                <a:gd name="T86" fmla="*/ 20 w 21"/>
                <a:gd name="T87" fmla="*/ 17 h 23"/>
                <a:gd name="T88" fmla="*/ 19 w 21"/>
                <a:gd name="T89" fmla="*/ 15 h 23"/>
                <a:gd name="T90" fmla="*/ 19 w 21"/>
                <a:gd name="T91" fmla="*/ 14 h 23"/>
                <a:gd name="T92" fmla="*/ 21 w 21"/>
                <a:gd name="T93" fmla="*/ 13 h 23"/>
                <a:gd name="T94" fmla="*/ 19 w 21"/>
                <a:gd name="T95" fmla="*/ 11 h 23"/>
                <a:gd name="T96" fmla="*/ 17 w 21"/>
                <a:gd name="T97" fmla="*/ 5 h 23"/>
                <a:gd name="T98" fmla="*/ 8 w 21"/>
                <a:gd name="T99" fmla="*/ 11 h 23"/>
                <a:gd name="T100" fmla="*/ 10 w 21"/>
                <a:gd name="T101" fmla="*/ 14 h 23"/>
                <a:gd name="T102" fmla="*/ 11 w 21"/>
                <a:gd name="T103" fmla="*/ 7 h 23"/>
                <a:gd name="T104" fmla="*/ 10 w 21"/>
                <a:gd name="T105" fmla="*/ 2 h 23"/>
                <a:gd name="T106" fmla="*/ 4 w 21"/>
                <a:gd name="T107" fmla="*/ 5 h 23"/>
                <a:gd name="T108" fmla="*/ 7 w 21"/>
                <a:gd name="T109" fmla="*/ 8 h 23"/>
                <a:gd name="T110" fmla="*/ 4 w 21"/>
                <a:gd name="T111" fmla="*/ 5 h 23"/>
                <a:gd name="T112" fmla="*/ 7 w 21"/>
                <a:gd name="T113" fmla="*/ 14 h 23"/>
                <a:gd name="T114" fmla="*/ 4 w 21"/>
                <a:gd name="T115" fmla="*/ 18 h 23"/>
                <a:gd name="T116" fmla="*/ 10 w 21"/>
                <a:gd name="T117" fmla="*/ 20 h 23"/>
                <a:gd name="T118" fmla="*/ 11 w 21"/>
                <a:gd name="T119" fmla="*/ 16 h 23"/>
                <a:gd name="T120" fmla="*/ 11 w 21"/>
                <a:gd name="T121" fmla="*/ 20 h 23"/>
                <a:gd name="T122" fmla="*/ 15 w 21"/>
                <a:gd name="T123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1" h="23">
                  <a:moveTo>
                    <a:pt x="20" y="12"/>
                  </a:move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8"/>
                    <a:pt x="19" y="8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8" y="7"/>
                    <a:pt x="18" y="7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5"/>
                    <a:pt x="18" y="5"/>
                    <a:pt x="17" y="5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3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6" y="4"/>
                    <a:pt x="16" y="4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2"/>
                    <a:pt x="16" y="2"/>
                    <a:pt x="16" y="2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3" y="2"/>
                    <a:pt x="13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8" y="2"/>
                    <a:pt x="8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5" y="1"/>
                    <a:pt x="5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5" y="3"/>
                    <a:pt x="5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2" y="15"/>
                    <a:pt x="2" y="15"/>
                    <a:pt x="2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3" y="17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8"/>
                    <a:pt x="2" y="19"/>
                    <a:pt x="2" y="19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3" y="18"/>
                    <a:pt x="4" y="18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5" y="19"/>
                    <a:pt x="5" y="19"/>
                    <a:pt x="5" y="20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7" y="22"/>
                    <a:pt x="7" y="22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3"/>
                    <a:pt x="9" y="23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10" y="21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1" y="23"/>
                    <a:pt x="11" y="23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23"/>
                    <a:pt x="12" y="22"/>
                    <a:pt x="13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0"/>
                    <a:pt x="14" y="20"/>
                    <a:pt x="15" y="20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8" y="20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19" y="18"/>
                    <a:pt x="19" y="18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7"/>
                    <a:pt x="20" y="17"/>
                    <a:pt x="20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5"/>
                    <a:pt x="21" y="15"/>
                    <a:pt x="21" y="15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20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lose/>
                  <a:moveTo>
                    <a:pt x="19" y="11"/>
                  </a:moveTo>
                  <a:cubicBezTo>
                    <a:pt x="15" y="11"/>
                    <a:pt x="15" y="11"/>
                    <a:pt x="15" y="11"/>
                  </a:cubicBezTo>
                  <a:cubicBezTo>
                    <a:pt x="14" y="10"/>
                    <a:pt x="14" y="9"/>
                    <a:pt x="14" y="8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8" y="7"/>
                    <a:pt x="19" y="9"/>
                    <a:pt x="19" y="11"/>
                  </a:cubicBezTo>
                  <a:close/>
                  <a:moveTo>
                    <a:pt x="10" y="14"/>
                  </a:moveTo>
                  <a:cubicBezTo>
                    <a:pt x="9" y="14"/>
                    <a:pt x="8" y="13"/>
                    <a:pt x="8" y="11"/>
                  </a:cubicBezTo>
                  <a:cubicBezTo>
                    <a:pt x="8" y="10"/>
                    <a:pt x="9" y="9"/>
                    <a:pt x="10" y="9"/>
                  </a:cubicBezTo>
                  <a:cubicBezTo>
                    <a:pt x="12" y="9"/>
                    <a:pt x="13" y="10"/>
                    <a:pt x="13" y="11"/>
                  </a:cubicBezTo>
                  <a:cubicBezTo>
                    <a:pt x="13" y="13"/>
                    <a:pt x="12" y="14"/>
                    <a:pt x="10" y="14"/>
                  </a:cubicBezTo>
                  <a:close/>
                  <a:moveTo>
                    <a:pt x="16" y="5"/>
                  </a:moveTo>
                  <a:cubicBezTo>
                    <a:pt x="13" y="8"/>
                    <a:pt x="13" y="8"/>
                    <a:pt x="13" y="8"/>
                  </a:cubicBezTo>
                  <a:cubicBezTo>
                    <a:pt x="12" y="7"/>
                    <a:pt x="12" y="7"/>
                    <a:pt x="11" y="7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3" y="3"/>
                    <a:pt x="15" y="3"/>
                    <a:pt x="16" y="5"/>
                  </a:cubicBezTo>
                  <a:close/>
                  <a:moveTo>
                    <a:pt x="10" y="2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7"/>
                    <a:pt x="8" y="7"/>
                    <a:pt x="8" y="8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6" y="3"/>
                    <a:pt x="8" y="3"/>
                    <a:pt x="10" y="2"/>
                  </a:cubicBezTo>
                  <a:close/>
                  <a:moveTo>
                    <a:pt x="4" y="5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6" y="9"/>
                    <a:pt x="6" y="10"/>
                    <a:pt x="6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9"/>
                    <a:pt x="3" y="7"/>
                    <a:pt x="4" y="5"/>
                  </a:cubicBezTo>
                  <a:close/>
                  <a:moveTo>
                    <a:pt x="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6" y="13"/>
                    <a:pt x="6" y="14"/>
                    <a:pt x="7" y="14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3" y="16"/>
                    <a:pt x="2" y="14"/>
                    <a:pt x="2" y="12"/>
                  </a:cubicBezTo>
                  <a:close/>
                  <a:moveTo>
                    <a:pt x="4" y="18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8" y="16"/>
                    <a:pt x="9" y="16"/>
                    <a:pt x="10" y="16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8" y="20"/>
                    <a:pt x="6" y="19"/>
                    <a:pt x="4" y="18"/>
                  </a:cubicBezTo>
                  <a:close/>
                  <a:moveTo>
                    <a:pt x="11" y="20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2" y="16"/>
                    <a:pt x="12" y="16"/>
                    <a:pt x="13" y="15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5" y="19"/>
                    <a:pt x="13" y="20"/>
                    <a:pt x="11" y="20"/>
                  </a:cubicBezTo>
                  <a:close/>
                  <a:moveTo>
                    <a:pt x="17" y="17"/>
                  </a:moveTo>
                  <a:cubicBezTo>
                    <a:pt x="14" y="14"/>
                    <a:pt x="14" y="14"/>
                    <a:pt x="14" y="14"/>
                  </a:cubicBezTo>
                  <a:cubicBezTo>
                    <a:pt x="14" y="14"/>
                    <a:pt x="15" y="13"/>
                    <a:pt x="15" y="12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14"/>
                    <a:pt x="18" y="16"/>
                    <a:pt x="17" y="17"/>
                  </a:cubicBez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8" name="Freeform 13"/>
            <p:cNvSpPr>
              <a:spLocks noEditPoints="1"/>
            </p:cNvSpPr>
            <p:nvPr/>
          </p:nvSpPr>
          <p:spPr bwMode="auto">
            <a:xfrm>
              <a:off x="1322388" y="2455863"/>
              <a:ext cx="25400" cy="26988"/>
            </a:xfrm>
            <a:custGeom>
              <a:avLst/>
              <a:gdLst>
                <a:gd name="T0" fmla="*/ 24 w 24"/>
                <a:gd name="T1" fmla="*/ 15 h 25"/>
                <a:gd name="T2" fmla="*/ 24 w 24"/>
                <a:gd name="T3" fmla="*/ 14 h 25"/>
                <a:gd name="T4" fmla="*/ 23 w 24"/>
                <a:gd name="T5" fmla="*/ 12 h 25"/>
                <a:gd name="T6" fmla="*/ 23 w 24"/>
                <a:gd name="T7" fmla="*/ 11 h 25"/>
                <a:gd name="T8" fmla="*/ 24 w 24"/>
                <a:gd name="T9" fmla="*/ 8 h 25"/>
                <a:gd name="T10" fmla="*/ 23 w 24"/>
                <a:gd name="T11" fmla="*/ 7 h 25"/>
                <a:gd name="T12" fmla="*/ 21 w 24"/>
                <a:gd name="T13" fmla="*/ 6 h 25"/>
                <a:gd name="T14" fmla="*/ 20 w 24"/>
                <a:gd name="T15" fmla="*/ 5 h 25"/>
                <a:gd name="T16" fmla="*/ 20 w 24"/>
                <a:gd name="T17" fmla="*/ 3 h 25"/>
                <a:gd name="T18" fmla="*/ 19 w 24"/>
                <a:gd name="T19" fmla="*/ 2 h 25"/>
                <a:gd name="T20" fmla="*/ 17 w 24"/>
                <a:gd name="T21" fmla="*/ 3 h 25"/>
                <a:gd name="T22" fmla="*/ 16 w 24"/>
                <a:gd name="T23" fmla="*/ 2 h 25"/>
                <a:gd name="T24" fmla="*/ 15 w 24"/>
                <a:gd name="T25" fmla="*/ 1 h 25"/>
                <a:gd name="T26" fmla="*/ 13 w 24"/>
                <a:gd name="T27" fmla="*/ 2 h 25"/>
                <a:gd name="T28" fmla="*/ 12 w 24"/>
                <a:gd name="T29" fmla="*/ 2 h 25"/>
                <a:gd name="T30" fmla="*/ 10 w 24"/>
                <a:gd name="T31" fmla="*/ 0 h 25"/>
                <a:gd name="T32" fmla="*/ 9 w 24"/>
                <a:gd name="T33" fmla="*/ 1 h 25"/>
                <a:gd name="T34" fmla="*/ 8 w 24"/>
                <a:gd name="T35" fmla="*/ 3 h 25"/>
                <a:gd name="T36" fmla="*/ 7 w 24"/>
                <a:gd name="T37" fmla="*/ 4 h 25"/>
                <a:gd name="T38" fmla="*/ 4 w 24"/>
                <a:gd name="T39" fmla="*/ 4 h 25"/>
                <a:gd name="T40" fmla="*/ 3 w 24"/>
                <a:gd name="T41" fmla="*/ 4 h 25"/>
                <a:gd name="T42" fmla="*/ 4 w 24"/>
                <a:gd name="T43" fmla="*/ 7 h 25"/>
                <a:gd name="T44" fmla="*/ 3 w 24"/>
                <a:gd name="T45" fmla="*/ 8 h 25"/>
                <a:gd name="T46" fmla="*/ 1 w 24"/>
                <a:gd name="T47" fmla="*/ 9 h 25"/>
                <a:gd name="T48" fmla="*/ 1 w 24"/>
                <a:gd name="T49" fmla="*/ 10 h 25"/>
                <a:gd name="T50" fmla="*/ 2 w 24"/>
                <a:gd name="T51" fmla="*/ 12 h 25"/>
                <a:gd name="T52" fmla="*/ 2 w 24"/>
                <a:gd name="T53" fmla="*/ 14 h 25"/>
                <a:gd name="T54" fmla="*/ 1 w 24"/>
                <a:gd name="T55" fmla="*/ 16 h 25"/>
                <a:gd name="T56" fmla="*/ 1 w 24"/>
                <a:gd name="T57" fmla="*/ 17 h 25"/>
                <a:gd name="T58" fmla="*/ 3 w 24"/>
                <a:gd name="T59" fmla="*/ 18 h 25"/>
                <a:gd name="T60" fmla="*/ 4 w 24"/>
                <a:gd name="T61" fmla="*/ 19 h 25"/>
                <a:gd name="T62" fmla="*/ 4 w 24"/>
                <a:gd name="T63" fmla="*/ 22 h 25"/>
                <a:gd name="T64" fmla="*/ 5 w 24"/>
                <a:gd name="T65" fmla="*/ 22 h 25"/>
                <a:gd name="T66" fmla="*/ 7 w 24"/>
                <a:gd name="T67" fmla="*/ 22 h 25"/>
                <a:gd name="T68" fmla="*/ 8 w 24"/>
                <a:gd name="T69" fmla="*/ 23 h 25"/>
                <a:gd name="T70" fmla="*/ 9 w 24"/>
                <a:gd name="T71" fmla="*/ 25 h 25"/>
                <a:gd name="T72" fmla="*/ 11 w 24"/>
                <a:gd name="T73" fmla="*/ 24 h 25"/>
                <a:gd name="T74" fmla="*/ 12 w 24"/>
                <a:gd name="T75" fmla="*/ 24 h 25"/>
                <a:gd name="T76" fmla="*/ 14 w 24"/>
                <a:gd name="T77" fmla="*/ 25 h 25"/>
                <a:gd name="T78" fmla="*/ 15 w 24"/>
                <a:gd name="T79" fmla="*/ 25 h 25"/>
                <a:gd name="T80" fmla="*/ 16 w 24"/>
                <a:gd name="T81" fmla="*/ 23 h 25"/>
                <a:gd name="T82" fmla="*/ 17 w 24"/>
                <a:gd name="T83" fmla="*/ 22 h 25"/>
                <a:gd name="T84" fmla="*/ 20 w 24"/>
                <a:gd name="T85" fmla="*/ 23 h 25"/>
                <a:gd name="T86" fmla="*/ 21 w 24"/>
                <a:gd name="T87" fmla="*/ 22 h 25"/>
                <a:gd name="T88" fmla="*/ 21 w 24"/>
                <a:gd name="T89" fmla="*/ 19 h 25"/>
                <a:gd name="T90" fmla="*/ 21 w 24"/>
                <a:gd name="T91" fmla="*/ 18 h 25"/>
                <a:gd name="T92" fmla="*/ 24 w 24"/>
                <a:gd name="T93" fmla="*/ 17 h 25"/>
                <a:gd name="T94" fmla="*/ 22 w 24"/>
                <a:gd name="T95" fmla="*/ 15 h 25"/>
                <a:gd name="T96" fmla="*/ 21 w 24"/>
                <a:gd name="T97" fmla="*/ 8 h 25"/>
                <a:gd name="T98" fmla="*/ 10 w 24"/>
                <a:gd name="T99" fmla="*/ 12 h 25"/>
                <a:gd name="T100" fmla="*/ 12 w 24"/>
                <a:gd name="T101" fmla="*/ 15 h 25"/>
                <a:gd name="T102" fmla="*/ 14 w 24"/>
                <a:gd name="T103" fmla="*/ 8 h 25"/>
                <a:gd name="T104" fmla="*/ 15 w 24"/>
                <a:gd name="T105" fmla="*/ 3 h 25"/>
                <a:gd name="T106" fmla="*/ 8 w 24"/>
                <a:gd name="T107" fmla="*/ 4 h 25"/>
                <a:gd name="T108" fmla="*/ 10 w 24"/>
                <a:gd name="T109" fmla="*/ 9 h 25"/>
                <a:gd name="T110" fmla="*/ 7 w 24"/>
                <a:gd name="T111" fmla="*/ 4 h 25"/>
                <a:gd name="T112" fmla="*/ 8 w 24"/>
                <a:gd name="T113" fmla="*/ 15 h 25"/>
                <a:gd name="T114" fmla="*/ 4 w 24"/>
                <a:gd name="T115" fmla="*/ 18 h 25"/>
                <a:gd name="T116" fmla="*/ 9 w 24"/>
                <a:gd name="T117" fmla="*/ 22 h 25"/>
                <a:gd name="T118" fmla="*/ 12 w 24"/>
                <a:gd name="T119" fmla="*/ 18 h 25"/>
                <a:gd name="T120" fmla="*/ 10 w 24"/>
                <a:gd name="T121" fmla="*/ 23 h 25"/>
                <a:gd name="T122" fmla="*/ 17 w 24"/>
                <a:gd name="T123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4" h="25">
                  <a:moveTo>
                    <a:pt x="23" y="16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4" y="16"/>
                    <a:pt x="24" y="15"/>
                    <a:pt x="24" y="15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8"/>
                    <a:pt x="22" y="8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7"/>
                    <a:pt x="23" y="7"/>
                    <a:pt x="23" y="6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7"/>
                    <a:pt x="21" y="7"/>
                    <a:pt x="21" y="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8" y="4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2"/>
                    <a:pt x="18" y="2"/>
                    <a:pt x="18" y="2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6" y="1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3" y="2"/>
                    <a:pt x="13" y="2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2" y="0"/>
                    <a:pt x="12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1" y="2"/>
                    <a:pt x="11" y="2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0" y="0"/>
                    <a:pt x="10" y="0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9" y="2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4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7"/>
                    <a:pt x="4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1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6"/>
                    <a:pt x="1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3" y="16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8"/>
                    <a:pt x="2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19"/>
                    <a:pt x="2" y="20"/>
                    <a:pt x="3" y="2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20"/>
                    <a:pt x="4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4" y="21"/>
                    <a:pt x="4" y="21"/>
                    <a:pt x="4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6" y="21"/>
                    <a:pt x="6" y="21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3"/>
                    <a:pt x="5" y="23"/>
                    <a:pt x="6" y="23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8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10" y="25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1" y="24"/>
                    <a:pt x="11" y="24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1" y="25"/>
                    <a:pt x="12" y="25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4"/>
                    <a:pt x="13" y="24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5"/>
                    <a:pt x="14" y="25"/>
                    <a:pt x="14" y="25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4"/>
                    <a:pt x="15" y="23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6" y="25"/>
                    <a:pt x="16" y="25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4"/>
                    <a:pt x="18" y="24"/>
                    <a:pt x="18" y="24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3"/>
                    <a:pt x="20" y="23"/>
                    <a:pt x="20" y="23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9" y="21"/>
                    <a:pt x="19" y="21"/>
                    <a:pt x="20" y="21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2"/>
                    <a:pt x="21" y="21"/>
                    <a:pt x="21" y="21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1" y="20"/>
                    <a:pt x="21" y="20"/>
                    <a:pt x="21" y="19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20"/>
                    <a:pt x="22" y="20"/>
                    <a:pt x="23" y="19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18"/>
                    <a:pt x="23" y="18"/>
                    <a:pt x="24" y="17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2" y="16"/>
                    <a:pt x="22" y="16"/>
                    <a:pt x="23" y="16"/>
                  </a:cubicBezTo>
                  <a:close/>
                  <a:moveTo>
                    <a:pt x="22" y="15"/>
                  </a:moveTo>
                  <a:cubicBezTo>
                    <a:pt x="17" y="14"/>
                    <a:pt x="17" y="14"/>
                    <a:pt x="17" y="14"/>
                  </a:cubicBezTo>
                  <a:cubicBezTo>
                    <a:pt x="17" y="13"/>
                    <a:pt x="17" y="11"/>
                    <a:pt x="17" y="11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2" y="10"/>
                    <a:pt x="22" y="13"/>
                    <a:pt x="22" y="15"/>
                  </a:cubicBezTo>
                  <a:close/>
                  <a:moveTo>
                    <a:pt x="12" y="15"/>
                  </a:moveTo>
                  <a:cubicBezTo>
                    <a:pt x="10" y="15"/>
                    <a:pt x="9" y="13"/>
                    <a:pt x="10" y="12"/>
                  </a:cubicBezTo>
                  <a:cubicBezTo>
                    <a:pt x="10" y="10"/>
                    <a:pt x="12" y="10"/>
                    <a:pt x="13" y="10"/>
                  </a:cubicBezTo>
                  <a:cubicBezTo>
                    <a:pt x="15" y="10"/>
                    <a:pt x="15" y="12"/>
                    <a:pt x="15" y="13"/>
                  </a:cubicBezTo>
                  <a:cubicBezTo>
                    <a:pt x="15" y="15"/>
                    <a:pt x="13" y="16"/>
                    <a:pt x="12" y="15"/>
                  </a:cubicBezTo>
                  <a:close/>
                  <a:moveTo>
                    <a:pt x="21" y="7"/>
                  </a:moveTo>
                  <a:cubicBezTo>
                    <a:pt x="16" y="10"/>
                    <a:pt x="16" y="10"/>
                    <a:pt x="16" y="10"/>
                  </a:cubicBezTo>
                  <a:cubicBezTo>
                    <a:pt x="16" y="9"/>
                    <a:pt x="15" y="8"/>
                    <a:pt x="14" y="8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8" y="4"/>
                    <a:pt x="19" y="5"/>
                    <a:pt x="21" y="7"/>
                  </a:cubicBezTo>
                  <a:close/>
                  <a:moveTo>
                    <a:pt x="15" y="3"/>
                  </a:moveTo>
                  <a:cubicBezTo>
                    <a:pt x="13" y="8"/>
                    <a:pt x="13" y="8"/>
                    <a:pt x="13" y="8"/>
                  </a:cubicBezTo>
                  <a:cubicBezTo>
                    <a:pt x="12" y="8"/>
                    <a:pt x="11" y="8"/>
                    <a:pt x="11" y="8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10" y="3"/>
                    <a:pt x="12" y="2"/>
                    <a:pt x="15" y="3"/>
                  </a:cubicBezTo>
                  <a:close/>
                  <a:moveTo>
                    <a:pt x="7" y="4"/>
                  </a:moveTo>
                  <a:cubicBezTo>
                    <a:pt x="10" y="9"/>
                    <a:pt x="10" y="9"/>
                    <a:pt x="10" y="9"/>
                  </a:cubicBezTo>
                  <a:cubicBezTo>
                    <a:pt x="9" y="9"/>
                    <a:pt x="8" y="10"/>
                    <a:pt x="8" y="11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7"/>
                    <a:pt x="6" y="5"/>
                    <a:pt x="7" y="4"/>
                  </a:cubicBezTo>
                  <a:close/>
                  <a:moveTo>
                    <a:pt x="3" y="10"/>
                  </a:moveTo>
                  <a:cubicBezTo>
                    <a:pt x="8" y="12"/>
                    <a:pt x="8" y="12"/>
                    <a:pt x="8" y="12"/>
                  </a:cubicBezTo>
                  <a:cubicBezTo>
                    <a:pt x="7" y="13"/>
                    <a:pt x="8" y="14"/>
                    <a:pt x="8" y="15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3" y="15"/>
                    <a:pt x="3" y="13"/>
                    <a:pt x="3" y="10"/>
                  </a:cubicBezTo>
                  <a:close/>
                  <a:moveTo>
                    <a:pt x="4" y="18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9" y="16"/>
                    <a:pt x="10" y="17"/>
                    <a:pt x="11" y="17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7" y="22"/>
                    <a:pt x="5" y="20"/>
                    <a:pt x="4" y="18"/>
                  </a:cubicBezTo>
                  <a:close/>
                  <a:moveTo>
                    <a:pt x="10" y="23"/>
                  </a:moveTo>
                  <a:cubicBezTo>
                    <a:pt x="12" y="18"/>
                    <a:pt x="12" y="18"/>
                    <a:pt x="12" y="18"/>
                  </a:cubicBezTo>
                  <a:cubicBezTo>
                    <a:pt x="13" y="18"/>
                    <a:pt x="14" y="18"/>
                    <a:pt x="14" y="17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5" y="23"/>
                    <a:pt x="13" y="23"/>
                    <a:pt x="10" y="23"/>
                  </a:cubicBezTo>
                  <a:close/>
                  <a:moveTo>
                    <a:pt x="18" y="21"/>
                  </a:moveTo>
                  <a:cubicBezTo>
                    <a:pt x="15" y="17"/>
                    <a:pt x="15" y="17"/>
                    <a:pt x="15" y="17"/>
                  </a:cubicBezTo>
                  <a:cubicBezTo>
                    <a:pt x="16" y="16"/>
                    <a:pt x="17" y="15"/>
                    <a:pt x="17" y="14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1" y="18"/>
                    <a:pt x="19" y="20"/>
                    <a:pt x="18" y="21"/>
                  </a:cubicBez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9" name="Freeform 14"/>
            <p:cNvSpPr>
              <a:spLocks noEditPoints="1"/>
            </p:cNvSpPr>
            <p:nvPr/>
          </p:nvSpPr>
          <p:spPr bwMode="auto">
            <a:xfrm>
              <a:off x="1054100" y="2536826"/>
              <a:ext cx="63500" cy="66675"/>
            </a:xfrm>
            <a:custGeom>
              <a:avLst/>
              <a:gdLst>
                <a:gd name="T0" fmla="*/ 54 w 60"/>
                <a:gd name="T1" fmla="*/ 14 h 63"/>
                <a:gd name="T2" fmla="*/ 53 w 60"/>
                <a:gd name="T3" fmla="*/ 11 h 63"/>
                <a:gd name="T4" fmla="*/ 47 w 60"/>
                <a:gd name="T5" fmla="*/ 11 h 63"/>
                <a:gd name="T6" fmla="*/ 44 w 60"/>
                <a:gd name="T7" fmla="*/ 9 h 63"/>
                <a:gd name="T8" fmla="*/ 42 w 60"/>
                <a:gd name="T9" fmla="*/ 3 h 63"/>
                <a:gd name="T10" fmla="*/ 39 w 60"/>
                <a:gd name="T11" fmla="*/ 2 h 63"/>
                <a:gd name="T12" fmla="*/ 34 w 60"/>
                <a:gd name="T13" fmla="*/ 4 h 63"/>
                <a:gd name="T14" fmla="*/ 31 w 60"/>
                <a:gd name="T15" fmla="*/ 4 h 63"/>
                <a:gd name="T16" fmla="*/ 26 w 60"/>
                <a:gd name="T17" fmla="*/ 0 h 63"/>
                <a:gd name="T18" fmla="*/ 23 w 60"/>
                <a:gd name="T19" fmla="*/ 1 h 63"/>
                <a:gd name="T20" fmla="*/ 20 w 60"/>
                <a:gd name="T21" fmla="*/ 6 h 63"/>
                <a:gd name="T22" fmla="*/ 17 w 60"/>
                <a:gd name="T23" fmla="*/ 7 h 63"/>
                <a:gd name="T24" fmla="*/ 14 w 60"/>
                <a:gd name="T25" fmla="*/ 5 h 63"/>
                <a:gd name="T26" fmla="*/ 12 w 60"/>
                <a:gd name="T27" fmla="*/ 11 h 63"/>
                <a:gd name="T28" fmla="*/ 10 w 60"/>
                <a:gd name="T29" fmla="*/ 13 h 63"/>
                <a:gd name="T30" fmla="*/ 4 w 60"/>
                <a:gd name="T31" fmla="*/ 15 h 63"/>
                <a:gd name="T32" fmla="*/ 3 w 60"/>
                <a:gd name="T33" fmla="*/ 17 h 63"/>
                <a:gd name="T34" fmla="*/ 4 w 60"/>
                <a:gd name="T35" fmla="*/ 23 h 63"/>
                <a:gd name="T36" fmla="*/ 4 w 60"/>
                <a:gd name="T37" fmla="*/ 26 h 63"/>
                <a:gd name="T38" fmla="*/ 0 w 60"/>
                <a:gd name="T39" fmla="*/ 30 h 63"/>
                <a:gd name="T40" fmla="*/ 0 w 60"/>
                <a:gd name="T41" fmla="*/ 34 h 63"/>
                <a:gd name="T42" fmla="*/ 4 w 60"/>
                <a:gd name="T43" fmla="*/ 38 h 63"/>
                <a:gd name="T44" fmla="*/ 5 w 60"/>
                <a:gd name="T45" fmla="*/ 41 h 63"/>
                <a:gd name="T46" fmla="*/ 3 w 60"/>
                <a:gd name="T47" fmla="*/ 47 h 63"/>
                <a:gd name="T48" fmla="*/ 5 w 60"/>
                <a:gd name="T49" fmla="*/ 49 h 63"/>
                <a:gd name="T50" fmla="*/ 11 w 60"/>
                <a:gd name="T51" fmla="*/ 51 h 63"/>
                <a:gd name="T52" fmla="*/ 13 w 60"/>
                <a:gd name="T53" fmla="*/ 53 h 63"/>
                <a:gd name="T54" fmla="*/ 14 w 60"/>
                <a:gd name="T55" fmla="*/ 59 h 63"/>
                <a:gd name="T56" fmla="*/ 17 w 60"/>
                <a:gd name="T57" fmla="*/ 60 h 63"/>
                <a:gd name="T58" fmla="*/ 23 w 60"/>
                <a:gd name="T59" fmla="*/ 58 h 63"/>
                <a:gd name="T60" fmla="*/ 26 w 60"/>
                <a:gd name="T61" fmla="*/ 59 h 63"/>
                <a:gd name="T62" fmla="*/ 30 w 60"/>
                <a:gd name="T63" fmla="*/ 63 h 63"/>
                <a:gd name="T64" fmla="*/ 33 w 60"/>
                <a:gd name="T65" fmla="*/ 63 h 63"/>
                <a:gd name="T66" fmla="*/ 37 w 60"/>
                <a:gd name="T67" fmla="*/ 58 h 63"/>
                <a:gd name="T68" fmla="*/ 40 w 60"/>
                <a:gd name="T69" fmla="*/ 57 h 63"/>
                <a:gd name="T70" fmla="*/ 45 w 60"/>
                <a:gd name="T71" fmla="*/ 59 h 63"/>
                <a:gd name="T72" fmla="*/ 45 w 60"/>
                <a:gd name="T73" fmla="*/ 54 h 63"/>
                <a:gd name="T74" fmla="*/ 48 w 60"/>
                <a:gd name="T75" fmla="*/ 52 h 63"/>
                <a:gd name="T76" fmla="*/ 53 w 60"/>
                <a:gd name="T77" fmla="*/ 51 h 63"/>
                <a:gd name="T78" fmla="*/ 55 w 60"/>
                <a:gd name="T79" fmla="*/ 48 h 63"/>
                <a:gd name="T80" fmla="*/ 54 w 60"/>
                <a:gd name="T81" fmla="*/ 42 h 63"/>
                <a:gd name="T82" fmla="*/ 55 w 60"/>
                <a:gd name="T83" fmla="*/ 39 h 63"/>
                <a:gd name="T84" fmla="*/ 59 w 60"/>
                <a:gd name="T85" fmla="*/ 35 h 63"/>
                <a:gd name="T86" fmla="*/ 60 w 60"/>
                <a:gd name="T87" fmla="*/ 32 h 63"/>
                <a:gd name="T88" fmla="*/ 56 w 60"/>
                <a:gd name="T89" fmla="*/ 28 h 63"/>
                <a:gd name="T90" fmla="*/ 55 w 60"/>
                <a:gd name="T91" fmla="*/ 24 h 63"/>
                <a:gd name="T92" fmla="*/ 57 w 60"/>
                <a:gd name="T93" fmla="*/ 19 h 63"/>
                <a:gd name="T94" fmla="*/ 20 w 60"/>
                <a:gd name="T95" fmla="*/ 47 h 63"/>
                <a:gd name="T96" fmla="*/ 22 w 60"/>
                <a:gd name="T97" fmla="*/ 36 h 63"/>
                <a:gd name="T98" fmla="*/ 31 w 60"/>
                <a:gd name="T99" fmla="*/ 50 h 63"/>
                <a:gd name="T100" fmla="*/ 41 w 60"/>
                <a:gd name="T101" fmla="*/ 53 h 63"/>
                <a:gd name="T102" fmla="*/ 32 w 60"/>
                <a:gd name="T103" fmla="*/ 30 h 63"/>
                <a:gd name="T104" fmla="*/ 26 w 60"/>
                <a:gd name="T105" fmla="*/ 24 h 63"/>
                <a:gd name="T106" fmla="*/ 28 w 60"/>
                <a:gd name="T107" fmla="*/ 13 h 63"/>
                <a:gd name="T108" fmla="*/ 37 w 60"/>
                <a:gd name="T109" fmla="*/ 27 h 63"/>
                <a:gd name="T110" fmla="*/ 47 w 60"/>
                <a:gd name="T111" fmla="*/ 3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0" h="63">
                  <a:moveTo>
                    <a:pt x="53" y="18"/>
                  </a:moveTo>
                  <a:cubicBezTo>
                    <a:pt x="56" y="16"/>
                    <a:pt x="56" y="16"/>
                    <a:pt x="56" y="16"/>
                  </a:cubicBezTo>
                  <a:cubicBezTo>
                    <a:pt x="55" y="15"/>
                    <a:pt x="55" y="14"/>
                    <a:pt x="54" y="14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15"/>
                    <a:pt x="50" y="15"/>
                    <a:pt x="50" y="14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2" y="11"/>
                    <a:pt x="52" y="10"/>
                    <a:pt x="51" y="9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1"/>
                    <a:pt x="47" y="11"/>
                    <a:pt x="47" y="11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48" y="7"/>
                    <a:pt x="48" y="6"/>
                    <a:pt x="47" y="6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4" y="8"/>
                    <a:pt x="43" y="8"/>
                    <a:pt x="43" y="8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4"/>
                    <a:pt x="43" y="3"/>
                    <a:pt x="42" y="3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39" y="6"/>
                    <a:pt x="39" y="6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39" y="2"/>
                    <a:pt x="38" y="1"/>
                    <a:pt x="37" y="1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5" y="5"/>
                    <a:pt x="35" y="4"/>
                    <a:pt x="34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3" y="0"/>
                    <a:pt x="33" y="0"/>
                    <a:pt x="32" y="0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0" y="4"/>
                    <a:pt x="29" y="4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6" y="0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5" y="4"/>
                    <a:pt x="25" y="4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2" y="1"/>
                    <a:pt x="21" y="1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1" y="5"/>
                    <a:pt x="21" y="6"/>
                    <a:pt x="20" y="6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3"/>
                    <a:pt x="17" y="3"/>
                    <a:pt x="16" y="3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3" y="5"/>
                    <a:pt x="12" y="6"/>
                    <a:pt x="12" y="6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3" y="10"/>
                    <a:pt x="12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9"/>
                    <a:pt x="8" y="9"/>
                    <a:pt x="8" y="10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4"/>
                    <a:pt x="9" y="14"/>
                    <a:pt x="9" y="14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5" y="13"/>
                    <a:pt x="5" y="14"/>
                    <a:pt x="4" y="15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8"/>
                    <a:pt x="7" y="18"/>
                    <a:pt x="6" y="19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2" y="18"/>
                    <a:pt x="2" y="19"/>
                    <a:pt x="2" y="20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2"/>
                    <a:pt x="5" y="23"/>
                    <a:pt x="4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3"/>
                    <a:pt x="0" y="24"/>
                    <a:pt x="0" y="25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7"/>
                    <a:pt x="3" y="27"/>
                    <a:pt x="3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9"/>
                    <a:pt x="0" y="30"/>
                    <a:pt x="0" y="30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2"/>
                    <a:pt x="3" y="32"/>
                    <a:pt x="3" y="3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5"/>
                    <a:pt x="0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7"/>
                    <a:pt x="4" y="37"/>
                    <a:pt x="4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1" y="40"/>
                    <a:pt x="1" y="41"/>
                    <a:pt x="1" y="42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5" y="41"/>
                    <a:pt x="5" y="42"/>
                    <a:pt x="5" y="42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3" y="45"/>
                    <a:pt x="3" y="46"/>
                    <a:pt x="3" y="47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7" y="46"/>
                    <a:pt x="7" y="46"/>
                    <a:pt x="8" y="47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5" y="50"/>
                    <a:pt x="6" y="51"/>
                    <a:pt x="6" y="51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10" y="50"/>
                    <a:pt x="10" y="50"/>
                    <a:pt x="11" y="51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9" y="54"/>
                    <a:pt x="9" y="55"/>
                    <a:pt x="10" y="55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4" y="54"/>
                    <a:pt x="14" y="54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13" y="58"/>
                    <a:pt x="14" y="58"/>
                    <a:pt x="14" y="59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7" y="56"/>
                    <a:pt x="18" y="56"/>
                    <a:pt x="18" y="56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8" y="61"/>
                    <a:pt x="19" y="61"/>
                    <a:pt x="19" y="61"/>
                  </a:cubicBezTo>
                  <a:cubicBezTo>
                    <a:pt x="21" y="58"/>
                    <a:pt x="21" y="58"/>
                    <a:pt x="21" y="58"/>
                  </a:cubicBezTo>
                  <a:cubicBezTo>
                    <a:pt x="22" y="58"/>
                    <a:pt x="22" y="58"/>
                    <a:pt x="23" y="58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23" y="62"/>
                    <a:pt x="24" y="62"/>
                    <a:pt x="25" y="63"/>
                  </a:cubicBezTo>
                  <a:cubicBezTo>
                    <a:pt x="26" y="59"/>
                    <a:pt x="26" y="59"/>
                    <a:pt x="26" y="59"/>
                  </a:cubicBezTo>
                  <a:cubicBezTo>
                    <a:pt x="26" y="59"/>
                    <a:pt x="27" y="59"/>
                    <a:pt x="27" y="59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9" y="63"/>
                    <a:pt x="30" y="63"/>
                  </a:cubicBezTo>
                  <a:cubicBezTo>
                    <a:pt x="30" y="59"/>
                    <a:pt x="30" y="59"/>
                    <a:pt x="30" y="59"/>
                  </a:cubicBezTo>
                  <a:cubicBezTo>
                    <a:pt x="31" y="59"/>
                    <a:pt x="32" y="59"/>
                    <a:pt x="32" y="59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4" y="63"/>
                    <a:pt x="35" y="63"/>
                    <a:pt x="35" y="62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36" y="58"/>
                    <a:pt x="36" y="58"/>
                    <a:pt x="37" y="58"/>
                  </a:cubicBezTo>
                  <a:cubicBezTo>
                    <a:pt x="38" y="62"/>
                    <a:pt x="38" y="62"/>
                    <a:pt x="38" y="62"/>
                  </a:cubicBezTo>
                  <a:cubicBezTo>
                    <a:pt x="39" y="61"/>
                    <a:pt x="40" y="61"/>
                    <a:pt x="41" y="61"/>
                  </a:cubicBezTo>
                  <a:cubicBezTo>
                    <a:pt x="40" y="57"/>
                    <a:pt x="40" y="57"/>
                    <a:pt x="40" y="57"/>
                  </a:cubicBezTo>
                  <a:cubicBezTo>
                    <a:pt x="40" y="57"/>
                    <a:pt x="41" y="57"/>
                    <a:pt x="41" y="56"/>
                  </a:cubicBezTo>
                  <a:cubicBezTo>
                    <a:pt x="43" y="60"/>
                    <a:pt x="43" y="60"/>
                    <a:pt x="43" y="60"/>
                  </a:cubicBezTo>
                  <a:cubicBezTo>
                    <a:pt x="44" y="59"/>
                    <a:pt x="44" y="59"/>
                    <a:pt x="45" y="59"/>
                  </a:cubicBezTo>
                  <a:cubicBezTo>
                    <a:pt x="45" y="59"/>
                    <a:pt x="45" y="59"/>
                    <a:pt x="45" y="58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44" y="54"/>
                    <a:pt x="45" y="54"/>
                    <a:pt x="45" y="54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9" y="56"/>
                    <a:pt x="49" y="56"/>
                    <a:pt x="50" y="55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8" y="51"/>
                    <a:pt x="48" y="51"/>
                    <a:pt x="49" y="50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2" y="52"/>
                    <a:pt x="53" y="51"/>
                    <a:pt x="53" y="51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8"/>
                    <a:pt x="51" y="47"/>
                    <a:pt x="52" y="47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6" y="47"/>
                    <a:pt x="56" y="47"/>
                    <a:pt x="56" y="46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54" y="43"/>
                    <a:pt x="54" y="43"/>
                    <a:pt x="54" y="42"/>
                  </a:cubicBezTo>
                  <a:cubicBezTo>
                    <a:pt x="58" y="43"/>
                    <a:pt x="58" y="43"/>
                    <a:pt x="58" y="43"/>
                  </a:cubicBezTo>
                  <a:cubicBezTo>
                    <a:pt x="58" y="42"/>
                    <a:pt x="58" y="42"/>
                    <a:pt x="58" y="41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8"/>
                    <a:pt x="55" y="37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59" y="37"/>
                    <a:pt x="59" y="36"/>
                    <a:pt x="59" y="35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56" y="34"/>
                    <a:pt x="56" y="33"/>
                    <a:pt x="56" y="33"/>
                  </a:cubicBezTo>
                  <a:cubicBezTo>
                    <a:pt x="60" y="32"/>
                    <a:pt x="60" y="32"/>
                    <a:pt x="60" y="32"/>
                  </a:cubicBezTo>
                  <a:cubicBezTo>
                    <a:pt x="60" y="31"/>
                    <a:pt x="60" y="30"/>
                    <a:pt x="60" y="30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29"/>
                    <a:pt x="56" y="28"/>
                    <a:pt x="56" y="28"/>
                  </a:cubicBezTo>
                  <a:cubicBezTo>
                    <a:pt x="59" y="26"/>
                    <a:pt x="59" y="26"/>
                    <a:pt x="59" y="26"/>
                  </a:cubicBezTo>
                  <a:cubicBezTo>
                    <a:pt x="59" y="26"/>
                    <a:pt x="59" y="25"/>
                    <a:pt x="59" y="24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55" y="24"/>
                    <a:pt x="55" y="23"/>
                    <a:pt x="55" y="23"/>
                  </a:cubicBezTo>
                  <a:cubicBezTo>
                    <a:pt x="58" y="21"/>
                    <a:pt x="58" y="21"/>
                    <a:pt x="58" y="21"/>
                  </a:cubicBezTo>
                  <a:cubicBezTo>
                    <a:pt x="58" y="20"/>
                    <a:pt x="57" y="19"/>
                    <a:pt x="57" y="19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3" y="19"/>
                    <a:pt x="53" y="19"/>
                    <a:pt x="53" y="18"/>
                  </a:cubicBezTo>
                  <a:close/>
                  <a:moveTo>
                    <a:pt x="20" y="47"/>
                  </a:moveTo>
                  <a:cubicBezTo>
                    <a:pt x="16" y="49"/>
                    <a:pt x="11" y="47"/>
                    <a:pt x="9" y="44"/>
                  </a:cubicBezTo>
                  <a:cubicBezTo>
                    <a:pt x="7" y="40"/>
                    <a:pt x="9" y="35"/>
                    <a:pt x="12" y="33"/>
                  </a:cubicBezTo>
                  <a:cubicBezTo>
                    <a:pt x="16" y="31"/>
                    <a:pt x="20" y="32"/>
                    <a:pt x="22" y="36"/>
                  </a:cubicBezTo>
                  <a:cubicBezTo>
                    <a:pt x="24" y="40"/>
                    <a:pt x="23" y="44"/>
                    <a:pt x="20" y="47"/>
                  </a:cubicBezTo>
                  <a:close/>
                  <a:moveTo>
                    <a:pt x="41" y="53"/>
                  </a:moveTo>
                  <a:cubicBezTo>
                    <a:pt x="38" y="55"/>
                    <a:pt x="33" y="54"/>
                    <a:pt x="31" y="50"/>
                  </a:cubicBezTo>
                  <a:cubicBezTo>
                    <a:pt x="29" y="46"/>
                    <a:pt x="30" y="41"/>
                    <a:pt x="34" y="39"/>
                  </a:cubicBezTo>
                  <a:cubicBezTo>
                    <a:pt x="37" y="37"/>
                    <a:pt x="42" y="38"/>
                    <a:pt x="44" y="42"/>
                  </a:cubicBezTo>
                  <a:cubicBezTo>
                    <a:pt x="46" y="46"/>
                    <a:pt x="45" y="50"/>
                    <a:pt x="41" y="53"/>
                  </a:cubicBezTo>
                  <a:close/>
                  <a:moveTo>
                    <a:pt x="27" y="33"/>
                  </a:moveTo>
                  <a:cubicBezTo>
                    <a:pt x="26" y="32"/>
                    <a:pt x="26" y="30"/>
                    <a:pt x="28" y="29"/>
                  </a:cubicBezTo>
                  <a:cubicBezTo>
                    <a:pt x="30" y="28"/>
                    <a:pt x="32" y="28"/>
                    <a:pt x="32" y="30"/>
                  </a:cubicBezTo>
                  <a:cubicBezTo>
                    <a:pt x="33" y="31"/>
                    <a:pt x="33" y="34"/>
                    <a:pt x="31" y="35"/>
                  </a:cubicBezTo>
                  <a:cubicBezTo>
                    <a:pt x="30" y="35"/>
                    <a:pt x="28" y="35"/>
                    <a:pt x="27" y="33"/>
                  </a:cubicBezTo>
                  <a:close/>
                  <a:moveTo>
                    <a:pt x="26" y="24"/>
                  </a:moveTo>
                  <a:cubicBezTo>
                    <a:pt x="22" y="26"/>
                    <a:pt x="17" y="25"/>
                    <a:pt x="15" y="21"/>
                  </a:cubicBezTo>
                  <a:cubicBezTo>
                    <a:pt x="13" y="17"/>
                    <a:pt x="14" y="13"/>
                    <a:pt x="18" y="10"/>
                  </a:cubicBezTo>
                  <a:cubicBezTo>
                    <a:pt x="22" y="8"/>
                    <a:pt x="26" y="10"/>
                    <a:pt x="28" y="13"/>
                  </a:cubicBezTo>
                  <a:cubicBezTo>
                    <a:pt x="30" y="17"/>
                    <a:pt x="29" y="22"/>
                    <a:pt x="26" y="24"/>
                  </a:cubicBezTo>
                  <a:close/>
                  <a:moveTo>
                    <a:pt x="47" y="30"/>
                  </a:moveTo>
                  <a:cubicBezTo>
                    <a:pt x="43" y="32"/>
                    <a:pt x="39" y="31"/>
                    <a:pt x="37" y="27"/>
                  </a:cubicBezTo>
                  <a:cubicBezTo>
                    <a:pt x="35" y="23"/>
                    <a:pt x="36" y="19"/>
                    <a:pt x="40" y="17"/>
                  </a:cubicBezTo>
                  <a:cubicBezTo>
                    <a:pt x="43" y="14"/>
                    <a:pt x="48" y="16"/>
                    <a:pt x="50" y="19"/>
                  </a:cubicBezTo>
                  <a:cubicBezTo>
                    <a:pt x="52" y="23"/>
                    <a:pt x="51" y="28"/>
                    <a:pt x="47" y="30"/>
                  </a:cubicBez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0" name="Freeform 15"/>
            <p:cNvSpPr>
              <a:spLocks noEditPoints="1"/>
            </p:cNvSpPr>
            <p:nvPr/>
          </p:nvSpPr>
          <p:spPr bwMode="auto">
            <a:xfrm>
              <a:off x="1225550" y="2528888"/>
              <a:ext cx="76200" cy="79375"/>
            </a:xfrm>
            <a:custGeom>
              <a:avLst/>
              <a:gdLst>
                <a:gd name="T0" fmla="*/ 65 w 71"/>
                <a:gd name="T1" fmla="*/ 17 h 75"/>
                <a:gd name="T2" fmla="*/ 63 w 71"/>
                <a:gd name="T3" fmla="*/ 14 h 75"/>
                <a:gd name="T4" fmla="*/ 56 w 71"/>
                <a:gd name="T5" fmla="*/ 13 h 75"/>
                <a:gd name="T6" fmla="*/ 53 w 71"/>
                <a:gd name="T7" fmla="*/ 11 h 75"/>
                <a:gd name="T8" fmla="*/ 51 w 71"/>
                <a:gd name="T9" fmla="*/ 4 h 75"/>
                <a:gd name="T10" fmla="*/ 47 w 71"/>
                <a:gd name="T11" fmla="*/ 2 h 75"/>
                <a:gd name="T12" fmla="*/ 41 w 71"/>
                <a:gd name="T13" fmla="*/ 5 h 75"/>
                <a:gd name="T14" fmla="*/ 37 w 71"/>
                <a:gd name="T15" fmla="*/ 5 h 75"/>
                <a:gd name="T16" fmla="*/ 32 w 71"/>
                <a:gd name="T17" fmla="*/ 1 h 75"/>
                <a:gd name="T18" fmla="*/ 28 w 71"/>
                <a:gd name="T19" fmla="*/ 1 h 75"/>
                <a:gd name="T20" fmla="*/ 24 w 71"/>
                <a:gd name="T21" fmla="*/ 7 h 75"/>
                <a:gd name="T22" fmla="*/ 21 w 71"/>
                <a:gd name="T23" fmla="*/ 9 h 75"/>
                <a:gd name="T24" fmla="*/ 17 w 71"/>
                <a:gd name="T25" fmla="*/ 6 h 75"/>
                <a:gd name="T26" fmla="*/ 15 w 71"/>
                <a:gd name="T27" fmla="*/ 13 h 75"/>
                <a:gd name="T28" fmla="*/ 12 w 71"/>
                <a:gd name="T29" fmla="*/ 16 h 75"/>
                <a:gd name="T30" fmla="*/ 6 w 71"/>
                <a:gd name="T31" fmla="*/ 18 h 75"/>
                <a:gd name="T32" fmla="*/ 4 w 71"/>
                <a:gd name="T33" fmla="*/ 21 h 75"/>
                <a:gd name="T34" fmla="*/ 6 w 71"/>
                <a:gd name="T35" fmla="*/ 28 h 75"/>
                <a:gd name="T36" fmla="*/ 5 w 71"/>
                <a:gd name="T37" fmla="*/ 31 h 75"/>
                <a:gd name="T38" fmla="*/ 0 w 71"/>
                <a:gd name="T39" fmla="*/ 36 h 75"/>
                <a:gd name="T40" fmla="*/ 0 w 71"/>
                <a:gd name="T41" fmla="*/ 40 h 75"/>
                <a:gd name="T42" fmla="*/ 5 w 71"/>
                <a:gd name="T43" fmla="*/ 45 h 75"/>
                <a:gd name="T44" fmla="*/ 6 w 71"/>
                <a:gd name="T45" fmla="*/ 49 h 75"/>
                <a:gd name="T46" fmla="*/ 4 w 71"/>
                <a:gd name="T47" fmla="*/ 56 h 75"/>
                <a:gd name="T48" fmla="*/ 6 w 71"/>
                <a:gd name="T49" fmla="*/ 59 h 75"/>
                <a:gd name="T50" fmla="*/ 13 w 71"/>
                <a:gd name="T51" fmla="*/ 60 h 75"/>
                <a:gd name="T52" fmla="*/ 16 w 71"/>
                <a:gd name="T53" fmla="*/ 63 h 75"/>
                <a:gd name="T54" fmla="*/ 18 w 71"/>
                <a:gd name="T55" fmla="*/ 70 h 75"/>
                <a:gd name="T56" fmla="*/ 21 w 71"/>
                <a:gd name="T57" fmla="*/ 72 h 75"/>
                <a:gd name="T58" fmla="*/ 27 w 71"/>
                <a:gd name="T59" fmla="*/ 69 h 75"/>
                <a:gd name="T60" fmla="*/ 31 w 71"/>
                <a:gd name="T61" fmla="*/ 70 h 75"/>
                <a:gd name="T62" fmla="*/ 36 w 71"/>
                <a:gd name="T63" fmla="*/ 75 h 75"/>
                <a:gd name="T64" fmla="*/ 40 w 71"/>
                <a:gd name="T65" fmla="*/ 75 h 75"/>
                <a:gd name="T66" fmla="*/ 44 w 71"/>
                <a:gd name="T67" fmla="*/ 69 h 75"/>
                <a:gd name="T68" fmla="*/ 48 w 71"/>
                <a:gd name="T69" fmla="*/ 68 h 75"/>
                <a:gd name="T70" fmla="*/ 53 w 71"/>
                <a:gd name="T71" fmla="*/ 70 h 75"/>
                <a:gd name="T72" fmla="*/ 54 w 71"/>
                <a:gd name="T73" fmla="*/ 64 h 75"/>
                <a:gd name="T74" fmla="*/ 57 w 71"/>
                <a:gd name="T75" fmla="*/ 62 h 75"/>
                <a:gd name="T76" fmla="*/ 64 w 71"/>
                <a:gd name="T77" fmla="*/ 61 h 75"/>
                <a:gd name="T78" fmla="*/ 66 w 71"/>
                <a:gd name="T79" fmla="*/ 57 h 75"/>
                <a:gd name="T80" fmla="*/ 65 w 71"/>
                <a:gd name="T81" fmla="*/ 50 h 75"/>
                <a:gd name="T82" fmla="*/ 66 w 71"/>
                <a:gd name="T83" fmla="*/ 47 h 75"/>
                <a:gd name="T84" fmla="*/ 71 w 71"/>
                <a:gd name="T85" fmla="*/ 42 h 75"/>
                <a:gd name="T86" fmla="*/ 71 w 71"/>
                <a:gd name="T87" fmla="*/ 38 h 75"/>
                <a:gd name="T88" fmla="*/ 67 w 71"/>
                <a:gd name="T89" fmla="*/ 33 h 75"/>
                <a:gd name="T90" fmla="*/ 66 w 71"/>
                <a:gd name="T91" fmla="*/ 29 h 75"/>
                <a:gd name="T92" fmla="*/ 68 w 71"/>
                <a:gd name="T93" fmla="*/ 23 h 75"/>
                <a:gd name="T94" fmla="*/ 24 w 71"/>
                <a:gd name="T95" fmla="*/ 56 h 75"/>
                <a:gd name="T96" fmla="*/ 27 w 71"/>
                <a:gd name="T97" fmla="*/ 43 h 75"/>
                <a:gd name="T98" fmla="*/ 37 w 71"/>
                <a:gd name="T99" fmla="*/ 59 h 75"/>
                <a:gd name="T100" fmla="*/ 49 w 71"/>
                <a:gd name="T101" fmla="*/ 63 h 75"/>
                <a:gd name="T102" fmla="*/ 39 w 71"/>
                <a:gd name="T103" fmla="*/ 36 h 75"/>
                <a:gd name="T104" fmla="*/ 31 w 71"/>
                <a:gd name="T105" fmla="*/ 29 h 75"/>
                <a:gd name="T106" fmla="*/ 34 w 71"/>
                <a:gd name="T107" fmla="*/ 16 h 75"/>
                <a:gd name="T108" fmla="*/ 44 w 71"/>
                <a:gd name="T109" fmla="*/ 33 h 75"/>
                <a:gd name="T110" fmla="*/ 56 w 71"/>
                <a:gd name="T111" fmla="*/ 3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1" h="75">
                  <a:moveTo>
                    <a:pt x="63" y="22"/>
                  </a:moveTo>
                  <a:cubicBezTo>
                    <a:pt x="67" y="19"/>
                    <a:pt x="67" y="19"/>
                    <a:pt x="67" y="19"/>
                  </a:cubicBezTo>
                  <a:cubicBezTo>
                    <a:pt x="66" y="18"/>
                    <a:pt x="66" y="17"/>
                    <a:pt x="65" y="17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8"/>
                    <a:pt x="60" y="18"/>
                    <a:pt x="60" y="17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62" y="13"/>
                    <a:pt x="62" y="12"/>
                    <a:pt x="61" y="11"/>
                  </a:cubicBezTo>
                  <a:cubicBezTo>
                    <a:pt x="58" y="14"/>
                    <a:pt x="58" y="14"/>
                    <a:pt x="58" y="14"/>
                  </a:cubicBezTo>
                  <a:cubicBezTo>
                    <a:pt x="57" y="14"/>
                    <a:pt x="57" y="13"/>
                    <a:pt x="56" y="13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8" y="8"/>
                    <a:pt x="57" y="8"/>
                    <a:pt x="56" y="7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3" y="10"/>
                    <a:pt x="52" y="10"/>
                    <a:pt x="51" y="9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2" y="5"/>
                    <a:pt x="51" y="4"/>
                    <a:pt x="51" y="4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7"/>
                    <a:pt x="47" y="7"/>
                    <a:pt x="46" y="7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6" y="2"/>
                    <a:pt x="46" y="2"/>
                    <a:pt x="45" y="2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2" y="6"/>
                    <a:pt x="42" y="6"/>
                    <a:pt x="41" y="5"/>
                  </a:cubicBezTo>
                  <a:cubicBezTo>
                    <a:pt x="41" y="1"/>
                    <a:pt x="41" y="1"/>
                    <a:pt x="41" y="1"/>
                  </a:cubicBezTo>
                  <a:cubicBezTo>
                    <a:pt x="40" y="1"/>
                    <a:pt x="39" y="1"/>
                    <a:pt x="38" y="0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6" y="5"/>
                    <a:pt x="35" y="5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4" y="0"/>
                    <a:pt x="33" y="0"/>
                    <a:pt x="32" y="1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1" y="5"/>
                    <a:pt x="30" y="5"/>
                    <a:pt x="30" y="6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7" y="1"/>
                    <a:pt x="27" y="2"/>
                    <a:pt x="26" y="2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7"/>
                    <a:pt x="25" y="7"/>
                    <a:pt x="24" y="7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1" y="3"/>
                    <a:pt x="21" y="4"/>
                    <a:pt x="20" y="4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0" y="9"/>
                    <a:pt x="20" y="9"/>
                  </a:cubicBezTo>
                  <a:cubicBezTo>
                    <a:pt x="20" y="9"/>
                    <a:pt x="20" y="10"/>
                    <a:pt x="19" y="10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6" y="7"/>
                    <a:pt x="15" y="7"/>
                    <a:pt x="14" y="8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5" y="13"/>
                    <a:pt x="15" y="13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1"/>
                    <a:pt x="10" y="12"/>
                    <a:pt x="10" y="12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1" y="17"/>
                    <a:pt x="11" y="17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6"/>
                    <a:pt x="6" y="17"/>
                    <a:pt x="6" y="18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8" y="22"/>
                    <a:pt x="8" y="22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3" y="22"/>
                    <a:pt x="3" y="23"/>
                    <a:pt x="3" y="23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6" y="27"/>
                    <a:pt x="6" y="28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8"/>
                    <a:pt x="1" y="29"/>
                    <a:pt x="1" y="30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2"/>
                    <a:pt x="5" y="33"/>
                    <a:pt x="5" y="3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0" y="36"/>
                    <a:pt x="0" y="3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8"/>
                    <a:pt x="4" y="39"/>
                    <a:pt x="4" y="39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1"/>
                    <a:pt x="0" y="42"/>
                    <a:pt x="0" y="43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5" y="44"/>
                    <a:pt x="5" y="44"/>
                    <a:pt x="5" y="45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1" y="48"/>
                    <a:pt x="2" y="49"/>
                    <a:pt x="2" y="50"/>
                  </a:cubicBezTo>
                  <a:cubicBezTo>
                    <a:pt x="6" y="49"/>
                    <a:pt x="6" y="49"/>
                    <a:pt x="6" y="49"/>
                  </a:cubicBezTo>
                  <a:cubicBezTo>
                    <a:pt x="6" y="49"/>
                    <a:pt x="7" y="50"/>
                    <a:pt x="7" y="51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4" y="54"/>
                    <a:pt x="4" y="55"/>
                    <a:pt x="4" y="56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9" y="55"/>
                    <a:pt x="9" y="55"/>
                    <a:pt x="10" y="56"/>
                  </a:cubicBezTo>
                  <a:cubicBezTo>
                    <a:pt x="6" y="59"/>
                    <a:pt x="6" y="59"/>
                    <a:pt x="6" y="59"/>
                  </a:cubicBezTo>
                  <a:cubicBezTo>
                    <a:pt x="7" y="60"/>
                    <a:pt x="7" y="61"/>
                    <a:pt x="8" y="61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59"/>
                    <a:pt x="13" y="60"/>
                    <a:pt x="13" y="60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11" y="65"/>
                    <a:pt x="12" y="65"/>
                    <a:pt x="12" y="66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6" y="63"/>
                    <a:pt x="17" y="64"/>
                    <a:pt x="17" y="64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6" y="69"/>
                    <a:pt x="17" y="69"/>
                    <a:pt x="18" y="70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21" y="67"/>
                    <a:pt x="22" y="67"/>
                    <a:pt x="22" y="67"/>
                  </a:cubicBezTo>
                  <a:cubicBezTo>
                    <a:pt x="21" y="72"/>
                    <a:pt x="21" y="72"/>
                    <a:pt x="21" y="72"/>
                  </a:cubicBezTo>
                  <a:cubicBezTo>
                    <a:pt x="22" y="72"/>
                    <a:pt x="23" y="72"/>
                    <a:pt x="23" y="73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26" y="69"/>
                    <a:pt x="27" y="69"/>
                    <a:pt x="27" y="69"/>
                  </a:cubicBezTo>
                  <a:cubicBezTo>
                    <a:pt x="27" y="74"/>
                    <a:pt x="27" y="74"/>
                    <a:pt x="27" y="74"/>
                  </a:cubicBezTo>
                  <a:cubicBezTo>
                    <a:pt x="28" y="74"/>
                    <a:pt x="29" y="74"/>
                    <a:pt x="30" y="75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2" y="70"/>
                    <a:pt x="32" y="70"/>
                    <a:pt x="33" y="70"/>
                  </a:cubicBezTo>
                  <a:cubicBezTo>
                    <a:pt x="33" y="75"/>
                    <a:pt x="33" y="75"/>
                    <a:pt x="33" y="75"/>
                  </a:cubicBezTo>
                  <a:cubicBezTo>
                    <a:pt x="34" y="75"/>
                    <a:pt x="35" y="75"/>
                    <a:pt x="36" y="75"/>
                  </a:cubicBezTo>
                  <a:cubicBezTo>
                    <a:pt x="37" y="70"/>
                    <a:pt x="37" y="70"/>
                    <a:pt x="37" y="70"/>
                  </a:cubicBezTo>
                  <a:cubicBezTo>
                    <a:pt x="37" y="70"/>
                    <a:pt x="38" y="70"/>
                    <a:pt x="39" y="70"/>
                  </a:cubicBezTo>
                  <a:cubicBezTo>
                    <a:pt x="40" y="75"/>
                    <a:pt x="40" y="75"/>
                    <a:pt x="40" y="75"/>
                  </a:cubicBezTo>
                  <a:cubicBezTo>
                    <a:pt x="41" y="75"/>
                    <a:pt x="42" y="75"/>
                    <a:pt x="42" y="74"/>
                  </a:cubicBezTo>
                  <a:cubicBezTo>
                    <a:pt x="42" y="70"/>
                    <a:pt x="42" y="70"/>
                    <a:pt x="42" y="70"/>
                  </a:cubicBezTo>
                  <a:cubicBezTo>
                    <a:pt x="43" y="70"/>
                    <a:pt x="43" y="69"/>
                    <a:pt x="44" y="69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7" y="73"/>
                    <a:pt x="48" y="73"/>
                    <a:pt x="49" y="73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68"/>
                    <a:pt x="49" y="67"/>
                    <a:pt x="49" y="67"/>
                  </a:cubicBezTo>
                  <a:cubicBezTo>
                    <a:pt x="52" y="71"/>
                    <a:pt x="52" y="71"/>
                    <a:pt x="52" y="71"/>
                  </a:cubicBezTo>
                  <a:cubicBezTo>
                    <a:pt x="52" y="71"/>
                    <a:pt x="53" y="70"/>
                    <a:pt x="53" y="70"/>
                  </a:cubicBezTo>
                  <a:cubicBezTo>
                    <a:pt x="54" y="70"/>
                    <a:pt x="54" y="70"/>
                    <a:pt x="54" y="70"/>
                  </a:cubicBezTo>
                  <a:cubicBezTo>
                    <a:pt x="53" y="65"/>
                    <a:pt x="53" y="65"/>
                    <a:pt x="53" y="65"/>
                  </a:cubicBezTo>
                  <a:cubicBezTo>
                    <a:pt x="53" y="65"/>
                    <a:pt x="54" y="64"/>
                    <a:pt x="54" y="64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8" y="67"/>
                    <a:pt x="59" y="66"/>
                    <a:pt x="59" y="66"/>
                  </a:cubicBezTo>
                  <a:cubicBezTo>
                    <a:pt x="57" y="62"/>
                    <a:pt x="57" y="62"/>
                    <a:pt x="57" y="62"/>
                  </a:cubicBezTo>
                  <a:cubicBezTo>
                    <a:pt x="57" y="61"/>
                    <a:pt x="58" y="61"/>
                    <a:pt x="58" y="60"/>
                  </a:cubicBezTo>
                  <a:cubicBezTo>
                    <a:pt x="62" y="63"/>
                    <a:pt x="62" y="63"/>
                    <a:pt x="62" y="63"/>
                  </a:cubicBezTo>
                  <a:cubicBezTo>
                    <a:pt x="63" y="62"/>
                    <a:pt x="63" y="61"/>
                    <a:pt x="64" y="61"/>
                  </a:cubicBezTo>
                  <a:cubicBezTo>
                    <a:pt x="61" y="57"/>
                    <a:pt x="61" y="57"/>
                    <a:pt x="61" y="57"/>
                  </a:cubicBezTo>
                  <a:cubicBezTo>
                    <a:pt x="61" y="57"/>
                    <a:pt x="62" y="56"/>
                    <a:pt x="62" y="56"/>
                  </a:cubicBezTo>
                  <a:cubicBezTo>
                    <a:pt x="66" y="57"/>
                    <a:pt x="66" y="57"/>
                    <a:pt x="66" y="57"/>
                  </a:cubicBezTo>
                  <a:cubicBezTo>
                    <a:pt x="66" y="57"/>
                    <a:pt x="67" y="56"/>
                    <a:pt x="67" y="55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4" y="52"/>
                    <a:pt x="64" y="51"/>
                    <a:pt x="65" y="50"/>
                  </a:cubicBezTo>
                  <a:cubicBezTo>
                    <a:pt x="69" y="51"/>
                    <a:pt x="69" y="51"/>
                    <a:pt x="69" y="51"/>
                  </a:cubicBezTo>
                  <a:cubicBezTo>
                    <a:pt x="69" y="51"/>
                    <a:pt x="69" y="50"/>
                    <a:pt x="70" y="49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6" y="46"/>
                    <a:pt x="66" y="45"/>
                    <a:pt x="66" y="45"/>
                  </a:cubicBezTo>
                  <a:cubicBezTo>
                    <a:pt x="71" y="45"/>
                    <a:pt x="71" y="45"/>
                    <a:pt x="71" y="45"/>
                  </a:cubicBezTo>
                  <a:cubicBezTo>
                    <a:pt x="71" y="44"/>
                    <a:pt x="71" y="43"/>
                    <a:pt x="71" y="42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7" y="40"/>
                    <a:pt x="67" y="40"/>
                    <a:pt x="67" y="39"/>
                  </a:cubicBezTo>
                  <a:cubicBezTo>
                    <a:pt x="71" y="38"/>
                    <a:pt x="71" y="38"/>
                    <a:pt x="71" y="38"/>
                  </a:cubicBezTo>
                  <a:cubicBezTo>
                    <a:pt x="71" y="37"/>
                    <a:pt x="71" y="36"/>
                    <a:pt x="71" y="35"/>
                  </a:cubicBezTo>
                  <a:cubicBezTo>
                    <a:pt x="67" y="35"/>
                    <a:pt x="67" y="35"/>
                    <a:pt x="67" y="35"/>
                  </a:cubicBezTo>
                  <a:cubicBezTo>
                    <a:pt x="67" y="34"/>
                    <a:pt x="67" y="34"/>
                    <a:pt x="67" y="33"/>
                  </a:cubicBezTo>
                  <a:cubicBezTo>
                    <a:pt x="71" y="32"/>
                    <a:pt x="71" y="32"/>
                    <a:pt x="71" y="32"/>
                  </a:cubicBezTo>
                  <a:cubicBezTo>
                    <a:pt x="71" y="31"/>
                    <a:pt x="71" y="30"/>
                    <a:pt x="70" y="29"/>
                  </a:cubicBezTo>
                  <a:cubicBezTo>
                    <a:pt x="66" y="29"/>
                    <a:pt x="66" y="29"/>
                    <a:pt x="66" y="29"/>
                  </a:cubicBezTo>
                  <a:cubicBezTo>
                    <a:pt x="66" y="29"/>
                    <a:pt x="66" y="28"/>
                    <a:pt x="65" y="27"/>
                  </a:cubicBezTo>
                  <a:cubicBezTo>
                    <a:pt x="69" y="25"/>
                    <a:pt x="69" y="25"/>
                    <a:pt x="69" y="25"/>
                  </a:cubicBezTo>
                  <a:cubicBezTo>
                    <a:pt x="69" y="24"/>
                    <a:pt x="69" y="23"/>
                    <a:pt x="68" y="23"/>
                  </a:cubicBezTo>
                  <a:cubicBezTo>
                    <a:pt x="64" y="24"/>
                    <a:pt x="64" y="24"/>
                    <a:pt x="64" y="24"/>
                  </a:cubicBezTo>
                  <a:cubicBezTo>
                    <a:pt x="64" y="23"/>
                    <a:pt x="63" y="23"/>
                    <a:pt x="63" y="22"/>
                  </a:cubicBezTo>
                  <a:close/>
                  <a:moveTo>
                    <a:pt x="24" y="56"/>
                  </a:moveTo>
                  <a:cubicBezTo>
                    <a:pt x="20" y="58"/>
                    <a:pt x="14" y="57"/>
                    <a:pt x="12" y="52"/>
                  </a:cubicBezTo>
                  <a:cubicBezTo>
                    <a:pt x="9" y="48"/>
                    <a:pt x="11" y="42"/>
                    <a:pt x="15" y="39"/>
                  </a:cubicBezTo>
                  <a:cubicBezTo>
                    <a:pt x="19" y="37"/>
                    <a:pt x="25" y="38"/>
                    <a:pt x="27" y="43"/>
                  </a:cubicBezTo>
                  <a:cubicBezTo>
                    <a:pt x="30" y="47"/>
                    <a:pt x="28" y="53"/>
                    <a:pt x="24" y="56"/>
                  </a:cubicBezTo>
                  <a:close/>
                  <a:moveTo>
                    <a:pt x="49" y="63"/>
                  </a:moveTo>
                  <a:cubicBezTo>
                    <a:pt x="45" y="65"/>
                    <a:pt x="40" y="64"/>
                    <a:pt x="37" y="59"/>
                  </a:cubicBezTo>
                  <a:cubicBezTo>
                    <a:pt x="35" y="55"/>
                    <a:pt x="36" y="49"/>
                    <a:pt x="41" y="47"/>
                  </a:cubicBezTo>
                  <a:cubicBezTo>
                    <a:pt x="45" y="44"/>
                    <a:pt x="50" y="46"/>
                    <a:pt x="53" y="50"/>
                  </a:cubicBezTo>
                  <a:cubicBezTo>
                    <a:pt x="55" y="55"/>
                    <a:pt x="54" y="60"/>
                    <a:pt x="49" y="63"/>
                  </a:cubicBezTo>
                  <a:close/>
                  <a:moveTo>
                    <a:pt x="32" y="40"/>
                  </a:moveTo>
                  <a:cubicBezTo>
                    <a:pt x="31" y="38"/>
                    <a:pt x="32" y="35"/>
                    <a:pt x="34" y="34"/>
                  </a:cubicBezTo>
                  <a:cubicBezTo>
                    <a:pt x="36" y="33"/>
                    <a:pt x="38" y="34"/>
                    <a:pt x="39" y="36"/>
                  </a:cubicBezTo>
                  <a:cubicBezTo>
                    <a:pt x="40" y="38"/>
                    <a:pt x="39" y="40"/>
                    <a:pt x="38" y="41"/>
                  </a:cubicBezTo>
                  <a:cubicBezTo>
                    <a:pt x="36" y="42"/>
                    <a:pt x="33" y="42"/>
                    <a:pt x="32" y="40"/>
                  </a:cubicBezTo>
                  <a:close/>
                  <a:moveTo>
                    <a:pt x="31" y="29"/>
                  </a:moveTo>
                  <a:cubicBezTo>
                    <a:pt x="27" y="31"/>
                    <a:pt x="21" y="30"/>
                    <a:pt x="19" y="25"/>
                  </a:cubicBezTo>
                  <a:cubicBezTo>
                    <a:pt x="16" y="21"/>
                    <a:pt x="18" y="15"/>
                    <a:pt x="22" y="13"/>
                  </a:cubicBezTo>
                  <a:cubicBezTo>
                    <a:pt x="26" y="10"/>
                    <a:pt x="32" y="12"/>
                    <a:pt x="34" y="16"/>
                  </a:cubicBezTo>
                  <a:cubicBezTo>
                    <a:pt x="36" y="21"/>
                    <a:pt x="35" y="26"/>
                    <a:pt x="31" y="29"/>
                  </a:cubicBezTo>
                  <a:close/>
                  <a:moveTo>
                    <a:pt x="56" y="36"/>
                  </a:moveTo>
                  <a:cubicBezTo>
                    <a:pt x="52" y="39"/>
                    <a:pt x="47" y="37"/>
                    <a:pt x="44" y="33"/>
                  </a:cubicBezTo>
                  <a:cubicBezTo>
                    <a:pt x="42" y="28"/>
                    <a:pt x="43" y="22"/>
                    <a:pt x="47" y="20"/>
                  </a:cubicBezTo>
                  <a:cubicBezTo>
                    <a:pt x="52" y="17"/>
                    <a:pt x="57" y="19"/>
                    <a:pt x="60" y="23"/>
                  </a:cubicBezTo>
                  <a:cubicBezTo>
                    <a:pt x="62" y="28"/>
                    <a:pt x="61" y="34"/>
                    <a:pt x="56" y="36"/>
                  </a:cubicBez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1" name="Freeform 16"/>
            <p:cNvSpPr>
              <a:spLocks noEditPoints="1"/>
            </p:cNvSpPr>
            <p:nvPr/>
          </p:nvSpPr>
          <p:spPr bwMode="auto">
            <a:xfrm>
              <a:off x="1192213" y="2576513"/>
              <a:ext cx="28575" cy="28575"/>
            </a:xfrm>
            <a:custGeom>
              <a:avLst/>
              <a:gdLst>
                <a:gd name="T0" fmla="*/ 23 w 27"/>
                <a:gd name="T1" fmla="*/ 14 h 27"/>
                <a:gd name="T2" fmla="*/ 23 w 27"/>
                <a:gd name="T3" fmla="*/ 14 h 27"/>
                <a:gd name="T4" fmla="*/ 23 w 27"/>
                <a:gd name="T5" fmla="*/ 12 h 27"/>
                <a:gd name="T6" fmla="*/ 27 w 27"/>
                <a:gd name="T7" fmla="*/ 10 h 27"/>
                <a:gd name="T8" fmla="*/ 25 w 27"/>
                <a:gd name="T9" fmla="*/ 6 h 27"/>
                <a:gd name="T10" fmla="*/ 21 w 27"/>
                <a:gd name="T11" fmla="*/ 7 h 27"/>
                <a:gd name="T12" fmla="*/ 19 w 27"/>
                <a:gd name="T13" fmla="*/ 5 h 27"/>
                <a:gd name="T14" fmla="*/ 20 w 27"/>
                <a:gd name="T15" fmla="*/ 1 h 27"/>
                <a:gd name="T16" fmla="*/ 16 w 27"/>
                <a:gd name="T17" fmla="*/ 0 h 27"/>
                <a:gd name="T18" fmla="*/ 14 w 27"/>
                <a:gd name="T19" fmla="*/ 3 h 27"/>
                <a:gd name="T20" fmla="*/ 13 w 27"/>
                <a:gd name="T21" fmla="*/ 3 h 27"/>
                <a:gd name="T22" fmla="*/ 12 w 27"/>
                <a:gd name="T23" fmla="*/ 3 h 27"/>
                <a:gd name="T24" fmla="*/ 10 w 27"/>
                <a:gd name="T25" fmla="*/ 0 h 27"/>
                <a:gd name="T26" fmla="*/ 6 w 27"/>
                <a:gd name="T27" fmla="*/ 2 h 27"/>
                <a:gd name="T28" fmla="*/ 7 w 27"/>
                <a:gd name="T29" fmla="*/ 6 h 27"/>
                <a:gd name="T30" fmla="*/ 6 w 27"/>
                <a:gd name="T31" fmla="*/ 7 h 27"/>
                <a:gd name="T32" fmla="*/ 2 w 27"/>
                <a:gd name="T33" fmla="*/ 6 h 27"/>
                <a:gd name="T34" fmla="*/ 0 w 27"/>
                <a:gd name="T35" fmla="*/ 11 h 27"/>
                <a:gd name="T36" fmla="*/ 4 w 27"/>
                <a:gd name="T37" fmla="*/ 13 h 27"/>
                <a:gd name="T38" fmla="*/ 4 w 27"/>
                <a:gd name="T39" fmla="*/ 14 h 27"/>
                <a:gd name="T40" fmla="*/ 4 w 27"/>
                <a:gd name="T41" fmla="*/ 15 h 27"/>
                <a:gd name="T42" fmla="*/ 0 w 27"/>
                <a:gd name="T43" fmla="*/ 17 h 27"/>
                <a:gd name="T44" fmla="*/ 2 w 27"/>
                <a:gd name="T45" fmla="*/ 21 h 27"/>
                <a:gd name="T46" fmla="*/ 6 w 27"/>
                <a:gd name="T47" fmla="*/ 20 h 27"/>
                <a:gd name="T48" fmla="*/ 8 w 27"/>
                <a:gd name="T49" fmla="*/ 22 h 27"/>
                <a:gd name="T50" fmla="*/ 7 w 27"/>
                <a:gd name="T51" fmla="*/ 26 h 27"/>
                <a:gd name="T52" fmla="*/ 11 w 27"/>
                <a:gd name="T53" fmla="*/ 27 h 27"/>
                <a:gd name="T54" fmla="*/ 13 w 27"/>
                <a:gd name="T55" fmla="*/ 24 h 27"/>
                <a:gd name="T56" fmla="*/ 13 w 27"/>
                <a:gd name="T57" fmla="*/ 24 h 27"/>
                <a:gd name="T58" fmla="*/ 15 w 27"/>
                <a:gd name="T59" fmla="*/ 24 h 27"/>
                <a:gd name="T60" fmla="*/ 17 w 27"/>
                <a:gd name="T61" fmla="*/ 27 h 27"/>
                <a:gd name="T62" fmla="*/ 21 w 27"/>
                <a:gd name="T63" fmla="*/ 25 h 27"/>
                <a:gd name="T64" fmla="*/ 20 w 27"/>
                <a:gd name="T65" fmla="*/ 21 h 27"/>
                <a:gd name="T66" fmla="*/ 21 w 27"/>
                <a:gd name="T67" fmla="*/ 20 h 27"/>
                <a:gd name="T68" fmla="*/ 25 w 27"/>
                <a:gd name="T69" fmla="*/ 21 h 27"/>
                <a:gd name="T70" fmla="*/ 27 w 27"/>
                <a:gd name="T71" fmla="*/ 16 h 27"/>
                <a:gd name="T72" fmla="*/ 23 w 27"/>
                <a:gd name="T73" fmla="*/ 14 h 27"/>
                <a:gd name="T74" fmla="*/ 13 w 27"/>
                <a:gd name="T75" fmla="*/ 18 h 27"/>
                <a:gd name="T76" fmla="*/ 9 w 27"/>
                <a:gd name="T77" fmla="*/ 14 h 27"/>
                <a:gd name="T78" fmla="*/ 13 w 27"/>
                <a:gd name="T79" fmla="*/ 9 h 27"/>
                <a:gd name="T80" fmla="*/ 18 w 27"/>
                <a:gd name="T81" fmla="*/ 14 h 27"/>
                <a:gd name="T82" fmla="*/ 13 w 27"/>
                <a:gd name="T8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7" h="27">
                  <a:moveTo>
                    <a:pt x="23" y="14"/>
                  </a:moveTo>
                  <a:cubicBezTo>
                    <a:pt x="23" y="14"/>
                    <a:pt x="23" y="14"/>
                    <a:pt x="23" y="14"/>
                  </a:cubicBezTo>
                  <a:cubicBezTo>
                    <a:pt x="23" y="13"/>
                    <a:pt x="23" y="13"/>
                    <a:pt x="23" y="12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6" y="8"/>
                    <a:pt x="26" y="7"/>
                    <a:pt x="25" y="6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0" y="6"/>
                    <a:pt x="20" y="6"/>
                    <a:pt x="19" y="5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9" y="1"/>
                    <a:pt x="18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3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0"/>
                    <a:pt x="7" y="1"/>
                    <a:pt x="6" y="2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6" y="7"/>
                    <a:pt x="6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8"/>
                    <a:pt x="1" y="9"/>
                    <a:pt x="0" y="11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3"/>
                    <a:pt x="4" y="13"/>
                    <a:pt x="4" y="14"/>
                  </a:cubicBezTo>
                  <a:cubicBezTo>
                    <a:pt x="4" y="14"/>
                    <a:pt x="4" y="14"/>
                    <a:pt x="4" y="15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9"/>
                    <a:pt x="1" y="20"/>
                    <a:pt x="2" y="21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1"/>
                    <a:pt x="7" y="21"/>
                    <a:pt x="8" y="22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8" y="26"/>
                    <a:pt x="9" y="27"/>
                    <a:pt x="11" y="27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4" y="24"/>
                    <a:pt x="14" y="24"/>
                    <a:pt x="15" y="24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20" y="26"/>
                    <a:pt x="21" y="25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1"/>
                    <a:pt x="21" y="20"/>
                    <a:pt x="21" y="20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6" y="19"/>
                    <a:pt x="26" y="18"/>
                    <a:pt x="27" y="16"/>
                  </a:cubicBezTo>
                  <a:lnTo>
                    <a:pt x="23" y="14"/>
                  </a:lnTo>
                  <a:close/>
                  <a:moveTo>
                    <a:pt x="13" y="18"/>
                  </a:moveTo>
                  <a:cubicBezTo>
                    <a:pt x="11" y="18"/>
                    <a:pt x="9" y="16"/>
                    <a:pt x="9" y="14"/>
                  </a:cubicBezTo>
                  <a:cubicBezTo>
                    <a:pt x="9" y="11"/>
                    <a:pt x="11" y="9"/>
                    <a:pt x="13" y="9"/>
                  </a:cubicBezTo>
                  <a:cubicBezTo>
                    <a:pt x="16" y="9"/>
                    <a:pt x="18" y="11"/>
                    <a:pt x="18" y="14"/>
                  </a:cubicBezTo>
                  <a:cubicBezTo>
                    <a:pt x="18" y="16"/>
                    <a:pt x="16" y="18"/>
                    <a:pt x="13" y="18"/>
                  </a:cubicBez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2" name="Freeform 17"/>
            <p:cNvSpPr>
              <a:spLocks noEditPoints="1"/>
            </p:cNvSpPr>
            <p:nvPr/>
          </p:nvSpPr>
          <p:spPr bwMode="auto">
            <a:xfrm>
              <a:off x="1203325" y="2713038"/>
              <a:ext cx="25400" cy="25400"/>
            </a:xfrm>
            <a:custGeom>
              <a:avLst/>
              <a:gdLst>
                <a:gd name="T0" fmla="*/ 21 w 24"/>
                <a:gd name="T1" fmla="*/ 13 h 25"/>
                <a:gd name="T2" fmla="*/ 21 w 24"/>
                <a:gd name="T3" fmla="*/ 12 h 25"/>
                <a:gd name="T4" fmla="*/ 21 w 24"/>
                <a:gd name="T5" fmla="*/ 11 h 25"/>
                <a:gd name="T6" fmla="*/ 24 w 24"/>
                <a:gd name="T7" fmla="*/ 9 h 25"/>
                <a:gd name="T8" fmla="*/ 23 w 24"/>
                <a:gd name="T9" fmla="*/ 5 h 25"/>
                <a:gd name="T10" fmla="*/ 19 w 24"/>
                <a:gd name="T11" fmla="*/ 6 h 25"/>
                <a:gd name="T12" fmla="*/ 18 w 24"/>
                <a:gd name="T13" fmla="*/ 5 h 25"/>
                <a:gd name="T14" fmla="*/ 18 w 24"/>
                <a:gd name="T15" fmla="*/ 1 h 25"/>
                <a:gd name="T16" fmla="*/ 15 w 24"/>
                <a:gd name="T17" fmla="*/ 0 h 25"/>
                <a:gd name="T18" fmla="*/ 13 w 24"/>
                <a:gd name="T19" fmla="*/ 3 h 25"/>
                <a:gd name="T20" fmla="*/ 12 w 24"/>
                <a:gd name="T21" fmla="*/ 3 h 25"/>
                <a:gd name="T22" fmla="*/ 11 w 24"/>
                <a:gd name="T23" fmla="*/ 3 h 25"/>
                <a:gd name="T24" fmla="*/ 9 w 24"/>
                <a:gd name="T25" fmla="*/ 0 h 25"/>
                <a:gd name="T26" fmla="*/ 6 w 24"/>
                <a:gd name="T27" fmla="*/ 2 h 25"/>
                <a:gd name="T28" fmla="*/ 7 w 24"/>
                <a:gd name="T29" fmla="*/ 5 h 25"/>
                <a:gd name="T30" fmla="*/ 5 w 24"/>
                <a:gd name="T31" fmla="*/ 7 h 25"/>
                <a:gd name="T32" fmla="*/ 2 w 24"/>
                <a:gd name="T33" fmla="*/ 6 h 25"/>
                <a:gd name="T34" fmla="*/ 0 w 24"/>
                <a:gd name="T35" fmla="*/ 10 h 25"/>
                <a:gd name="T36" fmla="*/ 4 w 24"/>
                <a:gd name="T37" fmla="*/ 11 h 25"/>
                <a:gd name="T38" fmla="*/ 4 w 24"/>
                <a:gd name="T39" fmla="*/ 12 h 25"/>
                <a:gd name="T40" fmla="*/ 4 w 24"/>
                <a:gd name="T41" fmla="*/ 13 h 25"/>
                <a:gd name="T42" fmla="*/ 1 w 24"/>
                <a:gd name="T43" fmla="*/ 15 h 25"/>
                <a:gd name="T44" fmla="*/ 2 w 24"/>
                <a:gd name="T45" fmla="*/ 19 h 25"/>
                <a:gd name="T46" fmla="*/ 6 w 24"/>
                <a:gd name="T47" fmla="*/ 18 h 25"/>
                <a:gd name="T48" fmla="*/ 7 w 24"/>
                <a:gd name="T49" fmla="*/ 20 h 25"/>
                <a:gd name="T50" fmla="*/ 6 w 24"/>
                <a:gd name="T51" fmla="*/ 23 h 25"/>
                <a:gd name="T52" fmla="*/ 10 w 24"/>
                <a:gd name="T53" fmla="*/ 25 h 25"/>
                <a:gd name="T54" fmla="*/ 12 w 24"/>
                <a:gd name="T55" fmla="*/ 21 h 25"/>
                <a:gd name="T56" fmla="*/ 12 w 24"/>
                <a:gd name="T57" fmla="*/ 21 h 25"/>
                <a:gd name="T58" fmla="*/ 13 w 24"/>
                <a:gd name="T59" fmla="*/ 21 h 25"/>
                <a:gd name="T60" fmla="*/ 15 w 24"/>
                <a:gd name="T61" fmla="*/ 25 h 25"/>
                <a:gd name="T62" fmla="*/ 19 w 24"/>
                <a:gd name="T63" fmla="*/ 23 h 25"/>
                <a:gd name="T64" fmla="*/ 18 w 24"/>
                <a:gd name="T65" fmla="*/ 19 h 25"/>
                <a:gd name="T66" fmla="*/ 19 w 24"/>
                <a:gd name="T67" fmla="*/ 18 h 25"/>
                <a:gd name="T68" fmla="*/ 23 w 24"/>
                <a:gd name="T69" fmla="*/ 19 h 25"/>
                <a:gd name="T70" fmla="*/ 24 w 24"/>
                <a:gd name="T71" fmla="*/ 15 h 25"/>
                <a:gd name="T72" fmla="*/ 21 w 24"/>
                <a:gd name="T73" fmla="*/ 13 h 25"/>
                <a:gd name="T74" fmla="*/ 12 w 24"/>
                <a:gd name="T75" fmla="*/ 16 h 25"/>
                <a:gd name="T76" fmla="*/ 8 w 24"/>
                <a:gd name="T77" fmla="*/ 12 h 25"/>
                <a:gd name="T78" fmla="*/ 12 w 24"/>
                <a:gd name="T79" fmla="*/ 8 h 25"/>
                <a:gd name="T80" fmla="*/ 16 w 24"/>
                <a:gd name="T81" fmla="*/ 12 h 25"/>
                <a:gd name="T82" fmla="*/ 12 w 24"/>
                <a:gd name="T83" fmla="*/ 1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4" h="25">
                  <a:moveTo>
                    <a:pt x="21" y="13"/>
                  </a:moveTo>
                  <a:cubicBezTo>
                    <a:pt x="21" y="13"/>
                    <a:pt x="21" y="13"/>
                    <a:pt x="21" y="12"/>
                  </a:cubicBezTo>
                  <a:cubicBezTo>
                    <a:pt x="21" y="12"/>
                    <a:pt x="21" y="11"/>
                    <a:pt x="21" y="11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8"/>
                    <a:pt x="23" y="6"/>
                    <a:pt x="23" y="5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8" y="5"/>
                    <a:pt x="18" y="5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1"/>
                    <a:pt x="16" y="0"/>
                    <a:pt x="15" y="0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2" y="3"/>
                    <a:pt x="12" y="3"/>
                    <a:pt x="11" y="3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7" y="1"/>
                    <a:pt x="6" y="2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6"/>
                    <a:pt x="6" y="6"/>
                    <a:pt x="5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7"/>
                    <a:pt x="1" y="8"/>
                    <a:pt x="0" y="10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7"/>
                    <a:pt x="1" y="18"/>
                    <a:pt x="2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9"/>
                    <a:pt x="6" y="19"/>
                    <a:pt x="7" y="20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7" y="24"/>
                    <a:pt x="8" y="24"/>
                    <a:pt x="10" y="25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7" y="24"/>
                    <a:pt x="18" y="24"/>
                    <a:pt x="19" y="23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9" y="18"/>
                    <a:pt x="19" y="18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8"/>
                    <a:pt x="24" y="16"/>
                    <a:pt x="24" y="15"/>
                  </a:cubicBezTo>
                  <a:lnTo>
                    <a:pt x="21" y="13"/>
                  </a:lnTo>
                  <a:close/>
                  <a:moveTo>
                    <a:pt x="12" y="16"/>
                  </a:moveTo>
                  <a:cubicBezTo>
                    <a:pt x="10" y="16"/>
                    <a:pt x="8" y="15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5" y="8"/>
                    <a:pt x="16" y="10"/>
                    <a:pt x="16" y="12"/>
                  </a:cubicBezTo>
                  <a:cubicBezTo>
                    <a:pt x="16" y="15"/>
                    <a:pt x="15" y="16"/>
                    <a:pt x="12" y="16"/>
                  </a:cubicBez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3" name="Freeform 18"/>
            <p:cNvSpPr>
              <a:spLocks noEditPoints="1"/>
            </p:cNvSpPr>
            <p:nvPr/>
          </p:nvSpPr>
          <p:spPr bwMode="auto">
            <a:xfrm>
              <a:off x="1301750" y="2359026"/>
              <a:ext cx="74613" cy="77788"/>
            </a:xfrm>
            <a:custGeom>
              <a:avLst/>
              <a:gdLst>
                <a:gd name="T0" fmla="*/ 70 w 70"/>
                <a:gd name="T1" fmla="*/ 37 h 73"/>
                <a:gd name="T2" fmla="*/ 64 w 70"/>
                <a:gd name="T3" fmla="*/ 31 h 73"/>
                <a:gd name="T4" fmla="*/ 68 w 70"/>
                <a:gd name="T5" fmla="*/ 27 h 73"/>
                <a:gd name="T6" fmla="*/ 62 w 70"/>
                <a:gd name="T7" fmla="*/ 23 h 73"/>
                <a:gd name="T8" fmla="*/ 64 w 70"/>
                <a:gd name="T9" fmla="*/ 17 h 73"/>
                <a:gd name="T10" fmla="*/ 57 w 70"/>
                <a:gd name="T11" fmla="*/ 16 h 73"/>
                <a:gd name="T12" fmla="*/ 58 w 70"/>
                <a:gd name="T13" fmla="*/ 9 h 73"/>
                <a:gd name="T14" fmla="*/ 50 w 70"/>
                <a:gd name="T15" fmla="*/ 10 h 73"/>
                <a:gd name="T16" fmla="*/ 50 w 70"/>
                <a:gd name="T17" fmla="*/ 4 h 73"/>
                <a:gd name="T18" fmla="*/ 42 w 70"/>
                <a:gd name="T19" fmla="*/ 7 h 73"/>
                <a:gd name="T20" fmla="*/ 40 w 70"/>
                <a:gd name="T21" fmla="*/ 1 h 73"/>
                <a:gd name="T22" fmla="*/ 34 w 70"/>
                <a:gd name="T23" fmla="*/ 6 h 73"/>
                <a:gd name="T24" fmla="*/ 30 w 70"/>
                <a:gd name="T25" fmla="*/ 1 h 73"/>
                <a:gd name="T26" fmla="*/ 26 w 70"/>
                <a:gd name="T27" fmla="*/ 7 h 73"/>
                <a:gd name="T28" fmla="*/ 21 w 70"/>
                <a:gd name="T29" fmla="*/ 4 h 73"/>
                <a:gd name="T30" fmla="*/ 18 w 70"/>
                <a:gd name="T31" fmla="*/ 11 h 73"/>
                <a:gd name="T32" fmla="*/ 12 w 70"/>
                <a:gd name="T33" fmla="*/ 9 h 73"/>
                <a:gd name="T34" fmla="*/ 12 w 70"/>
                <a:gd name="T35" fmla="*/ 17 h 73"/>
                <a:gd name="T36" fmla="*/ 6 w 70"/>
                <a:gd name="T37" fmla="*/ 17 h 73"/>
                <a:gd name="T38" fmla="*/ 8 w 70"/>
                <a:gd name="T39" fmla="*/ 25 h 73"/>
                <a:gd name="T40" fmla="*/ 2 w 70"/>
                <a:gd name="T41" fmla="*/ 26 h 73"/>
                <a:gd name="T42" fmla="*/ 5 w 70"/>
                <a:gd name="T43" fmla="*/ 33 h 73"/>
                <a:gd name="T44" fmla="*/ 0 w 70"/>
                <a:gd name="T45" fmla="*/ 36 h 73"/>
                <a:gd name="T46" fmla="*/ 0 w 70"/>
                <a:gd name="T47" fmla="*/ 42 h 73"/>
                <a:gd name="T48" fmla="*/ 6 w 70"/>
                <a:gd name="T49" fmla="*/ 44 h 73"/>
                <a:gd name="T50" fmla="*/ 3 w 70"/>
                <a:gd name="T51" fmla="*/ 52 h 73"/>
                <a:gd name="T52" fmla="*/ 9 w 70"/>
                <a:gd name="T53" fmla="*/ 52 h 73"/>
                <a:gd name="T54" fmla="*/ 8 w 70"/>
                <a:gd name="T55" fmla="*/ 60 h 73"/>
                <a:gd name="T56" fmla="*/ 15 w 70"/>
                <a:gd name="T57" fmla="*/ 59 h 73"/>
                <a:gd name="T58" fmla="*/ 16 w 70"/>
                <a:gd name="T59" fmla="*/ 67 h 73"/>
                <a:gd name="T60" fmla="*/ 21 w 70"/>
                <a:gd name="T61" fmla="*/ 64 h 73"/>
                <a:gd name="T62" fmla="*/ 25 w 70"/>
                <a:gd name="T63" fmla="*/ 72 h 73"/>
                <a:gd name="T64" fmla="*/ 30 w 70"/>
                <a:gd name="T65" fmla="*/ 67 h 73"/>
                <a:gd name="T66" fmla="*/ 35 w 70"/>
                <a:gd name="T67" fmla="*/ 73 h 73"/>
                <a:gd name="T68" fmla="*/ 38 w 70"/>
                <a:gd name="T69" fmla="*/ 68 h 73"/>
                <a:gd name="T70" fmla="*/ 44 w 70"/>
                <a:gd name="T71" fmla="*/ 72 h 73"/>
                <a:gd name="T72" fmla="*/ 46 w 70"/>
                <a:gd name="T73" fmla="*/ 65 h 73"/>
                <a:gd name="T74" fmla="*/ 53 w 70"/>
                <a:gd name="T75" fmla="*/ 67 h 73"/>
                <a:gd name="T76" fmla="*/ 53 w 70"/>
                <a:gd name="T77" fmla="*/ 61 h 73"/>
                <a:gd name="T78" fmla="*/ 61 w 70"/>
                <a:gd name="T79" fmla="*/ 61 h 73"/>
                <a:gd name="T80" fmla="*/ 59 w 70"/>
                <a:gd name="T81" fmla="*/ 54 h 73"/>
                <a:gd name="T82" fmla="*/ 66 w 70"/>
                <a:gd name="T83" fmla="*/ 52 h 73"/>
                <a:gd name="T84" fmla="*/ 63 w 70"/>
                <a:gd name="T85" fmla="*/ 47 h 73"/>
                <a:gd name="T86" fmla="*/ 69 w 70"/>
                <a:gd name="T87" fmla="*/ 42 h 73"/>
                <a:gd name="T88" fmla="*/ 65 w 70"/>
                <a:gd name="T89" fmla="*/ 38 h 73"/>
                <a:gd name="T90" fmla="*/ 35 w 70"/>
                <a:gd name="T91" fmla="*/ 64 h 73"/>
                <a:gd name="T92" fmla="*/ 35 w 70"/>
                <a:gd name="T93" fmla="*/ 10 h 73"/>
                <a:gd name="T94" fmla="*/ 35 w 70"/>
                <a:gd name="T95" fmla="*/ 64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0" h="73">
                  <a:moveTo>
                    <a:pt x="70" y="37"/>
                  </a:moveTo>
                  <a:cubicBezTo>
                    <a:pt x="70" y="37"/>
                    <a:pt x="70" y="37"/>
                    <a:pt x="70" y="37"/>
                  </a:cubicBezTo>
                  <a:cubicBezTo>
                    <a:pt x="70" y="35"/>
                    <a:pt x="70" y="33"/>
                    <a:pt x="69" y="32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4" y="31"/>
                    <a:pt x="64" y="30"/>
                    <a:pt x="64" y="29"/>
                  </a:cubicBezTo>
                  <a:cubicBezTo>
                    <a:pt x="68" y="27"/>
                    <a:pt x="68" y="27"/>
                    <a:pt x="68" y="27"/>
                  </a:cubicBezTo>
                  <a:cubicBezTo>
                    <a:pt x="68" y="25"/>
                    <a:pt x="67" y="23"/>
                    <a:pt x="67" y="22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61" y="22"/>
                    <a:pt x="61" y="22"/>
                    <a:pt x="60" y="21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63" y="16"/>
                    <a:pt x="62" y="14"/>
                    <a:pt x="61" y="13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56" y="15"/>
                    <a:pt x="56" y="15"/>
                    <a:pt x="55" y="14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7" y="8"/>
                    <a:pt x="55" y="7"/>
                    <a:pt x="54" y="6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10"/>
                    <a:pt x="49" y="9"/>
                    <a:pt x="48" y="9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48" y="3"/>
                    <a:pt x="46" y="2"/>
                    <a:pt x="45" y="2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2" y="6"/>
                    <a:pt x="41" y="6"/>
                    <a:pt x="40" y="6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8" y="0"/>
                    <a:pt x="37" y="0"/>
                    <a:pt x="35" y="0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3" y="6"/>
                    <a:pt x="33" y="6"/>
                    <a:pt x="32" y="6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8" y="1"/>
                    <a:pt x="27" y="1"/>
                    <a:pt x="25" y="2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5" y="7"/>
                    <a:pt x="24" y="8"/>
                    <a:pt x="24" y="8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19" y="4"/>
                    <a:pt x="18" y="5"/>
                    <a:pt x="16" y="6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7" y="12"/>
                    <a:pt x="16" y="12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1" y="10"/>
                    <a:pt x="10" y="11"/>
                    <a:pt x="9" y="13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1" y="18"/>
                    <a:pt x="11" y="18"/>
                    <a:pt x="10" y="19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5" y="18"/>
                    <a:pt x="4" y="20"/>
                    <a:pt x="3" y="21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7" y="25"/>
                    <a:pt x="7" y="26"/>
                    <a:pt x="7" y="27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8"/>
                    <a:pt x="1" y="30"/>
                    <a:pt x="0" y="31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4"/>
                    <a:pt x="5" y="35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8"/>
                    <a:pt x="0" y="40"/>
                    <a:pt x="0" y="42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6" y="43"/>
                    <a:pt x="6" y="44"/>
                    <a:pt x="6" y="44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2" y="48"/>
                    <a:pt x="2" y="50"/>
                    <a:pt x="3" y="52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8" y="51"/>
                    <a:pt x="9" y="52"/>
                    <a:pt x="9" y="52"/>
                  </a:cubicBezTo>
                  <a:cubicBezTo>
                    <a:pt x="5" y="56"/>
                    <a:pt x="5" y="56"/>
                    <a:pt x="5" y="56"/>
                  </a:cubicBezTo>
                  <a:cubicBezTo>
                    <a:pt x="6" y="58"/>
                    <a:pt x="7" y="59"/>
                    <a:pt x="8" y="60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58"/>
                    <a:pt x="14" y="59"/>
                    <a:pt x="15" y="59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13" y="65"/>
                    <a:pt x="14" y="66"/>
                    <a:pt x="16" y="67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20" y="64"/>
                    <a:pt x="21" y="64"/>
                    <a:pt x="21" y="64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22" y="70"/>
                    <a:pt x="23" y="71"/>
                    <a:pt x="25" y="72"/>
                  </a:cubicBezTo>
                  <a:cubicBezTo>
                    <a:pt x="27" y="67"/>
                    <a:pt x="27" y="67"/>
                    <a:pt x="27" y="67"/>
                  </a:cubicBezTo>
                  <a:cubicBezTo>
                    <a:pt x="28" y="67"/>
                    <a:pt x="29" y="67"/>
                    <a:pt x="30" y="67"/>
                  </a:cubicBezTo>
                  <a:cubicBezTo>
                    <a:pt x="30" y="73"/>
                    <a:pt x="30" y="73"/>
                    <a:pt x="30" y="73"/>
                  </a:cubicBezTo>
                  <a:cubicBezTo>
                    <a:pt x="31" y="73"/>
                    <a:pt x="33" y="73"/>
                    <a:pt x="35" y="73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36" y="68"/>
                    <a:pt x="37" y="68"/>
                    <a:pt x="38" y="68"/>
                  </a:cubicBezTo>
                  <a:cubicBezTo>
                    <a:pt x="40" y="73"/>
                    <a:pt x="40" y="73"/>
                    <a:pt x="40" y="73"/>
                  </a:cubicBezTo>
                  <a:cubicBezTo>
                    <a:pt x="41" y="73"/>
                    <a:pt x="43" y="72"/>
                    <a:pt x="44" y="72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5" y="66"/>
                    <a:pt x="45" y="66"/>
                    <a:pt x="46" y="65"/>
                  </a:cubicBezTo>
                  <a:cubicBezTo>
                    <a:pt x="49" y="70"/>
                    <a:pt x="49" y="70"/>
                    <a:pt x="49" y="70"/>
                  </a:cubicBezTo>
                  <a:cubicBezTo>
                    <a:pt x="51" y="69"/>
                    <a:pt x="52" y="68"/>
                    <a:pt x="53" y="67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2" y="62"/>
                    <a:pt x="53" y="61"/>
                    <a:pt x="53" y="61"/>
                  </a:cubicBezTo>
                  <a:cubicBezTo>
                    <a:pt x="57" y="64"/>
                    <a:pt x="57" y="64"/>
                    <a:pt x="57" y="64"/>
                  </a:cubicBezTo>
                  <a:cubicBezTo>
                    <a:pt x="59" y="63"/>
                    <a:pt x="60" y="62"/>
                    <a:pt x="61" y="61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58" y="56"/>
                    <a:pt x="59" y="55"/>
                    <a:pt x="59" y="54"/>
                  </a:cubicBezTo>
                  <a:cubicBezTo>
                    <a:pt x="64" y="57"/>
                    <a:pt x="64" y="57"/>
                    <a:pt x="64" y="57"/>
                  </a:cubicBezTo>
                  <a:cubicBezTo>
                    <a:pt x="65" y="55"/>
                    <a:pt x="66" y="54"/>
                    <a:pt x="66" y="52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3" y="48"/>
                    <a:pt x="63" y="47"/>
                    <a:pt x="63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6"/>
                    <a:pt x="69" y="44"/>
                    <a:pt x="69" y="42"/>
                  </a:cubicBezTo>
                  <a:cubicBezTo>
                    <a:pt x="64" y="40"/>
                    <a:pt x="64" y="40"/>
                    <a:pt x="64" y="40"/>
                  </a:cubicBezTo>
                  <a:cubicBezTo>
                    <a:pt x="64" y="40"/>
                    <a:pt x="65" y="39"/>
                    <a:pt x="65" y="38"/>
                  </a:cubicBezTo>
                  <a:lnTo>
                    <a:pt x="70" y="37"/>
                  </a:lnTo>
                  <a:close/>
                  <a:moveTo>
                    <a:pt x="35" y="64"/>
                  </a:moveTo>
                  <a:cubicBezTo>
                    <a:pt x="21" y="64"/>
                    <a:pt x="9" y="52"/>
                    <a:pt x="9" y="37"/>
                  </a:cubicBezTo>
                  <a:cubicBezTo>
                    <a:pt x="9" y="22"/>
                    <a:pt x="21" y="10"/>
                    <a:pt x="35" y="10"/>
                  </a:cubicBezTo>
                  <a:cubicBezTo>
                    <a:pt x="49" y="10"/>
                    <a:pt x="61" y="22"/>
                    <a:pt x="61" y="37"/>
                  </a:cubicBezTo>
                  <a:cubicBezTo>
                    <a:pt x="61" y="52"/>
                    <a:pt x="49" y="64"/>
                    <a:pt x="35" y="64"/>
                  </a:cubicBez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4" name="Freeform 19"/>
            <p:cNvSpPr>
              <a:spLocks noEditPoints="1"/>
            </p:cNvSpPr>
            <p:nvPr/>
          </p:nvSpPr>
          <p:spPr bwMode="auto">
            <a:xfrm>
              <a:off x="1312863" y="2371726"/>
              <a:ext cx="52388" cy="53975"/>
            </a:xfrm>
            <a:custGeom>
              <a:avLst/>
              <a:gdLst>
                <a:gd name="T0" fmla="*/ 25 w 50"/>
                <a:gd name="T1" fmla="*/ 0 h 52"/>
                <a:gd name="T2" fmla="*/ 0 w 50"/>
                <a:gd name="T3" fmla="*/ 26 h 52"/>
                <a:gd name="T4" fmla="*/ 25 w 50"/>
                <a:gd name="T5" fmla="*/ 52 h 52"/>
                <a:gd name="T6" fmla="*/ 50 w 50"/>
                <a:gd name="T7" fmla="*/ 26 h 52"/>
                <a:gd name="T8" fmla="*/ 25 w 50"/>
                <a:gd name="T9" fmla="*/ 0 h 52"/>
                <a:gd name="T10" fmla="*/ 25 w 50"/>
                <a:gd name="T11" fmla="*/ 48 h 52"/>
                <a:gd name="T12" fmla="*/ 4 w 50"/>
                <a:gd name="T13" fmla="*/ 26 h 52"/>
                <a:gd name="T14" fmla="*/ 25 w 50"/>
                <a:gd name="T15" fmla="*/ 4 h 52"/>
                <a:gd name="T16" fmla="*/ 46 w 50"/>
                <a:gd name="T17" fmla="*/ 26 h 52"/>
                <a:gd name="T18" fmla="*/ 25 w 50"/>
                <a:gd name="T19" fmla="*/ 4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52">
                  <a:moveTo>
                    <a:pt x="25" y="0"/>
                  </a:moveTo>
                  <a:cubicBezTo>
                    <a:pt x="11" y="0"/>
                    <a:pt x="0" y="11"/>
                    <a:pt x="0" y="26"/>
                  </a:cubicBezTo>
                  <a:cubicBezTo>
                    <a:pt x="0" y="40"/>
                    <a:pt x="11" y="52"/>
                    <a:pt x="25" y="52"/>
                  </a:cubicBezTo>
                  <a:cubicBezTo>
                    <a:pt x="39" y="52"/>
                    <a:pt x="50" y="40"/>
                    <a:pt x="50" y="26"/>
                  </a:cubicBezTo>
                  <a:cubicBezTo>
                    <a:pt x="50" y="11"/>
                    <a:pt x="39" y="0"/>
                    <a:pt x="25" y="0"/>
                  </a:cubicBezTo>
                  <a:close/>
                  <a:moveTo>
                    <a:pt x="25" y="48"/>
                  </a:moveTo>
                  <a:cubicBezTo>
                    <a:pt x="13" y="48"/>
                    <a:pt x="4" y="38"/>
                    <a:pt x="4" y="26"/>
                  </a:cubicBezTo>
                  <a:cubicBezTo>
                    <a:pt x="4" y="14"/>
                    <a:pt x="13" y="4"/>
                    <a:pt x="25" y="4"/>
                  </a:cubicBezTo>
                  <a:cubicBezTo>
                    <a:pt x="36" y="4"/>
                    <a:pt x="46" y="14"/>
                    <a:pt x="46" y="26"/>
                  </a:cubicBezTo>
                  <a:cubicBezTo>
                    <a:pt x="46" y="38"/>
                    <a:pt x="36" y="48"/>
                    <a:pt x="25" y="48"/>
                  </a:cubicBez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5" name="Freeform 20"/>
            <p:cNvSpPr>
              <a:spLocks noEditPoints="1"/>
            </p:cNvSpPr>
            <p:nvPr/>
          </p:nvSpPr>
          <p:spPr bwMode="auto">
            <a:xfrm>
              <a:off x="1133475" y="2698751"/>
              <a:ext cx="66675" cy="69850"/>
            </a:xfrm>
            <a:custGeom>
              <a:avLst/>
              <a:gdLst>
                <a:gd name="T0" fmla="*/ 63 w 63"/>
                <a:gd name="T1" fmla="*/ 33 h 66"/>
                <a:gd name="T2" fmla="*/ 58 w 63"/>
                <a:gd name="T3" fmla="*/ 28 h 66"/>
                <a:gd name="T4" fmla="*/ 62 w 63"/>
                <a:gd name="T5" fmla="*/ 24 h 66"/>
                <a:gd name="T6" fmla="*/ 56 w 63"/>
                <a:gd name="T7" fmla="*/ 20 h 66"/>
                <a:gd name="T8" fmla="*/ 59 w 63"/>
                <a:gd name="T9" fmla="*/ 15 h 66"/>
                <a:gd name="T10" fmla="*/ 52 w 63"/>
                <a:gd name="T11" fmla="*/ 14 h 66"/>
                <a:gd name="T12" fmla="*/ 53 w 63"/>
                <a:gd name="T13" fmla="*/ 8 h 66"/>
                <a:gd name="T14" fmla="*/ 46 w 63"/>
                <a:gd name="T15" fmla="*/ 9 h 66"/>
                <a:gd name="T16" fmla="*/ 45 w 63"/>
                <a:gd name="T17" fmla="*/ 3 h 66"/>
                <a:gd name="T18" fmla="*/ 39 w 63"/>
                <a:gd name="T19" fmla="*/ 5 h 66"/>
                <a:gd name="T20" fmla="*/ 36 w 63"/>
                <a:gd name="T21" fmla="*/ 0 h 66"/>
                <a:gd name="T22" fmla="*/ 31 w 63"/>
                <a:gd name="T23" fmla="*/ 4 h 66"/>
                <a:gd name="T24" fmla="*/ 27 w 63"/>
                <a:gd name="T25" fmla="*/ 0 h 66"/>
                <a:gd name="T26" fmla="*/ 23 w 63"/>
                <a:gd name="T27" fmla="*/ 6 h 66"/>
                <a:gd name="T28" fmla="*/ 19 w 63"/>
                <a:gd name="T29" fmla="*/ 3 h 66"/>
                <a:gd name="T30" fmla="*/ 16 w 63"/>
                <a:gd name="T31" fmla="*/ 9 h 66"/>
                <a:gd name="T32" fmla="*/ 11 w 63"/>
                <a:gd name="T33" fmla="*/ 8 h 66"/>
                <a:gd name="T34" fmla="*/ 11 w 63"/>
                <a:gd name="T35" fmla="*/ 15 h 66"/>
                <a:gd name="T36" fmla="*/ 5 w 63"/>
                <a:gd name="T37" fmla="*/ 15 h 66"/>
                <a:gd name="T38" fmla="*/ 7 w 63"/>
                <a:gd name="T39" fmla="*/ 22 h 66"/>
                <a:gd name="T40" fmla="*/ 1 w 63"/>
                <a:gd name="T41" fmla="*/ 23 h 66"/>
                <a:gd name="T42" fmla="*/ 5 w 63"/>
                <a:gd name="T43" fmla="*/ 30 h 66"/>
                <a:gd name="T44" fmla="*/ 0 w 63"/>
                <a:gd name="T45" fmla="*/ 33 h 66"/>
                <a:gd name="T46" fmla="*/ 0 w 63"/>
                <a:gd name="T47" fmla="*/ 37 h 66"/>
                <a:gd name="T48" fmla="*/ 5 w 63"/>
                <a:gd name="T49" fmla="*/ 40 h 66"/>
                <a:gd name="T50" fmla="*/ 3 w 63"/>
                <a:gd name="T51" fmla="*/ 46 h 66"/>
                <a:gd name="T52" fmla="*/ 8 w 63"/>
                <a:gd name="T53" fmla="*/ 47 h 66"/>
                <a:gd name="T54" fmla="*/ 7 w 63"/>
                <a:gd name="T55" fmla="*/ 54 h 66"/>
                <a:gd name="T56" fmla="*/ 13 w 63"/>
                <a:gd name="T57" fmla="*/ 54 h 66"/>
                <a:gd name="T58" fmla="*/ 14 w 63"/>
                <a:gd name="T59" fmla="*/ 61 h 66"/>
                <a:gd name="T60" fmla="*/ 19 w 63"/>
                <a:gd name="T61" fmla="*/ 58 h 66"/>
                <a:gd name="T62" fmla="*/ 22 w 63"/>
                <a:gd name="T63" fmla="*/ 65 h 66"/>
                <a:gd name="T64" fmla="*/ 27 w 63"/>
                <a:gd name="T65" fmla="*/ 61 h 66"/>
                <a:gd name="T66" fmla="*/ 31 w 63"/>
                <a:gd name="T67" fmla="*/ 66 h 66"/>
                <a:gd name="T68" fmla="*/ 34 w 63"/>
                <a:gd name="T69" fmla="*/ 61 h 66"/>
                <a:gd name="T70" fmla="*/ 40 w 63"/>
                <a:gd name="T71" fmla="*/ 65 h 66"/>
                <a:gd name="T72" fmla="*/ 42 w 63"/>
                <a:gd name="T73" fmla="*/ 59 h 66"/>
                <a:gd name="T74" fmla="*/ 49 w 63"/>
                <a:gd name="T75" fmla="*/ 61 h 66"/>
                <a:gd name="T76" fmla="*/ 49 w 63"/>
                <a:gd name="T77" fmla="*/ 55 h 66"/>
                <a:gd name="T78" fmla="*/ 56 w 63"/>
                <a:gd name="T79" fmla="*/ 55 h 66"/>
                <a:gd name="T80" fmla="*/ 54 w 63"/>
                <a:gd name="T81" fmla="*/ 49 h 66"/>
                <a:gd name="T82" fmla="*/ 60 w 63"/>
                <a:gd name="T83" fmla="*/ 47 h 66"/>
                <a:gd name="T84" fmla="*/ 57 w 63"/>
                <a:gd name="T85" fmla="*/ 42 h 66"/>
                <a:gd name="T86" fmla="*/ 63 w 63"/>
                <a:gd name="T87" fmla="*/ 38 h 66"/>
                <a:gd name="T88" fmla="*/ 59 w 63"/>
                <a:gd name="T89" fmla="*/ 34 h 66"/>
                <a:gd name="T90" fmla="*/ 32 w 63"/>
                <a:gd name="T91" fmla="*/ 57 h 66"/>
                <a:gd name="T92" fmla="*/ 32 w 63"/>
                <a:gd name="T93" fmla="*/ 8 h 66"/>
                <a:gd name="T94" fmla="*/ 32 w 63"/>
                <a:gd name="T95" fmla="*/ 5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3" h="66">
                  <a:moveTo>
                    <a:pt x="63" y="33"/>
                  </a:moveTo>
                  <a:cubicBezTo>
                    <a:pt x="63" y="33"/>
                    <a:pt x="63" y="33"/>
                    <a:pt x="63" y="33"/>
                  </a:cubicBezTo>
                  <a:cubicBezTo>
                    <a:pt x="63" y="31"/>
                    <a:pt x="63" y="30"/>
                    <a:pt x="63" y="28"/>
                  </a:cubicBezTo>
                  <a:cubicBezTo>
                    <a:pt x="58" y="28"/>
                    <a:pt x="58" y="28"/>
                    <a:pt x="58" y="28"/>
                  </a:cubicBezTo>
                  <a:cubicBezTo>
                    <a:pt x="58" y="27"/>
                    <a:pt x="58" y="27"/>
                    <a:pt x="58" y="26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2" y="22"/>
                    <a:pt x="61" y="21"/>
                    <a:pt x="61" y="19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6" y="20"/>
                    <a:pt x="55" y="19"/>
                    <a:pt x="55" y="18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58" y="14"/>
                    <a:pt x="57" y="12"/>
                    <a:pt x="56" y="11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1" y="13"/>
                    <a:pt x="51" y="13"/>
                    <a:pt x="50" y="12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52" y="7"/>
                    <a:pt x="50" y="6"/>
                    <a:pt x="49" y="5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5" y="8"/>
                    <a:pt x="45" y="8"/>
                    <a:pt x="44" y="8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4" y="2"/>
                    <a:pt x="42" y="1"/>
                    <a:pt x="41" y="1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8" y="5"/>
                    <a:pt x="37" y="5"/>
                    <a:pt x="37" y="5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5" y="0"/>
                    <a:pt x="33" y="0"/>
                    <a:pt x="32" y="0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0" y="5"/>
                    <a:pt x="30" y="5"/>
                    <a:pt x="29" y="5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4" y="0"/>
                    <a:pt x="23" y="1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2" y="6"/>
                    <a:pt x="21" y="7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7" y="3"/>
                    <a:pt x="16" y="4"/>
                    <a:pt x="15" y="5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10"/>
                    <a:pt x="15" y="10"/>
                    <a:pt x="15" y="11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0" y="9"/>
                    <a:pt x="9" y="10"/>
                    <a:pt x="8" y="11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0" y="15"/>
                    <a:pt x="10" y="16"/>
                    <a:pt x="9" y="17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6"/>
                    <a:pt x="3" y="17"/>
                    <a:pt x="3" y="19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6" y="22"/>
                    <a:pt x="6" y="23"/>
                    <a:pt x="6" y="24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5"/>
                    <a:pt x="0" y="26"/>
                    <a:pt x="0" y="28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1"/>
                    <a:pt x="5" y="3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4"/>
                    <a:pt x="0" y="36"/>
                    <a:pt x="0" y="37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38"/>
                    <a:pt x="5" y="39"/>
                    <a:pt x="5" y="40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4"/>
                    <a:pt x="2" y="45"/>
                    <a:pt x="3" y="46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8" y="46"/>
                    <a:pt x="8" y="47"/>
                    <a:pt x="8" y="47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6" y="52"/>
                    <a:pt x="6" y="53"/>
                    <a:pt x="7" y="54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2" y="53"/>
                    <a:pt x="13" y="53"/>
                    <a:pt x="13" y="54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12" y="59"/>
                    <a:pt x="13" y="60"/>
                    <a:pt x="14" y="61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18" y="58"/>
                    <a:pt x="19" y="58"/>
                    <a:pt x="19" y="58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20" y="64"/>
                    <a:pt x="21" y="64"/>
                    <a:pt x="22" y="65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5" y="61"/>
                    <a:pt x="26" y="61"/>
                    <a:pt x="27" y="61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8" y="66"/>
                    <a:pt x="30" y="66"/>
                    <a:pt x="31" y="66"/>
                  </a:cubicBezTo>
                  <a:cubicBezTo>
                    <a:pt x="32" y="61"/>
                    <a:pt x="32" y="61"/>
                    <a:pt x="32" y="61"/>
                  </a:cubicBezTo>
                  <a:cubicBezTo>
                    <a:pt x="33" y="61"/>
                    <a:pt x="34" y="61"/>
                    <a:pt x="34" y="61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7" y="66"/>
                    <a:pt x="39" y="65"/>
                    <a:pt x="40" y="65"/>
                  </a:cubicBezTo>
                  <a:cubicBezTo>
                    <a:pt x="40" y="60"/>
                    <a:pt x="40" y="60"/>
                    <a:pt x="40" y="60"/>
                  </a:cubicBezTo>
                  <a:cubicBezTo>
                    <a:pt x="41" y="60"/>
                    <a:pt x="41" y="59"/>
                    <a:pt x="42" y="59"/>
                  </a:cubicBezTo>
                  <a:cubicBezTo>
                    <a:pt x="45" y="63"/>
                    <a:pt x="45" y="63"/>
                    <a:pt x="45" y="63"/>
                  </a:cubicBezTo>
                  <a:cubicBezTo>
                    <a:pt x="46" y="63"/>
                    <a:pt x="47" y="62"/>
                    <a:pt x="49" y="61"/>
                  </a:cubicBezTo>
                  <a:cubicBezTo>
                    <a:pt x="47" y="56"/>
                    <a:pt x="47" y="56"/>
                    <a:pt x="47" y="56"/>
                  </a:cubicBezTo>
                  <a:cubicBezTo>
                    <a:pt x="48" y="56"/>
                    <a:pt x="48" y="56"/>
                    <a:pt x="49" y="55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53" y="57"/>
                    <a:pt x="55" y="56"/>
                    <a:pt x="56" y="55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53" y="50"/>
                    <a:pt x="54" y="50"/>
                    <a:pt x="54" y="49"/>
                  </a:cubicBezTo>
                  <a:cubicBezTo>
                    <a:pt x="58" y="51"/>
                    <a:pt x="58" y="51"/>
                    <a:pt x="58" y="51"/>
                  </a:cubicBezTo>
                  <a:cubicBezTo>
                    <a:pt x="59" y="50"/>
                    <a:pt x="60" y="48"/>
                    <a:pt x="60" y="47"/>
                  </a:cubicBezTo>
                  <a:cubicBezTo>
                    <a:pt x="57" y="44"/>
                    <a:pt x="57" y="44"/>
                    <a:pt x="57" y="44"/>
                  </a:cubicBezTo>
                  <a:cubicBezTo>
                    <a:pt x="57" y="43"/>
                    <a:pt x="57" y="43"/>
                    <a:pt x="57" y="42"/>
                  </a:cubicBezTo>
                  <a:cubicBezTo>
                    <a:pt x="62" y="42"/>
                    <a:pt x="62" y="42"/>
                    <a:pt x="62" y="42"/>
                  </a:cubicBezTo>
                  <a:cubicBezTo>
                    <a:pt x="63" y="41"/>
                    <a:pt x="63" y="39"/>
                    <a:pt x="63" y="38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59" y="35"/>
                    <a:pt x="59" y="35"/>
                    <a:pt x="59" y="34"/>
                  </a:cubicBezTo>
                  <a:lnTo>
                    <a:pt x="63" y="33"/>
                  </a:lnTo>
                  <a:close/>
                  <a:moveTo>
                    <a:pt x="32" y="57"/>
                  </a:moveTo>
                  <a:cubicBezTo>
                    <a:pt x="19" y="57"/>
                    <a:pt x="8" y="46"/>
                    <a:pt x="8" y="33"/>
                  </a:cubicBezTo>
                  <a:cubicBezTo>
                    <a:pt x="8" y="19"/>
                    <a:pt x="19" y="8"/>
                    <a:pt x="32" y="8"/>
                  </a:cubicBezTo>
                  <a:cubicBezTo>
                    <a:pt x="45" y="8"/>
                    <a:pt x="55" y="19"/>
                    <a:pt x="55" y="33"/>
                  </a:cubicBezTo>
                  <a:cubicBezTo>
                    <a:pt x="55" y="46"/>
                    <a:pt x="45" y="57"/>
                    <a:pt x="32" y="57"/>
                  </a:cubicBez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6" name="Freeform 21"/>
            <p:cNvSpPr>
              <a:spLocks noEditPoints="1"/>
            </p:cNvSpPr>
            <p:nvPr/>
          </p:nvSpPr>
          <p:spPr bwMode="auto">
            <a:xfrm>
              <a:off x="1143000" y="2708276"/>
              <a:ext cx="47625" cy="50800"/>
            </a:xfrm>
            <a:custGeom>
              <a:avLst/>
              <a:gdLst>
                <a:gd name="T0" fmla="*/ 23 w 45"/>
                <a:gd name="T1" fmla="*/ 0 h 48"/>
                <a:gd name="T2" fmla="*/ 0 w 45"/>
                <a:gd name="T3" fmla="*/ 24 h 48"/>
                <a:gd name="T4" fmla="*/ 23 w 45"/>
                <a:gd name="T5" fmla="*/ 48 h 48"/>
                <a:gd name="T6" fmla="*/ 45 w 45"/>
                <a:gd name="T7" fmla="*/ 24 h 48"/>
                <a:gd name="T8" fmla="*/ 23 w 45"/>
                <a:gd name="T9" fmla="*/ 0 h 48"/>
                <a:gd name="T10" fmla="*/ 23 w 45"/>
                <a:gd name="T11" fmla="*/ 44 h 48"/>
                <a:gd name="T12" fmla="*/ 4 w 45"/>
                <a:gd name="T13" fmla="*/ 24 h 48"/>
                <a:gd name="T14" fmla="*/ 23 w 45"/>
                <a:gd name="T15" fmla="*/ 4 h 48"/>
                <a:gd name="T16" fmla="*/ 42 w 45"/>
                <a:gd name="T17" fmla="*/ 24 h 48"/>
                <a:gd name="T18" fmla="*/ 23 w 45"/>
                <a:gd name="T19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48">
                  <a:moveTo>
                    <a:pt x="23" y="0"/>
                  </a:moveTo>
                  <a:cubicBezTo>
                    <a:pt x="10" y="0"/>
                    <a:pt x="0" y="11"/>
                    <a:pt x="0" y="24"/>
                  </a:cubicBezTo>
                  <a:cubicBezTo>
                    <a:pt x="0" y="37"/>
                    <a:pt x="10" y="48"/>
                    <a:pt x="23" y="48"/>
                  </a:cubicBezTo>
                  <a:cubicBezTo>
                    <a:pt x="35" y="48"/>
                    <a:pt x="45" y="37"/>
                    <a:pt x="45" y="24"/>
                  </a:cubicBezTo>
                  <a:cubicBezTo>
                    <a:pt x="45" y="11"/>
                    <a:pt x="35" y="0"/>
                    <a:pt x="23" y="0"/>
                  </a:cubicBezTo>
                  <a:close/>
                  <a:moveTo>
                    <a:pt x="23" y="44"/>
                  </a:moveTo>
                  <a:cubicBezTo>
                    <a:pt x="12" y="44"/>
                    <a:pt x="4" y="35"/>
                    <a:pt x="4" y="24"/>
                  </a:cubicBezTo>
                  <a:cubicBezTo>
                    <a:pt x="4" y="13"/>
                    <a:pt x="12" y="4"/>
                    <a:pt x="23" y="4"/>
                  </a:cubicBezTo>
                  <a:cubicBezTo>
                    <a:pt x="33" y="4"/>
                    <a:pt x="42" y="13"/>
                    <a:pt x="42" y="24"/>
                  </a:cubicBezTo>
                  <a:cubicBezTo>
                    <a:pt x="42" y="35"/>
                    <a:pt x="33" y="44"/>
                    <a:pt x="23" y="44"/>
                  </a:cubicBez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7" name="Freeform 22"/>
            <p:cNvSpPr>
              <a:spLocks noEditPoints="1"/>
            </p:cNvSpPr>
            <p:nvPr/>
          </p:nvSpPr>
          <p:spPr bwMode="auto">
            <a:xfrm>
              <a:off x="1041400" y="2400301"/>
              <a:ext cx="34925" cy="38100"/>
            </a:xfrm>
            <a:custGeom>
              <a:avLst/>
              <a:gdLst>
                <a:gd name="T0" fmla="*/ 34 w 34"/>
                <a:gd name="T1" fmla="*/ 15 h 36"/>
                <a:gd name="T2" fmla="*/ 31 w 34"/>
                <a:gd name="T3" fmla="*/ 13 h 36"/>
                <a:gd name="T4" fmla="*/ 32 w 34"/>
                <a:gd name="T5" fmla="*/ 10 h 36"/>
                <a:gd name="T6" fmla="*/ 29 w 34"/>
                <a:gd name="T7" fmla="*/ 9 h 36"/>
                <a:gd name="T8" fmla="*/ 29 w 34"/>
                <a:gd name="T9" fmla="*/ 6 h 36"/>
                <a:gd name="T10" fmla="*/ 26 w 34"/>
                <a:gd name="T11" fmla="*/ 6 h 36"/>
                <a:gd name="T12" fmla="*/ 26 w 34"/>
                <a:gd name="T13" fmla="*/ 3 h 36"/>
                <a:gd name="T14" fmla="*/ 22 w 34"/>
                <a:gd name="T15" fmla="*/ 4 h 36"/>
                <a:gd name="T16" fmla="*/ 21 w 34"/>
                <a:gd name="T17" fmla="*/ 1 h 36"/>
                <a:gd name="T18" fmla="*/ 18 w 34"/>
                <a:gd name="T19" fmla="*/ 3 h 36"/>
                <a:gd name="T20" fmla="*/ 16 w 34"/>
                <a:gd name="T21" fmla="*/ 0 h 36"/>
                <a:gd name="T22" fmla="*/ 14 w 34"/>
                <a:gd name="T23" fmla="*/ 3 h 36"/>
                <a:gd name="T24" fmla="*/ 12 w 34"/>
                <a:gd name="T25" fmla="*/ 1 h 36"/>
                <a:gd name="T26" fmla="*/ 10 w 34"/>
                <a:gd name="T27" fmla="*/ 5 h 36"/>
                <a:gd name="T28" fmla="*/ 7 w 34"/>
                <a:gd name="T29" fmla="*/ 4 h 36"/>
                <a:gd name="T30" fmla="*/ 7 w 34"/>
                <a:gd name="T31" fmla="*/ 8 h 36"/>
                <a:gd name="T32" fmla="*/ 4 w 34"/>
                <a:gd name="T33" fmla="*/ 7 h 36"/>
                <a:gd name="T34" fmla="*/ 4 w 34"/>
                <a:gd name="T35" fmla="*/ 11 h 36"/>
                <a:gd name="T36" fmla="*/ 2 w 34"/>
                <a:gd name="T37" fmla="*/ 12 h 36"/>
                <a:gd name="T38" fmla="*/ 3 w 34"/>
                <a:gd name="T39" fmla="*/ 15 h 36"/>
                <a:gd name="T40" fmla="*/ 0 w 34"/>
                <a:gd name="T41" fmla="*/ 16 h 36"/>
                <a:gd name="T42" fmla="*/ 3 w 34"/>
                <a:gd name="T43" fmla="*/ 19 h 36"/>
                <a:gd name="T44" fmla="*/ 1 w 34"/>
                <a:gd name="T45" fmla="*/ 21 h 36"/>
                <a:gd name="T46" fmla="*/ 1 w 34"/>
                <a:gd name="T47" fmla="*/ 24 h 36"/>
                <a:gd name="T48" fmla="*/ 4 w 34"/>
                <a:gd name="T49" fmla="*/ 25 h 36"/>
                <a:gd name="T50" fmla="*/ 3 w 34"/>
                <a:gd name="T51" fmla="*/ 28 h 36"/>
                <a:gd name="T52" fmla="*/ 6 w 34"/>
                <a:gd name="T53" fmla="*/ 28 h 36"/>
                <a:gd name="T54" fmla="*/ 7 w 34"/>
                <a:gd name="T55" fmla="*/ 32 h 36"/>
                <a:gd name="T56" fmla="*/ 10 w 34"/>
                <a:gd name="T57" fmla="*/ 31 h 36"/>
                <a:gd name="T58" fmla="*/ 11 w 34"/>
                <a:gd name="T59" fmla="*/ 34 h 36"/>
                <a:gd name="T60" fmla="*/ 13 w 34"/>
                <a:gd name="T61" fmla="*/ 33 h 36"/>
                <a:gd name="T62" fmla="*/ 16 w 34"/>
                <a:gd name="T63" fmla="*/ 36 h 36"/>
                <a:gd name="T64" fmla="*/ 17 w 34"/>
                <a:gd name="T65" fmla="*/ 33 h 36"/>
                <a:gd name="T66" fmla="*/ 20 w 34"/>
                <a:gd name="T67" fmla="*/ 35 h 36"/>
                <a:gd name="T68" fmla="*/ 22 w 34"/>
                <a:gd name="T69" fmla="*/ 32 h 36"/>
                <a:gd name="T70" fmla="*/ 25 w 34"/>
                <a:gd name="T71" fmla="*/ 34 h 36"/>
                <a:gd name="T72" fmla="*/ 25 w 34"/>
                <a:gd name="T73" fmla="*/ 31 h 36"/>
                <a:gd name="T74" fmla="*/ 29 w 34"/>
                <a:gd name="T75" fmla="*/ 31 h 36"/>
                <a:gd name="T76" fmla="*/ 28 w 34"/>
                <a:gd name="T77" fmla="*/ 28 h 36"/>
                <a:gd name="T78" fmla="*/ 32 w 34"/>
                <a:gd name="T79" fmla="*/ 27 h 36"/>
                <a:gd name="T80" fmla="*/ 30 w 34"/>
                <a:gd name="T81" fmla="*/ 24 h 36"/>
                <a:gd name="T82" fmla="*/ 34 w 34"/>
                <a:gd name="T83" fmla="*/ 22 h 36"/>
                <a:gd name="T84" fmla="*/ 31 w 34"/>
                <a:gd name="T85" fmla="*/ 20 h 36"/>
                <a:gd name="T86" fmla="*/ 34 w 34"/>
                <a:gd name="T87" fmla="*/ 17 h 36"/>
                <a:gd name="T88" fmla="*/ 31 w 34"/>
                <a:gd name="T89" fmla="*/ 16 h 36"/>
                <a:gd name="T90" fmla="*/ 20 w 34"/>
                <a:gd name="T91" fmla="*/ 31 h 36"/>
                <a:gd name="T92" fmla="*/ 15 w 34"/>
                <a:gd name="T93" fmla="*/ 5 h 36"/>
                <a:gd name="T94" fmla="*/ 20 w 34"/>
                <a:gd name="T95" fmla="*/ 3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" h="36">
                  <a:moveTo>
                    <a:pt x="34" y="15"/>
                  </a:moveTo>
                  <a:cubicBezTo>
                    <a:pt x="34" y="15"/>
                    <a:pt x="34" y="15"/>
                    <a:pt x="34" y="15"/>
                  </a:cubicBezTo>
                  <a:cubicBezTo>
                    <a:pt x="34" y="14"/>
                    <a:pt x="33" y="13"/>
                    <a:pt x="33" y="12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2" y="9"/>
                    <a:pt x="31" y="8"/>
                    <a:pt x="31" y="8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8" y="9"/>
                    <a:pt x="28" y="8"/>
                    <a:pt x="28" y="8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5"/>
                    <a:pt x="28" y="4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5" y="6"/>
                    <a:pt x="25" y="5"/>
                    <a:pt x="25" y="5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5" y="2"/>
                    <a:pt x="24" y="2"/>
                    <a:pt x="23" y="2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1" y="4"/>
                    <a:pt x="21" y="4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0" y="1"/>
                    <a:pt x="20" y="1"/>
                    <a:pt x="19" y="1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7" y="3"/>
                    <a:pt x="17" y="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1"/>
                    <a:pt x="15" y="1"/>
                    <a:pt x="14" y="1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3" y="4"/>
                    <a:pt x="13" y="4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2"/>
                    <a:pt x="10" y="2"/>
                    <a:pt x="9" y="2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9" y="5"/>
                    <a:pt x="9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5"/>
                    <a:pt x="6" y="5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6" y="8"/>
                    <a:pt x="6" y="8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8"/>
                    <a:pt x="3" y="9"/>
                    <a:pt x="3" y="9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2"/>
                    <a:pt x="4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1" y="13"/>
                    <a:pt x="1" y="14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6"/>
                    <a:pt x="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0" y="18"/>
                    <a:pt x="0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20"/>
                    <a:pt x="3" y="20"/>
                    <a:pt x="3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1" y="23"/>
                    <a:pt x="1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3" y="27"/>
                    <a:pt x="3" y="28"/>
                    <a:pt x="3" y="28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1"/>
                    <a:pt x="6" y="31"/>
                    <a:pt x="7" y="32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9" y="31"/>
                    <a:pt x="10" y="31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10" y="34"/>
                    <a:pt x="10" y="34"/>
                    <a:pt x="11" y="34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3" y="32"/>
                    <a:pt x="13" y="33"/>
                    <a:pt x="13" y="33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4" y="35"/>
                    <a:pt x="15" y="36"/>
                    <a:pt x="16" y="36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9" y="36"/>
                    <a:pt x="20" y="36"/>
                    <a:pt x="20" y="35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1" y="33"/>
                    <a:pt x="21" y="33"/>
                    <a:pt x="22" y="32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4" y="34"/>
                    <a:pt x="24" y="34"/>
                    <a:pt x="25" y="34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8" y="32"/>
                    <a:pt x="28" y="31"/>
                    <a:pt x="29" y="31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1" y="28"/>
                    <a:pt x="31" y="28"/>
                    <a:pt x="32" y="27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5"/>
                    <a:pt x="30" y="24"/>
                    <a:pt x="30" y="24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3" y="24"/>
                    <a:pt x="33" y="23"/>
                    <a:pt x="34" y="22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1"/>
                    <a:pt x="31" y="20"/>
                    <a:pt x="31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19"/>
                    <a:pt x="34" y="18"/>
                    <a:pt x="34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6"/>
                    <a:pt x="31" y="16"/>
                    <a:pt x="31" y="16"/>
                  </a:cubicBezTo>
                  <a:lnTo>
                    <a:pt x="34" y="15"/>
                  </a:lnTo>
                  <a:close/>
                  <a:moveTo>
                    <a:pt x="20" y="31"/>
                  </a:moveTo>
                  <a:cubicBezTo>
                    <a:pt x="13" y="32"/>
                    <a:pt x="6" y="28"/>
                    <a:pt x="5" y="21"/>
                  </a:cubicBezTo>
                  <a:cubicBezTo>
                    <a:pt x="4" y="14"/>
                    <a:pt x="8" y="7"/>
                    <a:pt x="15" y="5"/>
                  </a:cubicBezTo>
                  <a:cubicBezTo>
                    <a:pt x="21" y="4"/>
                    <a:pt x="28" y="8"/>
                    <a:pt x="29" y="15"/>
                  </a:cubicBezTo>
                  <a:cubicBezTo>
                    <a:pt x="31" y="23"/>
                    <a:pt x="26" y="29"/>
                    <a:pt x="20" y="31"/>
                  </a:cubicBez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8" name="Freeform 23"/>
            <p:cNvSpPr>
              <a:spLocks noEditPoints="1"/>
            </p:cNvSpPr>
            <p:nvPr/>
          </p:nvSpPr>
          <p:spPr bwMode="auto">
            <a:xfrm>
              <a:off x="1044575" y="2405063"/>
              <a:ext cx="28575" cy="30163"/>
            </a:xfrm>
            <a:custGeom>
              <a:avLst/>
              <a:gdLst>
                <a:gd name="T0" fmla="*/ 11 w 26"/>
                <a:gd name="T1" fmla="*/ 2 h 28"/>
                <a:gd name="T2" fmla="*/ 1 w 26"/>
                <a:gd name="T3" fmla="*/ 17 h 28"/>
                <a:gd name="T4" fmla="*/ 16 w 26"/>
                <a:gd name="T5" fmla="*/ 26 h 28"/>
                <a:gd name="T6" fmla="*/ 25 w 26"/>
                <a:gd name="T7" fmla="*/ 12 h 28"/>
                <a:gd name="T8" fmla="*/ 11 w 26"/>
                <a:gd name="T9" fmla="*/ 2 h 28"/>
                <a:gd name="T10" fmla="*/ 15 w 26"/>
                <a:gd name="T11" fmla="*/ 24 h 28"/>
                <a:gd name="T12" fmla="*/ 3 w 26"/>
                <a:gd name="T13" fmla="*/ 16 h 28"/>
                <a:gd name="T14" fmla="*/ 11 w 26"/>
                <a:gd name="T15" fmla="*/ 4 h 28"/>
                <a:gd name="T16" fmla="*/ 23 w 26"/>
                <a:gd name="T17" fmla="*/ 12 h 28"/>
                <a:gd name="T18" fmla="*/ 15 w 26"/>
                <a:gd name="T19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8">
                  <a:moveTo>
                    <a:pt x="11" y="2"/>
                  </a:moveTo>
                  <a:cubicBezTo>
                    <a:pt x="4" y="3"/>
                    <a:pt x="0" y="10"/>
                    <a:pt x="1" y="17"/>
                  </a:cubicBezTo>
                  <a:cubicBezTo>
                    <a:pt x="3" y="23"/>
                    <a:pt x="9" y="28"/>
                    <a:pt x="16" y="26"/>
                  </a:cubicBezTo>
                  <a:cubicBezTo>
                    <a:pt x="22" y="25"/>
                    <a:pt x="26" y="18"/>
                    <a:pt x="25" y="12"/>
                  </a:cubicBezTo>
                  <a:cubicBezTo>
                    <a:pt x="24" y="5"/>
                    <a:pt x="17" y="0"/>
                    <a:pt x="11" y="2"/>
                  </a:cubicBezTo>
                  <a:close/>
                  <a:moveTo>
                    <a:pt x="15" y="24"/>
                  </a:moveTo>
                  <a:cubicBezTo>
                    <a:pt x="10" y="26"/>
                    <a:pt x="4" y="22"/>
                    <a:pt x="3" y="16"/>
                  </a:cubicBezTo>
                  <a:cubicBezTo>
                    <a:pt x="2" y="10"/>
                    <a:pt x="6" y="5"/>
                    <a:pt x="11" y="4"/>
                  </a:cubicBezTo>
                  <a:cubicBezTo>
                    <a:pt x="17" y="3"/>
                    <a:pt x="22" y="6"/>
                    <a:pt x="23" y="12"/>
                  </a:cubicBezTo>
                  <a:cubicBezTo>
                    <a:pt x="24" y="18"/>
                    <a:pt x="21" y="23"/>
                    <a:pt x="15" y="24"/>
                  </a:cubicBez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9" name="Freeform 24"/>
            <p:cNvSpPr>
              <a:spLocks noEditPoints="1"/>
            </p:cNvSpPr>
            <p:nvPr/>
          </p:nvSpPr>
          <p:spPr bwMode="auto">
            <a:xfrm>
              <a:off x="1309688" y="2579688"/>
              <a:ext cx="44450" cy="44450"/>
            </a:xfrm>
            <a:custGeom>
              <a:avLst/>
              <a:gdLst>
                <a:gd name="T0" fmla="*/ 42 w 42"/>
                <a:gd name="T1" fmla="*/ 21 h 43"/>
                <a:gd name="T2" fmla="*/ 39 w 42"/>
                <a:gd name="T3" fmla="*/ 18 h 43"/>
                <a:gd name="T4" fmla="*/ 41 w 42"/>
                <a:gd name="T5" fmla="*/ 15 h 43"/>
                <a:gd name="T6" fmla="*/ 37 w 42"/>
                <a:gd name="T7" fmla="*/ 13 h 43"/>
                <a:gd name="T8" fmla="*/ 39 w 42"/>
                <a:gd name="T9" fmla="*/ 10 h 43"/>
                <a:gd name="T10" fmla="*/ 34 w 42"/>
                <a:gd name="T11" fmla="*/ 9 h 43"/>
                <a:gd name="T12" fmla="*/ 35 w 42"/>
                <a:gd name="T13" fmla="*/ 5 h 43"/>
                <a:gd name="T14" fmla="*/ 30 w 42"/>
                <a:gd name="T15" fmla="*/ 6 h 43"/>
                <a:gd name="T16" fmla="*/ 30 w 42"/>
                <a:gd name="T17" fmla="*/ 2 h 43"/>
                <a:gd name="T18" fmla="*/ 26 w 42"/>
                <a:gd name="T19" fmla="*/ 3 h 43"/>
                <a:gd name="T20" fmla="*/ 24 w 42"/>
                <a:gd name="T21" fmla="*/ 0 h 43"/>
                <a:gd name="T22" fmla="*/ 21 w 42"/>
                <a:gd name="T23" fmla="*/ 3 h 43"/>
                <a:gd name="T24" fmla="*/ 18 w 42"/>
                <a:gd name="T25" fmla="*/ 0 h 43"/>
                <a:gd name="T26" fmla="*/ 16 w 42"/>
                <a:gd name="T27" fmla="*/ 4 h 43"/>
                <a:gd name="T28" fmla="*/ 13 w 42"/>
                <a:gd name="T29" fmla="*/ 2 h 43"/>
                <a:gd name="T30" fmla="*/ 11 w 42"/>
                <a:gd name="T31" fmla="*/ 6 h 43"/>
                <a:gd name="T32" fmla="*/ 8 w 42"/>
                <a:gd name="T33" fmla="*/ 5 h 43"/>
                <a:gd name="T34" fmla="*/ 7 w 42"/>
                <a:gd name="T35" fmla="*/ 10 h 43"/>
                <a:gd name="T36" fmla="*/ 4 w 42"/>
                <a:gd name="T37" fmla="*/ 10 h 43"/>
                <a:gd name="T38" fmla="*/ 5 w 42"/>
                <a:gd name="T39" fmla="*/ 14 h 43"/>
                <a:gd name="T40" fmla="*/ 1 w 42"/>
                <a:gd name="T41" fmla="*/ 15 h 43"/>
                <a:gd name="T42" fmla="*/ 4 w 42"/>
                <a:gd name="T43" fmla="*/ 19 h 43"/>
                <a:gd name="T44" fmla="*/ 0 w 42"/>
                <a:gd name="T45" fmla="*/ 21 h 43"/>
                <a:gd name="T46" fmla="*/ 1 w 42"/>
                <a:gd name="T47" fmla="*/ 24 h 43"/>
                <a:gd name="T48" fmla="*/ 4 w 42"/>
                <a:gd name="T49" fmla="*/ 26 h 43"/>
                <a:gd name="T50" fmla="*/ 2 w 42"/>
                <a:gd name="T51" fmla="*/ 30 h 43"/>
                <a:gd name="T52" fmla="*/ 6 w 42"/>
                <a:gd name="T53" fmla="*/ 31 h 43"/>
                <a:gd name="T54" fmla="*/ 5 w 42"/>
                <a:gd name="T55" fmla="*/ 36 h 43"/>
                <a:gd name="T56" fmla="*/ 9 w 42"/>
                <a:gd name="T57" fmla="*/ 35 h 43"/>
                <a:gd name="T58" fmla="*/ 10 w 42"/>
                <a:gd name="T59" fmla="*/ 40 h 43"/>
                <a:gd name="T60" fmla="*/ 13 w 42"/>
                <a:gd name="T61" fmla="*/ 38 h 43"/>
                <a:gd name="T62" fmla="*/ 15 w 42"/>
                <a:gd name="T63" fmla="*/ 42 h 43"/>
                <a:gd name="T64" fmla="*/ 18 w 42"/>
                <a:gd name="T65" fmla="*/ 40 h 43"/>
                <a:gd name="T66" fmla="*/ 21 w 42"/>
                <a:gd name="T67" fmla="*/ 43 h 43"/>
                <a:gd name="T68" fmla="*/ 23 w 42"/>
                <a:gd name="T69" fmla="*/ 40 h 43"/>
                <a:gd name="T70" fmla="*/ 27 w 42"/>
                <a:gd name="T71" fmla="*/ 42 h 43"/>
                <a:gd name="T72" fmla="*/ 28 w 42"/>
                <a:gd name="T73" fmla="*/ 39 h 43"/>
                <a:gd name="T74" fmla="*/ 32 w 42"/>
                <a:gd name="T75" fmla="*/ 40 h 43"/>
                <a:gd name="T76" fmla="*/ 32 w 42"/>
                <a:gd name="T77" fmla="*/ 36 h 43"/>
                <a:gd name="T78" fmla="*/ 37 w 42"/>
                <a:gd name="T79" fmla="*/ 36 h 43"/>
                <a:gd name="T80" fmla="*/ 36 w 42"/>
                <a:gd name="T81" fmla="*/ 32 h 43"/>
                <a:gd name="T82" fmla="*/ 40 w 42"/>
                <a:gd name="T83" fmla="*/ 31 h 43"/>
                <a:gd name="T84" fmla="*/ 38 w 42"/>
                <a:gd name="T85" fmla="*/ 27 h 43"/>
                <a:gd name="T86" fmla="*/ 42 w 42"/>
                <a:gd name="T87" fmla="*/ 25 h 43"/>
                <a:gd name="T88" fmla="*/ 39 w 42"/>
                <a:gd name="T89" fmla="*/ 22 h 43"/>
                <a:gd name="T90" fmla="*/ 21 w 42"/>
                <a:gd name="T91" fmla="*/ 38 h 43"/>
                <a:gd name="T92" fmla="*/ 21 w 42"/>
                <a:gd name="T93" fmla="*/ 5 h 43"/>
                <a:gd name="T94" fmla="*/ 21 w 42"/>
                <a:gd name="T95" fmla="*/ 3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2" h="43">
                  <a:moveTo>
                    <a:pt x="42" y="22"/>
                  </a:moveTo>
                  <a:cubicBezTo>
                    <a:pt x="42" y="22"/>
                    <a:pt x="42" y="21"/>
                    <a:pt x="42" y="21"/>
                  </a:cubicBezTo>
                  <a:cubicBezTo>
                    <a:pt x="42" y="20"/>
                    <a:pt x="42" y="19"/>
                    <a:pt x="42" y="18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18"/>
                    <a:pt x="39" y="17"/>
                    <a:pt x="38" y="17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1" y="14"/>
                    <a:pt x="41" y="13"/>
                    <a:pt x="40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2"/>
                    <a:pt x="37" y="12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8" y="9"/>
                    <a:pt x="38" y="8"/>
                    <a:pt x="37" y="7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34" y="8"/>
                    <a:pt x="33" y="8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4" y="4"/>
                    <a:pt x="33" y="4"/>
                    <a:pt x="33" y="3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5"/>
                    <a:pt x="30" y="5"/>
                    <a:pt x="29" y="5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29" y="1"/>
                    <a:pt x="28" y="1"/>
                    <a:pt x="27" y="1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5" y="3"/>
                    <a:pt x="25" y="3"/>
                    <a:pt x="24" y="3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0" y="3"/>
                    <a:pt x="20" y="3"/>
                    <a:pt x="19" y="3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6" y="0"/>
                    <a:pt x="15" y="0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5" y="4"/>
                    <a:pt x="15" y="4"/>
                    <a:pt x="14" y="4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2" y="2"/>
                    <a:pt x="11" y="2"/>
                    <a:pt x="10" y="3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0" y="7"/>
                    <a:pt x="10" y="7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7" y="6"/>
                    <a:pt x="6" y="6"/>
                    <a:pt x="6" y="7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1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3" y="10"/>
                    <a:pt x="3" y="11"/>
                    <a:pt x="2" y="12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5"/>
                    <a:pt x="5" y="15"/>
                    <a:pt x="4" y="16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6"/>
                    <a:pt x="1" y="17"/>
                    <a:pt x="1" y="18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0"/>
                    <a:pt x="3" y="20"/>
                    <a:pt x="3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3"/>
                    <a:pt x="1" y="24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6"/>
                    <a:pt x="4" y="26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8"/>
                    <a:pt x="2" y="29"/>
                    <a:pt x="2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6" y="30"/>
                    <a:pt x="6" y="31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4" y="34"/>
                    <a:pt x="5" y="35"/>
                    <a:pt x="5" y="36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4"/>
                    <a:pt x="9" y="35"/>
                    <a:pt x="9" y="35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8" y="38"/>
                    <a:pt x="9" y="39"/>
                    <a:pt x="10" y="40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8"/>
                    <a:pt x="13" y="38"/>
                    <a:pt x="13" y="38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3" y="42"/>
                    <a:pt x="14" y="42"/>
                    <a:pt x="15" y="42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7" y="40"/>
                    <a:pt x="18" y="40"/>
                    <a:pt x="18" y="40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19" y="43"/>
                    <a:pt x="20" y="43"/>
                    <a:pt x="21" y="43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40"/>
                    <a:pt x="23" y="40"/>
                    <a:pt x="23" y="40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5" y="43"/>
                    <a:pt x="26" y="43"/>
                    <a:pt x="27" y="42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9"/>
                    <a:pt x="28" y="39"/>
                    <a:pt x="28" y="39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1" y="41"/>
                    <a:pt x="32" y="40"/>
                    <a:pt x="32" y="40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2" y="37"/>
                    <a:pt x="32" y="36"/>
                    <a:pt x="32" y="36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6" y="37"/>
                    <a:pt x="36" y="37"/>
                    <a:pt x="37" y="36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3"/>
                    <a:pt x="36" y="32"/>
                    <a:pt x="36" y="32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32"/>
                    <a:pt x="40" y="32"/>
                    <a:pt x="40" y="31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8"/>
                    <a:pt x="38" y="28"/>
                    <a:pt x="38" y="27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7"/>
                    <a:pt x="42" y="26"/>
                    <a:pt x="42" y="25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9" y="23"/>
                    <a:pt x="39" y="23"/>
                    <a:pt x="39" y="22"/>
                  </a:cubicBezTo>
                  <a:lnTo>
                    <a:pt x="42" y="22"/>
                  </a:lnTo>
                  <a:close/>
                  <a:moveTo>
                    <a:pt x="21" y="38"/>
                  </a:moveTo>
                  <a:cubicBezTo>
                    <a:pt x="13" y="38"/>
                    <a:pt x="6" y="30"/>
                    <a:pt x="6" y="21"/>
                  </a:cubicBezTo>
                  <a:cubicBezTo>
                    <a:pt x="6" y="13"/>
                    <a:pt x="13" y="5"/>
                    <a:pt x="21" y="5"/>
                  </a:cubicBezTo>
                  <a:cubicBezTo>
                    <a:pt x="30" y="5"/>
                    <a:pt x="37" y="13"/>
                    <a:pt x="37" y="21"/>
                  </a:cubicBezTo>
                  <a:cubicBezTo>
                    <a:pt x="37" y="30"/>
                    <a:pt x="30" y="38"/>
                    <a:pt x="21" y="38"/>
                  </a:cubicBez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0" name="Freeform 25"/>
            <p:cNvSpPr>
              <a:spLocks noEditPoints="1"/>
            </p:cNvSpPr>
            <p:nvPr/>
          </p:nvSpPr>
          <p:spPr bwMode="auto">
            <a:xfrm>
              <a:off x="1316038" y="2586038"/>
              <a:ext cx="31750" cy="31750"/>
            </a:xfrm>
            <a:custGeom>
              <a:avLst/>
              <a:gdLst>
                <a:gd name="T0" fmla="*/ 15 w 30"/>
                <a:gd name="T1" fmla="*/ 0 h 31"/>
                <a:gd name="T2" fmla="*/ 0 w 30"/>
                <a:gd name="T3" fmla="*/ 15 h 31"/>
                <a:gd name="T4" fmla="*/ 15 w 30"/>
                <a:gd name="T5" fmla="*/ 31 h 31"/>
                <a:gd name="T6" fmla="*/ 30 w 30"/>
                <a:gd name="T7" fmla="*/ 15 h 31"/>
                <a:gd name="T8" fmla="*/ 15 w 30"/>
                <a:gd name="T9" fmla="*/ 0 h 31"/>
                <a:gd name="T10" fmla="*/ 15 w 30"/>
                <a:gd name="T11" fmla="*/ 29 h 31"/>
                <a:gd name="T12" fmla="*/ 3 w 30"/>
                <a:gd name="T13" fmla="*/ 15 h 31"/>
                <a:gd name="T14" fmla="*/ 15 w 30"/>
                <a:gd name="T15" fmla="*/ 2 h 31"/>
                <a:gd name="T16" fmla="*/ 28 w 30"/>
                <a:gd name="T17" fmla="*/ 15 h 31"/>
                <a:gd name="T18" fmla="*/ 15 w 30"/>
                <a:gd name="T19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31">
                  <a:moveTo>
                    <a:pt x="15" y="0"/>
                  </a:moveTo>
                  <a:cubicBezTo>
                    <a:pt x="7" y="0"/>
                    <a:pt x="0" y="7"/>
                    <a:pt x="0" y="15"/>
                  </a:cubicBezTo>
                  <a:cubicBezTo>
                    <a:pt x="0" y="24"/>
                    <a:pt x="7" y="31"/>
                    <a:pt x="15" y="31"/>
                  </a:cubicBezTo>
                  <a:cubicBezTo>
                    <a:pt x="23" y="31"/>
                    <a:pt x="30" y="24"/>
                    <a:pt x="30" y="15"/>
                  </a:cubicBezTo>
                  <a:cubicBezTo>
                    <a:pt x="30" y="7"/>
                    <a:pt x="23" y="0"/>
                    <a:pt x="15" y="0"/>
                  </a:cubicBezTo>
                  <a:close/>
                  <a:moveTo>
                    <a:pt x="15" y="29"/>
                  </a:moveTo>
                  <a:cubicBezTo>
                    <a:pt x="8" y="29"/>
                    <a:pt x="3" y="23"/>
                    <a:pt x="3" y="15"/>
                  </a:cubicBezTo>
                  <a:cubicBezTo>
                    <a:pt x="3" y="8"/>
                    <a:pt x="8" y="2"/>
                    <a:pt x="15" y="2"/>
                  </a:cubicBezTo>
                  <a:cubicBezTo>
                    <a:pt x="22" y="2"/>
                    <a:pt x="28" y="8"/>
                    <a:pt x="28" y="15"/>
                  </a:cubicBezTo>
                  <a:cubicBezTo>
                    <a:pt x="28" y="23"/>
                    <a:pt x="22" y="29"/>
                    <a:pt x="15" y="29"/>
                  </a:cubicBez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1" name="Freeform 26"/>
            <p:cNvSpPr>
              <a:spLocks noEditPoints="1"/>
            </p:cNvSpPr>
            <p:nvPr/>
          </p:nvSpPr>
          <p:spPr bwMode="auto">
            <a:xfrm>
              <a:off x="1303338" y="2484438"/>
              <a:ext cx="88900" cy="92075"/>
            </a:xfrm>
            <a:custGeom>
              <a:avLst/>
              <a:gdLst>
                <a:gd name="T0" fmla="*/ 72 w 83"/>
                <a:gd name="T1" fmla="*/ 46 h 87"/>
                <a:gd name="T2" fmla="*/ 72 w 83"/>
                <a:gd name="T3" fmla="*/ 43 h 87"/>
                <a:gd name="T4" fmla="*/ 72 w 83"/>
                <a:gd name="T5" fmla="*/ 39 h 87"/>
                <a:gd name="T6" fmla="*/ 82 w 83"/>
                <a:gd name="T7" fmla="*/ 32 h 87"/>
                <a:gd name="T8" fmla="*/ 77 w 83"/>
                <a:gd name="T9" fmla="*/ 19 h 87"/>
                <a:gd name="T10" fmla="*/ 65 w 83"/>
                <a:gd name="T11" fmla="*/ 23 h 87"/>
                <a:gd name="T12" fmla="*/ 60 w 83"/>
                <a:gd name="T13" fmla="*/ 18 h 87"/>
                <a:gd name="T14" fmla="*/ 63 w 83"/>
                <a:gd name="T15" fmla="*/ 5 h 87"/>
                <a:gd name="T16" fmla="*/ 50 w 83"/>
                <a:gd name="T17" fmla="*/ 0 h 87"/>
                <a:gd name="T18" fmla="*/ 44 w 83"/>
                <a:gd name="T19" fmla="*/ 11 h 87"/>
                <a:gd name="T20" fmla="*/ 41 w 83"/>
                <a:gd name="T21" fmla="*/ 11 h 87"/>
                <a:gd name="T22" fmla="*/ 37 w 83"/>
                <a:gd name="T23" fmla="*/ 12 h 87"/>
                <a:gd name="T24" fmla="*/ 31 w 83"/>
                <a:gd name="T25" fmla="*/ 0 h 87"/>
                <a:gd name="T26" fmla="*/ 18 w 83"/>
                <a:gd name="T27" fmla="*/ 6 h 87"/>
                <a:gd name="T28" fmla="*/ 22 w 83"/>
                <a:gd name="T29" fmla="*/ 19 h 87"/>
                <a:gd name="T30" fmla="*/ 17 w 83"/>
                <a:gd name="T31" fmla="*/ 24 h 87"/>
                <a:gd name="T32" fmla="*/ 5 w 83"/>
                <a:gd name="T33" fmla="*/ 21 h 87"/>
                <a:gd name="T34" fmla="*/ 0 w 83"/>
                <a:gd name="T35" fmla="*/ 34 h 87"/>
                <a:gd name="T36" fmla="*/ 11 w 83"/>
                <a:gd name="T37" fmla="*/ 40 h 87"/>
                <a:gd name="T38" fmla="*/ 11 w 83"/>
                <a:gd name="T39" fmla="*/ 43 h 87"/>
                <a:gd name="T40" fmla="*/ 11 w 83"/>
                <a:gd name="T41" fmla="*/ 47 h 87"/>
                <a:gd name="T42" fmla="*/ 0 w 83"/>
                <a:gd name="T43" fmla="*/ 54 h 87"/>
                <a:gd name="T44" fmla="*/ 6 w 83"/>
                <a:gd name="T45" fmla="*/ 67 h 87"/>
                <a:gd name="T46" fmla="*/ 18 w 83"/>
                <a:gd name="T47" fmla="*/ 64 h 87"/>
                <a:gd name="T48" fmla="*/ 23 w 83"/>
                <a:gd name="T49" fmla="*/ 69 h 87"/>
                <a:gd name="T50" fmla="*/ 20 w 83"/>
                <a:gd name="T51" fmla="*/ 81 h 87"/>
                <a:gd name="T52" fmla="*/ 33 w 83"/>
                <a:gd name="T53" fmla="*/ 87 h 87"/>
                <a:gd name="T54" fmla="*/ 39 w 83"/>
                <a:gd name="T55" fmla="*/ 75 h 87"/>
                <a:gd name="T56" fmla="*/ 41 w 83"/>
                <a:gd name="T57" fmla="*/ 75 h 87"/>
                <a:gd name="T58" fmla="*/ 45 w 83"/>
                <a:gd name="T59" fmla="*/ 75 h 87"/>
                <a:gd name="T60" fmla="*/ 52 w 83"/>
                <a:gd name="T61" fmla="*/ 86 h 87"/>
                <a:gd name="T62" fmla="*/ 64 w 83"/>
                <a:gd name="T63" fmla="*/ 80 h 87"/>
                <a:gd name="T64" fmla="*/ 61 w 83"/>
                <a:gd name="T65" fmla="*/ 68 h 87"/>
                <a:gd name="T66" fmla="*/ 66 w 83"/>
                <a:gd name="T67" fmla="*/ 62 h 87"/>
                <a:gd name="T68" fmla="*/ 78 w 83"/>
                <a:gd name="T69" fmla="*/ 66 h 87"/>
                <a:gd name="T70" fmla="*/ 83 w 83"/>
                <a:gd name="T71" fmla="*/ 52 h 87"/>
                <a:gd name="T72" fmla="*/ 72 w 83"/>
                <a:gd name="T73" fmla="*/ 46 h 87"/>
                <a:gd name="T74" fmla="*/ 41 w 83"/>
                <a:gd name="T75" fmla="*/ 58 h 87"/>
                <a:gd name="T76" fmla="*/ 27 w 83"/>
                <a:gd name="T77" fmla="*/ 43 h 87"/>
                <a:gd name="T78" fmla="*/ 41 w 83"/>
                <a:gd name="T79" fmla="*/ 28 h 87"/>
                <a:gd name="T80" fmla="*/ 55 w 83"/>
                <a:gd name="T81" fmla="*/ 43 h 87"/>
                <a:gd name="T82" fmla="*/ 41 w 83"/>
                <a:gd name="T83" fmla="*/ 58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3" h="87">
                  <a:moveTo>
                    <a:pt x="72" y="46"/>
                  </a:moveTo>
                  <a:cubicBezTo>
                    <a:pt x="72" y="45"/>
                    <a:pt x="72" y="44"/>
                    <a:pt x="72" y="43"/>
                  </a:cubicBezTo>
                  <a:cubicBezTo>
                    <a:pt x="72" y="42"/>
                    <a:pt x="72" y="40"/>
                    <a:pt x="72" y="39"/>
                  </a:cubicBezTo>
                  <a:cubicBezTo>
                    <a:pt x="82" y="32"/>
                    <a:pt x="82" y="32"/>
                    <a:pt x="82" y="32"/>
                  </a:cubicBezTo>
                  <a:cubicBezTo>
                    <a:pt x="81" y="27"/>
                    <a:pt x="79" y="23"/>
                    <a:pt x="77" y="19"/>
                  </a:cubicBezTo>
                  <a:cubicBezTo>
                    <a:pt x="65" y="23"/>
                    <a:pt x="65" y="23"/>
                    <a:pt x="65" y="23"/>
                  </a:cubicBezTo>
                  <a:cubicBezTo>
                    <a:pt x="63" y="21"/>
                    <a:pt x="62" y="19"/>
                    <a:pt x="60" y="18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59" y="3"/>
                    <a:pt x="55" y="1"/>
                    <a:pt x="50" y="0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3" y="11"/>
                    <a:pt x="42" y="11"/>
                    <a:pt x="41" y="11"/>
                  </a:cubicBezTo>
                  <a:cubicBezTo>
                    <a:pt x="40" y="11"/>
                    <a:pt x="39" y="11"/>
                    <a:pt x="37" y="12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6" y="1"/>
                    <a:pt x="22" y="3"/>
                    <a:pt x="18" y="6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0" y="20"/>
                    <a:pt x="18" y="22"/>
                    <a:pt x="17" y="24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3" y="25"/>
                    <a:pt x="1" y="29"/>
                    <a:pt x="0" y="34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1"/>
                    <a:pt x="11" y="42"/>
                    <a:pt x="11" y="43"/>
                  </a:cubicBezTo>
                  <a:cubicBezTo>
                    <a:pt x="11" y="45"/>
                    <a:pt x="11" y="46"/>
                    <a:pt x="11" y="47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2" y="59"/>
                    <a:pt x="3" y="63"/>
                    <a:pt x="6" y="67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9" y="65"/>
                    <a:pt x="21" y="67"/>
                    <a:pt x="23" y="69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4" y="84"/>
                    <a:pt x="28" y="86"/>
                    <a:pt x="33" y="87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40" y="75"/>
                    <a:pt x="40" y="75"/>
                    <a:pt x="41" y="75"/>
                  </a:cubicBezTo>
                  <a:cubicBezTo>
                    <a:pt x="43" y="75"/>
                    <a:pt x="44" y="75"/>
                    <a:pt x="45" y="75"/>
                  </a:cubicBezTo>
                  <a:cubicBezTo>
                    <a:pt x="52" y="86"/>
                    <a:pt x="52" y="86"/>
                    <a:pt x="52" y="86"/>
                  </a:cubicBezTo>
                  <a:cubicBezTo>
                    <a:pt x="57" y="85"/>
                    <a:pt x="61" y="83"/>
                    <a:pt x="64" y="80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63" y="66"/>
                    <a:pt x="64" y="64"/>
                    <a:pt x="66" y="62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80" y="62"/>
                    <a:pt x="82" y="57"/>
                    <a:pt x="83" y="52"/>
                  </a:cubicBezTo>
                  <a:lnTo>
                    <a:pt x="72" y="46"/>
                  </a:lnTo>
                  <a:close/>
                  <a:moveTo>
                    <a:pt x="41" y="58"/>
                  </a:moveTo>
                  <a:cubicBezTo>
                    <a:pt x="34" y="58"/>
                    <a:pt x="27" y="51"/>
                    <a:pt x="27" y="43"/>
                  </a:cubicBezTo>
                  <a:cubicBezTo>
                    <a:pt x="27" y="35"/>
                    <a:pt x="34" y="28"/>
                    <a:pt x="41" y="28"/>
                  </a:cubicBezTo>
                  <a:cubicBezTo>
                    <a:pt x="49" y="28"/>
                    <a:pt x="55" y="35"/>
                    <a:pt x="55" y="43"/>
                  </a:cubicBezTo>
                  <a:cubicBezTo>
                    <a:pt x="55" y="51"/>
                    <a:pt x="49" y="58"/>
                    <a:pt x="41" y="58"/>
                  </a:cubicBez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2" name="Freeform 27"/>
            <p:cNvSpPr>
              <a:spLocks noEditPoints="1"/>
            </p:cNvSpPr>
            <p:nvPr/>
          </p:nvSpPr>
          <p:spPr bwMode="auto">
            <a:xfrm>
              <a:off x="1184275" y="2290763"/>
              <a:ext cx="41275" cy="42863"/>
            </a:xfrm>
            <a:custGeom>
              <a:avLst/>
              <a:gdLst>
                <a:gd name="T0" fmla="*/ 31 w 38"/>
                <a:gd name="T1" fmla="*/ 26 h 40"/>
                <a:gd name="T2" fmla="*/ 32 w 38"/>
                <a:gd name="T3" fmla="*/ 25 h 40"/>
                <a:gd name="T4" fmla="*/ 32 w 38"/>
                <a:gd name="T5" fmla="*/ 23 h 40"/>
                <a:gd name="T6" fmla="*/ 38 w 38"/>
                <a:gd name="T7" fmla="*/ 22 h 40"/>
                <a:gd name="T8" fmla="*/ 37 w 38"/>
                <a:gd name="T9" fmla="*/ 16 h 40"/>
                <a:gd name="T10" fmla="*/ 32 w 38"/>
                <a:gd name="T11" fmla="*/ 15 h 40"/>
                <a:gd name="T12" fmla="*/ 31 w 38"/>
                <a:gd name="T13" fmla="*/ 12 h 40"/>
                <a:gd name="T14" fmla="*/ 34 w 38"/>
                <a:gd name="T15" fmla="*/ 8 h 40"/>
                <a:gd name="T16" fmla="*/ 29 w 38"/>
                <a:gd name="T17" fmla="*/ 3 h 40"/>
                <a:gd name="T18" fmla="*/ 25 w 38"/>
                <a:gd name="T19" fmla="*/ 7 h 40"/>
                <a:gd name="T20" fmla="*/ 24 w 38"/>
                <a:gd name="T21" fmla="*/ 6 h 40"/>
                <a:gd name="T22" fmla="*/ 22 w 38"/>
                <a:gd name="T23" fmla="*/ 6 h 40"/>
                <a:gd name="T24" fmla="*/ 21 w 38"/>
                <a:gd name="T25" fmla="*/ 0 h 40"/>
                <a:gd name="T26" fmla="*/ 15 w 38"/>
                <a:gd name="T27" fmla="*/ 0 h 40"/>
                <a:gd name="T28" fmla="*/ 15 w 38"/>
                <a:gd name="T29" fmla="*/ 6 h 40"/>
                <a:gd name="T30" fmla="*/ 12 w 38"/>
                <a:gd name="T31" fmla="*/ 7 h 40"/>
                <a:gd name="T32" fmla="*/ 7 w 38"/>
                <a:gd name="T33" fmla="*/ 4 h 40"/>
                <a:gd name="T34" fmla="*/ 3 w 38"/>
                <a:gd name="T35" fmla="*/ 9 h 40"/>
                <a:gd name="T36" fmla="*/ 7 w 38"/>
                <a:gd name="T37" fmla="*/ 13 h 40"/>
                <a:gd name="T38" fmla="*/ 6 w 38"/>
                <a:gd name="T39" fmla="*/ 14 h 40"/>
                <a:gd name="T40" fmla="*/ 6 w 38"/>
                <a:gd name="T41" fmla="*/ 16 h 40"/>
                <a:gd name="T42" fmla="*/ 0 w 38"/>
                <a:gd name="T43" fmla="*/ 17 h 40"/>
                <a:gd name="T44" fmla="*/ 0 w 38"/>
                <a:gd name="T45" fmla="*/ 23 h 40"/>
                <a:gd name="T46" fmla="*/ 6 w 38"/>
                <a:gd name="T47" fmla="*/ 24 h 40"/>
                <a:gd name="T48" fmla="*/ 7 w 38"/>
                <a:gd name="T49" fmla="*/ 27 h 40"/>
                <a:gd name="T50" fmla="*/ 4 w 38"/>
                <a:gd name="T51" fmla="*/ 32 h 40"/>
                <a:gd name="T52" fmla="*/ 8 w 38"/>
                <a:gd name="T53" fmla="*/ 36 h 40"/>
                <a:gd name="T54" fmla="*/ 13 w 38"/>
                <a:gd name="T55" fmla="*/ 32 h 40"/>
                <a:gd name="T56" fmla="*/ 14 w 38"/>
                <a:gd name="T57" fmla="*/ 33 h 40"/>
                <a:gd name="T58" fmla="*/ 16 w 38"/>
                <a:gd name="T59" fmla="*/ 33 h 40"/>
                <a:gd name="T60" fmla="*/ 17 w 38"/>
                <a:gd name="T61" fmla="*/ 39 h 40"/>
                <a:gd name="T62" fmla="*/ 23 w 38"/>
                <a:gd name="T63" fmla="*/ 39 h 40"/>
                <a:gd name="T64" fmla="*/ 23 w 38"/>
                <a:gd name="T65" fmla="*/ 33 h 40"/>
                <a:gd name="T66" fmla="*/ 26 w 38"/>
                <a:gd name="T67" fmla="*/ 32 h 40"/>
                <a:gd name="T68" fmla="*/ 30 w 38"/>
                <a:gd name="T69" fmla="*/ 35 h 40"/>
                <a:gd name="T70" fmla="*/ 35 w 38"/>
                <a:gd name="T71" fmla="*/ 31 h 40"/>
                <a:gd name="T72" fmla="*/ 31 w 38"/>
                <a:gd name="T73" fmla="*/ 26 h 40"/>
                <a:gd name="T74" fmla="*/ 17 w 38"/>
                <a:gd name="T75" fmla="*/ 26 h 40"/>
                <a:gd name="T76" fmla="*/ 13 w 38"/>
                <a:gd name="T77" fmla="*/ 17 h 40"/>
                <a:gd name="T78" fmla="*/ 21 w 38"/>
                <a:gd name="T79" fmla="*/ 14 h 40"/>
                <a:gd name="T80" fmla="*/ 25 w 38"/>
                <a:gd name="T81" fmla="*/ 22 h 40"/>
                <a:gd name="T82" fmla="*/ 17 w 38"/>
                <a:gd name="T83" fmla="*/ 2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8" h="40">
                  <a:moveTo>
                    <a:pt x="31" y="26"/>
                  </a:moveTo>
                  <a:cubicBezTo>
                    <a:pt x="31" y="26"/>
                    <a:pt x="31" y="25"/>
                    <a:pt x="32" y="25"/>
                  </a:cubicBezTo>
                  <a:cubicBezTo>
                    <a:pt x="32" y="24"/>
                    <a:pt x="32" y="24"/>
                    <a:pt x="32" y="23"/>
                  </a:cubicBezTo>
                  <a:cubicBezTo>
                    <a:pt x="38" y="22"/>
                    <a:pt x="38" y="22"/>
                    <a:pt x="38" y="22"/>
                  </a:cubicBezTo>
                  <a:cubicBezTo>
                    <a:pt x="38" y="20"/>
                    <a:pt x="38" y="18"/>
                    <a:pt x="37" y="16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4"/>
                    <a:pt x="31" y="13"/>
                    <a:pt x="31" y="12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3" y="6"/>
                    <a:pt x="31" y="4"/>
                    <a:pt x="29" y="3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4" y="7"/>
                    <a:pt x="24" y="6"/>
                  </a:cubicBezTo>
                  <a:cubicBezTo>
                    <a:pt x="23" y="6"/>
                    <a:pt x="23" y="6"/>
                    <a:pt x="22" y="6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9" y="0"/>
                    <a:pt x="17" y="0"/>
                    <a:pt x="15" y="0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4" y="6"/>
                    <a:pt x="13" y="7"/>
                    <a:pt x="12" y="7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5"/>
                    <a:pt x="4" y="7"/>
                    <a:pt x="3" y="9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4"/>
                    <a:pt x="6" y="14"/>
                    <a:pt x="6" y="14"/>
                  </a:cubicBezTo>
                  <a:cubicBezTo>
                    <a:pt x="6" y="15"/>
                    <a:pt x="6" y="16"/>
                    <a:pt x="6" y="1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0" y="21"/>
                    <a:pt x="0" y="23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5"/>
                    <a:pt x="7" y="26"/>
                    <a:pt x="7" y="27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5" y="33"/>
                    <a:pt x="7" y="35"/>
                    <a:pt x="8" y="36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3" y="33"/>
                    <a:pt x="14" y="33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9" y="40"/>
                    <a:pt x="21" y="39"/>
                    <a:pt x="23" y="39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4" y="33"/>
                    <a:pt x="25" y="32"/>
                    <a:pt x="26" y="32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2" y="34"/>
                    <a:pt x="33" y="32"/>
                    <a:pt x="35" y="31"/>
                  </a:cubicBezTo>
                  <a:lnTo>
                    <a:pt x="31" y="26"/>
                  </a:lnTo>
                  <a:close/>
                  <a:moveTo>
                    <a:pt x="17" y="26"/>
                  </a:moveTo>
                  <a:cubicBezTo>
                    <a:pt x="13" y="24"/>
                    <a:pt x="12" y="21"/>
                    <a:pt x="13" y="17"/>
                  </a:cubicBezTo>
                  <a:cubicBezTo>
                    <a:pt x="14" y="14"/>
                    <a:pt x="18" y="12"/>
                    <a:pt x="21" y="14"/>
                  </a:cubicBezTo>
                  <a:cubicBezTo>
                    <a:pt x="24" y="15"/>
                    <a:pt x="26" y="19"/>
                    <a:pt x="25" y="22"/>
                  </a:cubicBezTo>
                  <a:cubicBezTo>
                    <a:pt x="23" y="25"/>
                    <a:pt x="20" y="27"/>
                    <a:pt x="17" y="26"/>
                  </a:cubicBez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3" name="Freeform 28"/>
            <p:cNvSpPr>
              <a:spLocks noEditPoints="1"/>
            </p:cNvSpPr>
            <p:nvPr/>
          </p:nvSpPr>
          <p:spPr bwMode="auto">
            <a:xfrm>
              <a:off x="1265238" y="2665413"/>
              <a:ext cx="36513" cy="38100"/>
            </a:xfrm>
            <a:custGeom>
              <a:avLst/>
              <a:gdLst>
                <a:gd name="T0" fmla="*/ 29 w 35"/>
                <a:gd name="T1" fmla="*/ 23 h 36"/>
                <a:gd name="T2" fmla="*/ 29 w 35"/>
                <a:gd name="T3" fmla="*/ 22 h 36"/>
                <a:gd name="T4" fmla="*/ 30 w 35"/>
                <a:gd name="T5" fmla="*/ 20 h 36"/>
                <a:gd name="T6" fmla="*/ 34 w 35"/>
                <a:gd name="T7" fmla="*/ 18 h 36"/>
                <a:gd name="T8" fmla="*/ 34 w 35"/>
                <a:gd name="T9" fmla="*/ 13 h 36"/>
                <a:gd name="T10" fmla="*/ 29 w 35"/>
                <a:gd name="T11" fmla="*/ 13 h 36"/>
                <a:gd name="T12" fmla="*/ 27 w 35"/>
                <a:gd name="T13" fmla="*/ 10 h 36"/>
                <a:gd name="T14" fmla="*/ 30 w 35"/>
                <a:gd name="T15" fmla="*/ 6 h 36"/>
                <a:gd name="T16" fmla="*/ 26 w 35"/>
                <a:gd name="T17" fmla="*/ 2 h 36"/>
                <a:gd name="T18" fmla="*/ 22 w 35"/>
                <a:gd name="T19" fmla="*/ 6 h 36"/>
                <a:gd name="T20" fmla="*/ 21 w 35"/>
                <a:gd name="T21" fmla="*/ 5 h 36"/>
                <a:gd name="T22" fmla="*/ 19 w 35"/>
                <a:gd name="T23" fmla="*/ 5 h 36"/>
                <a:gd name="T24" fmla="*/ 18 w 35"/>
                <a:gd name="T25" fmla="*/ 0 h 36"/>
                <a:gd name="T26" fmla="*/ 13 w 35"/>
                <a:gd name="T27" fmla="*/ 1 h 36"/>
                <a:gd name="T28" fmla="*/ 13 w 35"/>
                <a:gd name="T29" fmla="*/ 6 h 36"/>
                <a:gd name="T30" fmla="*/ 10 w 35"/>
                <a:gd name="T31" fmla="*/ 7 h 36"/>
                <a:gd name="T32" fmla="*/ 6 w 35"/>
                <a:gd name="T33" fmla="*/ 5 h 36"/>
                <a:gd name="T34" fmla="*/ 2 w 35"/>
                <a:gd name="T35" fmla="*/ 9 h 36"/>
                <a:gd name="T36" fmla="*/ 6 w 35"/>
                <a:gd name="T37" fmla="*/ 13 h 36"/>
                <a:gd name="T38" fmla="*/ 6 w 35"/>
                <a:gd name="T39" fmla="*/ 14 h 36"/>
                <a:gd name="T40" fmla="*/ 5 w 35"/>
                <a:gd name="T41" fmla="*/ 16 h 36"/>
                <a:gd name="T42" fmla="*/ 0 w 35"/>
                <a:gd name="T43" fmla="*/ 17 h 36"/>
                <a:gd name="T44" fmla="*/ 1 w 35"/>
                <a:gd name="T45" fmla="*/ 23 h 36"/>
                <a:gd name="T46" fmla="*/ 6 w 35"/>
                <a:gd name="T47" fmla="*/ 23 h 36"/>
                <a:gd name="T48" fmla="*/ 7 w 35"/>
                <a:gd name="T49" fmla="*/ 25 h 36"/>
                <a:gd name="T50" fmla="*/ 5 w 35"/>
                <a:gd name="T51" fmla="*/ 30 h 36"/>
                <a:gd name="T52" fmla="*/ 9 w 35"/>
                <a:gd name="T53" fmla="*/ 33 h 36"/>
                <a:gd name="T54" fmla="*/ 13 w 35"/>
                <a:gd name="T55" fmla="*/ 30 h 36"/>
                <a:gd name="T56" fmla="*/ 14 w 35"/>
                <a:gd name="T57" fmla="*/ 30 h 36"/>
                <a:gd name="T58" fmla="*/ 15 w 35"/>
                <a:gd name="T59" fmla="*/ 30 h 36"/>
                <a:gd name="T60" fmla="*/ 17 w 35"/>
                <a:gd name="T61" fmla="*/ 36 h 36"/>
                <a:gd name="T62" fmla="*/ 22 w 35"/>
                <a:gd name="T63" fmla="*/ 35 h 36"/>
                <a:gd name="T64" fmla="*/ 22 w 35"/>
                <a:gd name="T65" fmla="*/ 30 h 36"/>
                <a:gd name="T66" fmla="*/ 25 w 35"/>
                <a:gd name="T67" fmla="*/ 28 h 36"/>
                <a:gd name="T68" fmla="*/ 29 w 35"/>
                <a:gd name="T69" fmla="*/ 31 h 36"/>
                <a:gd name="T70" fmla="*/ 32 w 35"/>
                <a:gd name="T71" fmla="*/ 26 h 36"/>
                <a:gd name="T72" fmla="*/ 29 w 35"/>
                <a:gd name="T73" fmla="*/ 23 h 36"/>
                <a:gd name="T74" fmla="*/ 16 w 35"/>
                <a:gd name="T75" fmla="*/ 23 h 36"/>
                <a:gd name="T76" fmla="*/ 12 w 35"/>
                <a:gd name="T77" fmla="*/ 16 h 36"/>
                <a:gd name="T78" fmla="*/ 19 w 35"/>
                <a:gd name="T79" fmla="*/ 12 h 36"/>
                <a:gd name="T80" fmla="*/ 23 w 35"/>
                <a:gd name="T81" fmla="*/ 19 h 36"/>
                <a:gd name="T82" fmla="*/ 16 w 35"/>
                <a:gd name="T83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5" h="36">
                  <a:moveTo>
                    <a:pt x="29" y="23"/>
                  </a:moveTo>
                  <a:cubicBezTo>
                    <a:pt x="29" y="22"/>
                    <a:pt x="29" y="22"/>
                    <a:pt x="29" y="22"/>
                  </a:cubicBezTo>
                  <a:cubicBezTo>
                    <a:pt x="29" y="21"/>
                    <a:pt x="29" y="20"/>
                    <a:pt x="30" y="20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5" y="17"/>
                    <a:pt x="34" y="15"/>
                    <a:pt x="34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8" y="12"/>
                    <a:pt x="28" y="11"/>
                    <a:pt x="27" y="10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29" y="4"/>
                    <a:pt x="27" y="3"/>
                    <a:pt x="26" y="2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6"/>
                    <a:pt x="21" y="6"/>
                    <a:pt x="21" y="5"/>
                  </a:cubicBezTo>
                  <a:cubicBezTo>
                    <a:pt x="20" y="5"/>
                    <a:pt x="20" y="5"/>
                    <a:pt x="19" y="5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4" y="0"/>
                    <a:pt x="13" y="1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2" y="6"/>
                    <a:pt x="11" y="7"/>
                    <a:pt x="10" y="7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4" y="6"/>
                    <a:pt x="3" y="7"/>
                    <a:pt x="2" y="9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4"/>
                    <a:pt x="6" y="14"/>
                  </a:cubicBezTo>
                  <a:cubicBezTo>
                    <a:pt x="5" y="14"/>
                    <a:pt x="5" y="15"/>
                    <a:pt x="5" y="1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0" y="21"/>
                    <a:pt x="1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4"/>
                    <a:pt x="7" y="24"/>
                    <a:pt x="7" y="25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1"/>
                    <a:pt x="7" y="32"/>
                    <a:pt x="9" y="33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0"/>
                    <a:pt x="13" y="30"/>
                    <a:pt x="14" y="30"/>
                  </a:cubicBezTo>
                  <a:cubicBezTo>
                    <a:pt x="14" y="30"/>
                    <a:pt x="15" y="30"/>
                    <a:pt x="15" y="30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8" y="36"/>
                    <a:pt x="20" y="35"/>
                    <a:pt x="22" y="35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3" y="29"/>
                    <a:pt x="24" y="29"/>
                    <a:pt x="25" y="28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30" y="30"/>
                    <a:pt x="31" y="28"/>
                    <a:pt x="32" y="26"/>
                  </a:cubicBezTo>
                  <a:lnTo>
                    <a:pt x="29" y="23"/>
                  </a:lnTo>
                  <a:close/>
                  <a:moveTo>
                    <a:pt x="16" y="23"/>
                  </a:moveTo>
                  <a:cubicBezTo>
                    <a:pt x="13" y="22"/>
                    <a:pt x="11" y="19"/>
                    <a:pt x="12" y="16"/>
                  </a:cubicBezTo>
                  <a:cubicBezTo>
                    <a:pt x="13" y="13"/>
                    <a:pt x="16" y="11"/>
                    <a:pt x="19" y="12"/>
                  </a:cubicBezTo>
                  <a:cubicBezTo>
                    <a:pt x="22" y="13"/>
                    <a:pt x="24" y="16"/>
                    <a:pt x="23" y="19"/>
                  </a:cubicBezTo>
                  <a:cubicBezTo>
                    <a:pt x="22" y="23"/>
                    <a:pt x="19" y="24"/>
                    <a:pt x="16" y="23"/>
                  </a:cubicBez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4" name="Freeform 29"/>
            <p:cNvSpPr>
              <a:spLocks/>
            </p:cNvSpPr>
            <p:nvPr/>
          </p:nvSpPr>
          <p:spPr bwMode="auto">
            <a:xfrm>
              <a:off x="1076325" y="2314576"/>
              <a:ext cx="141288" cy="146050"/>
            </a:xfrm>
            <a:custGeom>
              <a:avLst/>
              <a:gdLst>
                <a:gd name="T0" fmla="*/ 133 w 133"/>
                <a:gd name="T1" fmla="*/ 64 h 139"/>
                <a:gd name="T2" fmla="*/ 132 w 133"/>
                <a:gd name="T3" fmla="*/ 57 h 139"/>
                <a:gd name="T4" fmla="*/ 122 w 133"/>
                <a:gd name="T5" fmla="*/ 49 h 139"/>
                <a:gd name="T6" fmla="*/ 119 w 133"/>
                <a:gd name="T7" fmla="*/ 43 h 139"/>
                <a:gd name="T8" fmla="*/ 121 w 133"/>
                <a:gd name="T9" fmla="*/ 29 h 139"/>
                <a:gd name="T10" fmla="*/ 117 w 133"/>
                <a:gd name="T11" fmla="*/ 24 h 139"/>
                <a:gd name="T12" fmla="*/ 104 w 133"/>
                <a:gd name="T13" fmla="*/ 23 h 139"/>
                <a:gd name="T14" fmla="*/ 98 w 133"/>
                <a:gd name="T15" fmla="*/ 19 h 139"/>
                <a:gd name="T16" fmla="*/ 94 w 133"/>
                <a:gd name="T17" fmla="*/ 6 h 139"/>
                <a:gd name="T18" fmla="*/ 87 w 133"/>
                <a:gd name="T19" fmla="*/ 3 h 139"/>
                <a:gd name="T20" fmla="*/ 76 w 133"/>
                <a:gd name="T21" fmla="*/ 9 h 139"/>
                <a:gd name="T22" fmla="*/ 69 w 133"/>
                <a:gd name="T23" fmla="*/ 9 h 139"/>
                <a:gd name="T24" fmla="*/ 64 w 133"/>
                <a:gd name="T25" fmla="*/ 0 h 139"/>
                <a:gd name="T26" fmla="*/ 55 w 133"/>
                <a:gd name="T27" fmla="*/ 10 h 139"/>
                <a:gd name="T28" fmla="*/ 48 w 133"/>
                <a:gd name="T29" fmla="*/ 12 h 139"/>
                <a:gd name="T30" fmla="*/ 36 w 133"/>
                <a:gd name="T31" fmla="*/ 8 h 139"/>
                <a:gd name="T32" fmla="*/ 30 w 133"/>
                <a:gd name="T33" fmla="*/ 11 h 139"/>
                <a:gd name="T34" fmla="*/ 27 w 133"/>
                <a:gd name="T35" fmla="*/ 25 h 139"/>
                <a:gd name="T36" fmla="*/ 23 w 133"/>
                <a:gd name="T37" fmla="*/ 30 h 139"/>
                <a:gd name="T38" fmla="*/ 10 w 133"/>
                <a:gd name="T39" fmla="*/ 33 h 139"/>
                <a:gd name="T40" fmla="*/ 7 w 133"/>
                <a:gd name="T41" fmla="*/ 39 h 139"/>
                <a:gd name="T42" fmla="*/ 11 w 133"/>
                <a:gd name="T43" fmla="*/ 52 h 139"/>
                <a:gd name="T44" fmla="*/ 9 w 133"/>
                <a:gd name="T45" fmla="*/ 59 h 139"/>
                <a:gd name="T46" fmla="*/ 0 w 133"/>
                <a:gd name="T47" fmla="*/ 69 h 139"/>
                <a:gd name="T48" fmla="*/ 0 w 133"/>
                <a:gd name="T49" fmla="*/ 76 h 139"/>
                <a:gd name="T50" fmla="*/ 10 w 133"/>
                <a:gd name="T51" fmla="*/ 85 h 139"/>
                <a:gd name="T52" fmla="*/ 12 w 133"/>
                <a:gd name="T53" fmla="*/ 91 h 139"/>
                <a:gd name="T54" fmla="*/ 9 w 133"/>
                <a:gd name="T55" fmla="*/ 104 h 139"/>
                <a:gd name="T56" fmla="*/ 13 w 133"/>
                <a:gd name="T57" fmla="*/ 110 h 139"/>
                <a:gd name="T58" fmla="*/ 25 w 133"/>
                <a:gd name="T59" fmla="*/ 113 h 139"/>
                <a:gd name="T60" fmla="*/ 30 w 133"/>
                <a:gd name="T61" fmla="*/ 118 h 139"/>
                <a:gd name="T62" fmla="*/ 34 w 133"/>
                <a:gd name="T63" fmla="*/ 130 h 139"/>
                <a:gd name="T64" fmla="*/ 40 w 133"/>
                <a:gd name="T65" fmla="*/ 134 h 139"/>
                <a:gd name="T66" fmla="*/ 52 w 133"/>
                <a:gd name="T67" fmla="*/ 129 h 139"/>
                <a:gd name="T68" fmla="*/ 59 w 133"/>
                <a:gd name="T69" fmla="*/ 130 h 139"/>
                <a:gd name="T70" fmla="*/ 67 w 133"/>
                <a:gd name="T71" fmla="*/ 139 h 139"/>
                <a:gd name="T72" fmla="*/ 73 w 133"/>
                <a:gd name="T73" fmla="*/ 130 h 139"/>
                <a:gd name="T74" fmla="*/ 80 w 133"/>
                <a:gd name="T75" fmla="*/ 129 h 139"/>
                <a:gd name="T76" fmla="*/ 92 w 133"/>
                <a:gd name="T77" fmla="*/ 134 h 139"/>
                <a:gd name="T78" fmla="*/ 98 w 133"/>
                <a:gd name="T79" fmla="*/ 131 h 139"/>
                <a:gd name="T80" fmla="*/ 102 w 133"/>
                <a:gd name="T81" fmla="*/ 118 h 139"/>
                <a:gd name="T82" fmla="*/ 107 w 133"/>
                <a:gd name="T83" fmla="*/ 114 h 139"/>
                <a:gd name="T84" fmla="*/ 120 w 133"/>
                <a:gd name="T85" fmla="*/ 111 h 139"/>
                <a:gd name="T86" fmla="*/ 124 w 133"/>
                <a:gd name="T87" fmla="*/ 105 h 139"/>
                <a:gd name="T88" fmla="*/ 121 w 133"/>
                <a:gd name="T89" fmla="*/ 92 h 139"/>
                <a:gd name="T90" fmla="*/ 123 w 133"/>
                <a:gd name="T91" fmla="*/ 86 h 139"/>
                <a:gd name="T92" fmla="*/ 133 w 133"/>
                <a:gd name="T93" fmla="*/ 77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3" h="139">
                  <a:moveTo>
                    <a:pt x="125" y="71"/>
                  </a:moveTo>
                  <a:cubicBezTo>
                    <a:pt x="133" y="70"/>
                    <a:pt x="133" y="70"/>
                    <a:pt x="133" y="70"/>
                  </a:cubicBezTo>
                  <a:cubicBezTo>
                    <a:pt x="133" y="68"/>
                    <a:pt x="133" y="66"/>
                    <a:pt x="133" y="64"/>
                  </a:cubicBezTo>
                  <a:cubicBezTo>
                    <a:pt x="125" y="64"/>
                    <a:pt x="125" y="64"/>
                    <a:pt x="125" y="64"/>
                  </a:cubicBezTo>
                  <a:cubicBezTo>
                    <a:pt x="125" y="62"/>
                    <a:pt x="124" y="61"/>
                    <a:pt x="124" y="60"/>
                  </a:cubicBezTo>
                  <a:cubicBezTo>
                    <a:pt x="132" y="57"/>
                    <a:pt x="132" y="57"/>
                    <a:pt x="132" y="57"/>
                  </a:cubicBezTo>
                  <a:cubicBezTo>
                    <a:pt x="132" y="55"/>
                    <a:pt x="131" y="54"/>
                    <a:pt x="131" y="52"/>
                  </a:cubicBezTo>
                  <a:cubicBezTo>
                    <a:pt x="123" y="53"/>
                    <a:pt x="123" y="53"/>
                    <a:pt x="123" y="53"/>
                  </a:cubicBezTo>
                  <a:cubicBezTo>
                    <a:pt x="122" y="52"/>
                    <a:pt x="122" y="50"/>
                    <a:pt x="122" y="49"/>
                  </a:cubicBezTo>
                  <a:cubicBezTo>
                    <a:pt x="129" y="45"/>
                    <a:pt x="129" y="45"/>
                    <a:pt x="129" y="45"/>
                  </a:cubicBezTo>
                  <a:cubicBezTo>
                    <a:pt x="128" y="43"/>
                    <a:pt x="128" y="42"/>
                    <a:pt x="127" y="40"/>
                  </a:cubicBezTo>
                  <a:cubicBezTo>
                    <a:pt x="119" y="43"/>
                    <a:pt x="119" y="43"/>
                    <a:pt x="119" y="43"/>
                  </a:cubicBezTo>
                  <a:cubicBezTo>
                    <a:pt x="119" y="42"/>
                    <a:pt x="118" y="40"/>
                    <a:pt x="117" y="39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23" y="32"/>
                    <a:pt x="122" y="31"/>
                    <a:pt x="121" y="29"/>
                  </a:cubicBezTo>
                  <a:cubicBezTo>
                    <a:pt x="114" y="33"/>
                    <a:pt x="114" y="33"/>
                    <a:pt x="114" y="33"/>
                  </a:cubicBezTo>
                  <a:cubicBezTo>
                    <a:pt x="113" y="32"/>
                    <a:pt x="112" y="31"/>
                    <a:pt x="111" y="30"/>
                  </a:cubicBezTo>
                  <a:cubicBezTo>
                    <a:pt x="117" y="24"/>
                    <a:pt x="117" y="24"/>
                    <a:pt x="117" y="24"/>
                  </a:cubicBezTo>
                  <a:cubicBezTo>
                    <a:pt x="116" y="23"/>
                    <a:pt x="114" y="21"/>
                    <a:pt x="113" y="20"/>
                  </a:cubicBezTo>
                  <a:cubicBezTo>
                    <a:pt x="107" y="25"/>
                    <a:pt x="107" y="25"/>
                    <a:pt x="107" y="25"/>
                  </a:cubicBezTo>
                  <a:cubicBezTo>
                    <a:pt x="106" y="24"/>
                    <a:pt x="105" y="23"/>
                    <a:pt x="104" y="23"/>
                  </a:cubicBezTo>
                  <a:cubicBezTo>
                    <a:pt x="108" y="15"/>
                    <a:pt x="108" y="15"/>
                    <a:pt x="108" y="15"/>
                  </a:cubicBezTo>
                  <a:cubicBezTo>
                    <a:pt x="107" y="14"/>
                    <a:pt x="105" y="13"/>
                    <a:pt x="104" y="12"/>
                  </a:cubicBezTo>
                  <a:cubicBezTo>
                    <a:pt x="98" y="19"/>
                    <a:pt x="98" y="19"/>
                    <a:pt x="98" y="19"/>
                  </a:cubicBezTo>
                  <a:cubicBezTo>
                    <a:pt x="97" y="18"/>
                    <a:pt x="96" y="17"/>
                    <a:pt x="95" y="16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97" y="8"/>
                    <a:pt x="95" y="7"/>
                    <a:pt x="94" y="6"/>
                  </a:cubicBezTo>
                  <a:cubicBezTo>
                    <a:pt x="89" y="13"/>
                    <a:pt x="89" y="13"/>
                    <a:pt x="89" y="13"/>
                  </a:cubicBezTo>
                  <a:cubicBezTo>
                    <a:pt x="88" y="13"/>
                    <a:pt x="87" y="12"/>
                    <a:pt x="86" y="12"/>
                  </a:cubicBezTo>
                  <a:cubicBezTo>
                    <a:pt x="87" y="3"/>
                    <a:pt x="87" y="3"/>
                    <a:pt x="87" y="3"/>
                  </a:cubicBezTo>
                  <a:cubicBezTo>
                    <a:pt x="86" y="3"/>
                    <a:pt x="84" y="2"/>
                    <a:pt x="82" y="2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78" y="10"/>
                    <a:pt x="77" y="10"/>
                    <a:pt x="76" y="9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74" y="0"/>
                    <a:pt x="72" y="0"/>
                    <a:pt x="70" y="0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68" y="9"/>
                    <a:pt x="67" y="9"/>
                    <a:pt x="67" y="9"/>
                  </a:cubicBezTo>
                  <a:cubicBezTo>
                    <a:pt x="66" y="9"/>
                    <a:pt x="66" y="9"/>
                    <a:pt x="65" y="9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2" y="0"/>
                    <a:pt x="60" y="0"/>
                    <a:pt x="59" y="1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7" y="9"/>
                    <a:pt x="56" y="10"/>
                    <a:pt x="55" y="10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0" y="2"/>
                    <a:pt x="49" y="3"/>
                    <a:pt x="47" y="3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7" y="12"/>
                    <a:pt x="46" y="13"/>
                    <a:pt x="45" y="13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39" y="6"/>
                    <a:pt x="37" y="7"/>
                    <a:pt x="36" y="8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8" y="17"/>
                    <a:pt x="37" y="17"/>
                    <a:pt x="35" y="18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29" y="12"/>
                    <a:pt x="27" y="14"/>
                    <a:pt x="26" y="15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29" y="23"/>
                    <a:pt x="28" y="24"/>
                    <a:pt x="27" y="25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0" y="20"/>
                    <a:pt x="18" y="22"/>
                    <a:pt x="17" y="2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2" y="31"/>
                    <a:pt x="21" y="32"/>
                    <a:pt x="20" y="33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2" y="30"/>
                    <a:pt x="11" y="32"/>
                    <a:pt x="10" y="33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40"/>
                    <a:pt x="15" y="41"/>
                    <a:pt x="15" y="42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6" y="41"/>
                    <a:pt x="5" y="43"/>
                    <a:pt x="5" y="44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1" y="50"/>
                    <a:pt x="11" y="51"/>
                    <a:pt x="11" y="52"/>
                  </a:cubicBezTo>
                  <a:cubicBezTo>
                    <a:pt x="2" y="51"/>
                    <a:pt x="2" y="51"/>
                    <a:pt x="2" y="51"/>
                  </a:cubicBezTo>
                  <a:cubicBezTo>
                    <a:pt x="2" y="53"/>
                    <a:pt x="2" y="54"/>
                    <a:pt x="1" y="56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60"/>
                    <a:pt x="9" y="62"/>
                    <a:pt x="9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5"/>
                    <a:pt x="0" y="67"/>
                    <a:pt x="0" y="69"/>
                  </a:cubicBezTo>
                  <a:cubicBezTo>
                    <a:pt x="8" y="70"/>
                    <a:pt x="8" y="70"/>
                    <a:pt x="8" y="70"/>
                  </a:cubicBezTo>
                  <a:cubicBezTo>
                    <a:pt x="8" y="71"/>
                    <a:pt x="8" y="72"/>
                    <a:pt x="8" y="7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7"/>
                    <a:pt x="1" y="79"/>
                    <a:pt x="1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9" y="82"/>
                    <a:pt x="10" y="83"/>
                    <a:pt x="10" y="85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3" y="90"/>
                    <a:pt x="3" y="91"/>
                    <a:pt x="4" y="93"/>
                  </a:cubicBezTo>
                  <a:cubicBezTo>
                    <a:pt x="12" y="91"/>
                    <a:pt x="12" y="91"/>
                    <a:pt x="12" y="91"/>
                  </a:cubicBezTo>
                  <a:cubicBezTo>
                    <a:pt x="12" y="93"/>
                    <a:pt x="13" y="94"/>
                    <a:pt x="13" y="95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7" y="101"/>
                    <a:pt x="8" y="103"/>
                    <a:pt x="9" y="104"/>
                  </a:cubicBezTo>
                  <a:cubicBezTo>
                    <a:pt x="17" y="101"/>
                    <a:pt x="17" y="101"/>
                    <a:pt x="17" y="101"/>
                  </a:cubicBezTo>
                  <a:cubicBezTo>
                    <a:pt x="17" y="102"/>
                    <a:pt x="18" y="103"/>
                    <a:pt x="19" y="105"/>
                  </a:cubicBezTo>
                  <a:cubicBezTo>
                    <a:pt x="13" y="110"/>
                    <a:pt x="13" y="110"/>
                    <a:pt x="13" y="110"/>
                  </a:cubicBezTo>
                  <a:cubicBezTo>
                    <a:pt x="14" y="112"/>
                    <a:pt x="15" y="113"/>
                    <a:pt x="16" y="115"/>
                  </a:cubicBezTo>
                  <a:cubicBezTo>
                    <a:pt x="23" y="110"/>
                    <a:pt x="23" y="110"/>
                    <a:pt x="23" y="110"/>
                  </a:cubicBezTo>
                  <a:cubicBezTo>
                    <a:pt x="24" y="111"/>
                    <a:pt x="24" y="112"/>
                    <a:pt x="25" y="113"/>
                  </a:cubicBezTo>
                  <a:cubicBezTo>
                    <a:pt x="20" y="120"/>
                    <a:pt x="20" y="120"/>
                    <a:pt x="20" y="120"/>
                  </a:cubicBezTo>
                  <a:cubicBezTo>
                    <a:pt x="22" y="121"/>
                    <a:pt x="23" y="122"/>
                    <a:pt x="24" y="123"/>
                  </a:cubicBezTo>
                  <a:cubicBezTo>
                    <a:pt x="30" y="118"/>
                    <a:pt x="30" y="118"/>
                    <a:pt x="30" y="118"/>
                  </a:cubicBezTo>
                  <a:cubicBezTo>
                    <a:pt x="31" y="118"/>
                    <a:pt x="32" y="119"/>
                    <a:pt x="33" y="120"/>
                  </a:cubicBezTo>
                  <a:cubicBezTo>
                    <a:pt x="30" y="128"/>
                    <a:pt x="30" y="128"/>
                    <a:pt x="30" y="128"/>
                  </a:cubicBezTo>
                  <a:cubicBezTo>
                    <a:pt x="31" y="129"/>
                    <a:pt x="33" y="130"/>
                    <a:pt x="34" y="130"/>
                  </a:cubicBezTo>
                  <a:cubicBezTo>
                    <a:pt x="39" y="124"/>
                    <a:pt x="39" y="124"/>
                    <a:pt x="39" y="124"/>
                  </a:cubicBezTo>
                  <a:cubicBezTo>
                    <a:pt x="40" y="124"/>
                    <a:pt x="41" y="125"/>
                    <a:pt x="43" y="125"/>
                  </a:cubicBezTo>
                  <a:cubicBezTo>
                    <a:pt x="40" y="134"/>
                    <a:pt x="40" y="134"/>
                    <a:pt x="40" y="134"/>
                  </a:cubicBezTo>
                  <a:cubicBezTo>
                    <a:pt x="42" y="134"/>
                    <a:pt x="43" y="135"/>
                    <a:pt x="45" y="136"/>
                  </a:cubicBezTo>
                  <a:cubicBezTo>
                    <a:pt x="49" y="128"/>
                    <a:pt x="49" y="128"/>
                    <a:pt x="49" y="128"/>
                  </a:cubicBezTo>
                  <a:cubicBezTo>
                    <a:pt x="50" y="128"/>
                    <a:pt x="51" y="129"/>
                    <a:pt x="52" y="129"/>
                  </a:cubicBezTo>
                  <a:cubicBezTo>
                    <a:pt x="52" y="138"/>
                    <a:pt x="52" y="138"/>
                    <a:pt x="52" y="138"/>
                  </a:cubicBezTo>
                  <a:cubicBezTo>
                    <a:pt x="53" y="138"/>
                    <a:pt x="55" y="138"/>
                    <a:pt x="57" y="139"/>
                  </a:cubicBezTo>
                  <a:cubicBezTo>
                    <a:pt x="59" y="130"/>
                    <a:pt x="59" y="130"/>
                    <a:pt x="59" y="130"/>
                  </a:cubicBezTo>
                  <a:cubicBezTo>
                    <a:pt x="60" y="130"/>
                    <a:pt x="62" y="131"/>
                    <a:pt x="63" y="131"/>
                  </a:cubicBezTo>
                  <a:cubicBezTo>
                    <a:pt x="64" y="139"/>
                    <a:pt x="64" y="139"/>
                    <a:pt x="64" y="139"/>
                  </a:cubicBezTo>
                  <a:cubicBezTo>
                    <a:pt x="65" y="139"/>
                    <a:pt x="66" y="139"/>
                    <a:pt x="67" y="139"/>
                  </a:cubicBezTo>
                  <a:cubicBezTo>
                    <a:pt x="67" y="139"/>
                    <a:pt x="68" y="139"/>
                    <a:pt x="69" y="139"/>
                  </a:cubicBezTo>
                  <a:cubicBezTo>
                    <a:pt x="69" y="131"/>
                    <a:pt x="69" y="131"/>
                    <a:pt x="69" y="131"/>
                  </a:cubicBezTo>
                  <a:cubicBezTo>
                    <a:pt x="71" y="131"/>
                    <a:pt x="72" y="131"/>
                    <a:pt x="73" y="130"/>
                  </a:cubicBezTo>
                  <a:cubicBezTo>
                    <a:pt x="75" y="139"/>
                    <a:pt x="75" y="139"/>
                    <a:pt x="75" y="139"/>
                  </a:cubicBezTo>
                  <a:cubicBezTo>
                    <a:pt x="77" y="138"/>
                    <a:pt x="79" y="138"/>
                    <a:pt x="81" y="138"/>
                  </a:cubicBezTo>
                  <a:cubicBezTo>
                    <a:pt x="80" y="129"/>
                    <a:pt x="80" y="129"/>
                    <a:pt x="80" y="129"/>
                  </a:cubicBezTo>
                  <a:cubicBezTo>
                    <a:pt x="81" y="129"/>
                    <a:pt x="82" y="129"/>
                    <a:pt x="84" y="128"/>
                  </a:cubicBezTo>
                  <a:cubicBezTo>
                    <a:pt x="87" y="136"/>
                    <a:pt x="87" y="136"/>
                    <a:pt x="87" y="136"/>
                  </a:cubicBezTo>
                  <a:cubicBezTo>
                    <a:pt x="89" y="135"/>
                    <a:pt x="90" y="135"/>
                    <a:pt x="92" y="134"/>
                  </a:cubicBezTo>
                  <a:cubicBezTo>
                    <a:pt x="90" y="126"/>
                    <a:pt x="90" y="126"/>
                    <a:pt x="90" y="126"/>
                  </a:cubicBezTo>
                  <a:cubicBezTo>
                    <a:pt x="91" y="125"/>
                    <a:pt x="92" y="125"/>
                    <a:pt x="93" y="124"/>
                  </a:cubicBezTo>
                  <a:cubicBezTo>
                    <a:pt x="98" y="131"/>
                    <a:pt x="98" y="131"/>
                    <a:pt x="98" y="131"/>
                  </a:cubicBezTo>
                  <a:cubicBezTo>
                    <a:pt x="100" y="130"/>
                    <a:pt x="101" y="129"/>
                    <a:pt x="103" y="128"/>
                  </a:cubicBezTo>
                  <a:cubicBezTo>
                    <a:pt x="99" y="121"/>
                    <a:pt x="99" y="121"/>
                    <a:pt x="99" y="121"/>
                  </a:cubicBezTo>
                  <a:cubicBezTo>
                    <a:pt x="100" y="120"/>
                    <a:pt x="101" y="119"/>
                    <a:pt x="102" y="118"/>
                  </a:cubicBezTo>
                  <a:cubicBezTo>
                    <a:pt x="108" y="124"/>
                    <a:pt x="108" y="124"/>
                    <a:pt x="108" y="124"/>
                  </a:cubicBezTo>
                  <a:cubicBezTo>
                    <a:pt x="109" y="123"/>
                    <a:pt x="111" y="122"/>
                    <a:pt x="112" y="121"/>
                  </a:cubicBezTo>
                  <a:cubicBezTo>
                    <a:pt x="107" y="114"/>
                    <a:pt x="107" y="114"/>
                    <a:pt x="107" y="114"/>
                  </a:cubicBezTo>
                  <a:cubicBezTo>
                    <a:pt x="108" y="113"/>
                    <a:pt x="109" y="112"/>
                    <a:pt x="110" y="111"/>
                  </a:cubicBezTo>
                  <a:cubicBezTo>
                    <a:pt x="117" y="116"/>
                    <a:pt x="117" y="116"/>
                    <a:pt x="117" y="116"/>
                  </a:cubicBezTo>
                  <a:cubicBezTo>
                    <a:pt x="118" y="114"/>
                    <a:pt x="119" y="113"/>
                    <a:pt x="120" y="111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4"/>
                    <a:pt x="116" y="103"/>
                    <a:pt x="116" y="102"/>
                  </a:cubicBezTo>
                  <a:cubicBezTo>
                    <a:pt x="124" y="105"/>
                    <a:pt x="124" y="105"/>
                    <a:pt x="124" y="105"/>
                  </a:cubicBezTo>
                  <a:cubicBezTo>
                    <a:pt x="125" y="104"/>
                    <a:pt x="126" y="102"/>
                    <a:pt x="126" y="101"/>
                  </a:cubicBezTo>
                  <a:cubicBezTo>
                    <a:pt x="119" y="96"/>
                    <a:pt x="119" y="96"/>
                    <a:pt x="119" y="96"/>
                  </a:cubicBezTo>
                  <a:cubicBezTo>
                    <a:pt x="120" y="95"/>
                    <a:pt x="120" y="93"/>
                    <a:pt x="121" y="92"/>
                  </a:cubicBezTo>
                  <a:cubicBezTo>
                    <a:pt x="129" y="94"/>
                    <a:pt x="129" y="94"/>
                    <a:pt x="129" y="94"/>
                  </a:cubicBezTo>
                  <a:cubicBezTo>
                    <a:pt x="130" y="92"/>
                    <a:pt x="130" y="91"/>
                    <a:pt x="131" y="89"/>
                  </a:cubicBezTo>
                  <a:cubicBezTo>
                    <a:pt x="123" y="86"/>
                    <a:pt x="123" y="86"/>
                    <a:pt x="123" y="86"/>
                  </a:cubicBezTo>
                  <a:cubicBezTo>
                    <a:pt x="123" y="84"/>
                    <a:pt x="124" y="83"/>
                    <a:pt x="124" y="82"/>
                  </a:cubicBezTo>
                  <a:cubicBezTo>
                    <a:pt x="132" y="82"/>
                    <a:pt x="132" y="82"/>
                    <a:pt x="132" y="82"/>
                  </a:cubicBezTo>
                  <a:cubicBezTo>
                    <a:pt x="132" y="80"/>
                    <a:pt x="133" y="79"/>
                    <a:pt x="133" y="77"/>
                  </a:cubicBezTo>
                  <a:cubicBezTo>
                    <a:pt x="125" y="75"/>
                    <a:pt x="125" y="75"/>
                    <a:pt x="125" y="75"/>
                  </a:cubicBezTo>
                  <a:cubicBezTo>
                    <a:pt x="125" y="73"/>
                    <a:pt x="125" y="72"/>
                    <a:pt x="125" y="71"/>
                  </a:cubicBez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5" name="Freeform 30"/>
            <p:cNvSpPr>
              <a:spLocks/>
            </p:cNvSpPr>
            <p:nvPr/>
          </p:nvSpPr>
          <p:spPr bwMode="auto">
            <a:xfrm>
              <a:off x="1157288" y="2359026"/>
              <a:ext cx="46038" cy="28575"/>
            </a:xfrm>
            <a:custGeom>
              <a:avLst/>
              <a:gdLst>
                <a:gd name="T0" fmla="*/ 44 w 44"/>
                <a:gd name="T1" fmla="*/ 26 h 26"/>
                <a:gd name="T2" fmla="*/ 1 w 44"/>
                <a:gd name="T3" fmla="*/ 26 h 26"/>
                <a:gd name="T4" fmla="*/ 0 w 44"/>
                <a:gd name="T5" fmla="*/ 22 h 26"/>
                <a:gd name="T6" fmla="*/ 37 w 44"/>
                <a:gd name="T7" fmla="*/ 0 h 26"/>
                <a:gd name="T8" fmla="*/ 44 w 44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26">
                  <a:moveTo>
                    <a:pt x="44" y="26"/>
                  </a:moveTo>
                  <a:cubicBezTo>
                    <a:pt x="1" y="26"/>
                    <a:pt x="1" y="26"/>
                    <a:pt x="1" y="26"/>
                  </a:cubicBezTo>
                  <a:cubicBezTo>
                    <a:pt x="1" y="25"/>
                    <a:pt x="0" y="23"/>
                    <a:pt x="0" y="22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41" y="7"/>
                    <a:pt x="44" y="16"/>
                    <a:pt x="44" y="26"/>
                  </a:cubicBezTo>
                  <a:close/>
                </a:path>
              </a:pathLst>
            </a:custGeom>
            <a:solidFill>
              <a:srgbClr val="DB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6" name="Oval 31"/>
            <p:cNvSpPr>
              <a:spLocks noChangeArrowheads="1"/>
            </p:cNvSpPr>
            <p:nvPr/>
          </p:nvSpPr>
          <p:spPr bwMode="auto">
            <a:xfrm>
              <a:off x="1143000" y="2382838"/>
              <a:ext cx="9525" cy="11113"/>
            </a:xfrm>
            <a:prstGeom prst="ellipse">
              <a:avLst/>
            </a:prstGeom>
            <a:solidFill>
              <a:srgbClr val="DB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7" name="Freeform 32"/>
            <p:cNvSpPr>
              <a:spLocks/>
            </p:cNvSpPr>
            <p:nvPr/>
          </p:nvSpPr>
          <p:spPr bwMode="auto">
            <a:xfrm>
              <a:off x="1152525" y="2336801"/>
              <a:ext cx="42863" cy="44450"/>
            </a:xfrm>
            <a:custGeom>
              <a:avLst/>
              <a:gdLst>
                <a:gd name="T0" fmla="*/ 40 w 40"/>
                <a:gd name="T1" fmla="*/ 19 h 42"/>
                <a:gd name="T2" fmla="*/ 3 w 40"/>
                <a:gd name="T3" fmla="*/ 42 h 42"/>
                <a:gd name="T4" fmla="*/ 0 w 40"/>
                <a:gd name="T5" fmla="*/ 39 h 42"/>
                <a:gd name="T6" fmla="*/ 22 w 40"/>
                <a:gd name="T7" fmla="*/ 0 h 42"/>
                <a:gd name="T8" fmla="*/ 40 w 40"/>
                <a:gd name="T9" fmla="*/ 1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2">
                  <a:moveTo>
                    <a:pt x="40" y="19"/>
                  </a:moveTo>
                  <a:cubicBezTo>
                    <a:pt x="3" y="42"/>
                    <a:pt x="3" y="42"/>
                    <a:pt x="3" y="42"/>
                  </a:cubicBezTo>
                  <a:cubicBezTo>
                    <a:pt x="2" y="41"/>
                    <a:pt x="1" y="40"/>
                    <a:pt x="0" y="39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0" y="5"/>
                    <a:pt x="36" y="11"/>
                    <a:pt x="40" y="19"/>
                  </a:cubicBezTo>
                  <a:close/>
                </a:path>
              </a:pathLst>
            </a:custGeom>
            <a:solidFill>
              <a:srgbClr val="DB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8" name="Freeform 33"/>
            <p:cNvSpPr>
              <a:spLocks/>
            </p:cNvSpPr>
            <p:nvPr/>
          </p:nvSpPr>
          <p:spPr bwMode="auto">
            <a:xfrm>
              <a:off x="1147763" y="2328863"/>
              <a:ext cx="26988" cy="49213"/>
            </a:xfrm>
            <a:custGeom>
              <a:avLst/>
              <a:gdLst>
                <a:gd name="T0" fmla="*/ 26 w 26"/>
                <a:gd name="T1" fmla="*/ 7 h 46"/>
                <a:gd name="T2" fmla="*/ 4 w 26"/>
                <a:gd name="T3" fmla="*/ 46 h 46"/>
                <a:gd name="T4" fmla="*/ 0 w 26"/>
                <a:gd name="T5" fmla="*/ 45 h 46"/>
                <a:gd name="T6" fmla="*/ 0 w 26"/>
                <a:gd name="T7" fmla="*/ 0 h 46"/>
                <a:gd name="T8" fmla="*/ 26 w 26"/>
                <a:gd name="T9" fmla="*/ 7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46">
                  <a:moveTo>
                    <a:pt x="26" y="7"/>
                  </a:moveTo>
                  <a:cubicBezTo>
                    <a:pt x="4" y="46"/>
                    <a:pt x="4" y="46"/>
                    <a:pt x="4" y="46"/>
                  </a:cubicBezTo>
                  <a:cubicBezTo>
                    <a:pt x="3" y="46"/>
                    <a:pt x="2" y="45"/>
                    <a:pt x="0" y="4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0"/>
                    <a:pt x="18" y="3"/>
                    <a:pt x="26" y="7"/>
                  </a:cubicBezTo>
                  <a:close/>
                </a:path>
              </a:pathLst>
            </a:custGeom>
            <a:solidFill>
              <a:srgbClr val="DB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9" name="Freeform 34"/>
            <p:cNvSpPr>
              <a:spLocks/>
            </p:cNvSpPr>
            <p:nvPr/>
          </p:nvSpPr>
          <p:spPr bwMode="auto">
            <a:xfrm>
              <a:off x="1120775" y="2328863"/>
              <a:ext cx="25400" cy="49213"/>
            </a:xfrm>
            <a:custGeom>
              <a:avLst/>
              <a:gdLst>
                <a:gd name="T0" fmla="*/ 25 w 25"/>
                <a:gd name="T1" fmla="*/ 0 h 46"/>
                <a:gd name="T2" fmla="*/ 25 w 25"/>
                <a:gd name="T3" fmla="*/ 45 h 46"/>
                <a:gd name="T4" fmla="*/ 21 w 25"/>
                <a:gd name="T5" fmla="*/ 46 h 46"/>
                <a:gd name="T6" fmla="*/ 0 w 25"/>
                <a:gd name="T7" fmla="*/ 7 h 46"/>
                <a:gd name="T8" fmla="*/ 25 w 25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46">
                  <a:moveTo>
                    <a:pt x="25" y="0"/>
                  </a:moveTo>
                  <a:cubicBezTo>
                    <a:pt x="25" y="45"/>
                    <a:pt x="25" y="45"/>
                    <a:pt x="25" y="45"/>
                  </a:cubicBezTo>
                  <a:cubicBezTo>
                    <a:pt x="24" y="45"/>
                    <a:pt x="22" y="46"/>
                    <a:pt x="21" y="4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7" y="3"/>
                    <a:pt x="16" y="0"/>
                    <a:pt x="25" y="0"/>
                  </a:cubicBezTo>
                  <a:close/>
                </a:path>
              </a:pathLst>
            </a:custGeom>
            <a:solidFill>
              <a:srgbClr val="DB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0" name="Freeform 35"/>
            <p:cNvSpPr>
              <a:spLocks/>
            </p:cNvSpPr>
            <p:nvPr/>
          </p:nvSpPr>
          <p:spPr bwMode="auto">
            <a:xfrm>
              <a:off x="1098550" y="2336801"/>
              <a:ext cx="42863" cy="44450"/>
            </a:xfrm>
            <a:custGeom>
              <a:avLst/>
              <a:gdLst>
                <a:gd name="T0" fmla="*/ 18 w 40"/>
                <a:gd name="T1" fmla="*/ 0 h 42"/>
                <a:gd name="T2" fmla="*/ 40 w 40"/>
                <a:gd name="T3" fmla="*/ 39 h 42"/>
                <a:gd name="T4" fmla="*/ 37 w 40"/>
                <a:gd name="T5" fmla="*/ 42 h 42"/>
                <a:gd name="T6" fmla="*/ 0 w 40"/>
                <a:gd name="T7" fmla="*/ 19 h 42"/>
                <a:gd name="T8" fmla="*/ 18 w 40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2">
                  <a:moveTo>
                    <a:pt x="18" y="0"/>
                  </a:moveTo>
                  <a:cubicBezTo>
                    <a:pt x="40" y="39"/>
                    <a:pt x="40" y="39"/>
                    <a:pt x="40" y="39"/>
                  </a:cubicBezTo>
                  <a:cubicBezTo>
                    <a:pt x="39" y="40"/>
                    <a:pt x="38" y="41"/>
                    <a:pt x="37" y="42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4" y="11"/>
                    <a:pt x="11" y="5"/>
                    <a:pt x="18" y="0"/>
                  </a:cubicBezTo>
                  <a:close/>
                </a:path>
              </a:pathLst>
            </a:custGeom>
            <a:solidFill>
              <a:srgbClr val="DB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1" name="Freeform 36"/>
            <p:cNvSpPr>
              <a:spLocks/>
            </p:cNvSpPr>
            <p:nvPr/>
          </p:nvSpPr>
          <p:spPr bwMode="auto">
            <a:xfrm>
              <a:off x="1090613" y="2359026"/>
              <a:ext cx="47625" cy="28575"/>
            </a:xfrm>
            <a:custGeom>
              <a:avLst/>
              <a:gdLst>
                <a:gd name="T0" fmla="*/ 7 w 45"/>
                <a:gd name="T1" fmla="*/ 0 h 26"/>
                <a:gd name="T2" fmla="*/ 45 w 45"/>
                <a:gd name="T3" fmla="*/ 22 h 26"/>
                <a:gd name="T4" fmla="*/ 44 w 45"/>
                <a:gd name="T5" fmla="*/ 26 h 26"/>
                <a:gd name="T6" fmla="*/ 0 w 45"/>
                <a:gd name="T7" fmla="*/ 26 h 26"/>
                <a:gd name="T8" fmla="*/ 7 w 45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6">
                  <a:moveTo>
                    <a:pt x="7" y="0"/>
                  </a:moveTo>
                  <a:cubicBezTo>
                    <a:pt x="45" y="22"/>
                    <a:pt x="45" y="22"/>
                    <a:pt x="45" y="22"/>
                  </a:cubicBezTo>
                  <a:cubicBezTo>
                    <a:pt x="44" y="23"/>
                    <a:pt x="44" y="25"/>
                    <a:pt x="44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16"/>
                    <a:pt x="3" y="7"/>
                    <a:pt x="7" y="0"/>
                  </a:cubicBezTo>
                  <a:close/>
                </a:path>
              </a:pathLst>
            </a:custGeom>
            <a:solidFill>
              <a:srgbClr val="DB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2" name="Freeform 37"/>
            <p:cNvSpPr>
              <a:spLocks/>
            </p:cNvSpPr>
            <p:nvPr/>
          </p:nvSpPr>
          <p:spPr bwMode="auto">
            <a:xfrm>
              <a:off x="1090613" y="2389188"/>
              <a:ext cx="47625" cy="26988"/>
            </a:xfrm>
            <a:custGeom>
              <a:avLst/>
              <a:gdLst>
                <a:gd name="T0" fmla="*/ 0 w 45"/>
                <a:gd name="T1" fmla="*/ 0 h 26"/>
                <a:gd name="T2" fmla="*/ 44 w 45"/>
                <a:gd name="T3" fmla="*/ 0 h 26"/>
                <a:gd name="T4" fmla="*/ 45 w 45"/>
                <a:gd name="T5" fmla="*/ 3 h 26"/>
                <a:gd name="T6" fmla="*/ 7 w 45"/>
                <a:gd name="T7" fmla="*/ 26 h 26"/>
                <a:gd name="T8" fmla="*/ 0 w 45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6">
                  <a:moveTo>
                    <a:pt x="0" y="0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44" y="1"/>
                    <a:pt x="44" y="2"/>
                    <a:pt x="45" y="3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3" y="18"/>
                    <a:pt x="0" y="9"/>
                    <a:pt x="0" y="0"/>
                  </a:cubicBezTo>
                  <a:close/>
                </a:path>
              </a:pathLst>
            </a:custGeom>
            <a:solidFill>
              <a:srgbClr val="DB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3" name="Freeform 38"/>
            <p:cNvSpPr>
              <a:spLocks/>
            </p:cNvSpPr>
            <p:nvPr/>
          </p:nvSpPr>
          <p:spPr bwMode="auto">
            <a:xfrm>
              <a:off x="1098550" y="2393951"/>
              <a:ext cx="42863" cy="44450"/>
            </a:xfrm>
            <a:custGeom>
              <a:avLst/>
              <a:gdLst>
                <a:gd name="T0" fmla="*/ 0 w 40"/>
                <a:gd name="T1" fmla="*/ 22 h 42"/>
                <a:gd name="T2" fmla="*/ 37 w 40"/>
                <a:gd name="T3" fmla="*/ 0 h 42"/>
                <a:gd name="T4" fmla="*/ 40 w 40"/>
                <a:gd name="T5" fmla="*/ 3 h 42"/>
                <a:gd name="T6" fmla="*/ 18 w 40"/>
                <a:gd name="T7" fmla="*/ 42 h 42"/>
                <a:gd name="T8" fmla="*/ 0 w 40"/>
                <a:gd name="T9" fmla="*/ 2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2">
                  <a:moveTo>
                    <a:pt x="0" y="22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38" y="1"/>
                    <a:pt x="39" y="2"/>
                    <a:pt x="40" y="3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1" y="37"/>
                    <a:pt x="4" y="30"/>
                    <a:pt x="0" y="22"/>
                  </a:cubicBezTo>
                  <a:close/>
                </a:path>
              </a:pathLst>
            </a:custGeom>
            <a:solidFill>
              <a:srgbClr val="DB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4" name="Freeform 39"/>
            <p:cNvSpPr>
              <a:spLocks/>
            </p:cNvSpPr>
            <p:nvPr/>
          </p:nvSpPr>
          <p:spPr bwMode="auto">
            <a:xfrm>
              <a:off x="1120775" y="2397126"/>
              <a:ext cx="25400" cy="49213"/>
            </a:xfrm>
            <a:custGeom>
              <a:avLst/>
              <a:gdLst>
                <a:gd name="T0" fmla="*/ 0 w 25"/>
                <a:gd name="T1" fmla="*/ 39 h 46"/>
                <a:gd name="T2" fmla="*/ 21 w 25"/>
                <a:gd name="T3" fmla="*/ 0 h 46"/>
                <a:gd name="T4" fmla="*/ 25 w 25"/>
                <a:gd name="T5" fmla="*/ 1 h 46"/>
                <a:gd name="T6" fmla="*/ 25 w 25"/>
                <a:gd name="T7" fmla="*/ 46 h 46"/>
                <a:gd name="T8" fmla="*/ 0 w 25"/>
                <a:gd name="T9" fmla="*/ 3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46">
                  <a:moveTo>
                    <a:pt x="0" y="39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2" y="1"/>
                    <a:pt x="24" y="1"/>
                    <a:pt x="25" y="1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16" y="46"/>
                    <a:pt x="7" y="44"/>
                    <a:pt x="0" y="39"/>
                  </a:cubicBezTo>
                  <a:close/>
                </a:path>
              </a:pathLst>
            </a:custGeom>
            <a:solidFill>
              <a:srgbClr val="DB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5" name="Freeform 40"/>
            <p:cNvSpPr>
              <a:spLocks/>
            </p:cNvSpPr>
            <p:nvPr/>
          </p:nvSpPr>
          <p:spPr bwMode="auto">
            <a:xfrm>
              <a:off x="1147763" y="2397126"/>
              <a:ext cx="26988" cy="49213"/>
            </a:xfrm>
            <a:custGeom>
              <a:avLst/>
              <a:gdLst>
                <a:gd name="T0" fmla="*/ 0 w 26"/>
                <a:gd name="T1" fmla="*/ 46 h 46"/>
                <a:gd name="T2" fmla="*/ 0 w 26"/>
                <a:gd name="T3" fmla="*/ 1 h 46"/>
                <a:gd name="T4" fmla="*/ 4 w 26"/>
                <a:gd name="T5" fmla="*/ 0 h 46"/>
                <a:gd name="T6" fmla="*/ 26 w 26"/>
                <a:gd name="T7" fmla="*/ 39 h 46"/>
                <a:gd name="T8" fmla="*/ 0 w 26"/>
                <a:gd name="T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46">
                  <a:moveTo>
                    <a:pt x="0" y="46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18" y="44"/>
                    <a:pt x="10" y="46"/>
                    <a:pt x="0" y="46"/>
                  </a:cubicBezTo>
                  <a:close/>
                </a:path>
              </a:pathLst>
            </a:custGeom>
            <a:solidFill>
              <a:srgbClr val="DB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6" name="Freeform 41"/>
            <p:cNvSpPr>
              <a:spLocks/>
            </p:cNvSpPr>
            <p:nvPr/>
          </p:nvSpPr>
          <p:spPr bwMode="auto">
            <a:xfrm>
              <a:off x="1152525" y="2393951"/>
              <a:ext cx="42863" cy="44450"/>
            </a:xfrm>
            <a:custGeom>
              <a:avLst/>
              <a:gdLst>
                <a:gd name="T0" fmla="*/ 22 w 40"/>
                <a:gd name="T1" fmla="*/ 42 h 42"/>
                <a:gd name="T2" fmla="*/ 0 w 40"/>
                <a:gd name="T3" fmla="*/ 3 h 42"/>
                <a:gd name="T4" fmla="*/ 3 w 40"/>
                <a:gd name="T5" fmla="*/ 0 h 42"/>
                <a:gd name="T6" fmla="*/ 40 w 40"/>
                <a:gd name="T7" fmla="*/ 22 h 42"/>
                <a:gd name="T8" fmla="*/ 22 w 40"/>
                <a:gd name="T9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2">
                  <a:moveTo>
                    <a:pt x="22" y="42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36" y="30"/>
                    <a:pt x="30" y="37"/>
                    <a:pt x="22" y="42"/>
                  </a:cubicBezTo>
                  <a:close/>
                </a:path>
              </a:pathLst>
            </a:custGeom>
            <a:solidFill>
              <a:srgbClr val="DB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7" name="Freeform 42"/>
            <p:cNvSpPr>
              <a:spLocks/>
            </p:cNvSpPr>
            <p:nvPr/>
          </p:nvSpPr>
          <p:spPr bwMode="auto">
            <a:xfrm>
              <a:off x="1157288" y="2389188"/>
              <a:ext cx="46038" cy="26988"/>
            </a:xfrm>
            <a:custGeom>
              <a:avLst/>
              <a:gdLst>
                <a:gd name="T0" fmla="*/ 37 w 44"/>
                <a:gd name="T1" fmla="*/ 26 h 26"/>
                <a:gd name="T2" fmla="*/ 0 w 44"/>
                <a:gd name="T3" fmla="*/ 3 h 26"/>
                <a:gd name="T4" fmla="*/ 1 w 44"/>
                <a:gd name="T5" fmla="*/ 0 h 26"/>
                <a:gd name="T6" fmla="*/ 44 w 44"/>
                <a:gd name="T7" fmla="*/ 0 h 26"/>
                <a:gd name="T8" fmla="*/ 37 w 44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26">
                  <a:moveTo>
                    <a:pt x="37" y="26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1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9"/>
                    <a:pt x="41" y="18"/>
                    <a:pt x="37" y="26"/>
                  </a:cubicBezTo>
                  <a:close/>
                </a:path>
              </a:pathLst>
            </a:custGeom>
            <a:solidFill>
              <a:srgbClr val="DB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8" name="Freeform 43"/>
            <p:cNvSpPr>
              <a:spLocks/>
            </p:cNvSpPr>
            <p:nvPr/>
          </p:nvSpPr>
          <p:spPr bwMode="auto">
            <a:xfrm>
              <a:off x="1211263" y="2414588"/>
              <a:ext cx="98425" cy="103188"/>
            </a:xfrm>
            <a:custGeom>
              <a:avLst/>
              <a:gdLst>
                <a:gd name="T0" fmla="*/ 93 w 93"/>
                <a:gd name="T1" fmla="*/ 45 h 97"/>
                <a:gd name="T2" fmla="*/ 92 w 93"/>
                <a:gd name="T3" fmla="*/ 40 h 97"/>
                <a:gd name="T4" fmla="*/ 85 w 93"/>
                <a:gd name="T5" fmla="*/ 34 h 97"/>
                <a:gd name="T6" fmla="*/ 83 w 93"/>
                <a:gd name="T7" fmla="*/ 30 h 97"/>
                <a:gd name="T8" fmla="*/ 84 w 93"/>
                <a:gd name="T9" fmla="*/ 21 h 97"/>
                <a:gd name="T10" fmla="*/ 81 w 93"/>
                <a:gd name="T11" fmla="*/ 17 h 97"/>
                <a:gd name="T12" fmla="*/ 72 w 93"/>
                <a:gd name="T13" fmla="*/ 16 h 97"/>
                <a:gd name="T14" fmla="*/ 69 w 93"/>
                <a:gd name="T15" fmla="*/ 13 h 97"/>
                <a:gd name="T16" fmla="*/ 65 w 93"/>
                <a:gd name="T17" fmla="*/ 4 h 97"/>
                <a:gd name="T18" fmla="*/ 61 w 93"/>
                <a:gd name="T19" fmla="*/ 3 h 97"/>
                <a:gd name="T20" fmla="*/ 53 w 93"/>
                <a:gd name="T21" fmla="*/ 7 h 97"/>
                <a:gd name="T22" fmla="*/ 48 w 93"/>
                <a:gd name="T23" fmla="*/ 6 h 97"/>
                <a:gd name="T24" fmla="*/ 44 w 93"/>
                <a:gd name="T25" fmla="*/ 0 h 97"/>
                <a:gd name="T26" fmla="*/ 38 w 93"/>
                <a:gd name="T27" fmla="*/ 7 h 97"/>
                <a:gd name="T28" fmla="*/ 34 w 93"/>
                <a:gd name="T29" fmla="*/ 8 h 97"/>
                <a:gd name="T30" fmla="*/ 25 w 93"/>
                <a:gd name="T31" fmla="*/ 6 h 97"/>
                <a:gd name="T32" fmla="*/ 21 w 93"/>
                <a:gd name="T33" fmla="*/ 8 h 97"/>
                <a:gd name="T34" fmla="*/ 19 w 93"/>
                <a:gd name="T35" fmla="*/ 17 h 97"/>
                <a:gd name="T36" fmla="*/ 16 w 93"/>
                <a:gd name="T37" fmla="*/ 21 h 97"/>
                <a:gd name="T38" fmla="*/ 7 w 93"/>
                <a:gd name="T39" fmla="*/ 23 h 97"/>
                <a:gd name="T40" fmla="*/ 5 w 93"/>
                <a:gd name="T41" fmla="*/ 27 h 97"/>
                <a:gd name="T42" fmla="*/ 8 w 93"/>
                <a:gd name="T43" fmla="*/ 36 h 97"/>
                <a:gd name="T44" fmla="*/ 6 w 93"/>
                <a:gd name="T45" fmla="*/ 41 h 97"/>
                <a:gd name="T46" fmla="*/ 0 w 93"/>
                <a:gd name="T47" fmla="*/ 48 h 97"/>
                <a:gd name="T48" fmla="*/ 0 w 93"/>
                <a:gd name="T49" fmla="*/ 53 h 97"/>
                <a:gd name="T50" fmla="*/ 7 w 93"/>
                <a:gd name="T51" fmla="*/ 59 h 97"/>
                <a:gd name="T52" fmla="*/ 8 w 93"/>
                <a:gd name="T53" fmla="*/ 64 h 97"/>
                <a:gd name="T54" fmla="*/ 6 w 93"/>
                <a:gd name="T55" fmla="*/ 73 h 97"/>
                <a:gd name="T56" fmla="*/ 9 w 93"/>
                <a:gd name="T57" fmla="*/ 77 h 97"/>
                <a:gd name="T58" fmla="*/ 18 w 93"/>
                <a:gd name="T59" fmla="*/ 79 h 97"/>
                <a:gd name="T60" fmla="*/ 21 w 93"/>
                <a:gd name="T61" fmla="*/ 82 h 97"/>
                <a:gd name="T62" fmla="*/ 24 w 93"/>
                <a:gd name="T63" fmla="*/ 91 h 97"/>
                <a:gd name="T64" fmla="*/ 28 w 93"/>
                <a:gd name="T65" fmla="*/ 93 h 97"/>
                <a:gd name="T66" fmla="*/ 37 w 93"/>
                <a:gd name="T67" fmla="*/ 90 h 97"/>
                <a:gd name="T68" fmla="*/ 41 w 93"/>
                <a:gd name="T69" fmla="*/ 91 h 97"/>
                <a:gd name="T70" fmla="*/ 46 w 93"/>
                <a:gd name="T71" fmla="*/ 97 h 97"/>
                <a:gd name="T72" fmla="*/ 51 w 93"/>
                <a:gd name="T73" fmla="*/ 91 h 97"/>
                <a:gd name="T74" fmla="*/ 56 w 93"/>
                <a:gd name="T75" fmla="*/ 90 h 97"/>
                <a:gd name="T76" fmla="*/ 64 w 93"/>
                <a:gd name="T77" fmla="*/ 93 h 97"/>
                <a:gd name="T78" fmla="*/ 68 w 93"/>
                <a:gd name="T79" fmla="*/ 91 h 97"/>
                <a:gd name="T80" fmla="*/ 71 w 93"/>
                <a:gd name="T81" fmla="*/ 82 h 97"/>
                <a:gd name="T82" fmla="*/ 75 w 93"/>
                <a:gd name="T83" fmla="*/ 79 h 97"/>
                <a:gd name="T84" fmla="*/ 84 w 93"/>
                <a:gd name="T85" fmla="*/ 78 h 97"/>
                <a:gd name="T86" fmla="*/ 86 w 93"/>
                <a:gd name="T87" fmla="*/ 73 h 97"/>
                <a:gd name="T88" fmla="*/ 84 w 93"/>
                <a:gd name="T89" fmla="*/ 64 h 97"/>
                <a:gd name="T90" fmla="*/ 86 w 93"/>
                <a:gd name="T91" fmla="*/ 60 h 97"/>
                <a:gd name="T92" fmla="*/ 93 w 93"/>
                <a:gd name="T93" fmla="*/ 5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3" h="97">
                  <a:moveTo>
                    <a:pt x="87" y="49"/>
                  </a:moveTo>
                  <a:cubicBezTo>
                    <a:pt x="93" y="49"/>
                    <a:pt x="93" y="49"/>
                    <a:pt x="93" y="49"/>
                  </a:cubicBezTo>
                  <a:cubicBezTo>
                    <a:pt x="93" y="47"/>
                    <a:pt x="93" y="46"/>
                    <a:pt x="93" y="45"/>
                  </a:cubicBezTo>
                  <a:cubicBezTo>
                    <a:pt x="87" y="45"/>
                    <a:pt x="87" y="45"/>
                    <a:pt x="87" y="45"/>
                  </a:cubicBezTo>
                  <a:cubicBezTo>
                    <a:pt x="87" y="44"/>
                    <a:pt x="87" y="43"/>
                    <a:pt x="87" y="42"/>
                  </a:cubicBezTo>
                  <a:cubicBezTo>
                    <a:pt x="92" y="40"/>
                    <a:pt x="92" y="40"/>
                    <a:pt x="92" y="40"/>
                  </a:cubicBezTo>
                  <a:cubicBezTo>
                    <a:pt x="92" y="39"/>
                    <a:pt x="92" y="37"/>
                    <a:pt x="91" y="36"/>
                  </a:cubicBezTo>
                  <a:cubicBezTo>
                    <a:pt x="86" y="37"/>
                    <a:pt x="86" y="37"/>
                    <a:pt x="86" y="37"/>
                  </a:cubicBezTo>
                  <a:cubicBezTo>
                    <a:pt x="85" y="36"/>
                    <a:pt x="85" y="35"/>
                    <a:pt x="85" y="34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89" y="30"/>
                    <a:pt x="89" y="29"/>
                    <a:pt x="88" y="28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83" y="29"/>
                    <a:pt x="82" y="28"/>
                    <a:pt x="82" y="27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86" y="23"/>
                    <a:pt x="85" y="22"/>
                    <a:pt x="84" y="21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79" y="23"/>
                    <a:pt x="78" y="22"/>
                    <a:pt x="78" y="21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81" y="16"/>
                    <a:pt x="80" y="15"/>
                    <a:pt x="79" y="14"/>
                  </a:cubicBezTo>
                  <a:cubicBezTo>
                    <a:pt x="74" y="18"/>
                    <a:pt x="74" y="18"/>
                    <a:pt x="74" y="18"/>
                  </a:cubicBezTo>
                  <a:cubicBezTo>
                    <a:pt x="74" y="17"/>
                    <a:pt x="73" y="16"/>
                    <a:pt x="72" y="16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74" y="10"/>
                    <a:pt x="73" y="9"/>
                    <a:pt x="72" y="9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68" y="13"/>
                    <a:pt x="67" y="12"/>
                    <a:pt x="66" y="12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7" y="5"/>
                    <a:pt x="66" y="5"/>
                    <a:pt x="65" y="4"/>
                  </a:cubicBezTo>
                  <a:cubicBezTo>
                    <a:pt x="62" y="9"/>
                    <a:pt x="62" y="9"/>
                    <a:pt x="62" y="9"/>
                  </a:cubicBezTo>
                  <a:cubicBezTo>
                    <a:pt x="61" y="9"/>
                    <a:pt x="61" y="9"/>
                    <a:pt x="60" y="8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0" y="2"/>
                    <a:pt x="59" y="2"/>
                    <a:pt x="57" y="2"/>
                  </a:cubicBezTo>
                  <a:cubicBezTo>
                    <a:pt x="55" y="7"/>
                    <a:pt x="55" y="7"/>
                    <a:pt x="55" y="7"/>
                  </a:cubicBezTo>
                  <a:cubicBezTo>
                    <a:pt x="54" y="7"/>
                    <a:pt x="54" y="7"/>
                    <a:pt x="53" y="7"/>
                  </a:cubicBezTo>
                  <a:cubicBezTo>
                    <a:pt x="53" y="1"/>
                    <a:pt x="53" y="1"/>
                    <a:pt x="53" y="1"/>
                  </a:cubicBezTo>
                  <a:cubicBezTo>
                    <a:pt x="52" y="0"/>
                    <a:pt x="50" y="0"/>
                    <a:pt x="49" y="0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6"/>
                    <a:pt x="47" y="6"/>
                    <a:pt x="46" y="6"/>
                  </a:cubicBezTo>
                  <a:cubicBezTo>
                    <a:pt x="46" y="6"/>
                    <a:pt x="46" y="6"/>
                    <a:pt x="45" y="6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3" y="0"/>
                    <a:pt x="42" y="0"/>
                    <a:pt x="41" y="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0" y="7"/>
                    <a:pt x="39" y="7"/>
                    <a:pt x="38" y="7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5" y="2"/>
                    <a:pt x="34" y="2"/>
                    <a:pt x="33" y="2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3" y="9"/>
                    <a:pt x="32" y="9"/>
                    <a:pt x="31" y="9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7" y="5"/>
                    <a:pt x="26" y="5"/>
                    <a:pt x="25" y="6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6" y="12"/>
                    <a:pt x="26" y="12"/>
                    <a:pt x="25" y="13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0" y="9"/>
                    <a:pt x="19" y="10"/>
                    <a:pt x="18" y="10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0" y="16"/>
                    <a:pt x="20" y="17"/>
                    <a:pt x="19" y="17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4" y="14"/>
                    <a:pt x="13" y="15"/>
                    <a:pt x="12" y="16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5" y="21"/>
                    <a:pt x="15" y="22"/>
                    <a:pt x="14" y="23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8" y="21"/>
                    <a:pt x="8" y="22"/>
                    <a:pt x="7" y="23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1" y="28"/>
                    <a:pt x="11" y="29"/>
                    <a:pt x="10" y="29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4" y="29"/>
                    <a:pt x="4" y="30"/>
                    <a:pt x="3" y="31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5"/>
                    <a:pt x="8" y="36"/>
                    <a:pt x="8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37"/>
                    <a:pt x="1" y="38"/>
                    <a:pt x="1" y="39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42"/>
                    <a:pt x="6" y="43"/>
                    <a:pt x="6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5"/>
                    <a:pt x="0" y="47"/>
                    <a:pt x="0" y="48"/>
                  </a:cubicBezTo>
                  <a:cubicBezTo>
                    <a:pt x="6" y="49"/>
                    <a:pt x="6" y="49"/>
                    <a:pt x="6" y="49"/>
                  </a:cubicBezTo>
                  <a:cubicBezTo>
                    <a:pt x="6" y="50"/>
                    <a:pt x="6" y="51"/>
                    <a:pt x="6" y="51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4"/>
                    <a:pt x="1" y="55"/>
                    <a:pt x="1" y="57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7" y="57"/>
                    <a:pt x="7" y="58"/>
                    <a:pt x="7" y="59"/>
                  </a:cubicBezTo>
                  <a:cubicBezTo>
                    <a:pt x="2" y="61"/>
                    <a:pt x="2" y="61"/>
                    <a:pt x="2" y="61"/>
                  </a:cubicBezTo>
                  <a:cubicBezTo>
                    <a:pt x="2" y="63"/>
                    <a:pt x="2" y="64"/>
                    <a:pt x="3" y="65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71"/>
                    <a:pt x="6" y="72"/>
                    <a:pt x="6" y="73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12" y="71"/>
                    <a:pt x="13" y="72"/>
                    <a:pt x="13" y="73"/>
                  </a:cubicBezTo>
                  <a:cubicBezTo>
                    <a:pt x="9" y="77"/>
                    <a:pt x="9" y="77"/>
                    <a:pt x="9" y="77"/>
                  </a:cubicBezTo>
                  <a:cubicBezTo>
                    <a:pt x="10" y="78"/>
                    <a:pt x="10" y="79"/>
                    <a:pt x="11" y="80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17" y="77"/>
                    <a:pt x="17" y="78"/>
                    <a:pt x="18" y="79"/>
                  </a:cubicBezTo>
                  <a:cubicBezTo>
                    <a:pt x="14" y="84"/>
                    <a:pt x="14" y="84"/>
                    <a:pt x="14" y="84"/>
                  </a:cubicBezTo>
                  <a:cubicBezTo>
                    <a:pt x="15" y="84"/>
                    <a:pt x="16" y="85"/>
                    <a:pt x="17" y="86"/>
                  </a:cubicBezTo>
                  <a:cubicBezTo>
                    <a:pt x="21" y="82"/>
                    <a:pt x="21" y="82"/>
                    <a:pt x="21" y="82"/>
                  </a:cubicBezTo>
                  <a:cubicBezTo>
                    <a:pt x="22" y="82"/>
                    <a:pt x="23" y="83"/>
                    <a:pt x="23" y="84"/>
                  </a:cubicBezTo>
                  <a:cubicBezTo>
                    <a:pt x="21" y="89"/>
                    <a:pt x="21" y="89"/>
                    <a:pt x="21" y="89"/>
                  </a:cubicBezTo>
                  <a:cubicBezTo>
                    <a:pt x="22" y="90"/>
                    <a:pt x="23" y="90"/>
                    <a:pt x="24" y="91"/>
                  </a:cubicBezTo>
                  <a:cubicBezTo>
                    <a:pt x="27" y="86"/>
                    <a:pt x="27" y="86"/>
                    <a:pt x="27" y="86"/>
                  </a:cubicBezTo>
                  <a:cubicBezTo>
                    <a:pt x="28" y="87"/>
                    <a:pt x="29" y="87"/>
                    <a:pt x="30" y="87"/>
                  </a:cubicBezTo>
                  <a:cubicBezTo>
                    <a:pt x="28" y="93"/>
                    <a:pt x="28" y="93"/>
                    <a:pt x="28" y="93"/>
                  </a:cubicBezTo>
                  <a:cubicBezTo>
                    <a:pt x="29" y="94"/>
                    <a:pt x="30" y="94"/>
                    <a:pt x="31" y="94"/>
                  </a:cubicBezTo>
                  <a:cubicBezTo>
                    <a:pt x="34" y="89"/>
                    <a:pt x="34" y="89"/>
                    <a:pt x="34" y="89"/>
                  </a:cubicBezTo>
                  <a:cubicBezTo>
                    <a:pt x="35" y="89"/>
                    <a:pt x="36" y="90"/>
                    <a:pt x="37" y="90"/>
                  </a:cubicBezTo>
                  <a:cubicBezTo>
                    <a:pt x="36" y="96"/>
                    <a:pt x="36" y="96"/>
                    <a:pt x="36" y="96"/>
                  </a:cubicBezTo>
                  <a:cubicBezTo>
                    <a:pt x="37" y="96"/>
                    <a:pt x="38" y="96"/>
                    <a:pt x="40" y="97"/>
                  </a:cubicBezTo>
                  <a:cubicBezTo>
                    <a:pt x="41" y="91"/>
                    <a:pt x="41" y="91"/>
                    <a:pt x="41" y="91"/>
                  </a:cubicBezTo>
                  <a:cubicBezTo>
                    <a:pt x="42" y="91"/>
                    <a:pt x="43" y="91"/>
                    <a:pt x="44" y="91"/>
                  </a:cubicBezTo>
                  <a:cubicBezTo>
                    <a:pt x="44" y="97"/>
                    <a:pt x="44" y="97"/>
                    <a:pt x="44" y="97"/>
                  </a:cubicBezTo>
                  <a:cubicBezTo>
                    <a:pt x="45" y="97"/>
                    <a:pt x="46" y="97"/>
                    <a:pt x="46" y="97"/>
                  </a:cubicBezTo>
                  <a:cubicBezTo>
                    <a:pt x="47" y="97"/>
                    <a:pt x="47" y="97"/>
                    <a:pt x="48" y="97"/>
                  </a:cubicBezTo>
                  <a:cubicBezTo>
                    <a:pt x="48" y="91"/>
                    <a:pt x="48" y="91"/>
                    <a:pt x="48" y="91"/>
                  </a:cubicBezTo>
                  <a:cubicBezTo>
                    <a:pt x="49" y="91"/>
                    <a:pt x="50" y="91"/>
                    <a:pt x="51" y="91"/>
                  </a:cubicBezTo>
                  <a:cubicBezTo>
                    <a:pt x="53" y="97"/>
                    <a:pt x="53" y="97"/>
                    <a:pt x="53" y="97"/>
                  </a:cubicBezTo>
                  <a:cubicBezTo>
                    <a:pt x="54" y="96"/>
                    <a:pt x="55" y="96"/>
                    <a:pt x="56" y="96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57" y="90"/>
                    <a:pt x="57" y="90"/>
                    <a:pt x="58" y="89"/>
                  </a:cubicBezTo>
                  <a:cubicBezTo>
                    <a:pt x="61" y="95"/>
                    <a:pt x="61" y="95"/>
                    <a:pt x="61" y="95"/>
                  </a:cubicBezTo>
                  <a:cubicBezTo>
                    <a:pt x="62" y="94"/>
                    <a:pt x="63" y="94"/>
                    <a:pt x="64" y="93"/>
                  </a:cubicBezTo>
                  <a:cubicBezTo>
                    <a:pt x="63" y="88"/>
                    <a:pt x="63" y="88"/>
                    <a:pt x="63" y="88"/>
                  </a:cubicBezTo>
                  <a:cubicBezTo>
                    <a:pt x="63" y="87"/>
                    <a:pt x="64" y="87"/>
                    <a:pt x="65" y="86"/>
                  </a:cubicBezTo>
                  <a:cubicBezTo>
                    <a:pt x="68" y="91"/>
                    <a:pt x="68" y="91"/>
                    <a:pt x="68" y="91"/>
                  </a:cubicBezTo>
                  <a:cubicBezTo>
                    <a:pt x="69" y="91"/>
                    <a:pt x="71" y="90"/>
                    <a:pt x="72" y="89"/>
                  </a:cubicBezTo>
                  <a:cubicBezTo>
                    <a:pt x="69" y="84"/>
                    <a:pt x="69" y="84"/>
                    <a:pt x="69" y="84"/>
                  </a:cubicBezTo>
                  <a:cubicBezTo>
                    <a:pt x="70" y="83"/>
                    <a:pt x="71" y="83"/>
                    <a:pt x="71" y="82"/>
                  </a:cubicBezTo>
                  <a:cubicBezTo>
                    <a:pt x="75" y="87"/>
                    <a:pt x="75" y="87"/>
                    <a:pt x="75" y="87"/>
                  </a:cubicBezTo>
                  <a:cubicBezTo>
                    <a:pt x="76" y="86"/>
                    <a:pt x="77" y="85"/>
                    <a:pt x="78" y="84"/>
                  </a:cubicBezTo>
                  <a:cubicBezTo>
                    <a:pt x="75" y="79"/>
                    <a:pt x="75" y="79"/>
                    <a:pt x="75" y="79"/>
                  </a:cubicBezTo>
                  <a:cubicBezTo>
                    <a:pt x="75" y="79"/>
                    <a:pt x="76" y="78"/>
                    <a:pt x="77" y="77"/>
                  </a:cubicBezTo>
                  <a:cubicBezTo>
                    <a:pt x="81" y="81"/>
                    <a:pt x="81" y="81"/>
                    <a:pt x="81" y="81"/>
                  </a:cubicBezTo>
                  <a:cubicBezTo>
                    <a:pt x="82" y="80"/>
                    <a:pt x="83" y="79"/>
                    <a:pt x="84" y="78"/>
                  </a:cubicBezTo>
                  <a:cubicBezTo>
                    <a:pt x="80" y="73"/>
                    <a:pt x="80" y="73"/>
                    <a:pt x="80" y="73"/>
                  </a:cubicBezTo>
                  <a:cubicBezTo>
                    <a:pt x="80" y="73"/>
                    <a:pt x="81" y="72"/>
                    <a:pt x="81" y="71"/>
                  </a:cubicBezTo>
                  <a:cubicBezTo>
                    <a:pt x="86" y="73"/>
                    <a:pt x="86" y="73"/>
                    <a:pt x="86" y="73"/>
                  </a:cubicBezTo>
                  <a:cubicBezTo>
                    <a:pt x="87" y="72"/>
                    <a:pt x="87" y="71"/>
                    <a:pt x="88" y="70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4" y="66"/>
                    <a:pt x="84" y="65"/>
                    <a:pt x="84" y="64"/>
                  </a:cubicBezTo>
                  <a:cubicBezTo>
                    <a:pt x="90" y="66"/>
                    <a:pt x="90" y="66"/>
                    <a:pt x="90" y="66"/>
                  </a:cubicBezTo>
                  <a:cubicBezTo>
                    <a:pt x="90" y="64"/>
                    <a:pt x="91" y="63"/>
                    <a:pt x="91" y="62"/>
                  </a:cubicBezTo>
                  <a:cubicBezTo>
                    <a:pt x="86" y="60"/>
                    <a:pt x="86" y="60"/>
                    <a:pt x="86" y="60"/>
                  </a:cubicBezTo>
                  <a:cubicBezTo>
                    <a:pt x="86" y="59"/>
                    <a:pt x="86" y="58"/>
                    <a:pt x="86" y="57"/>
                  </a:cubicBezTo>
                  <a:cubicBezTo>
                    <a:pt x="92" y="57"/>
                    <a:pt x="92" y="57"/>
                    <a:pt x="92" y="57"/>
                  </a:cubicBezTo>
                  <a:cubicBezTo>
                    <a:pt x="92" y="56"/>
                    <a:pt x="92" y="55"/>
                    <a:pt x="93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7" y="51"/>
                    <a:pt x="87" y="50"/>
                    <a:pt x="87" y="49"/>
                  </a:cubicBez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9" name="Freeform 44"/>
            <p:cNvSpPr>
              <a:spLocks/>
            </p:cNvSpPr>
            <p:nvPr/>
          </p:nvSpPr>
          <p:spPr bwMode="auto">
            <a:xfrm>
              <a:off x="1268413" y="2446338"/>
              <a:ext cx="31750" cy="19050"/>
            </a:xfrm>
            <a:custGeom>
              <a:avLst/>
              <a:gdLst>
                <a:gd name="T0" fmla="*/ 31 w 31"/>
                <a:gd name="T1" fmla="*/ 18 h 18"/>
                <a:gd name="T2" fmla="*/ 1 w 31"/>
                <a:gd name="T3" fmla="*/ 18 h 18"/>
                <a:gd name="T4" fmla="*/ 0 w 31"/>
                <a:gd name="T5" fmla="*/ 15 h 18"/>
                <a:gd name="T6" fmla="*/ 26 w 31"/>
                <a:gd name="T7" fmla="*/ 0 h 18"/>
                <a:gd name="T8" fmla="*/ 31 w 31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8">
                  <a:moveTo>
                    <a:pt x="31" y="18"/>
                  </a:moveTo>
                  <a:cubicBezTo>
                    <a:pt x="1" y="18"/>
                    <a:pt x="1" y="18"/>
                    <a:pt x="1" y="18"/>
                  </a:cubicBezTo>
                  <a:cubicBezTo>
                    <a:pt x="0" y="17"/>
                    <a:pt x="0" y="16"/>
                    <a:pt x="0" y="15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9" y="5"/>
                    <a:pt x="30" y="11"/>
                    <a:pt x="31" y="18"/>
                  </a:cubicBezTo>
                  <a:close/>
                </a:path>
              </a:pathLst>
            </a:custGeom>
            <a:solidFill>
              <a:srgbClr val="DB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0" name="Oval 45"/>
            <p:cNvSpPr>
              <a:spLocks noChangeArrowheads="1"/>
            </p:cNvSpPr>
            <p:nvPr/>
          </p:nvSpPr>
          <p:spPr bwMode="auto">
            <a:xfrm>
              <a:off x="1257300" y="2462213"/>
              <a:ext cx="7938" cy="7938"/>
            </a:xfrm>
            <a:prstGeom prst="ellipse">
              <a:avLst/>
            </a:prstGeom>
            <a:solidFill>
              <a:srgbClr val="DB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1" name="Freeform 46"/>
            <p:cNvSpPr>
              <a:spLocks/>
            </p:cNvSpPr>
            <p:nvPr/>
          </p:nvSpPr>
          <p:spPr bwMode="auto">
            <a:xfrm>
              <a:off x="1265238" y="2430463"/>
              <a:ext cx="28575" cy="31750"/>
            </a:xfrm>
            <a:custGeom>
              <a:avLst/>
              <a:gdLst>
                <a:gd name="T0" fmla="*/ 28 w 28"/>
                <a:gd name="T1" fmla="*/ 14 h 30"/>
                <a:gd name="T2" fmla="*/ 2 w 28"/>
                <a:gd name="T3" fmla="*/ 30 h 30"/>
                <a:gd name="T4" fmla="*/ 0 w 28"/>
                <a:gd name="T5" fmla="*/ 28 h 30"/>
                <a:gd name="T6" fmla="*/ 15 w 28"/>
                <a:gd name="T7" fmla="*/ 0 h 30"/>
                <a:gd name="T8" fmla="*/ 28 w 28"/>
                <a:gd name="T9" fmla="*/ 1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0">
                  <a:moveTo>
                    <a:pt x="28" y="14"/>
                  </a:moveTo>
                  <a:cubicBezTo>
                    <a:pt x="2" y="30"/>
                    <a:pt x="2" y="30"/>
                    <a:pt x="2" y="30"/>
                  </a:cubicBezTo>
                  <a:cubicBezTo>
                    <a:pt x="2" y="29"/>
                    <a:pt x="1" y="28"/>
                    <a:pt x="0" y="28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21" y="4"/>
                    <a:pt x="25" y="8"/>
                    <a:pt x="28" y="14"/>
                  </a:cubicBezTo>
                  <a:close/>
                </a:path>
              </a:pathLst>
            </a:custGeom>
            <a:solidFill>
              <a:srgbClr val="DB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2" name="Freeform 47"/>
            <p:cNvSpPr>
              <a:spLocks/>
            </p:cNvSpPr>
            <p:nvPr/>
          </p:nvSpPr>
          <p:spPr bwMode="auto">
            <a:xfrm>
              <a:off x="1262063" y="2425701"/>
              <a:ext cx="19050" cy="33338"/>
            </a:xfrm>
            <a:custGeom>
              <a:avLst/>
              <a:gdLst>
                <a:gd name="T0" fmla="*/ 18 w 18"/>
                <a:gd name="T1" fmla="*/ 5 h 32"/>
                <a:gd name="T2" fmla="*/ 3 w 18"/>
                <a:gd name="T3" fmla="*/ 32 h 32"/>
                <a:gd name="T4" fmla="*/ 0 w 18"/>
                <a:gd name="T5" fmla="*/ 31 h 32"/>
                <a:gd name="T6" fmla="*/ 0 w 18"/>
                <a:gd name="T7" fmla="*/ 0 h 32"/>
                <a:gd name="T8" fmla="*/ 18 w 18"/>
                <a:gd name="T9" fmla="*/ 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2">
                  <a:moveTo>
                    <a:pt x="18" y="5"/>
                  </a:moveTo>
                  <a:cubicBezTo>
                    <a:pt x="3" y="32"/>
                    <a:pt x="3" y="32"/>
                    <a:pt x="3" y="32"/>
                  </a:cubicBezTo>
                  <a:cubicBezTo>
                    <a:pt x="2" y="32"/>
                    <a:pt x="1" y="31"/>
                    <a:pt x="0" y="3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12" y="2"/>
                    <a:pt x="18" y="5"/>
                  </a:cubicBezTo>
                  <a:close/>
                </a:path>
              </a:pathLst>
            </a:custGeom>
            <a:solidFill>
              <a:srgbClr val="DB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3" name="Freeform 48"/>
            <p:cNvSpPr>
              <a:spLocks/>
            </p:cNvSpPr>
            <p:nvPr/>
          </p:nvSpPr>
          <p:spPr bwMode="auto">
            <a:xfrm>
              <a:off x="1241425" y="2425701"/>
              <a:ext cx="19050" cy="33338"/>
            </a:xfrm>
            <a:custGeom>
              <a:avLst/>
              <a:gdLst>
                <a:gd name="T0" fmla="*/ 18 w 18"/>
                <a:gd name="T1" fmla="*/ 0 h 32"/>
                <a:gd name="T2" fmla="*/ 18 w 18"/>
                <a:gd name="T3" fmla="*/ 31 h 32"/>
                <a:gd name="T4" fmla="*/ 15 w 18"/>
                <a:gd name="T5" fmla="*/ 32 h 32"/>
                <a:gd name="T6" fmla="*/ 0 w 18"/>
                <a:gd name="T7" fmla="*/ 5 h 32"/>
                <a:gd name="T8" fmla="*/ 18 w 18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2">
                  <a:moveTo>
                    <a:pt x="18" y="0"/>
                  </a:moveTo>
                  <a:cubicBezTo>
                    <a:pt x="18" y="31"/>
                    <a:pt x="18" y="31"/>
                    <a:pt x="18" y="31"/>
                  </a:cubicBezTo>
                  <a:cubicBezTo>
                    <a:pt x="17" y="31"/>
                    <a:pt x="16" y="32"/>
                    <a:pt x="15" y="3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6" y="2"/>
                    <a:pt x="12" y="0"/>
                    <a:pt x="18" y="0"/>
                  </a:cubicBezTo>
                  <a:close/>
                </a:path>
              </a:pathLst>
            </a:custGeom>
            <a:solidFill>
              <a:srgbClr val="DB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4" name="Freeform 49"/>
            <p:cNvSpPr>
              <a:spLocks/>
            </p:cNvSpPr>
            <p:nvPr/>
          </p:nvSpPr>
          <p:spPr bwMode="auto">
            <a:xfrm>
              <a:off x="1227138" y="2430463"/>
              <a:ext cx="30163" cy="31750"/>
            </a:xfrm>
            <a:custGeom>
              <a:avLst/>
              <a:gdLst>
                <a:gd name="T0" fmla="*/ 13 w 28"/>
                <a:gd name="T1" fmla="*/ 0 h 30"/>
                <a:gd name="T2" fmla="*/ 28 w 28"/>
                <a:gd name="T3" fmla="*/ 28 h 30"/>
                <a:gd name="T4" fmla="*/ 26 w 28"/>
                <a:gd name="T5" fmla="*/ 30 h 30"/>
                <a:gd name="T6" fmla="*/ 0 w 28"/>
                <a:gd name="T7" fmla="*/ 14 h 30"/>
                <a:gd name="T8" fmla="*/ 13 w 28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0">
                  <a:moveTo>
                    <a:pt x="13" y="0"/>
                  </a:moveTo>
                  <a:cubicBezTo>
                    <a:pt x="28" y="28"/>
                    <a:pt x="28" y="28"/>
                    <a:pt x="28" y="28"/>
                  </a:cubicBezTo>
                  <a:cubicBezTo>
                    <a:pt x="27" y="28"/>
                    <a:pt x="26" y="29"/>
                    <a:pt x="26" y="3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" y="8"/>
                    <a:pt x="7" y="4"/>
                    <a:pt x="13" y="0"/>
                  </a:cubicBezTo>
                  <a:close/>
                </a:path>
              </a:pathLst>
            </a:custGeom>
            <a:solidFill>
              <a:srgbClr val="DB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5" name="Freeform 50"/>
            <p:cNvSpPr>
              <a:spLocks/>
            </p:cNvSpPr>
            <p:nvPr/>
          </p:nvSpPr>
          <p:spPr bwMode="auto">
            <a:xfrm>
              <a:off x="1220788" y="2446338"/>
              <a:ext cx="33338" cy="19050"/>
            </a:xfrm>
            <a:custGeom>
              <a:avLst/>
              <a:gdLst>
                <a:gd name="T0" fmla="*/ 5 w 31"/>
                <a:gd name="T1" fmla="*/ 0 h 18"/>
                <a:gd name="T2" fmla="*/ 31 w 31"/>
                <a:gd name="T3" fmla="*/ 15 h 18"/>
                <a:gd name="T4" fmla="*/ 30 w 31"/>
                <a:gd name="T5" fmla="*/ 18 h 18"/>
                <a:gd name="T6" fmla="*/ 0 w 31"/>
                <a:gd name="T7" fmla="*/ 18 h 18"/>
                <a:gd name="T8" fmla="*/ 5 w 31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8">
                  <a:moveTo>
                    <a:pt x="5" y="0"/>
                  </a:moveTo>
                  <a:cubicBezTo>
                    <a:pt x="31" y="15"/>
                    <a:pt x="31" y="15"/>
                    <a:pt x="31" y="15"/>
                  </a:cubicBezTo>
                  <a:cubicBezTo>
                    <a:pt x="31" y="16"/>
                    <a:pt x="31" y="17"/>
                    <a:pt x="3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1"/>
                    <a:pt x="2" y="5"/>
                    <a:pt x="5" y="0"/>
                  </a:cubicBezTo>
                  <a:close/>
                </a:path>
              </a:pathLst>
            </a:custGeom>
            <a:solidFill>
              <a:srgbClr val="DB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6" name="Freeform 51"/>
            <p:cNvSpPr>
              <a:spLocks/>
            </p:cNvSpPr>
            <p:nvPr/>
          </p:nvSpPr>
          <p:spPr bwMode="auto">
            <a:xfrm>
              <a:off x="1220788" y="2466976"/>
              <a:ext cx="33338" cy="19050"/>
            </a:xfrm>
            <a:custGeom>
              <a:avLst/>
              <a:gdLst>
                <a:gd name="T0" fmla="*/ 0 w 31"/>
                <a:gd name="T1" fmla="*/ 0 h 19"/>
                <a:gd name="T2" fmla="*/ 30 w 31"/>
                <a:gd name="T3" fmla="*/ 0 h 19"/>
                <a:gd name="T4" fmla="*/ 31 w 31"/>
                <a:gd name="T5" fmla="*/ 3 h 19"/>
                <a:gd name="T6" fmla="*/ 5 w 31"/>
                <a:gd name="T7" fmla="*/ 19 h 19"/>
                <a:gd name="T8" fmla="*/ 0 w 31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9">
                  <a:moveTo>
                    <a:pt x="0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1" y="1"/>
                    <a:pt x="31" y="2"/>
                    <a:pt x="31" y="3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2" y="13"/>
                    <a:pt x="1" y="7"/>
                    <a:pt x="0" y="0"/>
                  </a:cubicBezTo>
                  <a:close/>
                </a:path>
              </a:pathLst>
            </a:custGeom>
            <a:solidFill>
              <a:srgbClr val="DB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7" name="Freeform 52"/>
            <p:cNvSpPr>
              <a:spLocks/>
            </p:cNvSpPr>
            <p:nvPr/>
          </p:nvSpPr>
          <p:spPr bwMode="auto">
            <a:xfrm>
              <a:off x="1227138" y="2470151"/>
              <a:ext cx="30163" cy="31750"/>
            </a:xfrm>
            <a:custGeom>
              <a:avLst/>
              <a:gdLst>
                <a:gd name="T0" fmla="*/ 0 w 28"/>
                <a:gd name="T1" fmla="*/ 16 h 29"/>
                <a:gd name="T2" fmla="*/ 26 w 28"/>
                <a:gd name="T3" fmla="*/ 0 h 29"/>
                <a:gd name="T4" fmla="*/ 28 w 28"/>
                <a:gd name="T5" fmla="*/ 2 h 29"/>
                <a:gd name="T6" fmla="*/ 13 w 28"/>
                <a:gd name="T7" fmla="*/ 29 h 29"/>
                <a:gd name="T8" fmla="*/ 0 w 28"/>
                <a:gd name="T9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9">
                  <a:moveTo>
                    <a:pt x="0" y="16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6" y="1"/>
                    <a:pt x="27" y="1"/>
                    <a:pt x="28" y="2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7" y="26"/>
                    <a:pt x="3" y="21"/>
                    <a:pt x="0" y="16"/>
                  </a:cubicBezTo>
                  <a:close/>
                </a:path>
              </a:pathLst>
            </a:custGeom>
            <a:solidFill>
              <a:srgbClr val="DB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8" name="Freeform 53"/>
            <p:cNvSpPr>
              <a:spLocks/>
            </p:cNvSpPr>
            <p:nvPr/>
          </p:nvSpPr>
          <p:spPr bwMode="auto">
            <a:xfrm>
              <a:off x="1241425" y="2473326"/>
              <a:ext cx="19050" cy="33338"/>
            </a:xfrm>
            <a:custGeom>
              <a:avLst/>
              <a:gdLst>
                <a:gd name="T0" fmla="*/ 0 w 18"/>
                <a:gd name="T1" fmla="*/ 27 h 32"/>
                <a:gd name="T2" fmla="*/ 15 w 18"/>
                <a:gd name="T3" fmla="*/ 0 h 32"/>
                <a:gd name="T4" fmla="*/ 18 w 18"/>
                <a:gd name="T5" fmla="*/ 1 h 32"/>
                <a:gd name="T6" fmla="*/ 18 w 18"/>
                <a:gd name="T7" fmla="*/ 32 h 32"/>
                <a:gd name="T8" fmla="*/ 0 w 18"/>
                <a:gd name="T9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2">
                  <a:moveTo>
                    <a:pt x="0" y="27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6" y="1"/>
                    <a:pt x="17" y="1"/>
                    <a:pt x="18" y="1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2" y="32"/>
                    <a:pt x="6" y="31"/>
                    <a:pt x="0" y="27"/>
                  </a:cubicBezTo>
                  <a:close/>
                </a:path>
              </a:pathLst>
            </a:custGeom>
            <a:solidFill>
              <a:srgbClr val="DB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9" name="Freeform 54"/>
            <p:cNvSpPr>
              <a:spLocks/>
            </p:cNvSpPr>
            <p:nvPr/>
          </p:nvSpPr>
          <p:spPr bwMode="auto">
            <a:xfrm>
              <a:off x="1262063" y="2473326"/>
              <a:ext cx="19050" cy="33338"/>
            </a:xfrm>
            <a:custGeom>
              <a:avLst/>
              <a:gdLst>
                <a:gd name="T0" fmla="*/ 0 w 18"/>
                <a:gd name="T1" fmla="*/ 32 h 32"/>
                <a:gd name="T2" fmla="*/ 0 w 18"/>
                <a:gd name="T3" fmla="*/ 1 h 32"/>
                <a:gd name="T4" fmla="*/ 3 w 18"/>
                <a:gd name="T5" fmla="*/ 0 h 32"/>
                <a:gd name="T6" fmla="*/ 18 w 18"/>
                <a:gd name="T7" fmla="*/ 27 h 32"/>
                <a:gd name="T8" fmla="*/ 0 w 18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2">
                  <a:moveTo>
                    <a:pt x="0" y="32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2" y="1"/>
                    <a:pt x="3" y="0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2" y="31"/>
                    <a:pt x="6" y="32"/>
                    <a:pt x="0" y="32"/>
                  </a:cubicBezTo>
                  <a:close/>
                </a:path>
              </a:pathLst>
            </a:custGeom>
            <a:solidFill>
              <a:srgbClr val="DB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0" name="Freeform 55"/>
            <p:cNvSpPr>
              <a:spLocks/>
            </p:cNvSpPr>
            <p:nvPr/>
          </p:nvSpPr>
          <p:spPr bwMode="auto">
            <a:xfrm>
              <a:off x="1265238" y="2470151"/>
              <a:ext cx="28575" cy="31750"/>
            </a:xfrm>
            <a:custGeom>
              <a:avLst/>
              <a:gdLst>
                <a:gd name="T0" fmla="*/ 15 w 28"/>
                <a:gd name="T1" fmla="*/ 29 h 29"/>
                <a:gd name="T2" fmla="*/ 0 w 28"/>
                <a:gd name="T3" fmla="*/ 2 h 29"/>
                <a:gd name="T4" fmla="*/ 2 w 28"/>
                <a:gd name="T5" fmla="*/ 0 h 29"/>
                <a:gd name="T6" fmla="*/ 28 w 28"/>
                <a:gd name="T7" fmla="*/ 16 h 29"/>
                <a:gd name="T8" fmla="*/ 15 w 28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9">
                  <a:moveTo>
                    <a:pt x="15" y="29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1"/>
                    <a:pt x="2" y="1"/>
                    <a:pt x="2" y="0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5" y="21"/>
                    <a:pt x="21" y="26"/>
                    <a:pt x="15" y="29"/>
                  </a:cubicBezTo>
                  <a:close/>
                </a:path>
              </a:pathLst>
            </a:custGeom>
            <a:solidFill>
              <a:srgbClr val="DB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1" name="Freeform 56"/>
            <p:cNvSpPr>
              <a:spLocks/>
            </p:cNvSpPr>
            <p:nvPr/>
          </p:nvSpPr>
          <p:spPr bwMode="auto">
            <a:xfrm>
              <a:off x="1268413" y="2466976"/>
              <a:ext cx="31750" cy="19050"/>
            </a:xfrm>
            <a:custGeom>
              <a:avLst/>
              <a:gdLst>
                <a:gd name="T0" fmla="*/ 26 w 31"/>
                <a:gd name="T1" fmla="*/ 19 h 19"/>
                <a:gd name="T2" fmla="*/ 0 w 31"/>
                <a:gd name="T3" fmla="*/ 3 h 19"/>
                <a:gd name="T4" fmla="*/ 1 w 31"/>
                <a:gd name="T5" fmla="*/ 0 h 19"/>
                <a:gd name="T6" fmla="*/ 31 w 31"/>
                <a:gd name="T7" fmla="*/ 0 h 19"/>
                <a:gd name="T8" fmla="*/ 26 w 31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9">
                  <a:moveTo>
                    <a:pt x="26" y="19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0" y="7"/>
                    <a:pt x="29" y="13"/>
                    <a:pt x="26" y="19"/>
                  </a:cubicBezTo>
                  <a:close/>
                </a:path>
              </a:pathLst>
            </a:custGeom>
            <a:solidFill>
              <a:srgbClr val="DB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2" name="Freeform 57"/>
            <p:cNvSpPr>
              <a:spLocks noEditPoints="1"/>
            </p:cNvSpPr>
            <p:nvPr/>
          </p:nvSpPr>
          <p:spPr bwMode="auto">
            <a:xfrm>
              <a:off x="1100138" y="2582863"/>
              <a:ext cx="74613" cy="76200"/>
            </a:xfrm>
            <a:custGeom>
              <a:avLst/>
              <a:gdLst>
                <a:gd name="T0" fmla="*/ 63 w 70"/>
                <a:gd name="T1" fmla="*/ 24 h 72"/>
                <a:gd name="T2" fmla="*/ 61 w 70"/>
                <a:gd name="T3" fmla="*/ 19 h 72"/>
                <a:gd name="T4" fmla="*/ 58 w 70"/>
                <a:gd name="T5" fmla="*/ 15 h 72"/>
                <a:gd name="T6" fmla="*/ 54 w 70"/>
                <a:gd name="T7" fmla="*/ 11 h 72"/>
                <a:gd name="T8" fmla="*/ 49 w 70"/>
                <a:gd name="T9" fmla="*/ 8 h 72"/>
                <a:gd name="T10" fmla="*/ 44 w 70"/>
                <a:gd name="T11" fmla="*/ 5 h 72"/>
                <a:gd name="T12" fmla="*/ 39 w 70"/>
                <a:gd name="T13" fmla="*/ 4 h 72"/>
                <a:gd name="T14" fmla="*/ 33 w 70"/>
                <a:gd name="T15" fmla="*/ 4 h 72"/>
                <a:gd name="T16" fmla="*/ 28 w 70"/>
                <a:gd name="T17" fmla="*/ 5 h 72"/>
                <a:gd name="T18" fmla="*/ 22 w 70"/>
                <a:gd name="T19" fmla="*/ 2 h 72"/>
                <a:gd name="T20" fmla="*/ 16 w 70"/>
                <a:gd name="T21" fmla="*/ 5 h 72"/>
                <a:gd name="T22" fmla="*/ 11 w 70"/>
                <a:gd name="T23" fmla="*/ 9 h 72"/>
                <a:gd name="T24" fmla="*/ 7 w 70"/>
                <a:gd name="T25" fmla="*/ 14 h 72"/>
                <a:gd name="T26" fmla="*/ 4 w 70"/>
                <a:gd name="T27" fmla="*/ 20 h 72"/>
                <a:gd name="T28" fmla="*/ 2 w 70"/>
                <a:gd name="T29" fmla="*/ 26 h 72"/>
                <a:gd name="T30" fmla="*/ 1 w 70"/>
                <a:gd name="T31" fmla="*/ 32 h 72"/>
                <a:gd name="T32" fmla="*/ 1 w 70"/>
                <a:gd name="T33" fmla="*/ 39 h 72"/>
                <a:gd name="T34" fmla="*/ 2 w 70"/>
                <a:gd name="T35" fmla="*/ 45 h 72"/>
                <a:gd name="T36" fmla="*/ 4 w 70"/>
                <a:gd name="T37" fmla="*/ 51 h 72"/>
                <a:gd name="T38" fmla="*/ 7 w 70"/>
                <a:gd name="T39" fmla="*/ 57 h 72"/>
                <a:gd name="T40" fmla="*/ 11 w 70"/>
                <a:gd name="T41" fmla="*/ 62 h 72"/>
                <a:gd name="T42" fmla="*/ 16 w 70"/>
                <a:gd name="T43" fmla="*/ 66 h 72"/>
                <a:gd name="T44" fmla="*/ 21 w 70"/>
                <a:gd name="T45" fmla="*/ 69 h 72"/>
                <a:gd name="T46" fmla="*/ 27 w 70"/>
                <a:gd name="T47" fmla="*/ 71 h 72"/>
                <a:gd name="T48" fmla="*/ 33 w 70"/>
                <a:gd name="T49" fmla="*/ 72 h 72"/>
                <a:gd name="T50" fmla="*/ 39 w 70"/>
                <a:gd name="T51" fmla="*/ 72 h 72"/>
                <a:gd name="T52" fmla="*/ 44 w 70"/>
                <a:gd name="T53" fmla="*/ 71 h 72"/>
                <a:gd name="T54" fmla="*/ 49 w 70"/>
                <a:gd name="T55" fmla="*/ 69 h 72"/>
                <a:gd name="T56" fmla="*/ 54 w 70"/>
                <a:gd name="T57" fmla="*/ 66 h 72"/>
                <a:gd name="T58" fmla="*/ 59 w 70"/>
                <a:gd name="T59" fmla="*/ 62 h 72"/>
                <a:gd name="T60" fmla="*/ 63 w 70"/>
                <a:gd name="T61" fmla="*/ 57 h 72"/>
                <a:gd name="T62" fmla="*/ 66 w 70"/>
                <a:gd name="T63" fmla="*/ 51 h 72"/>
                <a:gd name="T64" fmla="*/ 68 w 70"/>
                <a:gd name="T65" fmla="*/ 45 h 72"/>
                <a:gd name="T66" fmla="*/ 69 w 70"/>
                <a:gd name="T67" fmla="*/ 39 h 72"/>
                <a:gd name="T68" fmla="*/ 69 w 70"/>
                <a:gd name="T69" fmla="*/ 32 h 72"/>
                <a:gd name="T70" fmla="*/ 62 w 70"/>
                <a:gd name="T71" fmla="*/ 28 h 72"/>
                <a:gd name="T72" fmla="*/ 62 w 70"/>
                <a:gd name="T73" fmla="*/ 28 h 72"/>
                <a:gd name="T74" fmla="*/ 38 w 70"/>
                <a:gd name="T75" fmla="*/ 35 h 72"/>
                <a:gd name="T76" fmla="*/ 37 w 70"/>
                <a:gd name="T77" fmla="*/ 31 h 72"/>
                <a:gd name="T78" fmla="*/ 36 w 70"/>
                <a:gd name="T79" fmla="*/ 30 h 72"/>
                <a:gd name="T80" fmla="*/ 27 w 70"/>
                <a:gd name="T81" fmla="*/ 8 h 72"/>
                <a:gd name="T82" fmla="*/ 27 w 70"/>
                <a:gd name="T83" fmla="*/ 8 h 72"/>
                <a:gd name="T84" fmla="*/ 8 w 70"/>
                <a:gd name="T85" fmla="*/ 28 h 72"/>
                <a:gd name="T86" fmla="*/ 30 w 70"/>
                <a:gd name="T87" fmla="*/ 37 h 72"/>
                <a:gd name="T88" fmla="*/ 30 w 70"/>
                <a:gd name="T89" fmla="*/ 38 h 72"/>
                <a:gd name="T90" fmla="*/ 16 w 70"/>
                <a:gd name="T91" fmla="*/ 57 h 72"/>
                <a:gd name="T92" fmla="*/ 16 w 70"/>
                <a:gd name="T93" fmla="*/ 57 h 72"/>
                <a:gd name="T94" fmla="*/ 42 w 70"/>
                <a:gd name="T95" fmla="*/ 64 h 72"/>
                <a:gd name="T96" fmla="*/ 39 w 70"/>
                <a:gd name="T97" fmla="*/ 40 h 72"/>
                <a:gd name="T98" fmla="*/ 39 w 70"/>
                <a:gd name="T99" fmla="*/ 39 h 72"/>
                <a:gd name="T100" fmla="*/ 62 w 70"/>
                <a:gd name="T101" fmla="*/ 43 h 72"/>
                <a:gd name="T102" fmla="*/ 62 w 70"/>
                <a:gd name="T103" fmla="*/ 4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0" h="72">
                  <a:moveTo>
                    <a:pt x="64" y="28"/>
                  </a:moveTo>
                  <a:cubicBezTo>
                    <a:pt x="68" y="26"/>
                    <a:pt x="68" y="26"/>
                    <a:pt x="68" y="26"/>
                  </a:cubicBezTo>
                  <a:cubicBezTo>
                    <a:pt x="68" y="25"/>
                    <a:pt x="68" y="24"/>
                    <a:pt x="68" y="23"/>
                  </a:cubicBezTo>
                  <a:cubicBezTo>
                    <a:pt x="63" y="24"/>
                    <a:pt x="63" y="24"/>
                    <a:pt x="63" y="24"/>
                  </a:cubicBezTo>
                  <a:cubicBezTo>
                    <a:pt x="63" y="24"/>
                    <a:pt x="63" y="23"/>
                    <a:pt x="63" y="22"/>
                  </a:cubicBezTo>
                  <a:cubicBezTo>
                    <a:pt x="66" y="20"/>
                    <a:pt x="66" y="20"/>
                    <a:pt x="66" y="20"/>
                  </a:cubicBezTo>
                  <a:cubicBezTo>
                    <a:pt x="66" y="19"/>
                    <a:pt x="65" y="18"/>
                    <a:pt x="65" y="17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9"/>
                    <a:pt x="60" y="18"/>
                    <a:pt x="60" y="17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62" y="14"/>
                    <a:pt x="62" y="13"/>
                    <a:pt x="61" y="12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57" y="14"/>
                    <a:pt x="57" y="14"/>
                    <a:pt x="56" y="13"/>
                  </a:cubicBezTo>
                  <a:cubicBezTo>
                    <a:pt x="59" y="9"/>
                    <a:pt x="59" y="9"/>
                    <a:pt x="59" y="9"/>
                  </a:cubicBezTo>
                  <a:cubicBezTo>
                    <a:pt x="58" y="9"/>
                    <a:pt x="57" y="8"/>
                    <a:pt x="57" y="8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3" y="10"/>
                    <a:pt x="53" y="10"/>
                    <a:pt x="52" y="10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3" y="5"/>
                    <a:pt x="52" y="4"/>
                    <a:pt x="52" y="4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49" y="7"/>
                    <a:pt x="48" y="7"/>
                    <a:pt x="47" y="7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8" y="2"/>
                    <a:pt x="47" y="2"/>
                    <a:pt x="46" y="1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3" y="5"/>
                    <a:pt x="43" y="5"/>
                    <a:pt x="42" y="5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2" y="0"/>
                    <a:pt x="41" y="0"/>
                    <a:pt x="40" y="0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8" y="4"/>
                    <a:pt x="37" y="4"/>
                    <a:pt x="37" y="4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2" y="4"/>
                    <a:pt x="31" y="4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9" y="0"/>
                    <a:pt x="29" y="0"/>
                    <a:pt x="28" y="0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5"/>
                    <a:pt x="27" y="5"/>
                    <a:pt x="27" y="5"/>
                  </a:cubicBezTo>
                  <a:cubicBezTo>
                    <a:pt x="27" y="5"/>
                    <a:pt x="26" y="5"/>
                    <a:pt x="26" y="5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3" y="2"/>
                    <a:pt x="23" y="2"/>
                    <a:pt x="22" y="2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2" y="7"/>
                    <a:pt x="22" y="7"/>
                    <a:pt x="21" y="8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8" y="4"/>
                    <a:pt x="17" y="5"/>
                    <a:pt x="16" y="5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10"/>
                    <a:pt x="17" y="10"/>
                    <a:pt x="17" y="11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2" y="9"/>
                    <a:pt x="11" y="9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3" y="14"/>
                    <a:pt x="13" y="14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3"/>
                    <a:pt x="8" y="13"/>
                    <a:pt x="7" y="14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8"/>
                    <a:pt x="10" y="18"/>
                    <a:pt x="9" y="19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8"/>
                    <a:pt x="4" y="19"/>
                    <a:pt x="4" y="20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7" y="23"/>
                    <a:pt x="7" y="23"/>
                    <a:pt x="7" y="24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2" y="24"/>
                    <a:pt x="2" y="25"/>
                    <a:pt x="2" y="26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5" y="29"/>
                    <a:pt x="5" y="30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30"/>
                    <a:pt x="1" y="31"/>
                    <a:pt x="1" y="32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4"/>
                    <a:pt x="5" y="34"/>
                    <a:pt x="5" y="3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7"/>
                    <a:pt x="0" y="38"/>
                    <a:pt x="1" y="39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5" y="39"/>
                    <a:pt x="5" y="40"/>
                    <a:pt x="5" y="41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3"/>
                    <a:pt x="1" y="44"/>
                    <a:pt x="2" y="45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6" y="45"/>
                    <a:pt x="6" y="46"/>
                    <a:pt x="6" y="46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49"/>
                    <a:pt x="3" y="50"/>
                    <a:pt x="4" y="51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8" y="50"/>
                    <a:pt x="8" y="51"/>
                    <a:pt x="9" y="52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6" y="55"/>
                    <a:pt x="6" y="56"/>
                    <a:pt x="7" y="57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1" y="55"/>
                    <a:pt x="11" y="56"/>
                    <a:pt x="12" y="56"/>
                  </a:cubicBezTo>
                  <a:cubicBezTo>
                    <a:pt x="9" y="60"/>
                    <a:pt x="9" y="60"/>
                    <a:pt x="9" y="60"/>
                  </a:cubicBezTo>
                  <a:cubicBezTo>
                    <a:pt x="10" y="60"/>
                    <a:pt x="10" y="61"/>
                    <a:pt x="11" y="62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15" y="59"/>
                    <a:pt x="15" y="60"/>
                    <a:pt x="16" y="60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14" y="65"/>
                    <a:pt x="15" y="65"/>
                    <a:pt x="16" y="66"/>
                  </a:cubicBezTo>
                  <a:cubicBezTo>
                    <a:pt x="18" y="62"/>
                    <a:pt x="18" y="62"/>
                    <a:pt x="18" y="62"/>
                  </a:cubicBezTo>
                  <a:cubicBezTo>
                    <a:pt x="19" y="63"/>
                    <a:pt x="20" y="63"/>
                    <a:pt x="20" y="63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19" y="68"/>
                    <a:pt x="20" y="68"/>
                    <a:pt x="21" y="69"/>
                  </a:cubicBezTo>
                  <a:cubicBezTo>
                    <a:pt x="23" y="65"/>
                    <a:pt x="23" y="65"/>
                    <a:pt x="23" y="65"/>
                  </a:cubicBezTo>
                  <a:cubicBezTo>
                    <a:pt x="24" y="65"/>
                    <a:pt x="25" y="66"/>
                    <a:pt x="25" y="66"/>
                  </a:cubicBezTo>
                  <a:cubicBezTo>
                    <a:pt x="24" y="70"/>
                    <a:pt x="24" y="70"/>
                    <a:pt x="24" y="70"/>
                  </a:cubicBezTo>
                  <a:cubicBezTo>
                    <a:pt x="25" y="70"/>
                    <a:pt x="26" y="71"/>
                    <a:pt x="27" y="71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9" y="67"/>
                    <a:pt x="30" y="67"/>
                    <a:pt x="30" y="67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31" y="72"/>
                    <a:pt x="32" y="72"/>
                    <a:pt x="33" y="72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35" y="67"/>
                    <a:pt x="35" y="67"/>
                    <a:pt x="36" y="67"/>
                  </a:cubicBezTo>
                  <a:cubicBezTo>
                    <a:pt x="37" y="72"/>
                    <a:pt x="37" y="72"/>
                    <a:pt x="37" y="72"/>
                  </a:cubicBezTo>
                  <a:cubicBezTo>
                    <a:pt x="38" y="72"/>
                    <a:pt x="38" y="72"/>
                    <a:pt x="39" y="7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0" y="67"/>
                    <a:pt x="41" y="67"/>
                    <a:pt x="41" y="67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4" y="71"/>
                    <a:pt x="44" y="71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66"/>
                    <a:pt x="45" y="66"/>
                    <a:pt x="45" y="66"/>
                  </a:cubicBezTo>
                  <a:cubicBezTo>
                    <a:pt x="45" y="66"/>
                    <a:pt x="46" y="65"/>
                    <a:pt x="47" y="65"/>
                  </a:cubicBezTo>
                  <a:cubicBezTo>
                    <a:pt x="49" y="69"/>
                    <a:pt x="49" y="69"/>
                    <a:pt x="49" y="69"/>
                  </a:cubicBezTo>
                  <a:cubicBezTo>
                    <a:pt x="50" y="69"/>
                    <a:pt x="50" y="68"/>
                    <a:pt x="51" y="68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3"/>
                    <a:pt x="51" y="63"/>
                    <a:pt x="51" y="62"/>
                  </a:cubicBezTo>
                  <a:cubicBezTo>
                    <a:pt x="54" y="66"/>
                    <a:pt x="54" y="66"/>
                    <a:pt x="54" y="66"/>
                  </a:cubicBezTo>
                  <a:cubicBezTo>
                    <a:pt x="55" y="65"/>
                    <a:pt x="56" y="65"/>
                    <a:pt x="56" y="64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55" y="60"/>
                    <a:pt x="55" y="59"/>
                    <a:pt x="56" y="59"/>
                  </a:cubicBezTo>
                  <a:cubicBezTo>
                    <a:pt x="59" y="62"/>
                    <a:pt x="59" y="62"/>
                    <a:pt x="59" y="62"/>
                  </a:cubicBezTo>
                  <a:cubicBezTo>
                    <a:pt x="60" y="61"/>
                    <a:pt x="60" y="60"/>
                    <a:pt x="61" y="60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59" y="56"/>
                    <a:pt x="59" y="55"/>
                    <a:pt x="59" y="55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4" y="56"/>
                    <a:pt x="64" y="55"/>
                    <a:pt x="65" y="55"/>
                  </a:cubicBezTo>
                  <a:cubicBezTo>
                    <a:pt x="61" y="52"/>
                    <a:pt x="61" y="52"/>
                    <a:pt x="61" y="52"/>
                  </a:cubicBezTo>
                  <a:cubicBezTo>
                    <a:pt x="62" y="51"/>
                    <a:pt x="62" y="51"/>
                    <a:pt x="62" y="50"/>
                  </a:cubicBezTo>
                  <a:cubicBezTo>
                    <a:pt x="66" y="51"/>
                    <a:pt x="66" y="51"/>
                    <a:pt x="66" y="51"/>
                  </a:cubicBezTo>
                  <a:cubicBezTo>
                    <a:pt x="67" y="50"/>
                    <a:pt x="67" y="50"/>
                    <a:pt x="67" y="49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46"/>
                    <a:pt x="64" y="45"/>
                    <a:pt x="64" y="45"/>
                  </a:cubicBezTo>
                  <a:cubicBezTo>
                    <a:pt x="68" y="45"/>
                    <a:pt x="68" y="45"/>
                    <a:pt x="68" y="45"/>
                  </a:cubicBezTo>
                  <a:cubicBezTo>
                    <a:pt x="69" y="44"/>
                    <a:pt x="69" y="43"/>
                    <a:pt x="69" y="42"/>
                  </a:cubicBezTo>
                  <a:cubicBezTo>
                    <a:pt x="65" y="41"/>
                    <a:pt x="65" y="41"/>
                    <a:pt x="65" y="41"/>
                  </a:cubicBezTo>
                  <a:cubicBezTo>
                    <a:pt x="65" y="40"/>
                    <a:pt x="65" y="40"/>
                    <a:pt x="65" y="39"/>
                  </a:cubicBezTo>
                  <a:cubicBezTo>
                    <a:pt x="69" y="39"/>
                    <a:pt x="69" y="39"/>
                    <a:pt x="69" y="39"/>
                  </a:cubicBezTo>
                  <a:cubicBezTo>
                    <a:pt x="70" y="38"/>
                    <a:pt x="70" y="37"/>
                    <a:pt x="70" y="36"/>
                  </a:cubicBezTo>
                  <a:cubicBezTo>
                    <a:pt x="65" y="35"/>
                    <a:pt x="65" y="35"/>
                    <a:pt x="65" y="35"/>
                  </a:cubicBezTo>
                  <a:cubicBezTo>
                    <a:pt x="65" y="35"/>
                    <a:pt x="65" y="34"/>
                    <a:pt x="65" y="33"/>
                  </a:cubicBezTo>
                  <a:cubicBezTo>
                    <a:pt x="69" y="32"/>
                    <a:pt x="69" y="32"/>
                    <a:pt x="69" y="32"/>
                  </a:cubicBezTo>
                  <a:cubicBezTo>
                    <a:pt x="69" y="31"/>
                    <a:pt x="69" y="30"/>
                    <a:pt x="69" y="30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65" y="29"/>
                    <a:pt x="65" y="28"/>
                    <a:pt x="64" y="28"/>
                  </a:cubicBezTo>
                  <a:close/>
                  <a:moveTo>
                    <a:pt x="62" y="28"/>
                  </a:moveTo>
                  <a:cubicBezTo>
                    <a:pt x="40" y="34"/>
                    <a:pt x="40" y="34"/>
                    <a:pt x="40" y="34"/>
                  </a:cubicBezTo>
                  <a:cubicBezTo>
                    <a:pt x="40" y="33"/>
                    <a:pt x="39" y="33"/>
                    <a:pt x="39" y="32"/>
                  </a:cubicBezTo>
                  <a:cubicBezTo>
                    <a:pt x="55" y="15"/>
                    <a:pt x="55" y="15"/>
                    <a:pt x="55" y="15"/>
                  </a:cubicBezTo>
                  <a:cubicBezTo>
                    <a:pt x="58" y="19"/>
                    <a:pt x="60" y="23"/>
                    <a:pt x="62" y="28"/>
                  </a:cubicBezTo>
                  <a:close/>
                  <a:moveTo>
                    <a:pt x="36" y="38"/>
                  </a:moveTo>
                  <a:cubicBezTo>
                    <a:pt x="34" y="39"/>
                    <a:pt x="33" y="38"/>
                    <a:pt x="33" y="36"/>
                  </a:cubicBezTo>
                  <a:cubicBezTo>
                    <a:pt x="32" y="35"/>
                    <a:pt x="33" y="34"/>
                    <a:pt x="34" y="33"/>
                  </a:cubicBezTo>
                  <a:cubicBezTo>
                    <a:pt x="36" y="33"/>
                    <a:pt x="37" y="34"/>
                    <a:pt x="38" y="35"/>
                  </a:cubicBezTo>
                  <a:cubicBezTo>
                    <a:pt x="38" y="36"/>
                    <a:pt x="37" y="38"/>
                    <a:pt x="36" y="38"/>
                  </a:cubicBezTo>
                  <a:close/>
                  <a:moveTo>
                    <a:pt x="54" y="15"/>
                  </a:moveTo>
                  <a:cubicBezTo>
                    <a:pt x="38" y="32"/>
                    <a:pt x="38" y="32"/>
                    <a:pt x="38" y="32"/>
                  </a:cubicBezTo>
                  <a:cubicBezTo>
                    <a:pt x="38" y="31"/>
                    <a:pt x="37" y="31"/>
                    <a:pt x="37" y="31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7" y="9"/>
                    <a:pt x="51" y="11"/>
                    <a:pt x="54" y="15"/>
                  </a:cubicBezTo>
                  <a:close/>
                  <a:moveTo>
                    <a:pt x="42" y="8"/>
                  </a:moveTo>
                  <a:cubicBezTo>
                    <a:pt x="36" y="30"/>
                    <a:pt x="36" y="30"/>
                    <a:pt x="36" y="30"/>
                  </a:cubicBezTo>
                  <a:cubicBezTo>
                    <a:pt x="35" y="30"/>
                    <a:pt x="35" y="30"/>
                    <a:pt x="34" y="30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33" y="7"/>
                    <a:pt x="37" y="7"/>
                    <a:pt x="42" y="8"/>
                  </a:cubicBezTo>
                  <a:close/>
                  <a:moveTo>
                    <a:pt x="27" y="8"/>
                  </a:moveTo>
                  <a:cubicBezTo>
                    <a:pt x="33" y="31"/>
                    <a:pt x="33" y="31"/>
                    <a:pt x="33" y="31"/>
                  </a:cubicBezTo>
                  <a:cubicBezTo>
                    <a:pt x="33" y="31"/>
                    <a:pt x="32" y="31"/>
                    <a:pt x="32" y="32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9" y="12"/>
                    <a:pt x="23" y="9"/>
                    <a:pt x="27" y="8"/>
                  </a:cubicBezTo>
                  <a:close/>
                  <a:moveTo>
                    <a:pt x="15" y="16"/>
                  </a:moveTo>
                  <a:cubicBezTo>
                    <a:pt x="31" y="32"/>
                    <a:pt x="31" y="32"/>
                    <a:pt x="31" y="32"/>
                  </a:cubicBezTo>
                  <a:cubicBezTo>
                    <a:pt x="31" y="33"/>
                    <a:pt x="30" y="33"/>
                    <a:pt x="30" y="34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10" y="24"/>
                    <a:pt x="12" y="19"/>
                    <a:pt x="15" y="16"/>
                  </a:cubicBezTo>
                  <a:close/>
                  <a:moveTo>
                    <a:pt x="8" y="29"/>
                  </a:moveTo>
                  <a:cubicBezTo>
                    <a:pt x="30" y="35"/>
                    <a:pt x="30" y="35"/>
                    <a:pt x="30" y="35"/>
                  </a:cubicBezTo>
                  <a:cubicBezTo>
                    <a:pt x="30" y="35"/>
                    <a:pt x="30" y="36"/>
                    <a:pt x="30" y="37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7" y="38"/>
                    <a:pt x="7" y="34"/>
                    <a:pt x="8" y="29"/>
                  </a:cubicBezTo>
                  <a:close/>
                  <a:moveTo>
                    <a:pt x="9" y="44"/>
                  </a:move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1" y="39"/>
                    <a:pt x="31" y="39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2" y="53"/>
                    <a:pt x="10" y="49"/>
                    <a:pt x="9" y="44"/>
                  </a:cubicBezTo>
                  <a:close/>
                  <a:moveTo>
                    <a:pt x="16" y="57"/>
                  </a:moveTo>
                  <a:cubicBezTo>
                    <a:pt x="32" y="40"/>
                    <a:pt x="32" y="40"/>
                    <a:pt x="32" y="40"/>
                  </a:cubicBezTo>
                  <a:cubicBezTo>
                    <a:pt x="32" y="40"/>
                    <a:pt x="33" y="41"/>
                    <a:pt x="33" y="41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3" y="62"/>
                    <a:pt x="19" y="60"/>
                    <a:pt x="16" y="57"/>
                  </a:cubicBezTo>
                  <a:close/>
                  <a:moveTo>
                    <a:pt x="29" y="64"/>
                  </a:moveTo>
                  <a:cubicBezTo>
                    <a:pt x="34" y="41"/>
                    <a:pt x="34" y="41"/>
                    <a:pt x="34" y="41"/>
                  </a:cubicBezTo>
                  <a:cubicBezTo>
                    <a:pt x="35" y="41"/>
                    <a:pt x="35" y="41"/>
                    <a:pt x="36" y="41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38" y="65"/>
                    <a:pt x="33" y="65"/>
                    <a:pt x="29" y="64"/>
                  </a:cubicBezTo>
                  <a:close/>
                  <a:moveTo>
                    <a:pt x="43" y="64"/>
                  </a:moveTo>
                  <a:cubicBezTo>
                    <a:pt x="37" y="41"/>
                    <a:pt x="37" y="41"/>
                    <a:pt x="37" y="41"/>
                  </a:cubicBezTo>
                  <a:cubicBezTo>
                    <a:pt x="37" y="41"/>
                    <a:pt x="38" y="40"/>
                    <a:pt x="39" y="40"/>
                  </a:cubicBezTo>
                  <a:cubicBezTo>
                    <a:pt x="55" y="56"/>
                    <a:pt x="55" y="56"/>
                    <a:pt x="55" y="56"/>
                  </a:cubicBezTo>
                  <a:cubicBezTo>
                    <a:pt x="51" y="60"/>
                    <a:pt x="47" y="62"/>
                    <a:pt x="43" y="64"/>
                  </a:cubicBezTo>
                  <a:close/>
                  <a:moveTo>
                    <a:pt x="55" y="56"/>
                  </a:moveTo>
                  <a:cubicBezTo>
                    <a:pt x="39" y="39"/>
                    <a:pt x="39" y="39"/>
                    <a:pt x="39" y="39"/>
                  </a:cubicBezTo>
                  <a:cubicBezTo>
                    <a:pt x="39" y="39"/>
                    <a:pt x="40" y="38"/>
                    <a:pt x="40" y="38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61" y="48"/>
                    <a:pt x="58" y="52"/>
                    <a:pt x="55" y="56"/>
                  </a:cubicBezTo>
                  <a:close/>
                  <a:moveTo>
                    <a:pt x="62" y="43"/>
                  </a:moveTo>
                  <a:cubicBezTo>
                    <a:pt x="40" y="37"/>
                    <a:pt x="40" y="37"/>
                    <a:pt x="40" y="37"/>
                  </a:cubicBezTo>
                  <a:cubicBezTo>
                    <a:pt x="40" y="36"/>
                    <a:pt x="40" y="35"/>
                    <a:pt x="40" y="35"/>
                  </a:cubicBezTo>
                  <a:cubicBezTo>
                    <a:pt x="62" y="28"/>
                    <a:pt x="62" y="28"/>
                    <a:pt x="62" y="28"/>
                  </a:cubicBezTo>
                  <a:cubicBezTo>
                    <a:pt x="63" y="33"/>
                    <a:pt x="63" y="38"/>
                    <a:pt x="62" y="43"/>
                  </a:cubicBez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3" name="Freeform 58"/>
            <p:cNvSpPr>
              <a:spLocks noEditPoints="1"/>
            </p:cNvSpPr>
            <p:nvPr/>
          </p:nvSpPr>
          <p:spPr bwMode="auto">
            <a:xfrm>
              <a:off x="1030288" y="2438401"/>
              <a:ext cx="90488" cy="95250"/>
            </a:xfrm>
            <a:custGeom>
              <a:avLst/>
              <a:gdLst>
                <a:gd name="T0" fmla="*/ 85 w 85"/>
                <a:gd name="T1" fmla="*/ 48 h 89"/>
                <a:gd name="T2" fmla="*/ 85 w 85"/>
                <a:gd name="T3" fmla="*/ 41 h 89"/>
                <a:gd name="T4" fmla="*/ 75 w 85"/>
                <a:gd name="T5" fmla="*/ 37 h 89"/>
                <a:gd name="T6" fmla="*/ 74 w 85"/>
                <a:gd name="T7" fmla="*/ 33 h 89"/>
                <a:gd name="T8" fmla="*/ 81 w 85"/>
                <a:gd name="T9" fmla="*/ 25 h 89"/>
                <a:gd name="T10" fmla="*/ 78 w 85"/>
                <a:gd name="T11" fmla="*/ 19 h 89"/>
                <a:gd name="T12" fmla="*/ 68 w 85"/>
                <a:gd name="T13" fmla="*/ 21 h 89"/>
                <a:gd name="T14" fmla="*/ 68 w 85"/>
                <a:gd name="T15" fmla="*/ 21 h 89"/>
                <a:gd name="T16" fmla="*/ 65 w 85"/>
                <a:gd name="T17" fmla="*/ 18 h 89"/>
                <a:gd name="T18" fmla="*/ 65 w 85"/>
                <a:gd name="T19" fmla="*/ 18 h 89"/>
                <a:gd name="T20" fmla="*/ 67 w 85"/>
                <a:gd name="T21" fmla="*/ 7 h 89"/>
                <a:gd name="T22" fmla="*/ 61 w 85"/>
                <a:gd name="T23" fmla="*/ 4 h 89"/>
                <a:gd name="T24" fmla="*/ 53 w 85"/>
                <a:gd name="T25" fmla="*/ 11 h 89"/>
                <a:gd name="T26" fmla="*/ 53 w 85"/>
                <a:gd name="T27" fmla="*/ 11 h 89"/>
                <a:gd name="T28" fmla="*/ 49 w 85"/>
                <a:gd name="T29" fmla="*/ 10 h 89"/>
                <a:gd name="T30" fmla="*/ 49 w 85"/>
                <a:gd name="T31" fmla="*/ 10 h 89"/>
                <a:gd name="T32" fmla="*/ 46 w 85"/>
                <a:gd name="T33" fmla="*/ 0 h 89"/>
                <a:gd name="T34" fmla="*/ 39 w 85"/>
                <a:gd name="T35" fmla="*/ 0 h 89"/>
                <a:gd name="T36" fmla="*/ 36 w 85"/>
                <a:gd name="T37" fmla="*/ 10 h 89"/>
                <a:gd name="T38" fmla="*/ 36 w 85"/>
                <a:gd name="T39" fmla="*/ 10 h 89"/>
                <a:gd name="T40" fmla="*/ 32 w 85"/>
                <a:gd name="T41" fmla="*/ 11 h 89"/>
                <a:gd name="T42" fmla="*/ 32 w 85"/>
                <a:gd name="T43" fmla="*/ 11 h 89"/>
                <a:gd name="T44" fmla="*/ 24 w 85"/>
                <a:gd name="T45" fmla="*/ 4 h 89"/>
                <a:gd name="T46" fmla="*/ 18 w 85"/>
                <a:gd name="T47" fmla="*/ 7 h 89"/>
                <a:gd name="T48" fmla="*/ 20 w 85"/>
                <a:gd name="T49" fmla="*/ 18 h 89"/>
                <a:gd name="T50" fmla="*/ 20 w 85"/>
                <a:gd name="T51" fmla="*/ 18 h 89"/>
                <a:gd name="T52" fmla="*/ 17 w 85"/>
                <a:gd name="T53" fmla="*/ 21 h 89"/>
                <a:gd name="T54" fmla="*/ 17 w 85"/>
                <a:gd name="T55" fmla="*/ 21 h 89"/>
                <a:gd name="T56" fmla="*/ 7 w 85"/>
                <a:gd name="T57" fmla="*/ 19 h 89"/>
                <a:gd name="T58" fmla="*/ 4 w 85"/>
                <a:gd name="T59" fmla="*/ 25 h 89"/>
                <a:gd name="T60" fmla="*/ 10 w 85"/>
                <a:gd name="T61" fmla="*/ 33 h 89"/>
                <a:gd name="T62" fmla="*/ 9 w 85"/>
                <a:gd name="T63" fmla="*/ 37 h 89"/>
                <a:gd name="T64" fmla="*/ 0 w 85"/>
                <a:gd name="T65" fmla="*/ 41 h 89"/>
                <a:gd name="T66" fmla="*/ 0 w 85"/>
                <a:gd name="T67" fmla="*/ 48 h 89"/>
                <a:gd name="T68" fmla="*/ 9 w 85"/>
                <a:gd name="T69" fmla="*/ 51 h 89"/>
                <a:gd name="T70" fmla="*/ 10 w 85"/>
                <a:gd name="T71" fmla="*/ 55 h 89"/>
                <a:gd name="T72" fmla="*/ 4 w 85"/>
                <a:gd name="T73" fmla="*/ 63 h 89"/>
                <a:gd name="T74" fmla="*/ 7 w 85"/>
                <a:gd name="T75" fmla="*/ 69 h 89"/>
                <a:gd name="T76" fmla="*/ 17 w 85"/>
                <a:gd name="T77" fmla="*/ 67 h 89"/>
                <a:gd name="T78" fmla="*/ 20 w 85"/>
                <a:gd name="T79" fmla="*/ 71 h 89"/>
                <a:gd name="T80" fmla="*/ 18 w 85"/>
                <a:gd name="T81" fmla="*/ 81 h 89"/>
                <a:gd name="T82" fmla="*/ 24 w 85"/>
                <a:gd name="T83" fmla="*/ 84 h 89"/>
                <a:gd name="T84" fmla="*/ 32 w 85"/>
                <a:gd name="T85" fmla="*/ 78 h 89"/>
                <a:gd name="T86" fmla="*/ 36 w 85"/>
                <a:gd name="T87" fmla="*/ 79 h 89"/>
                <a:gd name="T88" fmla="*/ 39 w 85"/>
                <a:gd name="T89" fmla="*/ 89 h 89"/>
                <a:gd name="T90" fmla="*/ 46 w 85"/>
                <a:gd name="T91" fmla="*/ 89 h 89"/>
                <a:gd name="T92" fmla="*/ 49 w 85"/>
                <a:gd name="T93" fmla="*/ 79 h 89"/>
                <a:gd name="T94" fmla="*/ 53 w 85"/>
                <a:gd name="T95" fmla="*/ 78 h 89"/>
                <a:gd name="T96" fmla="*/ 61 w 85"/>
                <a:gd name="T97" fmla="*/ 84 h 89"/>
                <a:gd name="T98" fmla="*/ 67 w 85"/>
                <a:gd name="T99" fmla="*/ 81 h 89"/>
                <a:gd name="T100" fmla="*/ 65 w 85"/>
                <a:gd name="T101" fmla="*/ 71 h 89"/>
                <a:gd name="T102" fmla="*/ 68 w 85"/>
                <a:gd name="T103" fmla="*/ 67 h 89"/>
                <a:gd name="T104" fmla="*/ 78 w 85"/>
                <a:gd name="T105" fmla="*/ 69 h 89"/>
                <a:gd name="T106" fmla="*/ 81 w 85"/>
                <a:gd name="T107" fmla="*/ 63 h 89"/>
                <a:gd name="T108" fmla="*/ 74 w 85"/>
                <a:gd name="T109" fmla="*/ 55 h 89"/>
                <a:gd name="T110" fmla="*/ 75 w 85"/>
                <a:gd name="T111" fmla="*/ 51 h 89"/>
                <a:gd name="T112" fmla="*/ 85 w 85"/>
                <a:gd name="T113" fmla="*/ 48 h 89"/>
                <a:gd name="T114" fmla="*/ 42 w 85"/>
                <a:gd name="T115" fmla="*/ 62 h 89"/>
                <a:gd name="T116" fmla="*/ 25 w 85"/>
                <a:gd name="T117" fmla="*/ 44 h 89"/>
                <a:gd name="T118" fmla="*/ 42 w 85"/>
                <a:gd name="T119" fmla="*/ 27 h 89"/>
                <a:gd name="T120" fmla="*/ 59 w 85"/>
                <a:gd name="T121" fmla="*/ 44 h 89"/>
                <a:gd name="T122" fmla="*/ 42 w 85"/>
                <a:gd name="T123" fmla="*/ 6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" h="89">
                  <a:moveTo>
                    <a:pt x="85" y="48"/>
                  </a:moveTo>
                  <a:cubicBezTo>
                    <a:pt x="85" y="41"/>
                    <a:pt x="85" y="41"/>
                    <a:pt x="85" y="41"/>
                  </a:cubicBezTo>
                  <a:cubicBezTo>
                    <a:pt x="75" y="37"/>
                    <a:pt x="75" y="37"/>
                    <a:pt x="75" y="37"/>
                  </a:cubicBezTo>
                  <a:cubicBezTo>
                    <a:pt x="75" y="36"/>
                    <a:pt x="75" y="34"/>
                    <a:pt x="74" y="33"/>
                  </a:cubicBezTo>
                  <a:cubicBezTo>
                    <a:pt x="81" y="25"/>
                    <a:pt x="81" y="25"/>
                    <a:pt x="81" y="25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7" y="20"/>
                    <a:pt x="66" y="19"/>
                    <a:pt x="65" y="18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2" y="10"/>
                    <a:pt x="50" y="10"/>
                    <a:pt x="49" y="10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4" y="10"/>
                    <a:pt x="33" y="10"/>
                    <a:pt x="32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9" y="19"/>
                    <a:pt x="18" y="20"/>
                    <a:pt x="17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4"/>
                    <a:pt x="10" y="36"/>
                    <a:pt x="9" y="37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10" y="53"/>
                    <a:pt x="10" y="54"/>
                    <a:pt x="10" y="55"/>
                  </a:cubicBezTo>
                  <a:cubicBezTo>
                    <a:pt x="4" y="63"/>
                    <a:pt x="4" y="63"/>
                    <a:pt x="4" y="63"/>
                  </a:cubicBezTo>
                  <a:cubicBezTo>
                    <a:pt x="7" y="69"/>
                    <a:pt x="7" y="69"/>
                    <a:pt x="7" y="69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8" y="69"/>
                    <a:pt x="19" y="70"/>
                    <a:pt x="20" y="71"/>
                  </a:cubicBezTo>
                  <a:cubicBezTo>
                    <a:pt x="18" y="81"/>
                    <a:pt x="18" y="81"/>
                    <a:pt x="18" y="81"/>
                  </a:cubicBezTo>
                  <a:cubicBezTo>
                    <a:pt x="24" y="84"/>
                    <a:pt x="24" y="84"/>
                    <a:pt x="24" y="84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4" y="78"/>
                    <a:pt x="36" y="7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46" y="89"/>
                    <a:pt x="46" y="89"/>
                    <a:pt x="46" y="8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50" y="78"/>
                    <a:pt x="52" y="78"/>
                    <a:pt x="53" y="78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5" y="71"/>
                    <a:pt x="65" y="71"/>
                    <a:pt x="65" y="71"/>
                  </a:cubicBezTo>
                  <a:cubicBezTo>
                    <a:pt x="66" y="70"/>
                    <a:pt x="67" y="69"/>
                    <a:pt x="68" y="67"/>
                  </a:cubicBezTo>
                  <a:cubicBezTo>
                    <a:pt x="78" y="69"/>
                    <a:pt x="78" y="69"/>
                    <a:pt x="78" y="69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4"/>
                    <a:pt x="75" y="53"/>
                    <a:pt x="75" y="51"/>
                  </a:cubicBezTo>
                  <a:lnTo>
                    <a:pt x="85" y="48"/>
                  </a:lnTo>
                  <a:close/>
                  <a:moveTo>
                    <a:pt x="42" y="62"/>
                  </a:moveTo>
                  <a:cubicBezTo>
                    <a:pt x="33" y="62"/>
                    <a:pt x="25" y="54"/>
                    <a:pt x="25" y="44"/>
                  </a:cubicBezTo>
                  <a:cubicBezTo>
                    <a:pt x="25" y="34"/>
                    <a:pt x="33" y="27"/>
                    <a:pt x="42" y="27"/>
                  </a:cubicBezTo>
                  <a:cubicBezTo>
                    <a:pt x="52" y="27"/>
                    <a:pt x="59" y="34"/>
                    <a:pt x="59" y="44"/>
                  </a:cubicBezTo>
                  <a:cubicBezTo>
                    <a:pt x="59" y="54"/>
                    <a:pt x="52" y="62"/>
                    <a:pt x="42" y="62"/>
                  </a:cubicBez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4" name="Freeform 59"/>
            <p:cNvSpPr>
              <a:spLocks noEditPoints="1"/>
            </p:cNvSpPr>
            <p:nvPr/>
          </p:nvSpPr>
          <p:spPr bwMode="auto">
            <a:xfrm>
              <a:off x="1200150" y="2738438"/>
              <a:ext cx="28575" cy="31750"/>
            </a:xfrm>
            <a:custGeom>
              <a:avLst/>
              <a:gdLst>
                <a:gd name="T0" fmla="*/ 27 w 27"/>
                <a:gd name="T1" fmla="*/ 16 h 29"/>
                <a:gd name="T2" fmla="*/ 27 w 27"/>
                <a:gd name="T3" fmla="*/ 14 h 29"/>
                <a:gd name="T4" fmla="*/ 24 w 27"/>
                <a:gd name="T5" fmla="*/ 13 h 29"/>
                <a:gd name="T6" fmla="*/ 24 w 27"/>
                <a:gd name="T7" fmla="*/ 11 h 29"/>
                <a:gd name="T8" fmla="*/ 26 w 27"/>
                <a:gd name="T9" fmla="*/ 9 h 29"/>
                <a:gd name="T10" fmla="*/ 25 w 27"/>
                <a:gd name="T11" fmla="*/ 7 h 29"/>
                <a:gd name="T12" fmla="*/ 22 w 27"/>
                <a:gd name="T13" fmla="*/ 7 h 29"/>
                <a:gd name="T14" fmla="*/ 22 w 27"/>
                <a:gd name="T15" fmla="*/ 7 h 29"/>
                <a:gd name="T16" fmla="*/ 21 w 27"/>
                <a:gd name="T17" fmla="*/ 6 h 29"/>
                <a:gd name="T18" fmla="*/ 21 w 27"/>
                <a:gd name="T19" fmla="*/ 6 h 29"/>
                <a:gd name="T20" fmla="*/ 21 w 27"/>
                <a:gd name="T21" fmla="*/ 3 h 29"/>
                <a:gd name="T22" fmla="*/ 19 w 27"/>
                <a:gd name="T23" fmla="*/ 2 h 29"/>
                <a:gd name="T24" fmla="*/ 17 w 27"/>
                <a:gd name="T25" fmla="*/ 4 h 29"/>
                <a:gd name="T26" fmla="*/ 17 w 27"/>
                <a:gd name="T27" fmla="*/ 4 h 29"/>
                <a:gd name="T28" fmla="*/ 16 w 27"/>
                <a:gd name="T29" fmla="*/ 4 h 29"/>
                <a:gd name="T30" fmla="*/ 16 w 27"/>
                <a:gd name="T31" fmla="*/ 4 h 29"/>
                <a:gd name="T32" fmla="*/ 15 w 27"/>
                <a:gd name="T33" fmla="*/ 0 h 29"/>
                <a:gd name="T34" fmla="*/ 12 w 27"/>
                <a:gd name="T35" fmla="*/ 0 h 29"/>
                <a:gd name="T36" fmla="*/ 11 w 27"/>
                <a:gd name="T37" fmla="*/ 4 h 29"/>
                <a:gd name="T38" fmla="*/ 11 w 27"/>
                <a:gd name="T39" fmla="*/ 4 h 29"/>
                <a:gd name="T40" fmla="*/ 10 w 27"/>
                <a:gd name="T41" fmla="*/ 4 h 29"/>
                <a:gd name="T42" fmla="*/ 10 w 27"/>
                <a:gd name="T43" fmla="*/ 4 h 29"/>
                <a:gd name="T44" fmla="*/ 7 w 27"/>
                <a:gd name="T45" fmla="*/ 2 h 29"/>
                <a:gd name="T46" fmla="*/ 6 w 27"/>
                <a:gd name="T47" fmla="*/ 3 h 29"/>
                <a:gd name="T48" fmla="*/ 6 w 27"/>
                <a:gd name="T49" fmla="*/ 6 h 29"/>
                <a:gd name="T50" fmla="*/ 6 w 27"/>
                <a:gd name="T51" fmla="*/ 6 h 29"/>
                <a:gd name="T52" fmla="*/ 5 w 27"/>
                <a:gd name="T53" fmla="*/ 7 h 29"/>
                <a:gd name="T54" fmla="*/ 5 w 27"/>
                <a:gd name="T55" fmla="*/ 7 h 29"/>
                <a:gd name="T56" fmla="*/ 2 w 27"/>
                <a:gd name="T57" fmla="*/ 7 h 29"/>
                <a:gd name="T58" fmla="*/ 1 w 27"/>
                <a:gd name="T59" fmla="*/ 9 h 29"/>
                <a:gd name="T60" fmla="*/ 3 w 27"/>
                <a:gd name="T61" fmla="*/ 11 h 29"/>
                <a:gd name="T62" fmla="*/ 3 w 27"/>
                <a:gd name="T63" fmla="*/ 13 h 29"/>
                <a:gd name="T64" fmla="*/ 0 w 27"/>
                <a:gd name="T65" fmla="*/ 14 h 29"/>
                <a:gd name="T66" fmla="*/ 0 w 27"/>
                <a:gd name="T67" fmla="*/ 16 h 29"/>
                <a:gd name="T68" fmla="*/ 3 w 27"/>
                <a:gd name="T69" fmla="*/ 17 h 29"/>
                <a:gd name="T70" fmla="*/ 3 w 27"/>
                <a:gd name="T71" fmla="*/ 19 h 29"/>
                <a:gd name="T72" fmla="*/ 1 w 27"/>
                <a:gd name="T73" fmla="*/ 21 h 29"/>
                <a:gd name="T74" fmla="*/ 2 w 27"/>
                <a:gd name="T75" fmla="*/ 23 h 29"/>
                <a:gd name="T76" fmla="*/ 5 w 27"/>
                <a:gd name="T77" fmla="*/ 22 h 29"/>
                <a:gd name="T78" fmla="*/ 6 w 27"/>
                <a:gd name="T79" fmla="*/ 23 h 29"/>
                <a:gd name="T80" fmla="*/ 6 w 27"/>
                <a:gd name="T81" fmla="*/ 27 h 29"/>
                <a:gd name="T82" fmla="*/ 7 w 27"/>
                <a:gd name="T83" fmla="*/ 28 h 29"/>
                <a:gd name="T84" fmla="*/ 10 w 27"/>
                <a:gd name="T85" fmla="*/ 26 h 29"/>
                <a:gd name="T86" fmla="*/ 11 w 27"/>
                <a:gd name="T87" fmla="*/ 26 h 29"/>
                <a:gd name="T88" fmla="*/ 12 w 27"/>
                <a:gd name="T89" fmla="*/ 29 h 29"/>
                <a:gd name="T90" fmla="*/ 15 w 27"/>
                <a:gd name="T91" fmla="*/ 29 h 29"/>
                <a:gd name="T92" fmla="*/ 16 w 27"/>
                <a:gd name="T93" fmla="*/ 26 h 29"/>
                <a:gd name="T94" fmla="*/ 17 w 27"/>
                <a:gd name="T95" fmla="*/ 26 h 29"/>
                <a:gd name="T96" fmla="*/ 19 w 27"/>
                <a:gd name="T97" fmla="*/ 28 h 29"/>
                <a:gd name="T98" fmla="*/ 21 w 27"/>
                <a:gd name="T99" fmla="*/ 27 h 29"/>
                <a:gd name="T100" fmla="*/ 21 w 27"/>
                <a:gd name="T101" fmla="*/ 23 h 29"/>
                <a:gd name="T102" fmla="*/ 22 w 27"/>
                <a:gd name="T103" fmla="*/ 22 h 29"/>
                <a:gd name="T104" fmla="*/ 25 w 27"/>
                <a:gd name="T105" fmla="*/ 23 h 29"/>
                <a:gd name="T106" fmla="*/ 26 w 27"/>
                <a:gd name="T107" fmla="*/ 21 h 29"/>
                <a:gd name="T108" fmla="*/ 24 w 27"/>
                <a:gd name="T109" fmla="*/ 19 h 29"/>
                <a:gd name="T110" fmla="*/ 24 w 27"/>
                <a:gd name="T111" fmla="*/ 17 h 29"/>
                <a:gd name="T112" fmla="*/ 27 w 27"/>
                <a:gd name="T113" fmla="*/ 16 h 29"/>
                <a:gd name="T114" fmla="*/ 13 w 27"/>
                <a:gd name="T115" fmla="*/ 21 h 29"/>
                <a:gd name="T116" fmla="*/ 8 w 27"/>
                <a:gd name="T117" fmla="*/ 15 h 29"/>
                <a:gd name="T118" fmla="*/ 13 w 27"/>
                <a:gd name="T119" fmla="*/ 9 h 29"/>
                <a:gd name="T120" fmla="*/ 19 w 27"/>
                <a:gd name="T121" fmla="*/ 15 h 29"/>
                <a:gd name="T122" fmla="*/ 13 w 27"/>
                <a:gd name="T12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7" h="29">
                  <a:moveTo>
                    <a:pt x="27" y="16"/>
                  </a:moveTo>
                  <a:cubicBezTo>
                    <a:pt x="27" y="14"/>
                    <a:pt x="27" y="14"/>
                    <a:pt x="27" y="14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12"/>
                    <a:pt x="24" y="12"/>
                    <a:pt x="24" y="11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1" y="7"/>
                    <a:pt x="21" y="7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7"/>
                    <a:pt x="6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2"/>
                    <a:pt x="3" y="12"/>
                    <a:pt x="3" y="1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8"/>
                    <a:pt x="3" y="18"/>
                    <a:pt x="3" y="19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6"/>
                    <a:pt x="11" y="26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7" y="26"/>
                    <a:pt x="17" y="26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23"/>
                    <a:pt x="21" y="23"/>
                    <a:pt x="22" y="22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8"/>
                    <a:pt x="24" y="18"/>
                    <a:pt x="24" y="17"/>
                  </a:cubicBezTo>
                  <a:lnTo>
                    <a:pt x="27" y="16"/>
                  </a:lnTo>
                  <a:close/>
                  <a:moveTo>
                    <a:pt x="13" y="21"/>
                  </a:moveTo>
                  <a:cubicBezTo>
                    <a:pt x="10" y="21"/>
                    <a:pt x="8" y="18"/>
                    <a:pt x="8" y="15"/>
                  </a:cubicBezTo>
                  <a:cubicBezTo>
                    <a:pt x="8" y="12"/>
                    <a:pt x="10" y="9"/>
                    <a:pt x="13" y="9"/>
                  </a:cubicBezTo>
                  <a:cubicBezTo>
                    <a:pt x="16" y="9"/>
                    <a:pt x="19" y="12"/>
                    <a:pt x="19" y="15"/>
                  </a:cubicBezTo>
                  <a:cubicBezTo>
                    <a:pt x="19" y="18"/>
                    <a:pt x="16" y="21"/>
                    <a:pt x="13" y="21"/>
                  </a:cubicBez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5" name="Freeform 60"/>
            <p:cNvSpPr>
              <a:spLocks noEditPoints="1"/>
            </p:cNvSpPr>
            <p:nvPr/>
          </p:nvSpPr>
          <p:spPr bwMode="auto">
            <a:xfrm>
              <a:off x="1347788" y="2432051"/>
              <a:ext cx="50800" cy="50800"/>
            </a:xfrm>
            <a:custGeom>
              <a:avLst/>
              <a:gdLst>
                <a:gd name="T0" fmla="*/ 47 w 47"/>
                <a:gd name="T1" fmla="*/ 27 h 49"/>
                <a:gd name="T2" fmla="*/ 47 w 47"/>
                <a:gd name="T3" fmla="*/ 23 h 49"/>
                <a:gd name="T4" fmla="*/ 42 w 47"/>
                <a:gd name="T5" fmla="*/ 21 h 49"/>
                <a:gd name="T6" fmla="*/ 41 w 47"/>
                <a:gd name="T7" fmla="*/ 19 h 49"/>
                <a:gd name="T8" fmla="*/ 45 w 47"/>
                <a:gd name="T9" fmla="*/ 14 h 49"/>
                <a:gd name="T10" fmla="*/ 43 w 47"/>
                <a:gd name="T11" fmla="*/ 11 h 49"/>
                <a:gd name="T12" fmla="*/ 38 w 47"/>
                <a:gd name="T13" fmla="*/ 12 h 49"/>
                <a:gd name="T14" fmla="*/ 38 w 47"/>
                <a:gd name="T15" fmla="*/ 12 h 49"/>
                <a:gd name="T16" fmla="*/ 36 w 47"/>
                <a:gd name="T17" fmla="*/ 10 h 49"/>
                <a:gd name="T18" fmla="*/ 36 w 47"/>
                <a:gd name="T19" fmla="*/ 10 h 49"/>
                <a:gd name="T20" fmla="*/ 37 w 47"/>
                <a:gd name="T21" fmla="*/ 5 h 49"/>
                <a:gd name="T22" fmla="*/ 34 w 47"/>
                <a:gd name="T23" fmla="*/ 3 h 49"/>
                <a:gd name="T24" fmla="*/ 30 w 47"/>
                <a:gd name="T25" fmla="*/ 7 h 49"/>
                <a:gd name="T26" fmla="*/ 30 w 47"/>
                <a:gd name="T27" fmla="*/ 7 h 49"/>
                <a:gd name="T28" fmla="*/ 27 w 47"/>
                <a:gd name="T29" fmla="*/ 6 h 49"/>
                <a:gd name="T30" fmla="*/ 27 w 47"/>
                <a:gd name="T31" fmla="*/ 6 h 49"/>
                <a:gd name="T32" fmla="*/ 26 w 47"/>
                <a:gd name="T33" fmla="*/ 0 h 49"/>
                <a:gd name="T34" fmla="*/ 22 w 47"/>
                <a:gd name="T35" fmla="*/ 0 h 49"/>
                <a:gd name="T36" fmla="*/ 20 w 47"/>
                <a:gd name="T37" fmla="*/ 6 h 49"/>
                <a:gd name="T38" fmla="*/ 20 w 47"/>
                <a:gd name="T39" fmla="*/ 6 h 49"/>
                <a:gd name="T40" fmla="*/ 18 w 47"/>
                <a:gd name="T41" fmla="*/ 7 h 49"/>
                <a:gd name="T42" fmla="*/ 18 w 47"/>
                <a:gd name="T43" fmla="*/ 7 h 49"/>
                <a:gd name="T44" fmla="*/ 14 w 47"/>
                <a:gd name="T45" fmla="*/ 3 h 49"/>
                <a:gd name="T46" fmla="*/ 10 w 47"/>
                <a:gd name="T47" fmla="*/ 5 h 49"/>
                <a:gd name="T48" fmla="*/ 12 w 47"/>
                <a:gd name="T49" fmla="*/ 10 h 49"/>
                <a:gd name="T50" fmla="*/ 12 w 47"/>
                <a:gd name="T51" fmla="*/ 10 h 49"/>
                <a:gd name="T52" fmla="*/ 10 w 47"/>
                <a:gd name="T53" fmla="*/ 12 h 49"/>
                <a:gd name="T54" fmla="*/ 10 w 47"/>
                <a:gd name="T55" fmla="*/ 12 h 49"/>
                <a:gd name="T56" fmla="*/ 4 w 47"/>
                <a:gd name="T57" fmla="*/ 11 h 49"/>
                <a:gd name="T58" fmla="*/ 3 w 47"/>
                <a:gd name="T59" fmla="*/ 14 h 49"/>
                <a:gd name="T60" fmla="*/ 6 w 47"/>
                <a:gd name="T61" fmla="*/ 19 h 49"/>
                <a:gd name="T62" fmla="*/ 6 w 47"/>
                <a:gd name="T63" fmla="*/ 21 h 49"/>
                <a:gd name="T64" fmla="*/ 0 w 47"/>
                <a:gd name="T65" fmla="*/ 23 h 49"/>
                <a:gd name="T66" fmla="*/ 0 w 47"/>
                <a:gd name="T67" fmla="*/ 27 h 49"/>
                <a:gd name="T68" fmla="*/ 6 w 47"/>
                <a:gd name="T69" fmla="*/ 29 h 49"/>
                <a:gd name="T70" fmla="*/ 6 w 47"/>
                <a:gd name="T71" fmla="*/ 31 h 49"/>
                <a:gd name="T72" fmla="*/ 3 w 47"/>
                <a:gd name="T73" fmla="*/ 35 h 49"/>
                <a:gd name="T74" fmla="*/ 4 w 47"/>
                <a:gd name="T75" fmla="*/ 39 h 49"/>
                <a:gd name="T76" fmla="*/ 10 w 47"/>
                <a:gd name="T77" fmla="*/ 38 h 49"/>
                <a:gd name="T78" fmla="*/ 12 w 47"/>
                <a:gd name="T79" fmla="*/ 39 h 49"/>
                <a:gd name="T80" fmla="*/ 10 w 47"/>
                <a:gd name="T81" fmla="*/ 45 h 49"/>
                <a:gd name="T82" fmla="*/ 14 w 47"/>
                <a:gd name="T83" fmla="*/ 47 h 49"/>
                <a:gd name="T84" fmla="*/ 18 w 47"/>
                <a:gd name="T85" fmla="*/ 43 h 49"/>
                <a:gd name="T86" fmla="*/ 20 w 47"/>
                <a:gd name="T87" fmla="*/ 44 h 49"/>
                <a:gd name="T88" fmla="*/ 22 w 47"/>
                <a:gd name="T89" fmla="*/ 49 h 49"/>
                <a:gd name="T90" fmla="*/ 26 w 47"/>
                <a:gd name="T91" fmla="*/ 49 h 49"/>
                <a:gd name="T92" fmla="*/ 27 w 47"/>
                <a:gd name="T93" fmla="*/ 44 h 49"/>
                <a:gd name="T94" fmla="*/ 30 w 47"/>
                <a:gd name="T95" fmla="*/ 43 h 49"/>
                <a:gd name="T96" fmla="*/ 34 w 47"/>
                <a:gd name="T97" fmla="*/ 47 h 49"/>
                <a:gd name="T98" fmla="*/ 37 w 47"/>
                <a:gd name="T99" fmla="*/ 45 h 49"/>
                <a:gd name="T100" fmla="*/ 36 w 47"/>
                <a:gd name="T101" fmla="*/ 39 h 49"/>
                <a:gd name="T102" fmla="*/ 38 w 47"/>
                <a:gd name="T103" fmla="*/ 38 h 49"/>
                <a:gd name="T104" fmla="*/ 43 w 47"/>
                <a:gd name="T105" fmla="*/ 39 h 49"/>
                <a:gd name="T106" fmla="*/ 45 w 47"/>
                <a:gd name="T107" fmla="*/ 35 h 49"/>
                <a:gd name="T108" fmla="*/ 41 w 47"/>
                <a:gd name="T109" fmla="*/ 31 h 49"/>
                <a:gd name="T110" fmla="*/ 42 w 47"/>
                <a:gd name="T111" fmla="*/ 29 h 49"/>
                <a:gd name="T112" fmla="*/ 47 w 47"/>
                <a:gd name="T113" fmla="*/ 27 h 49"/>
                <a:gd name="T114" fmla="*/ 24 w 47"/>
                <a:gd name="T115" fmla="*/ 35 h 49"/>
                <a:gd name="T116" fmla="*/ 14 w 47"/>
                <a:gd name="T117" fmla="*/ 25 h 49"/>
                <a:gd name="T118" fmla="*/ 24 w 47"/>
                <a:gd name="T119" fmla="*/ 15 h 49"/>
                <a:gd name="T120" fmla="*/ 33 w 47"/>
                <a:gd name="T121" fmla="*/ 25 h 49"/>
                <a:gd name="T122" fmla="*/ 24 w 47"/>
                <a:gd name="T123" fmla="*/ 3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7" h="49">
                  <a:moveTo>
                    <a:pt x="47" y="27"/>
                  </a:moveTo>
                  <a:cubicBezTo>
                    <a:pt x="47" y="23"/>
                    <a:pt x="47" y="23"/>
                    <a:pt x="47" y="23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2" y="20"/>
                    <a:pt x="41" y="19"/>
                    <a:pt x="41" y="19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7" y="11"/>
                    <a:pt x="37" y="11"/>
                    <a:pt x="36" y="10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29" y="6"/>
                    <a:pt x="28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9" y="6"/>
                    <a:pt x="19" y="6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1" y="11"/>
                    <a:pt x="10" y="11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20"/>
                    <a:pt x="6" y="2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30"/>
                    <a:pt x="6" y="31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1" y="39"/>
                    <a:pt x="12" y="39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19" y="43"/>
                    <a:pt x="19" y="44"/>
                    <a:pt x="20" y="44"/>
                  </a:cubicBezTo>
                  <a:cubicBezTo>
                    <a:pt x="22" y="49"/>
                    <a:pt x="22" y="49"/>
                    <a:pt x="22" y="49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8" y="44"/>
                    <a:pt x="29" y="43"/>
                    <a:pt x="30" y="43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7" y="39"/>
                    <a:pt x="37" y="38"/>
                    <a:pt x="38" y="38"/>
                  </a:cubicBezTo>
                  <a:cubicBezTo>
                    <a:pt x="43" y="39"/>
                    <a:pt x="43" y="39"/>
                    <a:pt x="43" y="39"/>
                  </a:cubicBezTo>
                  <a:cubicBezTo>
                    <a:pt x="45" y="35"/>
                    <a:pt x="45" y="35"/>
                    <a:pt x="45" y="35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1" y="30"/>
                    <a:pt x="42" y="29"/>
                    <a:pt x="42" y="29"/>
                  </a:cubicBezTo>
                  <a:lnTo>
                    <a:pt x="47" y="27"/>
                  </a:lnTo>
                  <a:close/>
                  <a:moveTo>
                    <a:pt x="24" y="35"/>
                  </a:moveTo>
                  <a:cubicBezTo>
                    <a:pt x="19" y="35"/>
                    <a:pt x="14" y="30"/>
                    <a:pt x="14" y="25"/>
                  </a:cubicBezTo>
                  <a:cubicBezTo>
                    <a:pt x="14" y="20"/>
                    <a:pt x="19" y="15"/>
                    <a:pt x="24" y="15"/>
                  </a:cubicBezTo>
                  <a:cubicBezTo>
                    <a:pt x="29" y="15"/>
                    <a:pt x="33" y="20"/>
                    <a:pt x="33" y="25"/>
                  </a:cubicBezTo>
                  <a:cubicBezTo>
                    <a:pt x="33" y="30"/>
                    <a:pt x="29" y="35"/>
                    <a:pt x="24" y="35"/>
                  </a:cubicBez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6" name="Freeform 61"/>
            <p:cNvSpPr>
              <a:spLocks noEditPoints="1"/>
            </p:cNvSpPr>
            <p:nvPr/>
          </p:nvSpPr>
          <p:spPr bwMode="auto">
            <a:xfrm>
              <a:off x="1270000" y="2611438"/>
              <a:ext cx="49213" cy="53975"/>
            </a:xfrm>
            <a:custGeom>
              <a:avLst/>
              <a:gdLst>
                <a:gd name="T0" fmla="*/ 46 w 47"/>
                <a:gd name="T1" fmla="*/ 35 h 50"/>
                <a:gd name="T2" fmla="*/ 47 w 47"/>
                <a:gd name="T3" fmla="*/ 31 h 50"/>
                <a:gd name="T4" fmla="*/ 42 w 47"/>
                <a:gd name="T5" fmla="*/ 27 h 50"/>
                <a:gd name="T6" fmla="*/ 42 w 47"/>
                <a:gd name="T7" fmla="*/ 25 h 50"/>
                <a:gd name="T8" fmla="*/ 47 w 47"/>
                <a:gd name="T9" fmla="*/ 22 h 50"/>
                <a:gd name="T10" fmla="*/ 46 w 47"/>
                <a:gd name="T11" fmla="*/ 18 h 50"/>
                <a:gd name="T12" fmla="*/ 41 w 47"/>
                <a:gd name="T13" fmla="*/ 17 h 50"/>
                <a:gd name="T14" fmla="*/ 41 w 47"/>
                <a:gd name="T15" fmla="*/ 17 h 50"/>
                <a:gd name="T16" fmla="*/ 40 w 47"/>
                <a:gd name="T17" fmla="*/ 15 h 50"/>
                <a:gd name="T18" fmla="*/ 40 w 47"/>
                <a:gd name="T19" fmla="*/ 15 h 50"/>
                <a:gd name="T20" fmla="*/ 42 w 47"/>
                <a:gd name="T21" fmla="*/ 10 h 50"/>
                <a:gd name="T22" fmla="*/ 40 w 47"/>
                <a:gd name="T23" fmla="*/ 7 h 50"/>
                <a:gd name="T24" fmla="*/ 35 w 47"/>
                <a:gd name="T25" fmla="*/ 9 h 50"/>
                <a:gd name="T26" fmla="*/ 35 w 47"/>
                <a:gd name="T27" fmla="*/ 9 h 50"/>
                <a:gd name="T28" fmla="*/ 33 w 47"/>
                <a:gd name="T29" fmla="*/ 8 h 50"/>
                <a:gd name="T30" fmla="*/ 33 w 47"/>
                <a:gd name="T31" fmla="*/ 8 h 50"/>
                <a:gd name="T32" fmla="*/ 33 w 47"/>
                <a:gd name="T33" fmla="*/ 2 h 50"/>
                <a:gd name="T34" fmla="*/ 29 w 47"/>
                <a:gd name="T35" fmla="*/ 1 h 50"/>
                <a:gd name="T36" fmla="*/ 25 w 47"/>
                <a:gd name="T37" fmla="*/ 5 h 50"/>
                <a:gd name="T38" fmla="*/ 25 w 47"/>
                <a:gd name="T39" fmla="*/ 5 h 50"/>
                <a:gd name="T40" fmla="*/ 23 w 47"/>
                <a:gd name="T41" fmla="*/ 5 h 50"/>
                <a:gd name="T42" fmla="*/ 23 w 47"/>
                <a:gd name="T43" fmla="*/ 5 h 50"/>
                <a:gd name="T44" fmla="*/ 20 w 47"/>
                <a:gd name="T45" fmla="*/ 0 h 50"/>
                <a:gd name="T46" fmla="*/ 16 w 47"/>
                <a:gd name="T47" fmla="*/ 1 h 50"/>
                <a:gd name="T48" fmla="*/ 16 w 47"/>
                <a:gd name="T49" fmla="*/ 7 h 50"/>
                <a:gd name="T50" fmla="*/ 16 w 47"/>
                <a:gd name="T51" fmla="*/ 7 h 50"/>
                <a:gd name="T52" fmla="*/ 14 w 47"/>
                <a:gd name="T53" fmla="*/ 8 h 50"/>
                <a:gd name="T54" fmla="*/ 14 w 47"/>
                <a:gd name="T55" fmla="*/ 8 h 50"/>
                <a:gd name="T56" fmla="*/ 9 w 47"/>
                <a:gd name="T57" fmla="*/ 5 h 50"/>
                <a:gd name="T58" fmla="*/ 6 w 47"/>
                <a:gd name="T59" fmla="*/ 8 h 50"/>
                <a:gd name="T60" fmla="*/ 8 w 47"/>
                <a:gd name="T61" fmla="*/ 13 h 50"/>
                <a:gd name="T62" fmla="*/ 7 w 47"/>
                <a:gd name="T63" fmla="*/ 15 h 50"/>
                <a:gd name="T64" fmla="*/ 1 w 47"/>
                <a:gd name="T65" fmla="*/ 15 h 50"/>
                <a:gd name="T66" fmla="*/ 0 w 47"/>
                <a:gd name="T67" fmla="*/ 19 h 50"/>
                <a:gd name="T68" fmla="*/ 4 w 47"/>
                <a:gd name="T69" fmla="*/ 23 h 50"/>
                <a:gd name="T70" fmla="*/ 4 w 47"/>
                <a:gd name="T71" fmla="*/ 25 h 50"/>
                <a:gd name="T72" fmla="*/ 0 w 47"/>
                <a:gd name="T73" fmla="*/ 28 h 50"/>
                <a:gd name="T74" fmla="*/ 0 w 47"/>
                <a:gd name="T75" fmla="*/ 32 h 50"/>
                <a:gd name="T76" fmla="*/ 6 w 47"/>
                <a:gd name="T77" fmla="*/ 33 h 50"/>
                <a:gd name="T78" fmla="*/ 7 w 47"/>
                <a:gd name="T79" fmla="*/ 35 h 50"/>
                <a:gd name="T80" fmla="*/ 4 w 47"/>
                <a:gd name="T81" fmla="*/ 40 h 50"/>
                <a:gd name="T82" fmla="*/ 7 w 47"/>
                <a:gd name="T83" fmla="*/ 43 h 50"/>
                <a:gd name="T84" fmla="*/ 12 w 47"/>
                <a:gd name="T85" fmla="*/ 41 h 50"/>
                <a:gd name="T86" fmla="*/ 14 w 47"/>
                <a:gd name="T87" fmla="*/ 42 h 50"/>
                <a:gd name="T88" fmla="*/ 14 w 47"/>
                <a:gd name="T89" fmla="*/ 48 h 50"/>
                <a:gd name="T90" fmla="*/ 18 w 47"/>
                <a:gd name="T91" fmla="*/ 49 h 50"/>
                <a:gd name="T92" fmla="*/ 21 w 47"/>
                <a:gd name="T93" fmla="*/ 45 h 50"/>
                <a:gd name="T94" fmla="*/ 24 w 47"/>
                <a:gd name="T95" fmla="*/ 45 h 50"/>
                <a:gd name="T96" fmla="*/ 27 w 47"/>
                <a:gd name="T97" fmla="*/ 50 h 50"/>
                <a:gd name="T98" fmla="*/ 30 w 47"/>
                <a:gd name="T99" fmla="*/ 49 h 50"/>
                <a:gd name="T100" fmla="*/ 31 w 47"/>
                <a:gd name="T101" fmla="*/ 43 h 50"/>
                <a:gd name="T102" fmla="*/ 33 w 47"/>
                <a:gd name="T103" fmla="*/ 42 h 50"/>
                <a:gd name="T104" fmla="*/ 38 w 47"/>
                <a:gd name="T105" fmla="*/ 45 h 50"/>
                <a:gd name="T106" fmla="*/ 41 w 47"/>
                <a:gd name="T107" fmla="*/ 42 h 50"/>
                <a:gd name="T108" fmla="*/ 39 w 47"/>
                <a:gd name="T109" fmla="*/ 37 h 50"/>
                <a:gd name="T110" fmla="*/ 40 w 47"/>
                <a:gd name="T111" fmla="*/ 35 h 50"/>
                <a:gd name="T112" fmla="*/ 46 w 47"/>
                <a:gd name="T113" fmla="*/ 35 h 50"/>
                <a:gd name="T114" fmla="*/ 20 w 47"/>
                <a:gd name="T115" fmla="*/ 35 h 50"/>
                <a:gd name="T116" fmla="*/ 14 w 47"/>
                <a:gd name="T117" fmla="*/ 22 h 50"/>
                <a:gd name="T118" fmla="*/ 26 w 47"/>
                <a:gd name="T119" fmla="*/ 16 h 50"/>
                <a:gd name="T120" fmla="*/ 32 w 47"/>
                <a:gd name="T121" fmla="*/ 28 h 50"/>
                <a:gd name="T122" fmla="*/ 20 w 47"/>
                <a:gd name="T123" fmla="*/ 3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7" h="50">
                  <a:moveTo>
                    <a:pt x="46" y="35"/>
                  </a:moveTo>
                  <a:cubicBezTo>
                    <a:pt x="47" y="31"/>
                    <a:pt x="47" y="31"/>
                    <a:pt x="47" y="31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6"/>
                    <a:pt x="42" y="26"/>
                    <a:pt x="42" y="25"/>
                  </a:cubicBezTo>
                  <a:cubicBezTo>
                    <a:pt x="47" y="22"/>
                    <a:pt x="47" y="22"/>
                    <a:pt x="47" y="22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0" y="16"/>
                    <a:pt x="40" y="16"/>
                    <a:pt x="40" y="15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4" y="9"/>
                    <a:pt x="33" y="8"/>
                    <a:pt x="33" y="8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4" y="5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5" y="7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4"/>
                    <a:pt x="7" y="15"/>
                    <a:pt x="7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4"/>
                    <a:pt x="4" y="24"/>
                    <a:pt x="4" y="2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6" y="34"/>
                    <a:pt x="7" y="34"/>
                    <a:pt x="7" y="35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3" y="42"/>
                    <a:pt x="13" y="42"/>
                    <a:pt x="14" y="42"/>
                  </a:cubicBezTo>
                  <a:cubicBezTo>
                    <a:pt x="14" y="48"/>
                    <a:pt x="14" y="48"/>
                    <a:pt x="14" y="48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2" y="45"/>
                    <a:pt x="23" y="45"/>
                    <a:pt x="24" y="45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2" y="43"/>
                    <a:pt x="32" y="43"/>
                    <a:pt x="33" y="42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39" y="36"/>
                    <a:pt x="40" y="35"/>
                    <a:pt x="40" y="35"/>
                  </a:cubicBezTo>
                  <a:lnTo>
                    <a:pt x="46" y="35"/>
                  </a:lnTo>
                  <a:close/>
                  <a:moveTo>
                    <a:pt x="20" y="35"/>
                  </a:moveTo>
                  <a:cubicBezTo>
                    <a:pt x="15" y="33"/>
                    <a:pt x="13" y="27"/>
                    <a:pt x="14" y="22"/>
                  </a:cubicBezTo>
                  <a:cubicBezTo>
                    <a:pt x="16" y="17"/>
                    <a:pt x="21" y="14"/>
                    <a:pt x="26" y="16"/>
                  </a:cubicBezTo>
                  <a:cubicBezTo>
                    <a:pt x="31" y="17"/>
                    <a:pt x="34" y="23"/>
                    <a:pt x="32" y="28"/>
                  </a:cubicBezTo>
                  <a:cubicBezTo>
                    <a:pt x="31" y="33"/>
                    <a:pt x="25" y="36"/>
                    <a:pt x="20" y="35"/>
                  </a:cubicBez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7" name="Freeform 62"/>
            <p:cNvSpPr>
              <a:spLocks noEditPoints="1"/>
            </p:cNvSpPr>
            <p:nvPr/>
          </p:nvSpPr>
          <p:spPr bwMode="auto">
            <a:xfrm>
              <a:off x="996950" y="2262188"/>
              <a:ext cx="434975" cy="696913"/>
            </a:xfrm>
            <a:custGeom>
              <a:avLst/>
              <a:gdLst>
                <a:gd name="T0" fmla="*/ 217 w 410"/>
                <a:gd name="T1" fmla="*/ 18 h 658"/>
                <a:gd name="T2" fmla="*/ 392 w 410"/>
                <a:gd name="T3" fmla="*/ 217 h 658"/>
                <a:gd name="T4" fmla="*/ 330 w 410"/>
                <a:gd name="T5" fmla="*/ 366 h 658"/>
                <a:gd name="T6" fmla="*/ 290 w 410"/>
                <a:gd name="T7" fmla="*/ 484 h 658"/>
                <a:gd name="T8" fmla="*/ 296 w 410"/>
                <a:gd name="T9" fmla="*/ 508 h 658"/>
                <a:gd name="T10" fmla="*/ 296 w 410"/>
                <a:gd name="T11" fmla="*/ 537 h 658"/>
                <a:gd name="T12" fmla="*/ 287 w 410"/>
                <a:gd name="T13" fmla="*/ 564 h 658"/>
                <a:gd name="T14" fmla="*/ 289 w 410"/>
                <a:gd name="T15" fmla="*/ 580 h 658"/>
                <a:gd name="T16" fmla="*/ 259 w 410"/>
                <a:gd name="T17" fmla="*/ 605 h 658"/>
                <a:gd name="T18" fmla="*/ 259 w 410"/>
                <a:gd name="T19" fmla="*/ 615 h 658"/>
                <a:gd name="T20" fmla="*/ 177 w 410"/>
                <a:gd name="T21" fmla="*/ 640 h 658"/>
                <a:gd name="T22" fmla="*/ 152 w 410"/>
                <a:gd name="T23" fmla="*/ 608 h 658"/>
                <a:gd name="T24" fmla="*/ 147 w 410"/>
                <a:gd name="T25" fmla="*/ 605 h 658"/>
                <a:gd name="T26" fmla="*/ 122 w 410"/>
                <a:gd name="T27" fmla="*/ 573 h 658"/>
                <a:gd name="T28" fmla="*/ 115 w 410"/>
                <a:gd name="T29" fmla="*/ 544 h 658"/>
                <a:gd name="T30" fmla="*/ 119 w 410"/>
                <a:gd name="T31" fmla="*/ 523 h 658"/>
                <a:gd name="T32" fmla="*/ 115 w 410"/>
                <a:gd name="T33" fmla="*/ 502 h 658"/>
                <a:gd name="T34" fmla="*/ 117 w 410"/>
                <a:gd name="T35" fmla="*/ 432 h 658"/>
                <a:gd name="T36" fmla="*/ 39 w 410"/>
                <a:gd name="T37" fmla="*/ 310 h 658"/>
                <a:gd name="T38" fmla="*/ 72 w 410"/>
                <a:gd name="T39" fmla="*/ 76 h 658"/>
                <a:gd name="T40" fmla="*/ 205 w 410"/>
                <a:gd name="T41" fmla="*/ 18 h 658"/>
                <a:gd name="T42" fmla="*/ 193 w 410"/>
                <a:gd name="T43" fmla="*/ 1 h 658"/>
                <a:gd name="T44" fmla="*/ 192 w 410"/>
                <a:gd name="T45" fmla="*/ 1 h 658"/>
                <a:gd name="T46" fmla="*/ 60 w 410"/>
                <a:gd name="T47" fmla="*/ 64 h 658"/>
                <a:gd name="T48" fmla="*/ 24 w 410"/>
                <a:gd name="T49" fmla="*/ 317 h 658"/>
                <a:gd name="T50" fmla="*/ 100 w 410"/>
                <a:gd name="T51" fmla="*/ 433 h 658"/>
                <a:gd name="T52" fmla="*/ 98 w 410"/>
                <a:gd name="T53" fmla="*/ 502 h 658"/>
                <a:gd name="T54" fmla="*/ 101 w 410"/>
                <a:gd name="T55" fmla="*/ 523 h 658"/>
                <a:gd name="T56" fmla="*/ 98 w 410"/>
                <a:gd name="T57" fmla="*/ 544 h 658"/>
                <a:gd name="T58" fmla="*/ 106 w 410"/>
                <a:gd name="T59" fmla="*/ 573 h 658"/>
                <a:gd name="T60" fmla="*/ 136 w 410"/>
                <a:gd name="T61" fmla="*/ 621 h 658"/>
                <a:gd name="T62" fmla="*/ 234 w 410"/>
                <a:gd name="T63" fmla="*/ 658 h 658"/>
                <a:gd name="T64" fmla="*/ 305 w 410"/>
                <a:gd name="T65" fmla="*/ 580 h 658"/>
                <a:gd name="T66" fmla="*/ 305 w 410"/>
                <a:gd name="T67" fmla="*/ 569 h 658"/>
                <a:gd name="T68" fmla="*/ 313 w 410"/>
                <a:gd name="T69" fmla="*/ 537 h 658"/>
                <a:gd name="T70" fmla="*/ 313 w 410"/>
                <a:gd name="T71" fmla="*/ 508 h 658"/>
                <a:gd name="T72" fmla="*/ 307 w 410"/>
                <a:gd name="T73" fmla="*/ 480 h 658"/>
                <a:gd name="T74" fmla="*/ 341 w 410"/>
                <a:gd name="T75" fmla="*/ 379 h 658"/>
                <a:gd name="T76" fmla="*/ 409 w 410"/>
                <a:gd name="T77" fmla="*/ 216 h 658"/>
                <a:gd name="T78" fmla="*/ 290 w 410"/>
                <a:gd name="T79" fmla="*/ 19 h 658"/>
                <a:gd name="T80" fmla="*/ 218 w 410"/>
                <a:gd name="T81" fmla="*/ 1 h 658"/>
                <a:gd name="T82" fmla="*/ 205 w 410"/>
                <a:gd name="T83" fmla="*/ 0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10" h="658">
                  <a:moveTo>
                    <a:pt x="205" y="18"/>
                  </a:moveTo>
                  <a:cubicBezTo>
                    <a:pt x="209" y="18"/>
                    <a:pt x="217" y="18"/>
                    <a:pt x="217" y="18"/>
                  </a:cubicBezTo>
                  <a:cubicBezTo>
                    <a:pt x="264" y="21"/>
                    <a:pt x="306" y="41"/>
                    <a:pt x="339" y="76"/>
                  </a:cubicBezTo>
                  <a:cubicBezTo>
                    <a:pt x="373" y="114"/>
                    <a:pt x="392" y="163"/>
                    <a:pt x="392" y="217"/>
                  </a:cubicBezTo>
                  <a:cubicBezTo>
                    <a:pt x="393" y="222"/>
                    <a:pt x="394" y="262"/>
                    <a:pt x="372" y="310"/>
                  </a:cubicBezTo>
                  <a:cubicBezTo>
                    <a:pt x="360" y="335"/>
                    <a:pt x="344" y="352"/>
                    <a:pt x="330" y="366"/>
                  </a:cubicBezTo>
                  <a:cubicBezTo>
                    <a:pt x="311" y="386"/>
                    <a:pt x="295" y="402"/>
                    <a:pt x="294" y="432"/>
                  </a:cubicBezTo>
                  <a:cubicBezTo>
                    <a:pt x="294" y="436"/>
                    <a:pt x="292" y="471"/>
                    <a:pt x="290" y="484"/>
                  </a:cubicBezTo>
                  <a:cubicBezTo>
                    <a:pt x="294" y="489"/>
                    <a:pt x="296" y="495"/>
                    <a:pt x="296" y="502"/>
                  </a:cubicBezTo>
                  <a:cubicBezTo>
                    <a:pt x="296" y="508"/>
                    <a:pt x="296" y="508"/>
                    <a:pt x="296" y="508"/>
                  </a:cubicBezTo>
                  <a:cubicBezTo>
                    <a:pt x="296" y="513"/>
                    <a:pt x="294" y="518"/>
                    <a:pt x="291" y="523"/>
                  </a:cubicBezTo>
                  <a:cubicBezTo>
                    <a:pt x="294" y="527"/>
                    <a:pt x="296" y="532"/>
                    <a:pt x="296" y="537"/>
                  </a:cubicBezTo>
                  <a:cubicBezTo>
                    <a:pt x="296" y="544"/>
                    <a:pt x="296" y="544"/>
                    <a:pt x="296" y="544"/>
                  </a:cubicBezTo>
                  <a:cubicBezTo>
                    <a:pt x="296" y="552"/>
                    <a:pt x="292" y="559"/>
                    <a:pt x="287" y="564"/>
                  </a:cubicBezTo>
                  <a:cubicBezTo>
                    <a:pt x="288" y="567"/>
                    <a:pt x="289" y="570"/>
                    <a:pt x="289" y="573"/>
                  </a:cubicBezTo>
                  <a:cubicBezTo>
                    <a:pt x="289" y="580"/>
                    <a:pt x="289" y="580"/>
                    <a:pt x="289" y="580"/>
                  </a:cubicBezTo>
                  <a:cubicBezTo>
                    <a:pt x="289" y="594"/>
                    <a:pt x="277" y="605"/>
                    <a:pt x="264" y="605"/>
                  </a:cubicBezTo>
                  <a:cubicBezTo>
                    <a:pt x="259" y="605"/>
                    <a:pt x="259" y="605"/>
                    <a:pt x="259" y="605"/>
                  </a:cubicBezTo>
                  <a:cubicBezTo>
                    <a:pt x="259" y="606"/>
                    <a:pt x="259" y="607"/>
                    <a:pt x="259" y="608"/>
                  </a:cubicBezTo>
                  <a:cubicBezTo>
                    <a:pt x="259" y="615"/>
                    <a:pt x="259" y="615"/>
                    <a:pt x="259" y="615"/>
                  </a:cubicBezTo>
                  <a:cubicBezTo>
                    <a:pt x="259" y="629"/>
                    <a:pt x="248" y="640"/>
                    <a:pt x="234" y="640"/>
                  </a:cubicBezTo>
                  <a:cubicBezTo>
                    <a:pt x="177" y="640"/>
                    <a:pt x="177" y="640"/>
                    <a:pt x="177" y="640"/>
                  </a:cubicBezTo>
                  <a:cubicBezTo>
                    <a:pt x="163" y="640"/>
                    <a:pt x="152" y="629"/>
                    <a:pt x="152" y="615"/>
                  </a:cubicBezTo>
                  <a:cubicBezTo>
                    <a:pt x="152" y="608"/>
                    <a:pt x="152" y="608"/>
                    <a:pt x="152" y="608"/>
                  </a:cubicBezTo>
                  <a:cubicBezTo>
                    <a:pt x="152" y="607"/>
                    <a:pt x="152" y="606"/>
                    <a:pt x="152" y="605"/>
                  </a:cubicBezTo>
                  <a:cubicBezTo>
                    <a:pt x="147" y="605"/>
                    <a:pt x="147" y="605"/>
                    <a:pt x="147" y="605"/>
                  </a:cubicBezTo>
                  <a:cubicBezTo>
                    <a:pt x="133" y="605"/>
                    <a:pt x="122" y="594"/>
                    <a:pt x="122" y="580"/>
                  </a:cubicBezTo>
                  <a:cubicBezTo>
                    <a:pt x="122" y="573"/>
                    <a:pt x="122" y="573"/>
                    <a:pt x="122" y="573"/>
                  </a:cubicBezTo>
                  <a:cubicBezTo>
                    <a:pt x="122" y="570"/>
                    <a:pt x="123" y="567"/>
                    <a:pt x="124" y="564"/>
                  </a:cubicBezTo>
                  <a:cubicBezTo>
                    <a:pt x="118" y="559"/>
                    <a:pt x="115" y="552"/>
                    <a:pt x="115" y="544"/>
                  </a:cubicBezTo>
                  <a:cubicBezTo>
                    <a:pt x="115" y="537"/>
                    <a:pt x="115" y="537"/>
                    <a:pt x="115" y="537"/>
                  </a:cubicBezTo>
                  <a:cubicBezTo>
                    <a:pt x="115" y="532"/>
                    <a:pt x="117" y="527"/>
                    <a:pt x="119" y="523"/>
                  </a:cubicBezTo>
                  <a:cubicBezTo>
                    <a:pt x="117" y="518"/>
                    <a:pt x="115" y="513"/>
                    <a:pt x="115" y="508"/>
                  </a:cubicBezTo>
                  <a:cubicBezTo>
                    <a:pt x="115" y="502"/>
                    <a:pt x="115" y="502"/>
                    <a:pt x="115" y="502"/>
                  </a:cubicBezTo>
                  <a:cubicBezTo>
                    <a:pt x="115" y="495"/>
                    <a:pt x="117" y="489"/>
                    <a:pt x="121" y="484"/>
                  </a:cubicBezTo>
                  <a:cubicBezTo>
                    <a:pt x="119" y="471"/>
                    <a:pt x="117" y="436"/>
                    <a:pt x="117" y="432"/>
                  </a:cubicBezTo>
                  <a:cubicBezTo>
                    <a:pt x="116" y="402"/>
                    <a:pt x="100" y="386"/>
                    <a:pt x="81" y="366"/>
                  </a:cubicBezTo>
                  <a:cubicBezTo>
                    <a:pt x="67" y="352"/>
                    <a:pt x="51" y="335"/>
                    <a:pt x="39" y="310"/>
                  </a:cubicBezTo>
                  <a:cubicBezTo>
                    <a:pt x="16" y="262"/>
                    <a:pt x="18" y="222"/>
                    <a:pt x="18" y="217"/>
                  </a:cubicBezTo>
                  <a:cubicBezTo>
                    <a:pt x="18" y="163"/>
                    <a:pt x="38" y="114"/>
                    <a:pt x="72" y="76"/>
                  </a:cubicBezTo>
                  <a:cubicBezTo>
                    <a:pt x="105" y="41"/>
                    <a:pt x="147" y="21"/>
                    <a:pt x="193" y="18"/>
                  </a:cubicBezTo>
                  <a:cubicBezTo>
                    <a:pt x="193" y="18"/>
                    <a:pt x="202" y="18"/>
                    <a:pt x="205" y="18"/>
                  </a:cubicBezTo>
                  <a:moveTo>
                    <a:pt x="205" y="0"/>
                  </a:moveTo>
                  <a:cubicBezTo>
                    <a:pt x="202" y="0"/>
                    <a:pt x="194" y="0"/>
                    <a:pt x="193" y="1"/>
                  </a:cubicBezTo>
                  <a:cubicBezTo>
                    <a:pt x="193" y="1"/>
                    <a:pt x="193" y="1"/>
                    <a:pt x="193" y="1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167" y="2"/>
                    <a:pt x="143" y="9"/>
                    <a:pt x="121" y="19"/>
                  </a:cubicBezTo>
                  <a:cubicBezTo>
                    <a:pt x="98" y="30"/>
                    <a:pt x="78" y="45"/>
                    <a:pt x="60" y="64"/>
                  </a:cubicBezTo>
                  <a:cubicBezTo>
                    <a:pt x="23" y="105"/>
                    <a:pt x="2" y="158"/>
                    <a:pt x="2" y="216"/>
                  </a:cubicBezTo>
                  <a:cubicBezTo>
                    <a:pt x="1" y="225"/>
                    <a:pt x="0" y="268"/>
                    <a:pt x="24" y="317"/>
                  </a:cubicBezTo>
                  <a:cubicBezTo>
                    <a:pt x="37" y="345"/>
                    <a:pt x="55" y="364"/>
                    <a:pt x="69" y="379"/>
                  </a:cubicBezTo>
                  <a:cubicBezTo>
                    <a:pt x="88" y="398"/>
                    <a:pt x="99" y="410"/>
                    <a:pt x="100" y="433"/>
                  </a:cubicBezTo>
                  <a:cubicBezTo>
                    <a:pt x="101" y="439"/>
                    <a:pt x="102" y="464"/>
                    <a:pt x="104" y="480"/>
                  </a:cubicBezTo>
                  <a:cubicBezTo>
                    <a:pt x="100" y="486"/>
                    <a:pt x="98" y="494"/>
                    <a:pt x="98" y="502"/>
                  </a:cubicBezTo>
                  <a:cubicBezTo>
                    <a:pt x="98" y="508"/>
                    <a:pt x="98" y="508"/>
                    <a:pt x="98" y="508"/>
                  </a:cubicBezTo>
                  <a:cubicBezTo>
                    <a:pt x="98" y="513"/>
                    <a:pt x="99" y="518"/>
                    <a:pt x="101" y="523"/>
                  </a:cubicBezTo>
                  <a:cubicBezTo>
                    <a:pt x="99" y="527"/>
                    <a:pt x="98" y="532"/>
                    <a:pt x="98" y="537"/>
                  </a:cubicBezTo>
                  <a:cubicBezTo>
                    <a:pt x="98" y="544"/>
                    <a:pt x="98" y="544"/>
                    <a:pt x="98" y="544"/>
                  </a:cubicBezTo>
                  <a:cubicBezTo>
                    <a:pt x="98" y="553"/>
                    <a:pt x="101" y="562"/>
                    <a:pt x="106" y="569"/>
                  </a:cubicBezTo>
                  <a:cubicBezTo>
                    <a:pt x="106" y="570"/>
                    <a:pt x="106" y="572"/>
                    <a:pt x="106" y="573"/>
                  </a:cubicBezTo>
                  <a:cubicBezTo>
                    <a:pt x="106" y="580"/>
                    <a:pt x="106" y="580"/>
                    <a:pt x="106" y="580"/>
                  </a:cubicBezTo>
                  <a:cubicBezTo>
                    <a:pt x="106" y="599"/>
                    <a:pt x="119" y="616"/>
                    <a:pt x="136" y="621"/>
                  </a:cubicBezTo>
                  <a:cubicBezTo>
                    <a:pt x="139" y="642"/>
                    <a:pt x="156" y="658"/>
                    <a:pt x="177" y="658"/>
                  </a:cubicBezTo>
                  <a:cubicBezTo>
                    <a:pt x="234" y="658"/>
                    <a:pt x="234" y="658"/>
                    <a:pt x="234" y="658"/>
                  </a:cubicBezTo>
                  <a:cubicBezTo>
                    <a:pt x="255" y="658"/>
                    <a:pt x="272" y="642"/>
                    <a:pt x="275" y="621"/>
                  </a:cubicBezTo>
                  <a:cubicBezTo>
                    <a:pt x="292" y="616"/>
                    <a:pt x="305" y="599"/>
                    <a:pt x="305" y="580"/>
                  </a:cubicBezTo>
                  <a:cubicBezTo>
                    <a:pt x="305" y="573"/>
                    <a:pt x="305" y="573"/>
                    <a:pt x="305" y="573"/>
                  </a:cubicBezTo>
                  <a:cubicBezTo>
                    <a:pt x="305" y="572"/>
                    <a:pt x="305" y="570"/>
                    <a:pt x="305" y="569"/>
                  </a:cubicBezTo>
                  <a:cubicBezTo>
                    <a:pt x="310" y="562"/>
                    <a:pt x="313" y="553"/>
                    <a:pt x="313" y="544"/>
                  </a:cubicBezTo>
                  <a:cubicBezTo>
                    <a:pt x="313" y="537"/>
                    <a:pt x="313" y="537"/>
                    <a:pt x="313" y="537"/>
                  </a:cubicBezTo>
                  <a:cubicBezTo>
                    <a:pt x="313" y="532"/>
                    <a:pt x="312" y="527"/>
                    <a:pt x="310" y="523"/>
                  </a:cubicBezTo>
                  <a:cubicBezTo>
                    <a:pt x="312" y="518"/>
                    <a:pt x="313" y="513"/>
                    <a:pt x="313" y="508"/>
                  </a:cubicBezTo>
                  <a:cubicBezTo>
                    <a:pt x="313" y="502"/>
                    <a:pt x="313" y="502"/>
                    <a:pt x="313" y="502"/>
                  </a:cubicBezTo>
                  <a:cubicBezTo>
                    <a:pt x="313" y="494"/>
                    <a:pt x="311" y="486"/>
                    <a:pt x="307" y="480"/>
                  </a:cubicBezTo>
                  <a:cubicBezTo>
                    <a:pt x="309" y="464"/>
                    <a:pt x="310" y="439"/>
                    <a:pt x="310" y="433"/>
                  </a:cubicBezTo>
                  <a:cubicBezTo>
                    <a:pt x="312" y="410"/>
                    <a:pt x="323" y="398"/>
                    <a:pt x="341" y="379"/>
                  </a:cubicBezTo>
                  <a:cubicBezTo>
                    <a:pt x="356" y="364"/>
                    <a:pt x="374" y="345"/>
                    <a:pt x="387" y="317"/>
                  </a:cubicBezTo>
                  <a:cubicBezTo>
                    <a:pt x="410" y="268"/>
                    <a:pt x="410" y="225"/>
                    <a:pt x="409" y="216"/>
                  </a:cubicBezTo>
                  <a:cubicBezTo>
                    <a:pt x="409" y="158"/>
                    <a:pt x="388" y="105"/>
                    <a:pt x="351" y="64"/>
                  </a:cubicBezTo>
                  <a:cubicBezTo>
                    <a:pt x="333" y="45"/>
                    <a:pt x="313" y="30"/>
                    <a:pt x="290" y="19"/>
                  </a:cubicBezTo>
                  <a:cubicBezTo>
                    <a:pt x="268" y="9"/>
                    <a:pt x="244" y="2"/>
                    <a:pt x="218" y="1"/>
                  </a:cubicBezTo>
                  <a:cubicBezTo>
                    <a:pt x="218" y="1"/>
                    <a:pt x="218" y="1"/>
                    <a:pt x="218" y="1"/>
                  </a:cubicBezTo>
                  <a:cubicBezTo>
                    <a:pt x="218" y="1"/>
                    <a:pt x="218" y="1"/>
                    <a:pt x="218" y="1"/>
                  </a:cubicBezTo>
                  <a:cubicBezTo>
                    <a:pt x="217" y="0"/>
                    <a:pt x="209" y="0"/>
                    <a:pt x="205" y="0"/>
                  </a:cubicBez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8" name="Freeform 63"/>
            <p:cNvSpPr>
              <a:spLocks/>
            </p:cNvSpPr>
            <p:nvPr/>
          </p:nvSpPr>
          <p:spPr bwMode="auto">
            <a:xfrm>
              <a:off x="1127125" y="2776538"/>
              <a:ext cx="176213" cy="38100"/>
            </a:xfrm>
            <a:custGeom>
              <a:avLst/>
              <a:gdLst>
                <a:gd name="T0" fmla="*/ 166 w 166"/>
                <a:gd name="T1" fmla="*/ 21 h 36"/>
                <a:gd name="T2" fmla="*/ 152 w 166"/>
                <a:gd name="T3" fmla="*/ 36 h 36"/>
                <a:gd name="T4" fmla="*/ 14 w 166"/>
                <a:gd name="T5" fmla="*/ 36 h 36"/>
                <a:gd name="T6" fmla="*/ 0 w 166"/>
                <a:gd name="T7" fmla="*/ 21 h 36"/>
                <a:gd name="T8" fmla="*/ 0 w 166"/>
                <a:gd name="T9" fmla="*/ 15 h 36"/>
                <a:gd name="T10" fmla="*/ 14 w 166"/>
                <a:gd name="T11" fmla="*/ 0 h 36"/>
                <a:gd name="T12" fmla="*/ 152 w 166"/>
                <a:gd name="T13" fmla="*/ 0 h 36"/>
                <a:gd name="T14" fmla="*/ 166 w 166"/>
                <a:gd name="T15" fmla="*/ 15 h 36"/>
                <a:gd name="T16" fmla="*/ 166 w 166"/>
                <a:gd name="T17" fmla="*/ 2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6" h="36">
                  <a:moveTo>
                    <a:pt x="166" y="21"/>
                  </a:moveTo>
                  <a:cubicBezTo>
                    <a:pt x="166" y="29"/>
                    <a:pt x="160" y="36"/>
                    <a:pt x="152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7" y="36"/>
                    <a:pt x="0" y="29"/>
                    <a:pt x="0" y="21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4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60" y="0"/>
                    <a:pt x="166" y="7"/>
                    <a:pt x="166" y="15"/>
                  </a:cubicBezTo>
                  <a:lnTo>
                    <a:pt x="166" y="21"/>
                  </a:ln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9" name="Freeform 64"/>
            <p:cNvSpPr>
              <a:spLocks/>
            </p:cNvSpPr>
            <p:nvPr/>
          </p:nvSpPr>
          <p:spPr bwMode="auto">
            <a:xfrm>
              <a:off x="1127125" y="2816226"/>
              <a:ext cx="176213" cy="38100"/>
            </a:xfrm>
            <a:custGeom>
              <a:avLst/>
              <a:gdLst>
                <a:gd name="T0" fmla="*/ 166 w 166"/>
                <a:gd name="T1" fmla="*/ 21 h 35"/>
                <a:gd name="T2" fmla="*/ 152 w 166"/>
                <a:gd name="T3" fmla="*/ 35 h 35"/>
                <a:gd name="T4" fmla="*/ 14 w 166"/>
                <a:gd name="T5" fmla="*/ 35 h 35"/>
                <a:gd name="T6" fmla="*/ 0 w 166"/>
                <a:gd name="T7" fmla="*/ 21 h 35"/>
                <a:gd name="T8" fmla="*/ 0 w 166"/>
                <a:gd name="T9" fmla="*/ 14 h 35"/>
                <a:gd name="T10" fmla="*/ 14 w 166"/>
                <a:gd name="T11" fmla="*/ 0 h 35"/>
                <a:gd name="T12" fmla="*/ 152 w 166"/>
                <a:gd name="T13" fmla="*/ 0 h 35"/>
                <a:gd name="T14" fmla="*/ 166 w 166"/>
                <a:gd name="T15" fmla="*/ 14 h 35"/>
                <a:gd name="T16" fmla="*/ 166 w 166"/>
                <a:gd name="T17" fmla="*/ 2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6" h="35">
                  <a:moveTo>
                    <a:pt x="166" y="21"/>
                  </a:moveTo>
                  <a:cubicBezTo>
                    <a:pt x="166" y="29"/>
                    <a:pt x="160" y="35"/>
                    <a:pt x="152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7" y="35"/>
                    <a:pt x="0" y="29"/>
                    <a:pt x="0" y="21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7" y="0"/>
                    <a:pt x="14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60" y="0"/>
                    <a:pt x="166" y="6"/>
                    <a:pt x="166" y="14"/>
                  </a:cubicBezTo>
                  <a:lnTo>
                    <a:pt x="166" y="21"/>
                  </a:ln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0" name="Freeform 65"/>
            <p:cNvSpPr>
              <a:spLocks/>
            </p:cNvSpPr>
            <p:nvPr/>
          </p:nvSpPr>
          <p:spPr bwMode="auto">
            <a:xfrm>
              <a:off x="1136650" y="2857501"/>
              <a:ext cx="158750" cy="36513"/>
            </a:xfrm>
            <a:custGeom>
              <a:avLst/>
              <a:gdLst>
                <a:gd name="T0" fmla="*/ 150 w 150"/>
                <a:gd name="T1" fmla="*/ 20 h 35"/>
                <a:gd name="T2" fmla="*/ 137 w 150"/>
                <a:gd name="T3" fmla="*/ 35 h 35"/>
                <a:gd name="T4" fmla="*/ 14 w 150"/>
                <a:gd name="T5" fmla="*/ 35 h 35"/>
                <a:gd name="T6" fmla="*/ 0 w 150"/>
                <a:gd name="T7" fmla="*/ 20 h 35"/>
                <a:gd name="T8" fmla="*/ 0 w 150"/>
                <a:gd name="T9" fmla="*/ 14 h 35"/>
                <a:gd name="T10" fmla="*/ 14 w 150"/>
                <a:gd name="T11" fmla="*/ 0 h 35"/>
                <a:gd name="T12" fmla="*/ 137 w 150"/>
                <a:gd name="T13" fmla="*/ 0 h 35"/>
                <a:gd name="T14" fmla="*/ 150 w 150"/>
                <a:gd name="T15" fmla="*/ 14 h 35"/>
                <a:gd name="T16" fmla="*/ 150 w 150"/>
                <a:gd name="T17" fmla="*/ 2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0" h="35">
                  <a:moveTo>
                    <a:pt x="150" y="20"/>
                  </a:moveTo>
                  <a:cubicBezTo>
                    <a:pt x="150" y="28"/>
                    <a:pt x="144" y="35"/>
                    <a:pt x="137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6" y="35"/>
                    <a:pt x="0" y="28"/>
                    <a:pt x="0" y="2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44" y="0"/>
                    <a:pt x="150" y="6"/>
                    <a:pt x="150" y="14"/>
                  </a:cubicBezTo>
                  <a:lnTo>
                    <a:pt x="150" y="20"/>
                  </a:ln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1" name="Freeform 66"/>
            <p:cNvSpPr>
              <a:spLocks/>
            </p:cNvSpPr>
            <p:nvPr/>
          </p:nvSpPr>
          <p:spPr bwMode="auto">
            <a:xfrm>
              <a:off x="1169988" y="2895601"/>
              <a:ext cx="92075" cy="38100"/>
            </a:xfrm>
            <a:custGeom>
              <a:avLst/>
              <a:gdLst>
                <a:gd name="T0" fmla="*/ 87 w 87"/>
                <a:gd name="T1" fmla="*/ 21 h 36"/>
                <a:gd name="T2" fmla="*/ 73 w 87"/>
                <a:gd name="T3" fmla="*/ 36 h 36"/>
                <a:gd name="T4" fmla="*/ 13 w 87"/>
                <a:gd name="T5" fmla="*/ 36 h 36"/>
                <a:gd name="T6" fmla="*/ 0 w 87"/>
                <a:gd name="T7" fmla="*/ 21 h 36"/>
                <a:gd name="T8" fmla="*/ 0 w 87"/>
                <a:gd name="T9" fmla="*/ 15 h 36"/>
                <a:gd name="T10" fmla="*/ 13 w 87"/>
                <a:gd name="T11" fmla="*/ 0 h 36"/>
                <a:gd name="T12" fmla="*/ 73 w 87"/>
                <a:gd name="T13" fmla="*/ 0 h 36"/>
                <a:gd name="T14" fmla="*/ 87 w 87"/>
                <a:gd name="T15" fmla="*/ 15 h 36"/>
                <a:gd name="T16" fmla="*/ 87 w 87"/>
                <a:gd name="T17" fmla="*/ 2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36">
                  <a:moveTo>
                    <a:pt x="87" y="21"/>
                  </a:moveTo>
                  <a:cubicBezTo>
                    <a:pt x="87" y="29"/>
                    <a:pt x="81" y="36"/>
                    <a:pt x="73" y="36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6" y="36"/>
                    <a:pt x="0" y="29"/>
                    <a:pt x="0" y="21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6" y="0"/>
                    <a:pt x="1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81" y="0"/>
                    <a:pt x="87" y="7"/>
                    <a:pt x="87" y="15"/>
                  </a:cubicBezTo>
                  <a:lnTo>
                    <a:pt x="87" y="21"/>
                  </a:ln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2" name="Freeform 67"/>
            <p:cNvSpPr>
              <a:spLocks noEditPoints="1"/>
            </p:cNvSpPr>
            <p:nvPr/>
          </p:nvSpPr>
          <p:spPr bwMode="auto">
            <a:xfrm>
              <a:off x="1228725" y="2700338"/>
              <a:ext cx="68263" cy="69850"/>
            </a:xfrm>
            <a:custGeom>
              <a:avLst/>
              <a:gdLst>
                <a:gd name="T0" fmla="*/ 59 w 63"/>
                <a:gd name="T1" fmla="*/ 30 h 65"/>
                <a:gd name="T2" fmla="*/ 58 w 63"/>
                <a:gd name="T3" fmla="*/ 25 h 65"/>
                <a:gd name="T4" fmla="*/ 56 w 63"/>
                <a:gd name="T5" fmla="*/ 20 h 65"/>
                <a:gd name="T6" fmla="*/ 53 w 63"/>
                <a:gd name="T7" fmla="*/ 16 h 65"/>
                <a:gd name="T8" fmla="*/ 50 w 63"/>
                <a:gd name="T9" fmla="*/ 12 h 65"/>
                <a:gd name="T10" fmla="*/ 46 w 63"/>
                <a:gd name="T11" fmla="*/ 9 h 65"/>
                <a:gd name="T12" fmla="*/ 42 w 63"/>
                <a:gd name="T13" fmla="*/ 7 h 65"/>
                <a:gd name="T14" fmla="*/ 37 w 63"/>
                <a:gd name="T15" fmla="*/ 5 h 65"/>
                <a:gd name="T16" fmla="*/ 33 w 63"/>
                <a:gd name="T17" fmla="*/ 4 h 65"/>
                <a:gd name="T18" fmla="*/ 28 w 63"/>
                <a:gd name="T19" fmla="*/ 1 h 65"/>
                <a:gd name="T20" fmla="*/ 22 w 63"/>
                <a:gd name="T21" fmla="*/ 2 h 65"/>
                <a:gd name="T22" fmla="*/ 17 w 63"/>
                <a:gd name="T23" fmla="*/ 4 h 65"/>
                <a:gd name="T24" fmla="*/ 12 w 63"/>
                <a:gd name="T25" fmla="*/ 7 h 65"/>
                <a:gd name="T26" fmla="*/ 8 w 63"/>
                <a:gd name="T27" fmla="*/ 11 h 65"/>
                <a:gd name="T28" fmla="*/ 5 w 63"/>
                <a:gd name="T29" fmla="*/ 16 h 65"/>
                <a:gd name="T30" fmla="*/ 3 w 63"/>
                <a:gd name="T31" fmla="*/ 21 h 65"/>
                <a:gd name="T32" fmla="*/ 1 w 63"/>
                <a:gd name="T33" fmla="*/ 27 h 65"/>
                <a:gd name="T34" fmla="*/ 0 w 63"/>
                <a:gd name="T35" fmla="*/ 32 h 65"/>
                <a:gd name="T36" fmla="*/ 1 w 63"/>
                <a:gd name="T37" fmla="*/ 38 h 65"/>
                <a:gd name="T38" fmla="*/ 2 w 63"/>
                <a:gd name="T39" fmla="*/ 44 h 65"/>
                <a:gd name="T40" fmla="*/ 5 w 63"/>
                <a:gd name="T41" fmla="*/ 49 h 65"/>
                <a:gd name="T42" fmla="*/ 8 w 63"/>
                <a:gd name="T43" fmla="*/ 54 h 65"/>
                <a:gd name="T44" fmla="*/ 12 w 63"/>
                <a:gd name="T45" fmla="*/ 58 h 65"/>
                <a:gd name="T46" fmla="*/ 16 w 63"/>
                <a:gd name="T47" fmla="*/ 61 h 65"/>
                <a:gd name="T48" fmla="*/ 21 w 63"/>
                <a:gd name="T49" fmla="*/ 64 h 65"/>
                <a:gd name="T50" fmla="*/ 27 w 63"/>
                <a:gd name="T51" fmla="*/ 65 h 65"/>
                <a:gd name="T52" fmla="*/ 31 w 63"/>
                <a:gd name="T53" fmla="*/ 65 h 65"/>
                <a:gd name="T54" fmla="*/ 36 w 63"/>
                <a:gd name="T55" fmla="*/ 65 h 65"/>
                <a:gd name="T56" fmla="*/ 41 w 63"/>
                <a:gd name="T57" fmla="*/ 64 h 65"/>
                <a:gd name="T58" fmla="*/ 46 w 63"/>
                <a:gd name="T59" fmla="*/ 61 h 65"/>
                <a:gd name="T60" fmla="*/ 51 w 63"/>
                <a:gd name="T61" fmla="*/ 58 h 65"/>
                <a:gd name="T62" fmla="*/ 55 w 63"/>
                <a:gd name="T63" fmla="*/ 54 h 65"/>
                <a:gd name="T64" fmla="*/ 58 w 63"/>
                <a:gd name="T65" fmla="*/ 49 h 65"/>
                <a:gd name="T66" fmla="*/ 61 w 63"/>
                <a:gd name="T67" fmla="*/ 44 h 65"/>
                <a:gd name="T68" fmla="*/ 62 w 63"/>
                <a:gd name="T69" fmla="*/ 39 h 65"/>
                <a:gd name="T70" fmla="*/ 56 w 63"/>
                <a:gd name="T71" fmla="*/ 32 h 65"/>
                <a:gd name="T72" fmla="*/ 56 w 63"/>
                <a:gd name="T73" fmla="*/ 32 h 65"/>
                <a:gd name="T74" fmla="*/ 34 w 63"/>
                <a:gd name="T75" fmla="*/ 33 h 65"/>
                <a:gd name="T76" fmla="*/ 34 w 63"/>
                <a:gd name="T77" fmla="*/ 29 h 65"/>
                <a:gd name="T78" fmla="*/ 34 w 63"/>
                <a:gd name="T79" fmla="*/ 28 h 65"/>
                <a:gd name="T80" fmla="*/ 31 w 63"/>
                <a:gd name="T81" fmla="*/ 7 h 65"/>
                <a:gd name="T82" fmla="*/ 31 w 63"/>
                <a:gd name="T83" fmla="*/ 7 h 65"/>
                <a:gd name="T84" fmla="*/ 10 w 63"/>
                <a:gd name="T85" fmla="*/ 20 h 65"/>
                <a:gd name="T86" fmla="*/ 27 w 63"/>
                <a:gd name="T87" fmla="*/ 32 h 65"/>
                <a:gd name="T88" fmla="*/ 27 w 63"/>
                <a:gd name="T89" fmla="*/ 33 h 65"/>
                <a:gd name="T90" fmla="*/ 10 w 63"/>
                <a:gd name="T91" fmla="*/ 46 h 65"/>
                <a:gd name="T92" fmla="*/ 10 w 63"/>
                <a:gd name="T93" fmla="*/ 46 h 65"/>
                <a:gd name="T94" fmla="*/ 31 w 63"/>
                <a:gd name="T95" fmla="*/ 59 h 65"/>
                <a:gd name="T96" fmla="*/ 34 w 63"/>
                <a:gd name="T97" fmla="*/ 37 h 65"/>
                <a:gd name="T98" fmla="*/ 34 w 63"/>
                <a:gd name="T99" fmla="*/ 37 h 65"/>
                <a:gd name="T100" fmla="*/ 53 w 63"/>
                <a:gd name="T101" fmla="*/ 46 h 65"/>
                <a:gd name="T102" fmla="*/ 53 w 63"/>
                <a:gd name="T103" fmla="*/ 4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3" h="65">
                  <a:moveTo>
                    <a:pt x="59" y="33"/>
                  </a:moveTo>
                  <a:cubicBezTo>
                    <a:pt x="63" y="33"/>
                    <a:pt x="63" y="33"/>
                    <a:pt x="63" y="33"/>
                  </a:cubicBezTo>
                  <a:cubicBezTo>
                    <a:pt x="63" y="32"/>
                    <a:pt x="62" y="31"/>
                    <a:pt x="62" y="30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9" y="29"/>
                    <a:pt x="58" y="29"/>
                    <a:pt x="58" y="28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2" y="26"/>
                    <a:pt x="62" y="25"/>
                    <a:pt x="61" y="25"/>
                  </a:cubicBezTo>
                  <a:cubicBezTo>
                    <a:pt x="58" y="25"/>
                    <a:pt x="58" y="25"/>
                    <a:pt x="58" y="25"/>
                  </a:cubicBezTo>
                  <a:cubicBezTo>
                    <a:pt x="57" y="24"/>
                    <a:pt x="57" y="24"/>
                    <a:pt x="57" y="23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0" y="21"/>
                    <a:pt x="60" y="20"/>
                    <a:pt x="60" y="19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6" y="20"/>
                    <a:pt x="55" y="19"/>
                    <a:pt x="55" y="19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58" y="15"/>
                    <a:pt x="57" y="15"/>
                    <a:pt x="57" y="14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3" y="15"/>
                    <a:pt x="53" y="15"/>
                    <a:pt x="52" y="14"/>
                  </a:cubicBezTo>
                  <a:cubicBezTo>
                    <a:pt x="55" y="11"/>
                    <a:pt x="55" y="11"/>
                    <a:pt x="55" y="11"/>
                  </a:cubicBezTo>
                  <a:cubicBezTo>
                    <a:pt x="54" y="11"/>
                    <a:pt x="54" y="10"/>
                    <a:pt x="53" y="10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0" y="12"/>
                    <a:pt x="49" y="11"/>
                    <a:pt x="49" y="11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0" y="7"/>
                    <a:pt x="50" y="6"/>
                    <a:pt x="49" y="6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9"/>
                    <a:pt x="45" y="8"/>
                    <a:pt x="45" y="8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45" y="4"/>
                    <a:pt x="45" y="3"/>
                    <a:pt x="44" y="3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1" y="6"/>
                    <a:pt x="41" y="6"/>
                    <a:pt x="40" y="6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0" y="2"/>
                    <a:pt x="40" y="1"/>
                    <a:pt x="39" y="1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6" y="5"/>
                    <a:pt x="36" y="5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5" y="1"/>
                    <a:pt x="34" y="0"/>
                    <a:pt x="33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2" y="4"/>
                    <a:pt x="32" y="4"/>
                    <a:pt x="31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9" y="0"/>
                    <a:pt x="28" y="1"/>
                    <a:pt x="28" y="1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7" y="5"/>
                    <a:pt x="26" y="5"/>
                    <a:pt x="26" y="5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4" y="1"/>
                    <a:pt x="23" y="2"/>
                    <a:pt x="22" y="2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2" y="6"/>
                    <a:pt x="22" y="6"/>
                    <a:pt x="21" y="6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8" y="4"/>
                    <a:pt x="17" y="4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7" y="8"/>
                    <a:pt x="17" y="9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3" y="7"/>
                    <a:pt x="12" y="7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1"/>
                    <a:pt x="13" y="11"/>
                    <a:pt x="13" y="12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9" y="10"/>
                    <a:pt x="9" y="10"/>
                    <a:pt x="8" y="11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5"/>
                    <a:pt x="10" y="15"/>
                    <a:pt x="10" y="16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5" y="15"/>
                    <a:pt x="5" y="16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9"/>
                    <a:pt x="7" y="19"/>
                    <a:pt x="7" y="2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3" y="20"/>
                    <a:pt x="3" y="21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4"/>
                    <a:pt x="5" y="25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1" y="25"/>
                    <a:pt x="1" y="26"/>
                    <a:pt x="1" y="27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5" y="28"/>
                    <a:pt x="4" y="29"/>
                    <a:pt x="4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1"/>
                    <a:pt x="0" y="31"/>
                    <a:pt x="0" y="32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4" y="34"/>
                    <a:pt x="4" y="34"/>
                    <a:pt x="4" y="35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7"/>
                    <a:pt x="1" y="38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39"/>
                    <a:pt x="5" y="39"/>
                    <a:pt x="5" y="40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2" y="42"/>
                    <a:pt x="2" y="43"/>
                    <a:pt x="2" y="44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6" y="43"/>
                    <a:pt x="6" y="44"/>
                    <a:pt x="7" y="45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4" y="48"/>
                    <a:pt x="4" y="48"/>
                    <a:pt x="5" y="49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8" y="48"/>
                    <a:pt x="9" y="49"/>
                    <a:pt x="9" y="49"/>
                  </a:cubicBezTo>
                  <a:cubicBezTo>
                    <a:pt x="6" y="52"/>
                    <a:pt x="6" y="52"/>
                    <a:pt x="6" y="52"/>
                  </a:cubicBezTo>
                  <a:cubicBezTo>
                    <a:pt x="7" y="53"/>
                    <a:pt x="7" y="53"/>
                    <a:pt x="8" y="54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2"/>
                    <a:pt x="12" y="53"/>
                    <a:pt x="12" y="53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10" y="57"/>
                    <a:pt x="11" y="57"/>
                    <a:pt x="12" y="58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5" y="56"/>
                    <a:pt x="15" y="56"/>
                    <a:pt x="16" y="56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5" y="60"/>
                    <a:pt x="16" y="61"/>
                    <a:pt x="16" y="61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19" y="58"/>
                    <a:pt x="20" y="59"/>
                    <a:pt x="20" y="59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20" y="63"/>
                    <a:pt x="21" y="63"/>
                    <a:pt x="21" y="64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4" y="60"/>
                    <a:pt x="24" y="60"/>
                    <a:pt x="25" y="60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5" y="65"/>
                    <a:pt x="26" y="65"/>
                    <a:pt x="27" y="65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9" y="61"/>
                    <a:pt x="30" y="61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5"/>
                    <a:pt x="31" y="65"/>
                    <a:pt x="31" y="65"/>
                  </a:cubicBezTo>
                  <a:cubicBezTo>
                    <a:pt x="32" y="65"/>
                    <a:pt x="32" y="65"/>
                    <a:pt x="32" y="65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1"/>
                    <a:pt x="34" y="61"/>
                    <a:pt x="35" y="61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7" y="65"/>
                    <a:pt x="38" y="65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60"/>
                    <a:pt x="39" y="60"/>
                    <a:pt x="39" y="60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42" y="63"/>
                    <a:pt x="43" y="63"/>
                    <a:pt x="43" y="63"/>
                  </a:cubicBezTo>
                  <a:cubicBezTo>
                    <a:pt x="42" y="59"/>
                    <a:pt x="42" y="59"/>
                    <a:pt x="42" y="59"/>
                  </a:cubicBezTo>
                  <a:cubicBezTo>
                    <a:pt x="43" y="59"/>
                    <a:pt x="43" y="58"/>
                    <a:pt x="44" y="58"/>
                  </a:cubicBezTo>
                  <a:cubicBezTo>
                    <a:pt x="46" y="61"/>
                    <a:pt x="46" y="61"/>
                    <a:pt x="46" y="61"/>
                  </a:cubicBezTo>
                  <a:cubicBezTo>
                    <a:pt x="47" y="61"/>
                    <a:pt x="48" y="61"/>
                    <a:pt x="48" y="60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7" y="56"/>
                    <a:pt x="48" y="56"/>
                    <a:pt x="48" y="55"/>
                  </a:cubicBezTo>
                  <a:cubicBezTo>
                    <a:pt x="51" y="58"/>
                    <a:pt x="51" y="58"/>
                    <a:pt x="51" y="58"/>
                  </a:cubicBezTo>
                  <a:cubicBezTo>
                    <a:pt x="51" y="58"/>
                    <a:pt x="52" y="57"/>
                    <a:pt x="53" y="57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51" y="53"/>
                    <a:pt x="51" y="52"/>
                    <a:pt x="52" y="52"/>
                  </a:cubicBezTo>
                  <a:cubicBezTo>
                    <a:pt x="55" y="54"/>
                    <a:pt x="55" y="54"/>
                    <a:pt x="55" y="54"/>
                  </a:cubicBezTo>
                  <a:cubicBezTo>
                    <a:pt x="55" y="54"/>
                    <a:pt x="56" y="53"/>
                    <a:pt x="56" y="52"/>
                  </a:cubicBezTo>
                  <a:cubicBezTo>
                    <a:pt x="54" y="49"/>
                    <a:pt x="54" y="49"/>
                    <a:pt x="54" y="49"/>
                  </a:cubicBezTo>
                  <a:cubicBezTo>
                    <a:pt x="54" y="49"/>
                    <a:pt x="54" y="48"/>
                    <a:pt x="55" y="48"/>
                  </a:cubicBezTo>
                  <a:cubicBezTo>
                    <a:pt x="58" y="49"/>
                    <a:pt x="58" y="49"/>
                    <a:pt x="58" y="49"/>
                  </a:cubicBezTo>
                  <a:cubicBezTo>
                    <a:pt x="59" y="49"/>
                    <a:pt x="59" y="48"/>
                    <a:pt x="59" y="47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6" y="44"/>
                    <a:pt x="57" y="44"/>
                    <a:pt x="57" y="43"/>
                  </a:cubicBezTo>
                  <a:cubicBezTo>
                    <a:pt x="61" y="44"/>
                    <a:pt x="61" y="44"/>
                    <a:pt x="61" y="44"/>
                  </a:cubicBezTo>
                  <a:cubicBezTo>
                    <a:pt x="61" y="43"/>
                    <a:pt x="61" y="43"/>
                    <a:pt x="61" y="42"/>
                  </a:cubicBezTo>
                  <a:cubicBezTo>
                    <a:pt x="58" y="40"/>
                    <a:pt x="58" y="40"/>
                    <a:pt x="58" y="40"/>
                  </a:cubicBezTo>
                  <a:cubicBezTo>
                    <a:pt x="58" y="40"/>
                    <a:pt x="58" y="39"/>
                    <a:pt x="58" y="38"/>
                  </a:cubicBezTo>
                  <a:cubicBezTo>
                    <a:pt x="62" y="39"/>
                    <a:pt x="62" y="39"/>
                    <a:pt x="62" y="39"/>
                  </a:cubicBezTo>
                  <a:cubicBezTo>
                    <a:pt x="62" y="38"/>
                    <a:pt x="62" y="37"/>
                    <a:pt x="62" y="36"/>
                  </a:cubicBezTo>
                  <a:cubicBezTo>
                    <a:pt x="59" y="35"/>
                    <a:pt x="59" y="35"/>
                    <a:pt x="59" y="35"/>
                  </a:cubicBezTo>
                  <a:cubicBezTo>
                    <a:pt x="59" y="35"/>
                    <a:pt x="59" y="34"/>
                    <a:pt x="59" y="33"/>
                  </a:cubicBezTo>
                  <a:close/>
                  <a:moveTo>
                    <a:pt x="56" y="32"/>
                  </a:moveTo>
                  <a:cubicBezTo>
                    <a:pt x="36" y="32"/>
                    <a:pt x="36" y="32"/>
                    <a:pt x="36" y="32"/>
                  </a:cubicBezTo>
                  <a:cubicBezTo>
                    <a:pt x="36" y="32"/>
                    <a:pt x="36" y="31"/>
                    <a:pt x="36" y="31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55" y="24"/>
                    <a:pt x="56" y="28"/>
                    <a:pt x="56" y="32"/>
                  </a:cubicBezTo>
                  <a:close/>
                  <a:moveTo>
                    <a:pt x="31" y="35"/>
                  </a:moveTo>
                  <a:cubicBezTo>
                    <a:pt x="30" y="35"/>
                    <a:pt x="29" y="34"/>
                    <a:pt x="29" y="33"/>
                  </a:cubicBezTo>
                  <a:cubicBezTo>
                    <a:pt x="29" y="32"/>
                    <a:pt x="30" y="30"/>
                    <a:pt x="31" y="30"/>
                  </a:cubicBezTo>
                  <a:cubicBezTo>
                    <a:pt x="33" y="30"/>
                    <a:pt x="34" y="32"/>
                    <a:pt x="34" y="33"/>
                  </a:cubicBezTo>
                  <a:cubicBezTo>
                    <a:pt x="34" y="34"/>
                    <a:pt x="33" y="35"/>
                    <a:pt x="31" y="35"/>
                  </a:cubicBezTo>
                  <a:close/>
                  <a:moveTo>
                    <a:pt x="53" y="20"/>
                  </a:moveTo>
                  <a:cubicBezTo>
                    <a:pt x="35" y="30"/>
                    <a:pt x="35" y="30"/>
                    <a:pt x="35" y="30"/>
                  </a:cubicBezTo>
                  <a:cubicBezTo>
                    <a:pt x="35" y="30"/>
                    <a:pt x="35" y="29"/>
                    <a:pt x="34" y="29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8" y="13"/>
                    <a:pt x="51" y="16"/>
                    <a:pt x="53" y="20"/>
                  </a:cubicBezTo>
                  <a:close/>
                  <a:moveTo>
                    <a:pt x="44" y="10"/>
                  </a:moveTo>
                  <a:cubicBezTo>
                    <a:pt x="34" y="28"/>
                    <a:pt x="34" y="28"/>
                    <a:pt x="34" y="28"/>
                  </a:cubicBezTo>
                  <a:cubicBezTo>
                    <a:pt x="33" y="28"/>
                    <a:pt x="32" y="28"/>
                    <a:pt x="32" y="28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6" y="7"/>
                    <a:pt x="40" y="8"/>
                    <a:pt x="44" y="10"/>
                  </a:cubicBezTo>
                  <a:close/>
                  <a:moveTo>
                    <a:pt x="31" y="7"/>
                  </a:moveTo>
                  <a:cubicBezTo>
                    <a:pt x="31" y="28"/>
                    <a:pt x="31" y="28"/>
                    <a:pt x="31" y="28"/>
                  </a:cubicBezTo>
                  <a:cubicBezTo>
                    <a:pt x="31" y="28"/>
                    <a:pt x="30" y="28"/>
                    <a:pt x="29" y="28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23" y="8"/>
                    <a:pt x="27" y="7"/>
                    <a:pt x="31" y="7"/>
                  </a:cubicBezTo>
                  <a:close/>
                  <a:moveTo>
                    <a:pt x="19" y="11"/>
                  </a:moveTo>
                  <a:cubicBezTo>
                    <a:pt x="29" y="29"/>
                    <a:pt x="29" y="29"/>
                    <a:pt x="29" y="29"/>
                  </a:cubicBezTo>
                  <a:cubicBezTo>
                    <a:pt x="28" y="29"/>
                    <a:pt x="28" y="30"/>
                    <a:pt x="28" y="3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2" y="16"/>
                    <a:pt x="15" y="13"/>
                    <a:pt x="19" y="11"/>
                  </a:cubicBezTo>
                  <a:close/>
                  <a:moveTo>
                    <a:pt x="10" y="20"/>
                  </a:moveTo>
                  <a:cubicBezTo>
                    <a:pt x="27" y="31"/>
                    <a:pt x="27" y="31"/>
                    <a:pt x="27" y="31"/>
                  </a:cubicBezTo>
                  <a:cubicBezTo>
                    <a:pt x="27" y="31"/>
                    <a:pt x="27" y="32"/>
                    <a:pt x="2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28"/>
                    <a:pt x="8" y="24"/>
                    <a:pt x="10" y="20"/>
                  </a:cubicBezTo>
                  <a:close/>
                  <a:moveTo>
                    <a:pt x="7" y="33"/>
                  </a:moveTo>
                  <a:cubicBezTo>
                    <a:pt x="27" y="33"/>
                    <a:pt x="27" y="33"/>
                    <a:pt x="27" y="33"/>
                  </a:cubicBezTo>
                  <a:cubicBezTo>
                    <a:pt x="27" y="34"/>
                    <a:pt x="27" y="34"/>
                    <a:pt x="27" y="35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8" y="42"/>
                    <a:pt x="7" y="38"/>
                    <a:pt x="7" y="33"/>
                  </a:cubicBezTo>
                  <a:close/>
                  <a:moveTo>
                    <a:pt x="10" y="46"/>
                  </a:moveTo>
                  <a:cubicBezTo>
                    <a:pt x="28" y="36"/>
                    <a:pt x="28" y="36"/>
                    <a:pt x="28" y="36"/>
                  </a:cubicBezTo>
                  <a:cubicBezTo>
                    <a:pt x="28" y="36"/>
                    <a:pt x="28" y="37"/>
                    <a:pt x="29" y="37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15" y="53"/>
                    <a:pt x="12" y="50"/>
                    <a:pt x="10" y="46"/>
                  </a:cubicBezTo>
                  <a:close/>
                  <a:moveTo>
                    <a:pt x="19" y="56"/>
                  </a:moveTo>
                  <a:cubicBezTo>
                    <a:pt x="29" y="37"/>
                    <a:pt x="29" y="37"/>
                    <a:pt x="29" y="37"/>
                  </a:cubicBezTo>
                  <a:cubicBezTo>
                    <a:pt x="30" y="38"/>
                    <a:pt x="31" y="38"/>
                    <a:pt x="31" y="38"/>
                  </a:cubicBezTo>
                  <a:cubicBezTo>
                    <a:pt x="31" y="59"/>
                    <a:pt x="31" y="59"/>
                    <a:pt x="31" y="59"/>
                  </a:cubicBezTo>
                  <a:cubicBezTo>
                    <a:pt x="27" y="59"/>
                    <a:pt x="23" y="58"/>
                    <a:pt x="19" y="56"/>
                  </a:cubicBezTo>
                  <a:close/>
                  <a:moveTo>
                    <a:pt x="32" y="59"/>
                  </a:moveTo>
                  <a:cubicBezTo>
                    <a:pt x="32" y="38"/>
                    <a:pt x="32" y="38"/>
                    <a:pt x="32" y="38"/>
                  </a:cubicBezTo>
                  <a:cubicBezTo>
                    <a:pt x="32" y="38"/>
                    <a:pt x="33" y="38"/>
                    <a:pt x="34" y="37"/>
                  </a:cubicBezTo>
                  <a:cubicBezTo>
                    <a:pt x="44" y="56"/>
                    <a:pt x="44" y="56"/>
                    <a:pt x="44" y="56"/>
                  </a:cubicBezTo>
                  <a:cubicBezTo>
                    <a:pt x="40" y="58"/>
                    <a:pt x="36" y="59"/>
                    <a:pt x="32" y="59"/>
                  </a:cubicBezTo>
                  <a:close/>
                  <a:moveTo>
                    <a:pt x="44" y="55"/>
                  </a:moveTo>
                  <a:cubicBezTo>
                    <a:pt x="34" y="37"/>
                    <a:pt x="34" y="37"/>
                    <a:pt x="34" y="37"/>
                  </a:cubicBezTo>
                  <a:cubicBezTo>
                    <a:pt x="35" y="37"/>
                    <a:pt x="35" y="36"/>
                    <a:pt x="35" y="36"/>
                  </a:cubicBezTo>
                  <a:cubicBezTo>
                    <a:pt x="53" y="46"/>
                    <a:pt x="53" y="46"/>
                    <a:pt x="53" y="46"/>
                  </a:cubicBezTo>
                  <a:cubicBezTo>
                    <a:pt x="51" y="50"/>
                    <a:pt x="48" y="53"/>
                    <a:pt x="44" y="55"/>
                  </a:cubicBezTo>
                  <a:close/>
                  <a:moveTo>
                    <a:pt x="53" y="46"/>
                  </a:moveTo>
                  <a:cubicBezTo>
                    <a:pt x="36" y="35"/>
                    <a:pt x="36" y="35"/>
                    <a:pt x="36" y="35"/>
                  </a:cubicBezTo>
                  <a:cubicBezTo>
                    <a:pt x="36" y="34"/>
                    <a:pt x="36" y="34"/>
                    <a:pt x="36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38"/>
                    <a:pt x="55" y="42"/>
                    <a:pt x="53" y="46"/>
                  </a:cubicBez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446709" y="708630"/>
            <a:ext cx="2399181" cy="2399181"/>
            <a:chOff x="817563" y="2030413"/>
            <a:chExt cx="765175" cy="765175"/>
          </a:xfrm>
          <a:solidFill>
            <a:schemeClr val="bg1">
              <a:lumMod val="75000"/>
            </a:schemeClr>
          </a:solidFill>
        </p:grpSpPr>
        <p:grpSp>
          <p:nvGrpSpPr>
            <p:cNvPr id="46" name="组合 45"/>
            <p:cNvGrpSpPr/>
            <p:nvPr/>
          </p:nvGrpSpPr>
          <p:grpSpPr>
            <a:xfrm>
              <a:off x="1050925" y="2039938"/>
              <a:ext cx="495300" cy="269876"/>
              <a:chOff x="1050925" y="2039938"/>
              <a:chExt cx="495300" cy="269876"/>
            </a:xfrm>
            <a:grpFill/>
          </p:grpSpPr>
          <p:sp>
            <p:nvSpPr>
              <p:cNvPr id="445" name="Freeform 68"/>
              <p:cNvSpPr>
                <a:spLocks noEditPoints="1"/>
              </p:cNvSpPr>
              <p:nvPr/>
            </p:nvSpPr>
            <p:spPr bwMode="auto">
              <a:xfrm>
                <a:off x="1208088" y="2168526"/>
                <a:ext cx="179388" cy="82550"/>
              </a:xfrm>
              <a:custGeom>
                <a:avLst/>
                <a:gdLst>
                  <a:gd name="T0" fmla="*/ 154 w 169"/>
                  <a:gd name="T1" fmla="*/ 62 h 77"/>
                  <a:gd name="T2" fmla="*/ 156 w 169"/>
                  <a:gd name="T3" fmla="*/ 36 h 77"/>
                  <a:gd name="T4" fmla="*/ 151 w 169"/>
                  <a:gd name="T5" fmla="*/ 36 h 77"/>
                  <a:gd name="T6" fmla="*/ 116 w 169"/>
                  <a:gd name="T7" fmla="*/ 57 h 77"/>
                  <a:gd name="T8" fmla="*/ 115 w 169"/>
                  <a:gd name="T9" fmla="*/ 50 h 77"/>
                  <a:gd name="T10" fmla="*/ 98 w 169"/>
                  <a:gd name="T11" fmla="*/ 45 h 77"/>
                  <a:gd name="T12" fmla="*/ 81 w 169"/>
                  <a:gd name="T13" fmla="*/ 67 h 77"/>
                  <a:gd name="T14" fmla="*/ 84 w 169"/>
                  <a:gd name="T15" fmla="*/ 51 h 77"/>
                  <a:gd name="T16" fmla="*/ 107 w 169"/>
                  <a:gd name="T17" fmla="*/ 1 h 77"/>
                  <a:gd name="T18" fmla="*/ 84 w 169"/>
                  <a:gd name="T19" fmla="*/ 37 h 77"/>
                  <a:gd name="T20" fmla="*/ 33 w 169"/>
                  <a:gd name="T21" fmla="*/ 69 h 77"/>
                  <a:gd name="T22" fmla="*/ 36 w 169"/>
                  <a:gd name="T23" fmla="*/ 36 h 77"/>
                  <a:gd name="T24" fmla="*/ 25 w 169"/>
                  <a:gd name="T25" fmla="*/ 50 h 77"/>
                  <a:gd name="T26" fmla="*/ 1 w 169"/>
                  <a:gd name="T27" fmla="*/ 70 h 77"/>
                  <a:gd name="T28" fmla="*/ 4 w 169"/>
                  <a:gd name="T29" fmla="*/ 73 h 77"/>
                  <a:gd name="T30" fmla="*/ 11 w 169"/>
                  <a:gd name="T31" fmla="*/ 70 h 77"/>
                  <a:gd name="T32" fmla="*/ 22 w 169"/>
                  <a:gd name="T33" fmla="*/ 62 h 77"/>
                  <a:gd name="T34" fmla="*/ 48 w 169"/>
                  <a:gd name="T35" fmla="*/ 64 h 77"/>
                  <a:gd name="T36" fmla="*/ 61 w 169"/>
                  <a:gd name="T37" fmla="*/ 72 h 77"/>
                  <a:gd name="T38" fmla="*/ 75 w 169"/>
                  <a:gd name="T39" fmla="*/ 67 h 77"/>
                  <a:gd name="T40" fmla="*/ 121 w 169"/>
                  <a:gd name="T41" fmla="*/ 58 h 77"/>
                  <a:gd name="T42" fmla="*/ 128 w 169"/>
                  <a:gd name="T43" fmla="*/ 68 h 77"/>
                  <a:gd name="T44" fmla="*/ 148 w 169"/>
                  <a:gd name="T45" fmla="*/ 60 h 77"/>
                  <a:gd name="T46" fmla="*/ 163 w 169"/>
                  <a:gd name="T47" fmla="*/ 58 h 77"/>
                  <a:gd name="T48" fmla="*/ 101 w 169"/>
                  <a:gd name="T49" fmla="*/ 12 h 77"/>
                  <a:gd name="T50" fmla="*/ 73 w 169"/>
                  <a:gd name="T51" fmla="*/ 59 h 77"/>
                  <a:gd name="T52" fmla="*/ 59 w 169"/>
                  <a:gd name="T53" fmla="*/ 55 h 77"/>
                  <a:gd name="T54" fmla="*/ 74 w 169"/>
                  <a:gd name="T55" fmla="*/ 59 h 77"/>
                  <a:gd name="T56" fmla="*/ 100 w 169"/>
                  <a:gd name="T57" fmla="*/ 54 h 77"/>
                  <a:gd name="T58" fmla="*/ 103 w 169"/>
                  <a:gd name="T59" fmla="*/ 58 h 77"/>
                  <a:gd name="T60" fmla="*/ 100 w 169"/>
                  <a:gd name="T61" fmla="*/ 54 h 77"/>
                  <a:gd name="T62" fmla="*/ 130 w 169"/>
                  <a:gd name="T63" fmla="*/ 64 h 77"/>
                  <a:gd name="T64" fmla="*/ 149 w 169"/>
                  <a:gd name="T65" fmla="*/ 38 h 77"/>
                  <a:gd name="T66" fmla="*/ 137 w 169"/>
                  <a:gd name="T67" fmla="*/ 6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69" h="77">
                    <a:moveTo>
                      <a:pt x="163" y="58"/>
                    </a:moveTo>
                    <a:cubicBezTo>
                      <a:pt x="161" y="59"/>
                      <a:pt x="157" y="63"/>
                      <a:pt x="154" y="62"/>
                    </a:cubicBezTo>
                    <a:cubicBezTo>
                      <a:pt x="151" y="61"/>
                      <a:pt x="152" y="56"/>
                      <a:pt x="152" y="54"/>
                    </a:cubicBezTo>
                    <a:cubicBezTo>
                      <a:pt x="151" y="48"/>
                      <a:pt x="153" y="41"/>
                      <a:pt x="156" y="36"/>
                    </a:cubicBezTo>
                    <a:cubicBezTo>
                      <a:pt x="158" y="33"/>
                      <a:pt x="154" y="31"/>
                      <a:pt x="153" y="33"/>
                    </a:cubicBezTo>
                    <a:cubicBezTo>
                      <a:pt x="152" y="34"/>
                      <a:pt x="152" y="35"/>
                      <a:pt x="151" y="36"/>
                    </a:cubicBezTo>
                    <a:cubicBezTo>
                      <a:pt x="151" y="35"/>
                      <a:pt x="151" y="34"/>
                      <a:pt x="150" y="34"/>
                    </a:cubicBezTo>
                    <a:cubicBezTo>
                      <a:pt x="132" y="26"/>
                      <a:pt x="125" y="46"/>
                      <a:pt x="116" y="57"/>
                    </a:cubicBezTo>
                    <a:cubicBezTo>
                      <a:pt x="113" y="61"/>
                      <a:pt x="108" y="63"/>
                      <a:pt x="104" y="63"/>
                    </a:cubicBezTo>
                    <a:cubicBezTo>
                      <a:pt x="109" y="58"/>
                      <a:pt x="113" y="53"/>
                      <a:pt x="115" y="50"/>
                    </a:cubicBezTo>
                    <a:cubicBezTo>
                      <a:pt x="118" y="45"/>
                      <a:pt x="120" y="36"/>
                      <a:pt x="113" y="33"/>
                    </a:cubicBezTo>
                    <a:cubicBezTo>
                      <a:pt x="106" y="30"/>
                      <a:pt x="100" y="41"/>
                      <a:pt x="98" y="45"/>
                    </a:cubicBezTo>
                    <a:cubicBezTo>
                      <a:pt x="95" y="51"/>
                      <a:pt x="93" y="59"/>
                      <a:pt x="97" y="64"/>
                    </a:cubicBezTo>
                    <a:cubicBezTo>
                      <a:pt x="92" y="68"/>
                      <a:pt x="85" y="71"/>
                      <a:pt x="81" y="67"/>
                    </a:cubicBezTo>
                    <a:cubicBezTo>
                      <a:pt x="78" y="66"/>
                      <a:pt x="78" y="63"/>
                      <a:pt x="78" y="61"/>
                    </a:cubicBezTo>
                    <a:cubicBezTo>
                      <a:pt x="81" y="57"/>
                      <a:pt x="83" y="54"/>
                      <a:pt x="84" y="51"/>
                    </a:cubicBezTo>
                    <a:cubicBezTo>
                      <a:pt x="94" y="36"/>
                      <a:pt x="102" y="20"/>
                      <a:pt x="110" y="4"/>
                    </a:cubicBezTo>
                    <a:cubicBezTo>
                      <a:pt x="111" y="2"/>
                      <a:pt x="109" y="0"/>
                      <a:pt x="107" y="1"/>
                    </a:cubicBezTo>
                    <a:cubicBezTo>
                      <a:pt x="95" y="8"/>
                      <a:pt x="91" y="23"/>
                      <a:pt x="85" y="34"/>
                    </a:cubicBezTo>
                    <a:cubicBezTo>
                      <a:pt x="85" y="35"/>
                      <a:pt x="84" y="36"/>
                      <a:pt x="84" y="37"/>
                    </a:cubicBezTo>
                    <a:cubicBezTo>
                      <a:pt x="74" y="36"/>
                      <a:pt x="66" y="39"/>
                      <a:pt x="58" y="46"/>
                    </a:cubicBezTo>
                    <a:cubicBezTo>
                      <a:pt x="50" y="53"/>
                      <a:pt x="45" y="66"/>
                      <a:pt x="33" y="69"/>
                    </a:cubicBezTo>
                    <a:cubicBezTo>
                      <a:pt x="25" y="72"/>
                      <a:pt x="27" y="60"/>
                      <a:pt x="30" y="50"/>
                    </a:cubicBezTo>
                    <a:cubicBezTo>
                      <a:pt x="33" y="45"/>
                      <a:pt x="34" y="40"/>
                      <a:pt x="36" y="36"/>
                    </a:cubicBezTo>
                    <a:cubicBezTo>
                      <a:pt x="37" y="33"/>
                      <a:pt x="34" y="32"/>
                      <a:pt x="32" y="34"/>
                    </a:cubicBezTo>
                    <a:cubicBezTo>
                      <a:pt x="30" y="39"/>
                      <a:pt x="27" y="44"/>
                      <a:pt x="25" y="50"/>
                    </a:cubicBezTo>
                    <a:cubicBezTo>
                      <a:pt x="23" y="54"/>
                      <a:pt x="20" y="59"/>
                      <a:pt x="16" y="63"/>
                    </a:cubicBezTo>
                    <a:cubicBezTo>
                      <a:pt x="11" y="66"/>
                      <a:pt x="5" y="66"/>
                      <a:pt x="1" y="70"/>
                    </a:cubicBezTo>
                    <a:cubicBezTo>
                      <a:pt x="0" y="71"/>
                      <a:pt x="1" y="73"/>
                      <a:pt x="2" y="73"/>
                    </a:cubicBezTo>
                    <a:cubicBezTo>
                      <a:pt x="3" y="73"/>
                      <a:pt x="3" y="73"/>
                      <a:pt x="4" y="73"/>
                    </a:cubicBezTo>
                    <a:cubicBezTo>
                      <a:pt x="5" y="73"/>
                      <a:pt x="6" y="73"/>
                      <a:pt x="6" y="72"/>
                    </a:cubicBezTo>
                    <a:cubicBezTo>
                      <a:pt x="8" y="71"/>
                      <a:pt x="10" y="71"/>
                      <a:pt x="11" y="70"/>
                    </a:cubicBezTo>
                    <a:cubicBezTo>
                      <a:pt x="15" y="69"/>
                      <a:pt x="19" y="66"/>
                      <a:pt x="22" y="63"/>
                    </a:cubicBezTo>
                    <a:cubicBezTo>
                      <a:pt x="22" y="63"/>
                      <a:pt x="22" y="62"/>
                      <a:pt x="22" y="62"/>
                    </a:cubicBezTo>
                    <a:cubicBezTo>
                      <a:pt x="22" y="66"/>
                      <a:pt x="23" y="70"/>
                      <a:pt x="26" y="73"/>
                    </a:cubicBezTo>
                    <a:cubicBezTo>
                      <a:pt x="34" y="77"/>
                      <a:pt x="43" y="69"/>
                      <a:pt x="48" y="64"/>
                    </a:cubicBezTo>
                    <a:cubicBezTo>
                      <a:pt x="50" y="62"/>
                      <a:pt x="52" y="60"/>
                      <a:pt x="53" y="58"/>
                    </a:cubicBezTo>
                    <a:cubicBezTo>
                      <a:pt x="51" y="65"/>
                      <a:pt x="52" y="72"/>
                      <a:pt x="61" y="72"/>
                    </a:cubicBezTo>
                    <a:cubicBezTo>
                      <a:pt x="66" y="72"/>
                      <a:pt x="70" y="69"/>
                      <a:pt x="74" y="65"/>
                    </a:cubicBezTo>
                    <a:cubicBezTo>
                      <a:pt x="74" y="66"/>
                      <a:pt x="74" y="66"/>
                      <a:pt x="75" y="67"/>
                    </a:cubicBezTo>
                    <a:cubicBezTo>
                      <a:pt x="80" y="77"/>
                      <a:pt x="91" y="74"/>
                      <a:pt x="100" y="67"/>
                    </a:cubicBezTo>
                    <a:cubicBezTo>
                      <a:pt x="107" y="71"/>
                      <a:pt x="117" y="63"/>
                      <a:pt x="121" y="58"/>
                    </a:cubicBezTo>
                    <a:cubicBezTo>
                      <a:pt x="121" y="57"/>
                      <a:pt x="122" y="56"/>
                      <a:pt x="123" y="55"/>
                    </a:cubicBezTo>
                    <a:cubicBezTo>
                      <a:pt x="121" y="61"/>
                      <a:pt x="122" y="66"/>
                      <a:pt x="128" y="68"/>
                    </a:cubicBezTo>
                    <a:cubicBezTo>
                      <a:pt x="137" y="71"/>
                      <a:pt x="143" y="63"/>
                      <a:pt x="147" y="54"/>
                    </a:cubicBezTo>
                    <a:cubicBezTo>
                      <a:pt x="147" y="56"/>
                      <a:pt x="147" y="58"/>
                      <a:pt x="148" y="60"/>
                    </a:cubicBezTo>
                    <a:cubicBezTo>
                      <a:pt x="150" y="70"/>
                      <a:pt x="161" y="65"/>
                      <a:pt x="166" y="61"/>
                    </a:cubicBezTo>
                    <a:cubicBezTo>
                      <a:pt x="169" y="59"/>
                      <a:pt x="165" y="56"/>
                      <a:pt x="163" y="58"/>
                    </a:cubicBezTo>
                    <a:close/>
                    <a:moveTo>
                      <a:pt x="91" y="32"/>
                    </a:moveTo>
                    <a:cubicBezTo>
                      <a:pt x="94" y="26"/>
                      <a:pt x="97" y="18"/>
                      <a:pt x="101" y="12"/>
                    </a:cubicBezTo>
                    <a:cubicBezTo>
                      <a:pt x="98" y="19"/>
                      <a:pt x="94" y="26"/>
                      <a:pt x="91" y="32"/>
                    </a:cubicBezTo>
                    <a:close/>
                    <a:moveTo>
                      <a:pt x="73" y="59"/>
                    </a:moveTo>
                    <a:cubicBezTo>
                      <a:pt x="70" y="62"/>
                      <a:pt x="67" y="66"/>
                      <a:pt x="63" y="67"/>
                    </a:cubicBezTo>
                    <a:cubicBezTo>
                      <a:pt x="54" y="71"/>
                      <a:pt x="57" y="59"/>
                      <a:pt x="59" y="55"/>
                    </a:cubicBezTo>
                    <a:cubicBezTo>
                      <a:pt x="63" y="46"/>
                      <a:pt x="72" y="42"/>
                      <a:pt x="81" y="41"/>
                    </a:cubicBezTo>
                    <a:cubicBezTo>
                      <a:pt x="78" y="47"/>
                      <a:pt x="75" y="53"/>
                      <a:pt x="74" y="59"/>
                    </a:cubicBezTo>
                    <a:cubicBezTo>
                      <a:pt x="74" y="59"/>
                      <a:pt x="73" y="59"/>
                      <a:pt x="73" y="59"/>
                    </a:cubicBezTo>
                    <a:close/>
                    <a:moveTo>
                      <a:pt x="100" y="54"/>
                    </a:moveTo>
                    <a:cubicBezTo>
                      <a:pt x="100" y="51"/>
                      <a:pt x="108" y="32"/>
                      <a:pt x="113" y="38"/>
                    </a:cubicBezTo>
                    <a:cubicBezTo>
                      <a:pt x="117" y="44"/>
                      <a:pt x="107" y="55"/>
                      <a:pt x="103" y="58"/>
                    </a:cubicBezTo>
                    <a:cubicBezTo>
                      <a:pt x="102" y="59"/>
                      <a:pt x="102" y="60"/>
                      <a:pt x="101" y="61"/>
                    </a:cubicBezTo>
                    <a:cubicBezTo>
                      <a:pt x="99" y="59"/>
                      <a:pt x="99" y="57"/>
                      <a:pt x="100" y="54"/>
                    </a:cubicBezTo>
                    <a:close/>
                    <a:moveTo>
                      <a:pt x="137" y="60"/>
                    </a:moveTo>
                    <a:cubicBezTo>
                      <a:pt x="136" y="63"/>
                      <a:pt x="133" y="65"/>
                      <a:pt x="130" y="64"/>
                    </a:cubicBezTo>
                    <a:cubicBezTo>
                      <a:pt x="124" y="63"/>
                      <a:pt x="127" y="54"/>
                      <a:pt x="129" y="51"/>
                    </a:cubicBezTo>
                    <a:cubicBezTo>
                      <a:pt x="133" y="43"/>
                      <a:pt x="139" y="37"/>
                      <a:pt x="149" y="38"/>
                    </a:cubicBezTo>
                    <a:cubicBezTo>
                      <a:pt x="149" y="38"/>
                      <a:pt x="150" y="38"/>
                      <a:pt x="150" y="37"/>
                    </a:cubicBezTo>
                    <a:cubicBezTo>
                      <a:pt x="146" y="45"/>
                      <a:pt x="143" y="54"/>
                      <a:pt x="137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6" name="Freeform 69"/>
              <p:cNvSpPr>
                <a:spLocks/>
              </p:cNvSpPr>
              <p:nvPr/>
            </p:nvSpPr>
            <p:spPr bwMode="auto">
              <a:xfrm>
                <a:off x="1247775" y="2190751"/>
                <a:ext cx="6350" cy="6350"/>
              </a:xfrm>
              <a:custGeom>
                <a:avLst/>
                <a:gdLst>
                  <a:gd name="T0" fmla="*/ 2 w 6"/>
                  <a:gd name="T1" fmla="*/ 5 h 6"/>
                  <a:gd name="T2" fmla="*/ 5 w 6"/>
                  <a:gd name="T3" fmla="*/ 4 h 6"/>
                  <a:gd name="T4" fmla="*/ 6 w 6"/>
                  <a:gd name="T5" fmla="*/ 2 h 6"/>
                  <a:gd name="T6" fmla="*/ 3 w 6"/>
                  <a:gd name="T7" fmla="*/ 0 h 6"/>
                  <a:gd name="T8" fmla="*/ 1 w 6"/>
                  <a:gd name="T9" fmla="*/ 2 h 6"/>
                  <a:gd name="T10" fmla="*/ 2 w 6"/>
                  <a:gd name="T1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6">
                    <a:moveTo>
                      <a:pt x="2" y="5"/>
                    </a:moveTo>
                    <a:cubicBezTo>
                      <a:pt x="3" y="6"/>
                      <a:pt x="4" y="5"/>
                      <a:pt x="5" y="4"/>
                    </a:cubicBezTo>
                    <a:cubicBezTo>
                      <a:pt x="5" y="4"/>
                      <a:pt x="6" y="3"/>
                      <a:pt x="6" y="2"/>
                    </a:cubicBezTo>
                    <a:cubicBezTo>
                      <a:pt x="5" y="1"/>
                      <a:pt x="4" y="0"/>
                      <a:pt x="3" y="0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0" y="3"/>
                      <a:pt x="1" y="5"/>
                      <a:pt x="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7" name="Freeform 70"/>
              <p:cNvSpPr>
                <a:spLocks/>
              </p:cNvSpPr>
              <p:nvPr/>
            </p:nvSpPr>
            <p:spPr bwMode="auto">
              <a:xfrm>
                <a:off x="1154113" y="2085976"/>
                <a:ext cx="123825" cy="92075"/>
              </a:xfrm>
              <a:custGeom>
                <a:avLst/>
                <a:gdLst>
                  <a:gd name="T0" fmla="*/ 0 w 116"/>
                  <a:gd name="T1" fmla="*/ 1 h 87"/>
                  <a:gd name="T2" fmla="*/ 2 w 116"/>
                  <a:gd name="T3" fmla="*/ 40 h 87"/>
                  <a:gd name="T4" fmla="*/ 4 w 116"/>
                  <a:gd name="T5" fmla="*/ 85 h 87"/>
                  <a:gd name="T6" fmla="*/ 5 w 116"/>
                  <a:gd name="T7" fmla="*/ 86 h 87"/>
                  <a:gd name="T8" fmla="*/ 63 w 116"/>
                  <a:gd name="T9" fmla="*/ 82 h 87"/>
                  <a:gd name="T10" fmla="*/ 116 w 116"/>
                  <a:gd name="T11" fmla="*/ 78 h 87"/>
                  <a:gd name="T12" fmla="*/ 116 w 116"/>
                  <a:gd name="T13" fmla="*/ 77 h 87"/>
                  <a:gd name="T14" fmla="*/ 115 w 116"/>
                  <a:gd name="T15" fmla="*/ 75 h 87"/>
                  <a:gd name="T16" fmla="*/ 114 w 116"/>
                  <a:gd name="T17" fmla="*/ 76 h 87"/>
                  <a:gd name="T18" fmla="*/ 91 w 116"/>
                  <a:gd name="T19" fmla="*/ 80 h 87"/>
                  <a:gd name="T20" fmla="*/ 67 w 116"/>
                  <a:gd name="T21" fmla="*/ 81 h 87"/>
                  <a:gd name="T22" fmla="*/ 16 w 116"/>
                  <a:gd name="T23" fmla="*/ 85 h 87"/>
                  <a:gd name="T24" fmla="*/ 5 w 116"/>
                  <a:gd name="T25" fmla="*/ 82 h 87"/>
                  <a:gd name="T26" fmla="*/ 5 w 116"/>
                  <a:gd name="T27" fmla="*/ 71 h 87"/>
                  <a:gd name="T28" fmla="*/ 4 w 116"/>
                  <a:gd name="T29" fmla="*/ 47 h 87"/>
                  <a:gd name="T30" fmla="*/ 2 w 116"/>
                  <a:gd name="T31" fmla="*/ 1 h 87"/>
                  <a:gd name="T32" fmla="*/ 0 w 116"/>
                  <a:gd name="T33" fmla="*/ 1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6" h="87">
                    <a:moveTo>
                      <a:pt x="0" y="1"/>
                    </a:moveTo>
                    <a:cubicBezTo>
                      <a:pt x="0" y="14"/>
                      <a:pt x="1" y="27"/>
                      <a:pt x="2" y="40"/>
                    </a:cubicBezTo>
                    <a:cubicBezTo>
                      <a:pt x="4" y="55"/>
                      <a:pt x="3" y="70"/>
                      <a:pt x="4" y="85"/>
                    </a:cubicBezTo>
                    <a:cubicBezTo>
                      <a:pt x="4" y="86"/>
                      <a:pt x="4" y="86"/>
                      <a:pt x="5" y="86"/>
                    </a:cubicBezTo>
                    <a:cubicBezTo>
                      <a:pt x="24" y="87"/>
                      <a:pt x="44" y="83"/>
                      <a:pt x="63" y="82"/>
                    </a:cubicBezTo>
                    <a:cubicBezTo>
                      <a:pt x="81" y="82"/>
                      <a:pt x="98" y="81"/>
                      <a:pt x="116" y="78"/>
                    </a:cubicBezTo>
                    <a:cubicBezTo>
                      <a:pt x="116" y="78"/>
                      <a:pt x="116" y="77"/>
                      <a:pt x="116" y="77"/>
                    </a:cubicBezTo>
                    <a:cubicBezTo>
                      <a:pt x="116" y="76"/>
                      <a:pt x="115" y="76"/>
                      <a:pt x="115" y="75"/>
                    </a:cubicBezTo>
                    <a:cubicBezTo>
                      <a:pt x="114" y="74"/>
                      <a:pt x="113" y="75"/>
                      <a:pt x="114" y="76"/>
                    </a:cubicBezTo>
                    <a:cubicBezTo>
                      <a:pt x="114" y="77"/>
                      <a:pt x="94" y="80"/>
                      <a:pt x="91" y="80"/>
                    </a:cubicBezTo>
                    <a:cubicBezTo>
                      <a:pt x="83" y="80"/>
                      <a:pt x="75" y="81"/>
                      <a:pt x="67" y="81"/>
                    </a:cubicBezTo>
                    <a:cubicBezTo>
                      <a:pt x="49" y="82"/>
                      <a:pt x="33" y="84"/>
                      <a:pt x="16" y="85"/>
                    </a:cubicBezTo>
                    <a:cubicBezTo>
                      <a:pt x="13" y="85"/>
                      <a:pt x="5" y="86"/>
                      <a:pt x="5" y="82"/>
                    </a:cubicBezTo>
                    <a:cubicBezTo>
                      <a:pt x="5" y="78"/>
                      <a:pt x="5" y="75"/>
                      <a:pt x="5" y="71"/>
                    </a:cubicBezTo>
                    <a:cubicBezTo>
                      <a:pt x="5" y="63"/>
                      <a:pt x="4" y="55"/>
                      <a:pt x="4" y="47"/>
                    </a:cubicBezTo>
                    <a:cubicBezTo>
                      <a:pt x="4" y="31"/>
                      <a:pt x="1" y="16"/>
                      <a:pt x="2" y="1"/>
                    </a:cubicBezTo>
                    <a:cubicBezTo>
                      <a:pt x="2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8" name="Freeform 71"/>
              <p:cNvSpPr>
                <a:spLocks/>
              </p:cNvSpPr>
              <p:nvPr/>
            </p:nvSpPr>
            <p:spPr bwMode="auto">
              <a:xfrm>
                <a:off x="1168400" y="2144713"/>
                <a:ext cx="19050" cy="31750"/>
              </a:xfrm>
              <a:custGeom>
                <a:avLst/>
                <a:gdLst>
                  <a:gd name="T0" fmla="*/ 4 w 18"/>
                  <a:gd name="T1" fmla="*/ 29 h 30"/>
                  <a:gd name="T2" fmla="*/ 3 w 18"/>
                  <a:gd name="T3" fmla="*/ 12 h 30"/>
                  <a:gd name="T4" fmla="*/ 3 w 18"/>
                  <a:gd name="T5" fmla="*/ 5 h 30"/>
                  <a:gd name="T6" fmla="*/ 6 w 18"/>
                  <a:gd name="T7" fmla="*/ 2 h 30"/>
                  <a:gd name="T8" fmla="*/ 13 w 18"/>
                  <a:gd name="T9" fmla="*/ 3 h 30"/>
                  <a:gd name="T10" fmla="*/ 14 w 18"/>
                  <a:gd name="T11" fmla="*/ 9 h 30"/>
                  <a:gd name="T12" fmla="*/ 16 w 18"/>
                  <a:gd name="T13" fmla="*/ 29 h 30"/>
                  <a:gd name="T14" fmla="*/ 17 w 18"/>
                  <a:gd name="T15" fmla="*/ 29 h 30"/>
                  <a:gd name="T16" fmla="*/ 15 w 18"/>
                  <a:gd name="T17" fmla="*/ 1 h 30"/>
                  <a:gd name="T18" fmla="*/ 14 w 18"/>
                  <a:gd name="T19" fmla="*/ 0 h 30"/>
                  <a:gd name="T20" fmla="*/ 2 w 18"/>
                  <a:gd name="T21" fmla="*/ 0 h 30"/>
                  <a:gd name="T22" fmla="*/ 1 w 18"/>
                  <a:gd name="T23" fmla="*/ 1 h 30"/>
                  <a:gd name="T24" fmla="*/ 3 w 18"/>
                  <a:gd name="T25" fmla="*/ 29 h 30"/>
                  <a:gd name="T26" fmla="*/ 4 w 18"/>
                  <a:gd name="T27" fmla="*/ 29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" h="30">
                    <a:moveTo>
                      <a:pt x="4" y="29"/>
                    </a:moveTo>
                    <a:cubicBezTo>
                      <a:pt x="3" y="24"/>
                      <a:pt x="3" y="18"/>
                      <a:pt x="3" y="12"/>
                    </a:cubicBezTo>
                    <a:cubicBezTo>
                      <a:pt x="3" y="10"/>
                      <a:pt x="3" y="7"/>
                      <a:pt x="3" y="5"/>
                    </a:cubicBezTo>
                    <a:cubicBezTo>
                      <a:pt x="3" y="2"/>
                      <a:pt x="3" y="2"/>
                      <a:pt x="6" y="2"/>
                    </a:cubicBezTo>
                    <a:cubicBezTo>
                      <a:pt x="7" y="2"/>
                      <a:pt x="13" y="1"/>
                      <a:pt x="13" y="3"/>
                    </a:cubicBezTo>
                    <a:cubicBezTo>
                      <a:pt x="13" y="5"/>
                      <a:pt x="13" y="7"/>
                      <a:pt x="14" y="9"/>
                    </a:cubicBezTo>
                    <a:cubicBezTo>
                      <a:pt x="15" y="16"/>
                      <a:pt x="16" y="22"/>
                      <a:pt x="16" y="29"/>
                    </a:cubicBezTo>
                    <a:cubicBezTo>
                      <a:pt x="16" y="29"/>
                      <a:pt x="17" y="29"/>
                      <a:pt x="17" y="29"/>
                    </a:cubicBezTo>
                    <a:cubicBezTo>
                      <a:pt x="18" y="19"/>
                      <a:pt x="15" y="10"/>
                      <a:pt x="15" y="1"/>
                    </a:cubicBezTo>
                    <a:cubicBezTo>
                      <a:pt x="15" y="1"/>
                      <a:pt x="14" y="0"/>
                      <a:pt x="14" y="0"/>
                    </a:cubicBezTo>
                    <a:cubicBezTo>
                      <a:pt x="10" y="0"/>
                      <a:pt x="6" y="0"/>
                      <a:pt x="2" y="0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3" y="11"/>
                      <a:pt x="0" y="20"/>
                      <a:pt x="3" y="29"/>
                    </a:cubicBezTo>
                    <a:cubicBezTo>
                      <a:pt x="3" y="30"/>
                      <a:pt x="5" y="30"/>
                      <a:pt x="4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9" name="Freeform 72"/>
              <p:cNvSpPr>
                <a:spLocks/>
              </p:cNvSpPr>
              <p:nvPr/>
            </p:nvSpPr>
            <p:spPr bwMode="auto">
              <a:xfrm>
                <a:off x="1168400" y="2144713"/>
                <a:ext cx="15875" cy="31750"/>
              </a:xfrm>
              <a:custGeom>
                <a:avLst/>
                <a:gdLst>
                  <a:gd name="T0" fmla="*/ 5 w 15"/>
                  <a:gd name="T1" fmla="*/ 1 h 29"/>
                  <a:gd name="T2" fmla="*/ 1 w 15"/>
                  <a:gd name="T3" fmla="*/ 6 h 29"/>
                  <a:gd name="T4" fmla="*/ 6 w 15"/>
                  <a:gd name="T5" fmla="*/ 3 h 29"/>
                  <a:gd name="T6" fmla="*/ 2 w 15"/>
                  <a:gd name="T7" fmla="*/ 8 h 29"/>
                  <a:gd name="T8" fmla="*/ 9 w 15"/>
                  <a:gd name="T9" fmla="*/ 4 h 29"/>
                  <a:gd name="T10" fmla="*/ 2 w 15"/>
                  <a:gd name="T11" fmla="*/ 11 h 29"/>
                  <a:gd name="T12" fmla="*/ 11 w 15"/>
                  <a:gd name="T13" fmla="*/ 2 h 29"/>
                  <a:gd name="T14" fmla="*/ 2 w 15"/>
                  <a:gd name="T15" fmla="*/ 13 h 29"/>
                  <a:gd name="T16" fmla="*/ 10 w 15"/>
                  <a:gd name="T17" fmla="*/ 6 h 29"/>
                  <a:gd name="T18" fmla="*/ 2 w 15"/>
                  <a:gd name="T19" fmla="*/ 16 h 29"/>
                  <a:gd name="T20" fmla="*/ 10 w 15"/>
                  <a:gd name="T21" fmla="*/ 8 h 29"/>
                  <a:gd name="T22" fmla="*/ 2 w 15"/>
                  <a:gd name="T23" fmla="*/ 19 h 29"/>
                  <a:gd name="T24" fmla="*/ 11 w 15"/>
                  <a:gd name="T25" fmla="*/ 11 h 29"/>
                  <a:gd name="T26" fmla="*/ 3 w 15"/>
                  <a:gd name="T27" fmla="*/ 22 h 29"/>
                  <a:gd name="T28" fmla="*/ 12 w 15"/>
                  <a:gd name="T29" fmla="*/ 12 h 29"/>
                  <a:gd name="T30" fmla="*/ 2 w 15"/>
                  <a:gd name="T31" fmla="*/ 26 h 29"/>
                  <a:gd name="T32" fmla="*/ 12 w 15"/>
                  <a:gd name="T33" fmla="*/ 13 h 29"/>
                  <a:gd name="T34" fmla="*/ 6 w 15"/>
                  <a:gd name="T35" fmla="*/ 23 h 29"/>
                  <a:gd name="T36" fmla="*/ 14 w 15"/>
                  <a:gd name="T37" fmla="*/ 14 h 29"/>
                  <a:gd name="T38" fmla="*/ 6 w 15"/>
                  <a:gd name="T39" fmla="*/ 26 h 29"/>
                  <a:gd name="T40" fmla="*/ 13 w 15"/>
                  <a:gd name="T41" fmla="*/ 18 h 29"/>
                  <a:gd name="T42" fmla="*/ 7 w 15"/>
                  <a:gd name="T43" fmla="*/ 26 h 29"/>
                  <a:gd name="T44" fmla="*/ 13 w 15"/>
                  <a:gd name="T45" fmla="*/ 20 h 29"/>
                  <a:gd name="T46" fmla="*/ 9 w 15"/>
                  <a:gd name="T47" fmla="*/ 27 h 29"/>
                  <a:gd name="T48" fmla="*/ 14 w 15"/>
                  <a:gd name="T49" fmla="*/ 22 h 29"/>
                  <a:gd name="T50" fmla="*/ 10 w 15"/>
                  <a:gd name="T51" fmla="*/ 26 h 29"/>
                  <a:gd name="T52" fmla="*/ 13 w 15"/>
                  <a:gd name="T53" fmla="*/ 26 h 29"/>
                  <a:gd name="T54" fmla="*/ 14 w 15"/>
                  <a:gd name="T55" fmla="*/ 23 h 29"/>
                  <a:gd name="T56" fmla="*/ 10 w 15"/>
                  <a:gd name="T57" fmla="*/ 26 h 29"/>
                  <a:gd name="T58" fmla="*/ 14 w 15"/>
                  <a:gd name="T59" fmla="*/ 22 h 29"/>
                  <a:gd name="T60" fmla="*/ 9 w 15"/>
                  <a:gd name="T61" fmla="*/ 27 h 29"/>
                  <a:gd name="T62" fmla="*/ 14 w 15"/>
                  <a:gd name="T63" fmla="*/ 20 h 29"/>
                  <a:gd name="T64" fmla="*/ 7 w 15"/>
                  <a:gd name="T65" fmla="*/ 26 h 29"/>
                  <a:gd name="T66" fmla="*/ 13 w 15"/>
                  <a:gd name="T67" fmla="*/ 18 h 29"/>
                  <a:gd name="T68" fmla="*/ 6 w 15"/>
                  <a:gd name="T69" fmla="*/ 26 h 29"/>
                  <a:gd name="T70" fmla="*/ 14 w 15"/>
                  <a:gd name="T71" fmla="*/ 14 h 29"/>
                  <a:gd name="T72" fmla="*/ 6 w 15"/>
                  <a:gd name="T73" fmla="*/ 23 h 29"/>
                  <a:gd name="T74" fmla="*/ 12 w 15"/>
                  <a:gd name="T75" fmla="*/ 13 h 29"/>
                  <a:gd name="T76" fmla="*/ 2 w 15"/>
                  <a:gd name="T77" fmla="*/ 26 h 29"/>
                  <a:gd name="T78" fmla="*/ 12 w 15"/>
                  <a:gd name="T79" fmla="*/ 12 h 29"/>
                  <a:gd name="T80" fmla="*/ 3 w 15"/>
                  <a:gd name="T81" fmla="*/ 22 h 29"/>
                  <a:gd name="T82" fmla="*/ 11 w 15"/>
                  <a:gd name="T83" fmla="*/ 11 h 29"/>
                  <a:gd name="T84" fmla="*/ 2 w 15"/>
                  <a:gd name="T85" fmla="*/ 19 h 29"/>
                  <a:gd name="T86" fmla="*/ 10 w 15"/>
                  <a:gd name="T87" fmla="*/ 8 h 29"/>
                  <a:gd name="T88" fmla="*/ 2 w 15"/>
                  <a:gd name="T89" fmla="*/ 16 h 29"/>
                  <a:gd name="T90" fmla="*/ 10 w 15"/>
                  <a:gd name="T91" fmla="*/ 6 h 29"/>
                  <a:gd name="T92" fmla="*/ 2 w 15"/>
                  <a:gd name="T93" fmla="*/ 13 h 29"/>
                  <a:gd name="T94" fmla="*/ 11 w 15"/>
                  <a:gd name="T95" fmla="*/ 2 h 29"/>
                  <a:gd name="T96" fmla="*/ 2 w 15"/>
                  <a:gd name="T97" fmla="*/ 11 h 29"/>
                  <a:gd name="T98" fmla="*/ 9 w 15"/>
                  <a:gd name="T99" fmla="*/ 3 h 29"/>
                  <a:gd name="T100" fmla="*/ 2 w 15"/>
                  <a:gd name="T101" fmla="*/ 8 h 29"/>
                  <a:gd name="T102" fmla="*/ 6 w 15"/>
                  <a:gd name="T103" fmla="*/ 3 h 29"/>
                  <a:gd name="T104" fmla="*/ 1 w 15"/>
                  <a:gd name="T105" fmla="*/ 6 h 29"/>
                  <a:gd name="T106" fmla="*/ 6 w 15"/>
                  <a:gd name="T107" fmla="*/ 1 h 29"/>
                  <a:gd name="T108" fmla="*/ 1 w 15"/>
                  <a:gd name="T109" fmla="*/ 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5" h="29">
                    <a:moveTo>
                      <a:pt x="2" y="3"/>
                    </a:moveTo>
                    <a:cubicBezTo>
                      <a:pt x="3" y="3"/>
                      <a:pt x="4" y="2"/>
                      <a:pt x="5" y="1"/>
                    </a:cubicBezTo>
                    <a:cubicBezTo>
                      <a:pt x="5" y="1"/>
                      <a:pt x="5" y="1"/>
                      <a:pt x="4" y="0"/>
                    </a:cubicBezTo>
                    <a:cubicBezTo>
                      <a:pt x="3" y="2"/>
                      <a:pt x="2" y="4"/>
                      <a:pt x="1" y="6"/>
                    </a:cubicBezTo>
                    <a:cubicBezTo>
                      <a:pt x="1" y="7"/>
                      <a:pt x="1" y="8"/>
                      <a:pt x="2" y="7"/>
                    </a:cubicBezTo>
                    <a:cubicBezTo>
                      <a:pt x="4" y="6"/>
                      <a:pt x="5" y="5"/>
                      <a:pt x="6" y="3"/>
                    </a:cubicBezTo>
                    <a:cubicBezTo>
                      <a:pt x="6" y="3"/>
                      <a:pt x="6" y="3"/>
                      <a:pt x="5" y="2"/>
                    </a:cubicBezTo>
                    <a:cubicBezTo>
                      <a:pt x="4" y="4"/>
                      <a:pt x="3" y="6"/>
                      <a:pt x="2" y="8"/>
                    </a:cubicBezTo>
                    <a:cubicBezTo>
                      <a:pt x="1" y="9"/>
                      <a:pt x="2" y="10"/>
                      <a:pt x="3" y="9"/>
                    </a:cubicBezTo>
                    <a:cubicBezTo>
                      <a:pt x="5" y="7"/>
                      <a:pt x="7" y="5"/>
                      <a:pt x="9" y="4"/>
                    </a:cubicBezTo>
                    <a:cubicBezTo>
                      <a:pt x="9" y="3"/>
                      <a:pt x="9" y="3"/>
                      <a:pt x="8" y="3"/>
                    </a:cubicBezTo>
                    <a:cubicBezTo>
                      <a:pt x="6" y="5"/>
                      <a:pt x="4" y="8"/>
                      <a:pt x="2" y="11"/>
                    </a:cubicBezTo>
                    <a:cubicBezTo>
                      <a:pt x="2" y="12"/>
                      <a:pt x="3" y="12"/>
                      <a:pt x="3" y="12"/>
                    </a:cubicBezTo>
                    <a:cubicBezTo>
                      <a:pt x="6" y="8"/>
                      <a:pt x="8" y="5"/>
                      <a:pt x="11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7" y="5"/>
                      <a:pt x="5" y="9"/>
                      <a:pt x="2" y="13"/>
                    </a:cubicBezTo>
                    <a:cubicBezTo>
                      <a:pt x="2" y="14"/>
                      <a:pt x="3" y="14"/>
                      <a:pt x="4" y="14"/>
                    </a:cubicBezTo>
                    <a:cubicBezTo>
                      <a:pt x="6" y="11"/>
                      <a:pt x="8" y="9"/>
                      <a:pt x="10" y="6"/>
                    </a:cubicBezTo>
                    <a:cubicBezTo>
                      <a:pt x="10" y="5"/>
                      <a:pt x="9" y="5"/>
                      <a:pt x="9" y="5"/>
                    </a:cubicBezTo>
                    <a:cubicBezTo>
                      <a:pt x="6" y="9"/>
                      <a:pt x="3" y="12"/>
                      <a:pt x="2" y="16"/>
                    </a:cubicBezTo>
                    <a:cubicBezTo>
                      <a:pt x="1" y="17"/>
                      <a:pt x="2" y="18"/>
                      <a:pt x="3" y="17"/>
                    </a:cubicBezTo>
                    <a:cubicBezTo>
                      <a:pt x="5" y="14"/>
                      <a:pt x="8" y="11"/>
                      <a:pt x="10" y="8"/>
                    </a:cubicBezTo>
                    <a:cubicBezTo>
                      <a:pt x="11" y="7"/>
                      <a:pt x="10" y="7"/>
                      <a:pt x="9" y="7"/>
                    </a:cubicBezTo>
                    <a:cubicBezTo>
                      <a:pt x="7" y="11"/>
                      <a:pt x="4" y="15"/>
                      <a:pt x="2" y="19"/>
                    </a:cubicBezTo>
                    <a:cubicBezTo>
                      <a:pt x="2" y="19"/>
                      <a:pt x="3" y="20"/>
                      <a:pt x="3" y="20"/>
                    </a:cubicBezTo>
                    <a:cubicBezTo>
                      <a:pt x="6" y="17"/>
                      <a:pt x="8" y="14"/>
                      <a:pt x="11" y="11"/>
                    </a:cubicBezTo>
                    <a:cubicBezTo>
                      <a:pt x="10" y="11"/>
                      <a:pt x="10" y="11"/>
                      <a:pt x="9" y="10"/>
                    </a:cubicBezTo>
                    <a:cubicBezTo>
                      <a:pt x="8" y="15"/>
                      <a:pt x="5" y="18"/>
                      <a:pt x="3" y="22"/>
                    </a:cubicBezTo>
                    <a:cubicBezTo>
                      <a:pt x="3" y="23"/>
                      <a:pt x="4" y="23"/>
                      <a:pt x="4" y="23"/>
                    </a:cubicBezTo>
                    <a:cubicBezTo>
                      <a:pt x="7" y="19"/>
                      <a:pt x="9" y="16"/>
                      <a:pt x="12" y="12"/>
                    </a:cubicBezTo>
                    <a:cubicBezTo>
                      <a:pt x="12" y="12"/>
                      <a:pt x="11" y="12"/>
                      <a:pt x="11" y="11"/>
                    </a:cubicBezTo>
                    <a:cubicBezTo>
                      <a:pt x="8" y="16"/>
                      <a:pt x="4" y="21"/>
                      <a:pt x="2" y="26"/>
                    </a:cubicBezTo>
                    <a:cubicBezTo>
                      <a:pt x="2" y="26"/>
                      <a:pt x="3" y="26"/>
                      <a:pt x="3" y="27"/>
                    </a:cubicBezTo>
                    <a:cubicBezTo>
                      <a:pt x="6" y="22"/>
                      <a:pt x="9" y="18"/>
                      <a:pt x="12" y="13"/>
                    </a:cubicBezTo>
                    <a:cubicBezTo>
                      <a:pt x="12" y="13"/>
                      <a:pt x="11" y="13"/>
                      <a:pt x="11" y="13"/>
                    </a:cubicBezTo>
                    <a:cubicBezTo>
                      <a:pt x="9" y="16"/>
                      <a:pt x="7" y="20"/>
                      <a:pt x="6" y="23"/>
                    </a:cubicBezTo>
                    <a:cubicBezTo>
                      <a:pt x="5" y="24"/>
                      <a:pt x="6" y="25"/>
                      <a:pt x="7" y="24"/>
                    </a:cubicBezTo>
                    <a:cubicBezTo>
                      <a:pt x="10" y="21"/>
                      <a:pt x="13" y="18"/>
                      <a:pt x="14" y="14"/>
                    </a:cubicBezTo>
                    <a:cubicBezTo>
                      <a:pt x="15" y="13"/>
                      <a:pt x="14" y="12"/>
                      <a:pt x="13" y="13"/>
                    </a:cubicBezTo>
                    <a:cubicBezTo>
                      <a:pt x="11" y="17"/>
                      <a:pt x="8" y="21"/>
                      <a:pt x="6" y="26"/>
                    </a:cubicBezTo>
                    <a:cubicBezTo>
                      <a:pt x="6" y="27"/>
                      <a:pt x="7" y="27"/>
                      <a:pt x="7" y="27"/>
                    </a:cubicBezTo>
                    <a:cubicBezTo>
                      <a:pt x="9" y="24"/>
                      <a:pt x="11" y="21"/>
                      <a:pt x="13" y="18"/>
                    </a:cubicBezTo>
                    <a:cubicBezTo>
                      <a:pt x="13" y="17"/>
                      <a:pt x="12" y="17"/>
                      <a:pt x="12" y="17"/>
                    </a:cubicBezTo>
                    <a:cubicBezTo>
                      <a:pt x="10" y="20"/>
                      <a:pt x="9" y="23"/>
                      <a:pt x="7" y="26"/>
                    </a:cubicBezTo>
                    <a:cubicBezTo>
                      <a:pt x="7" y="27"/>
                      <a:pt x="8" y="27"/>
                      <a:pt x="9" y="26"/>
                    </a:cubicBezTo>
                    <a:cubicBezTo>
                      <a:pt x="10" y="24"/>
                      <a:pt x="12" y="22"/>
                      <a:pt x="13" y="20"/>
                    </a:cubicBezTo>
                    <a:cubicBezTo>
                      <a:pt x="13" y="20"/>
                      <a:pt x="13" y="20"/>
                      <a:pt x="12" y="19"/>
                    </a:cubicBezTo>
                    <a:cubicBezTo>
                      <a:pt x="11" y="22"/>
                      <a:pt x="10" y="25"/>
                      <a:pt x="9" y="27"/>
                    </a:cubicBezTo>
                    <a:cubicBezTo>
                      <a:pt x="8" y="28"/>
                      <a:pt x="10" y="29"/>
                      <a:pt x="10" y="28"/>
                    </a:cubicBezTo>
                    <a:cubicBezTo>
                      <a:pt x="11" y="26"/>
                      <a:pt x="13" y="24"/>
                      <a:pt x="14" y="22"/>
                    </a:cubicBezTo>
                    <a:cubicBezTo>
                      <a:pt x="13" y="22"/>
                      <a:pt x="13" y="21"/>
                      <a:pt x="13" y="21"/>
                    </a:cubicBezTo>
                    <a:cubicBezTo>
                      <a:pt x="12" y="23"/>
                      <a:pt x="11" y="25"/>
                      <a:pt x="10" y="26"/>
                    </a:cubicBezTo>
                    <a:cubicBezTo>
                      <a:pt x="10" y="27"/>
                      <a:pt x="11" y="28"/>
                      <a:pt x="11" y="27"/>
                    </a:cubicBezTo>
                    <a:cubicBezTo>
                      <a:pt x="12" y="27"/>
                      <a:pt x="12" y="27"/>
                      <a:pt x="13" y="26"/>
                    </a:cubicBezTo>
                    <a:cubicBezTo>
                      <a:pt x="13" y="27"/>
                      <a:pt x="14" y="27"/>
                      <a:pt x="14" y="26"/>
                    </a:cubicBezTo>
                    <a:cubicBezTo>
                      <a:pt x="14" y="25"/>
                      <a:pt x="15" y="25"/>
                      <a:pt x="14" y="23"/>
                    </a:cubicBezTo>
                    <a:cubicBezTo>
                      <a:pt x="14" y="23"/>
                      <a:pt x="13" y="23"/>
                      <a:pt x="13" y="23"/>
                    </a:cubicBezTo>
                    <a:cubicBezTo>
                      <a:pt x="12" y="24"/>
                      <a:pt x="11" y="25"/>
                      <a:pt x="10" y="26"/>
                    </a:cubicBezTo>
                    <a:cubicBezTo>
                      <a:pt x="11" y="26"/>
                      <a:pt x="11" y="27"/>
                      <a:pt x="12" y="27"/>
                    </a:cubicBezTo>
                    <a:cubicBezTo>
                      <a:pt x="12" y="25"/>
                      <a:pt x="13" y="23"/>
                      <a:pt x="14" y="22"/>
                    </a:cubicBezTo>
                    <a:cubicBezTo>
                      <a:pt x="14" y="21"/>
                      <a:pt x="13" y="20"/>
                      <a:pt x="13" y="21"/>
                    </a:cubicBezTo>
                    <a:cubicBezTo>
                      <a:pt x="11" y="23"/>
                      <a:pt x="10" y="25"/>
                      <a:pt x="9" y="27"/>
                    </a:cubicBezTo>
                    <a:cubicBezTo>
                      <a:pt x="9" y="27"/>
                      <a:pt x="10" y="28"/>
                      <a:pt x="10" y="28"/>
                    </a:cubicBezTo>
                    <a:cubicBezTo>
                      <a:pt x="12" y="25"/>
                      <a:pt x="13" y="23"/>
                      <a:pt x="14" y="20"/>
                    </a:cubicBezTo>
                    <a:cubicBezTo>
                      <a:pt x="14" y="19"/>
                      <a:pt x="13" y="19"/>
                      <a:pt x="12" y="19"/>
                    </a:cubicBezTo>
                    <a:cubicBezTo>
                      <a:pt x="11" y="21"/>
                      <a:pt x="9" y="24"/>
                      <a:pt x="7" y="26"/>
                    </a:cubicBezTo>
                    <a:cubicBezTo>
                      <a:pt x="8" y="26"/>
                      <a:pt x="8" y="26"/>
                      <a:pt x="9" y="26"/>
                    </a:cubicBezTo>
                    <a:cubicBezTo>
                      <a:pt x="10" y="23"/>
                      <a:pt x="11" y="21"/>
                      <a:pt x="13" y="18"/>
                    </a:cubicBezTo>
                    <a:cubicBezTo>
                      <a:pt x="12" y="18"/>
                      <a:pt x="12" y="18"/>
                      <a:pt x="12" y="17"/>
                    </a:cubicBezTo>
                    <a:cubicBezTo>
                      <a:pt x="10" y="20"/>
                      <a:pt x="8" y="23"/>
                      <a:pt x="6" y="26"/>
                    </a:cubicBezTo>
                    <a:cubicBezTo>
                      <a:pt x="6" y="26"/>
                      <a:pt x="7" y="26"/>
                      <a:pt x="7" y="27"/>
                    </a:cubicBezTo>
                    <a:cubicBezTo>
                      <a:pt x="10" y="22"/>
                      <a:pt x="12" y="18"/>
                      <a:pt x="14" y="14"/>
                    </a:cubicBezTo>
                    <a:cubicBezTo>
                      <a:pt x="14" y="13"/>
                      <a:pt x="14" y="13"/>
                      <a:pt x="13" y="13"/>
                    </a:cubicBezTo>
                    <a:cubicBezTo>
                      <a:pt x="11" y="17"/>
                      <a:pt x="9" y="20"/>
                      <a:pt x="6" y="23"/>
                    </a:cubicBezTo>
                    <a:cubicBezTo>
                      <a:pt x="6" y="23"/>
                      <a:pt x="6" y="24"/>
                      <a:pt x="7" y="24"/>
                    </a:cubicBezTo>
                    <a:cubicBezTo>
                      <a:pt x="9" y="20"/>
                      <a:pt x="10" y="17"/>
                      <a:pt x="12" y="13"/>
                    </a:cubicBezTo>
                    <a:cubicBezTo>
                      <a:pt x="13" y="12"/>
                      <a:pt x="11" y="12"/>
                      <a:pt x="11" y="13"/>
                    </a:cubicBezTo>
                    <a:cubicBezTo>
                      <a:pt x="8" y="17"/>
                      <a:pt x="4" y="21"/>
                      <a:pt x="2" y="26"/>
                    </a:cubicBezTo>
                    <a:cubicBezTo>
                      <a:pt x="2" y="27"/>
                      <a:pt x="3" y="27"/>
                      <a:pt x="3" y="27"/>
                    </a:cubicBezTo>
                    <a:cubicBezTo>
                      <a:pt x="6" y="21"/>
                      <a:pt x="9" y="17"/>
                      <a:pt x="12" y="12"/>
                    </a:cubicBezTo>
                    <a:cubicBezTo>
                      <a:pt x="13" y="11"/>
                      <a:pt x="11" y="11"/>
                      <a:pt x="11" y="11"/>
                    </a:cubicBezTo>
                    <a:cubicBezTo>
                      <a:pt x="8" y="15"/>
                      <a:pt x="6" y="18"/>
                      <a:pt x="3" y="22"/>
                    </a:cubicBezTo>
                    <a:cubicBezTo>
                      <a:pt x="3" y="22"/>
                      <a:pt x="4" y="22"/>
                      <a:pt x="4" y="23"/>
                    </a:cubicBezTo>
                    <a:cubicBezTo>
                      <a:pt x="6" y="19"/>
                      <a:pt x="9" y="15"/>
                      <a:pt x="11" y="11"/>
                    </a:cubicBezTo>
                    <a:cubicBezTo>
                      <a:pt x="11" y="10"/>
                      <a:pt x="10" y="10"/>
                      <a:pt x="10" y="10"/>
                    </a:cubicBezTo>
                    <a:cubicBezTo>
                      <a:pt x="7" y="13"/>
                      <a:pt x="5" y="16"/>
                      <a:pt x="2" y="19"/>
                    </a:cubicBezTo>
                    <a:cubicBezTo>
                      <a:pt x="3" y="19"/>
                      <a:pt x="3" y="19"/>
                      <a:pt x="4" y="19"/>
                    </a:cubicBezTo>
                    <a:cubicBezTo>
                      <a:pt x="5" y="15"/>
                      <a:pt x="8" y="12"/>
                      <a:pt x="10" y="8"/>
                    </a:cubicBezTo>
                    <a:cubicBezTo>
                      <a:pt x="10" y="8"/>
                      <a:pt x="10" y="8"/>
                      <a:pt x="9" y="7"/>
                    </a:cubicBezTo>
                    <a:cubicBezTo>
                      <a:pt x="7" y="11"/>
                      <a:pt x="4" y="13"/>
                      <a:pt x="2" y="16"/>
                    </a:cubicBezTo>
                    <a:cubicBezTo>
                      <a:pt x="2" y="17"/>
                      <a:pt x="2" y="17"/>
                      <a:pt x="3" y="17"/>
                    </a:cubicBezTo>
                    <a:cubicBezTo>
                      <a:pt x="5" y="13"/>
                      <a:pt x="8" y="10"/>
                      <a:pt x="10" y="6"/>
                    </a:cubicBezTo>
                    <a:cubicBezTo>
                      <a:pt x="10" y="5"/>
                      <a:pt x="9" y="4"/>
                      <a:pt x="9" y="5"/>
                    </a:cubicBezTo>
                    <a:cubicBezTo>
                      <a:pt x="7" y="8"/>
                      <a:pt x="5" y="10"/>
                      <a:pt x="2" y="13"/>
                    </a:cubicBezTo>
                    <a:cubicBezTo>
                      <a:pt x="3" y="13"/>
                      <a:pt x="3" y="13"/>
                      <a:pt x="4" y="14"/>
                    </a:cubicBezTo>
                    <a:cubicBezTo>
                      <a:pt x="6" y="10"/>
                      <a:pt x="9" y="6"/>
                      <a:pt x="11" y="2"/>
                    </a:cubicBezTo>
                    <a:cubicBezTo>
                      <a:pt x="11" y="2"/>
                      <a:pt x="10" y="1"/>
                      <a:pt x="10" y="1"/>
                    </a:cubicBezTo>
                    <a:cubicBezTo>
                      <a:pt x="7" y="5"/>
                      <a:pt x="4" y="8"/>
                      <a:pt x="2" y="11"/>
                    </a:cubicBezTo>
                    <a:cubicBezTo>
                      <a:pt x="2" y="11"/>
                      <a:pt x="3" y="11"/>
                      <a:pt x="3" y="12"/>
                    </a:cubicBezTo>
                    <a:cubicBezTo>
                      <a:pt x="5" y="8"/>
                      <a:pt x="7" y="6"/>
                      <a:pt x="9" y="3"/>
                    </a:cubicBezTo>
                    <a:cubicBezTo>
                      <a:pt x="10" y="3"/>
                      <a:pt x="9" y="2"/>
                      <a:pt x="9" y="2"/>
                    </a:cubicBezTo>
                    <a:cubicBezTo>
                      <a:pt x="6" y="4"/>
                      <a:pt x="4" y="6"/>
                      <a:pt x="2" y="8"/>
                    </a:cubicBezTo>
                    <a:cubicBezTo>
                      <a:pt x="2" y="8"/>
                      <a:pt x="3" y="9"/>
                      <a:pt x="3" y="9"/>
                    </a:cubicBezTo>
                    <a:cubicBezTo>
                      <a:pt x="4" y="7"/>
                      <a:pt x="5" y="5"/>
                      <a:pt x="6" y="3"/>
                    </a:cubicBezTo>
                    <a:cubicBezTo>
                      <a:pt x="7" y="2"/>
                      <a:pt x="6" y="1"/>
                      <a:pt x="5" y="2"/>
                    </a:cubicBezTo>
                    <a:cubicBezTo>
                      <a:pt x="4" y="4"/>
                      <a:pt x="2" y="5"/>
                      <a:pt x="1" y="6"/>
                    </a:cubicBezTo>
                    <a:cubicBezTo>
                      <a:pt x="1" y="7"/>
                      <a:pt x="2" y="7"/>
                      <a:pt x="2" y="7"/>
                    </a:cubicBezTo>
                    <a:cubicBezTo>
                      <a:pt x="3" y="5"/>
                      <a:pt x="4" y="3"/>
                      <a:pt x="6" y="1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4" y="1"/>
                      <a:pt x="2" y="1"/>
                      <a:pt x="1" y="2"/>
                    </a:cubicBezTo>
                    <a:cubicBezTo>
                      <a:pt x="0" y="2"/>
                      <a:pt x="1" y="4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0" name="Freeform 73"/>
              <p:cNvSpPr>
                <a:spLocks/>
              </p:cNvSpPr>
              <p:nvPr/>
            </p:nvSpPr>
            <p:spPr bwMode="auto">
              <a:xfrm>
                <a:off x="1187450" y="2135188"/>
                <a:ext cx="20638" cy="39688"/>
              </a:xfrm>
              <a:custGeom>
                <a:avLst/>
                <a:gdLst>
                  <a:gd name="T0" fmla="*/ 1 w 19"/>
                  <a:gd name="T1" fmla="*/ 37 h 37"/>
                  <a:gd name="T2" fmla="*/ 3 w 19"/>
                  <a:gd name="T3" fmla="*/ 37 h 37"/>
                  <a:gd name="T4" fmla="*/ 4 w 19"/>
                  <a:gd name="T5" fmla="*/ 36 h 37"/>
                  <a:gd name="T6" fmla="*/ 3 w 19"/>
                  <a:gd name="T7" fmla="*/ 18 h 37"/>
                  <a:gd name="T8" fmla="*/ 2 w 19"/>
                  <a:gd name="T9" fmla="*/ 8 h 37"/>
                  <a:gd name="T10" fmla="*/ 6 w 19"/>
                  <a:gd name="T11" fmla="*/ 3 h 37"/>
                  <a:gd name="T12" fmla="*/ 15 w 19"/>
                  <a:gd name="T13" fmla="*/ 12 h 37"/>
                  <a:gd name="T14" fmla="*/ 17 w 19"/>
                  <a:gd name="T15" fmla="*/ 34 h 37"/>
                  <a:gd name="T16" fmla="*/ 19 w 19"/>
                  <a:gd name="T17" fmla="*/ 34 h 37"/>
                  <a:gd name="T18" fmla="*/ 18 w 19"/>
                  <a:gd name="T19" fmla="*/ 19 h 37"/>
                  <a:gd name="T20" fmla="*/ 15 w 19"/>
                  <a:gd name="T21" fmla="*/ 5 h 37"/>
                  <a:gd name="T22" fmla="*/ 2 w 19"/>
                  <a:gd name="T23" fmla="*/ 2 h 37"/>
                  <a:gd name="T24" fmla="*/ 1 w 19"/>
                  <a:gd name="T25" fmla="*/ 2 h 37"/>
                  <a:gd name="T26" fmla="*/ 2 w 19"/>
                  <a:gd name="T27" fmla="*/ 18 h 37"/>
                  <a:gd name="T28" fmla="*/ 2 w 19"/>
                  <a:gd name="T29" fmla="*/ 35 h 37"/>
                  <a:gd name="T30" fmla="*/ 1 w 19"/>
                  <a:gd name="T31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9" h="37">
                    <a:moveTo>
                      <a:pt x="1" y="37"/>
                    </a:moveTo>
                    <a:cubicBezTo>
                      <a:pt x="2" y="37"/>
                      <a:pt x="2" y="37"/>
                      <a:pt x="3" y="37"/>
                    </a:cubicBezTo>
                    <a:cubicBezTo>
                      <a:pt x="4" y="37"/>
                      <a:pt x="4" y="37"/>
                      <a:pt x="4" y="36"/>
                    </a:cubicBezTo>
                    <a:cubicBezTo>
                      <a:pt x="4" y="30"/>
                      <a:pt x="4" y="24"/>
                      <a:pt x="3" y="18"/>
                    </a:cubicBezTo>
                    <a:cubicBezTo>
                      <a:pt x="3" y="15"/>
                      <a:pt x="2" y="11"/>
                      <a:pt x="2" y="8"/>
                    </a:cubicBezTo>
                    <a:cubicBezTo>
                      <a:pt x="2" y="4"/>
                      <a:pt x="3" y="3"/>
                      <a:pt x="6" y="3"/>
                    </a:cubicBezTo>
                    <a:cubicBezTo>
                      <a:pt x="13" y="2"/>
                      <a:pt x="14" y="7"/>
                      <a:pt x="15" y="12"/>
                    </a:cubicBezTo>
                    <a:cubicBezTo>
                      <a:pt x="16" y="20"/>
                      <a:pt x="17" y="27"/>
                      <a:pt x="17" y="34"/>
                    </a:cubicBezTo>
                    <a:cubicBezTo>
                      <a:pt x="17" y="35"/>
                      <a:pt x="19" y="35"/>
                      <a:pt x="19" y="34"/>
                    </a:cubicBezTo>
                    <a:cubicBezTo>
                      <a:pt x="19" y="29"/>
                      <a:pt x="18" y="24"/>
                      <a:pt x="18" y="19"/>
                    </a:cubicBezTo>
                    <a:cubicBezTo>
                      <a:pt x="17" y="15"/>
                      <a:pt x="17" y="9"/>
                      <a:pt x="15" y="5"/>
                    </a:cubicBezTo>
                    <a:cubicBezTo>
                      <a:pt x="12" y="0"/>
                      <a:pt x="7" y="1"/>
                      <a:pt x="2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8"/>
                      <a:pt x="1" y="13"/>
                      <a:pt x="2" y="18"/>
                    </a:cubicBezTo>
                    <a:cubicBezTo>
                      <a:pt x="2" y="19"/>
                      <a:pt x="3" y="36"/>
                      <a:pt x="2" y="35"/>
                    </a:cubicBezTo>
                    <a:cubicBezTo>
                      <a:pt x="1" y="35"/>
                      <a:pt x="0" y="36"/>
                      <a:pt x="1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1" name="Freeform 74"/>
              <p:cNvSpPr>
                <a:spLocks/>
              </p:cNvSpPr>
              <p:nvPr/>
            </p:nvSpPr>
            <p:spPr bwMode="auto">
              <a:xfrm>
                <a:off x="1187450" y="2138363"/>
                <a:ext cx="19050" cy="36513"/>
              </a:xfrm>
              <a:custGeom>
                <a:avLst/>
                <a:gdLst>
                  <a:gd name="T0" fmla="*/ 1 w 17"/>
                  <a:gd name="T1" fmla="*/ 5 h 34"/>
                  <a:gd name="T2" fmla="*/ 5 w 17"/>
                  <a:gd name="T3" fmla="*/ 2 h 34"/>
                  <a:gd name="T4" fmla="*/ 0 w 17"/>
                  <a:gd name="T5" fmla="*/ 7 h 34"/>
                  <a:gd name="T6" fmla="*/ 7 w 17"/>
                  <a:gd name="T7" fmla="*/ 2 h 34"/>
                  <a:gd name="T8" fmla="*/ 1 w 17"/>
                  <a:gd name="T9" fmla="*/ 9 h 34"/>
                  <a:gd name="T10" fmla="*/ 10 w 17"/>
                  <a:gd name="T11" fmla="*/ 1 h 34"/>
                  <a:gd name="T12" fmla="*/ 2 w 17"/>
                  <a:gd name="T13" fmla="*/ 10 h 34"/>
                  <a:gd name="T14" fmla="*/ 10 w 17"/>
                  <a:gd name="T15" fmla="*/ 2 h 34"/>
                  <a:gd name="T16" fmla="*/ 2 w 17"/>
                  <a:gd name="T17" fmla="*/ 14 h 34"/>
                  <a:gd name="T18" fmla="*/ 11 w 17"/>
                  <a:gd name="T19" fmla="*/ 6 h 34"/>
                  <a:gd name="T20" fmla="*/ 4 w 17"/>
                  <a:gd name="T21" fmla="*/ 15 h 34"/>
                  <a:gd name="T22" fmla="*/ 14 w 17"/>
                  <a:gd name="T23" fmla="*/ 5 h 34"/>
                  <a:gd name="T24" fmla="*/ 5 w 17"/>
                  <a:gd name="T25" fmla="*/ 16 h 34"/>
                  <a:gd name="T26" fmla="*/ 15 w 17"/>
                  <a:gd name="T27" fmla="*/ 6 h 34"/>
                  <a:gd name="T28" fmla="*/ 3 w 17"/>
                  <a:gd name="T29" fmla="*/ 21 h 34"/>
                  <a:gd name="T30" fmla="*/ 11 w 17"/>
                  <a:gd name="T31" fmla="*/ 13 h 34"/>
                  <a:gd name="T32" fmla="*/ 2 w 17"/>
                  <a:gd name="T33" fmla="*/ 25 h 34"/>
                  <a:gd name="T34" fmla="*/ 14 w 17"/>
                  <a:gd name="T35" fmla="*/ 12 h 34"/>
                  <a:gd name="T36" fmla="*/ 3 w 17"/>
                  <a:gd name="T37" fmla="*/ 29 h 34"/>
                  <a:gd name="T38" fmla="*/ 15 w 17"/>
                  <a:gd name="T39" fmla="*/ 15 h 34"/>
                  <a:gd name="T40" fmla="*/ 8 w 17"/>
                  <a:gd name="T41" fmla="*/ 27 h 34"/>
                  <a:gd name="T42" fmla="*/ 17 w 17"/>
                  <a:gd name="T43" fmla="*/ 18 h 34"/>
                  <a:gd name="T44" fmla="*/ 7 w 17"/>
                  <a:gd name="T45" fmla="*/ 33 h 34"/>
                  <a:gd name="T46" fmla="*/ 17 w 17"/>
                  <a:gd name="T47" fmla="*/ 22 h 34"/>
                  <a:gd name="T48" fmla="*/ 10 w 17"/>
                  <a:gd name="T49" fmla="*/ 31 h 34"/>
                  <a:gd name="T50" fmla="*/ 17 w 17"/>
                  <a:gd name="T51" fmla="*/ 27 h 34"/>
                  <a:gd name="T52" fmla="*/ 13 w 17"/>
                  <a:gd name="T53" fmla="*/ 31 h 34"/>
                  <a:gd name="T54" fmla="*/ 17 w 17"/>
                  <a:gd name="T55" fmla="*/ 27 h 34"/>
                  <a:gd name="T56" fmla="*/ 10 w 17"/>
                  <a:gd name="T57" fmla="*/ 31 h 34"/>
                  <a:gd name="T58" fmla="*/ 17 w 17"/>
                  <a:gd name="T59" fmla="*/ 22 h 34"/>
                  <a:gd name="T60" fmla="*/ 7 w 17"/>
                  <a:gd name="T61" fmla="*/ 32 h 34"/>
                  <a:gd name="T62" fmla="*/ 17 w 17"/>
                  <a:gd name="T63" fmla="*/ 18 h 34"/>
                  <a:gd name="T64" fmla="*/ 8 w 17"/>
                  <a:gd name="T65" fmla="*/ 27 h 34"/>
                  <a:gd name="T66" fmla="*/ 15 w 17"/>
                  <a:gd name="T67" fmla="*/ 15 h 34"/>
                  <a:gd name="T68" fmla="*/ 4 w 17"/>
                  <a:gd name="T69" fmla="*/ 29 h 34"/>
                  <a:gd name="T70" fmla="*/ 14 w 17"/>
                  <a:gd name="T71" fmla="*/ 12 h 34"/>
                  <a:gd name="T72" fmla="*/ 2 w 17"/>
                  <a:gd name="T73" fmla="*/ 25 h 34"/>
                  <a:gd name="T74" fmla="*/ 11 w 17"/>
                  <a:gd name="T75" fmla="*/ 13 h 34"/>
                  <a:gd name="T76" fmla="*/ 3 w 17"/>
                  <a:gd name="T77" fmla="*/ 21 h 34"/>
                  <a:gd name="T78" fmla="*/ 15 w 17"/>
                  <a:gd name="T79" fmla="*/ 6 h 34"/>
                  <a:gd name="T80" fmla="*/ 5 w 17"/>
                  <a:gd name="T81" fmla="*/ 16 h 34"/>
                  <a:gd name="T82" fmla="*/ 14 w 17"/>
                  <a:gd name="T83" fmla="*/ 5 h 34"/>
                  <a:gd name="T84" fmla="*/ 4 w 17"/>
                  <a:gd name="T85" fmla="*/ 15 h 34"/>
                  <a:gd name="T86" fmla="*/ 11 w 17"/>
                  <a:gd name="T87" fmla="*/ 6 h 34"/>
                  <a:gd name="T88" fmla="*/ 2 w 17"/>
                  <a:gd name="T89" fmla="*/ 14 h 34"/>
                  <a:gd name="T90" fmla="*/ 11 w 17"/>
                  <a:gd name="T91" fmla="*/ 2 h 34"/>
                  <a:gd name="T92" fmla="*/ 2 w 17"/>
                  <a:gd name="T93" fmla="*/ 10 h 34"/>
                  <a:gd name="T94" fmla="*/ 10 w 17"/>
                  <a:gd name="T95" fmla="*/ 1 h 34"/>
                  <a:gd name="T96" fmla="*/ 1 w 17"/>
                  <a:gd name="T97" fmla="*/ 9 h 34"/>
                  <a:gd name="T98" fmla="*/ 7 w 17"/>
                  <a:gd name="T99" fmla="*/ 2 h 34"/>
                  <a:gd name="T100" fmla="*/ 0 w 17"/>
                  <a:gd name="T101" fmla="*/ 7 h 34"/>
                  <a:gd name="T102" fmla="*/ 5 w 17"/>
                  <a:gd name="T103" fmla="*/ 2 h 34"/>
                  <a:gd name="T104" fmla="*/ 1 w 17"/>
                  <a:gd name="T105" fmla="*/ 5 h 34"/>
                  <a:gd name="T106" fmla="*/ 3 w 17"/>
                  <a:gd name="T107" fmla="*/ 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7" h="34">
                    <a:moveTo>
                      <a:pt x="2" y="3"/>
                    </a:moveTo>
                    <a:cubicBezTo>
                      <a:pt x="2" y="3"/>
                      <a:pt x="1" y="4"/>
                      <a:pt x="1" y="5"/>
                    </a:cubicBezTo>
                    <a:cubicBezTo>
                      <a:pt x="0" y="6"/>
                      <a:pt x="1" y="6"/>
                      <a:pt x="2" y="6"/>
                    </a:cubicBezTo>
                    <a:cubicBezTo>
                      <a:pt x="3" y="5"/>
                      <a:pt x="4" y="3"/>
                      <a:pt x="5" y="2"/>
                    </a:cubicBezTo>
                    <a:cubicBezTo>
                      <a:pt x="5" y="2"/>
                      <a:pt x="4" y="2"/>
                      <a:pt x="4" y="1"/>
                    </a:cubicBezTo>
                    <a:cubicBezTo>
                      <a:pt x="3" y="3"/>
                      <a:pt x="1" y="5"/>
                      <a:pt x="0" y="7"/>
                    </a:cubicBezTo>
                    <a:cubicBezTo>
                      <a:pt x="0" y="8"/>
                      <a:pt x="1" y="8"/>
                      <a:pt x="1" y="8"/>
                    </a:cubicBezTo>
                    <a:cubicBezTo>
                      <a:pt x="3" y="5"/>
                      <a:pt x="5" y="4"/>
                      <a:pt x="7" y="2"/>
                    </a:cubicBezTo>
                    <a:cubicBezTo>
                      <a:pt x="7" y="2"/>
                      <a:pt x="6" y="1"/>
                      <a:pt x="6" y="1"/>
                    </a:cubicBezTo>
                    <a:cubicBezTo>
                      <a:pt x="4" y="4"/>
                      <a:pt x="3" y="6"/>
                      <a:pt x="1" y="9"/>
                    </a:cubicBezTo>
                    <a:cubicBezTo>
                      <a:pt x="1" y="9"/>
                      <a:pt x="2" y="10"/>
                      <a:pt x="2" y="10"/>
                    </a:cubicBezTo>
                    <a:cubicBezTo>
                      <a:pt x="5" y="7"/>
                      <a:pt x="7" y="4"/>
                      <a:pt x="10" y="1"/>
                    </a:cubicBezTo>
                    <a:cubicBezTo>
                      <a:pt x="9" y="1"/>
                      <a:pt x="9" y="1"/>
                      <a:pt x="9" y="0"/>
                    </a:cubicBezTo>
                    <a:cubicBezTo>
                      <a:pt x="7" y="4"/>
                      <a:pt x="4" y="7"/>
                      <a:pt x="2" y="10"/>
                    </a:cubicBezTo>
                    <a:cubicBezTo>
                      <a:pt x="1" y="11"/>
                      <a:pt x="2" y="12"/>
                      <a:pt x="3" y="11"/>
                    </a:cubicBezTo>
                    <a:cubicBezTo>
                      <a:pt x="6" y="8"/>
                      <a:pt x="8" y="5"/>
                      <a:pt x="10" y="2"/>
                    </a:cubicBezTo>
                    <a:cubicBezTo>
                      <a:pt x="10" y="2"/>
                      <a:pt x="10" y="2"/>
                      <a:pt x="9" y="2"/>
                    </a:cubicBezTo>
                    <a:cubicBezTo>
                      <a:pt x="7" y="6"/>
                      <a:pt x="5" y="10"/>
                      <a:pt x="2" y="14"/>
                    </a:cubicBezTo>
                    <a:cubicBezTo>
                      <a:pt x="2" y="14"/>
                      <a:pt x="3" y="15"/>
                      <a:pt x="3" y="15"/>
                    </a:cubicBezTo>
                    <a:cubicBezTo>
                      <a:pt x="6" y="12"/>
                      <a:pt x="8" y="9"/>
                      <a:pt x="11" y="6"/>
                    </a:cubicBezTo>
                    <a:cubicBezTo>
                      <a:pt x="11" y="6"/>
                      <a:pt x="10" y="5"/>
                      <a:pt x="10" y="5"/>
                    </a:cubicBezTo>
                    <a:cubicBezTo>
                      <a:pt x="8" y="8"/>
                      <a:pt x="6" y="11"/>
                      <a:pt x="4" y="15"/>
                    </a:cubicBezTo>
                    <a:cubicBezTo>
                      <a:pt x="4" y="15"/>
                      <a:pt x="5" y="16"/>
                      <a:pt x="5" y="16"/>
                    </a:cubicBezTo>
                    <a:cubicBezTo>
                      <a:pt x="8" y="12"/>
                      <a:pt x="11" y="9"/>
                      <a:pt x="14" y="5"/>
                    </a:cubicBezTo>
                    <a:cubicBezTo>
                      <a:pt x="13" y="5"/>
                      <a:pt x="13" y="4"/>
                      <a:pt x="12" y="4"/>
                    </a:cubicBezTo>
                    <a:cubicBezTo>
                      <a:pt x="10" y="9"/>
                      <a:pt x="8" y="13"/>
                      <a:pt x="5" y="16"/>
                    </a:cubicBezTo>
                    <a:cubicBezTo>
                      <a:pt x="5" y="17"/>
                      <a:pt x="6" y="17"/>
                      <a:pt x="6" y="17"/>
                    </a:cubicBezTo>
                    <a:cubicBezTo>
                      <a:pt x="9" y="13"/>
                      <a:pt x="12" y="10"/>
                      <a:pt x="15" y="6"/>
                    </a:cubicBezTo>
                    <a:cubicBezTo>
                      <a:pt x="15" y="5"/>
                      <a:pt x="14" y="4"/>
                      <a:pt x="14" y="5"/>
                    </a:cubicBezTo>
                    <a:cubicBezTo>
                      <a:pt x="9" y="10"/>
                      <a:pt x="6" y="16"/>
                      <a:pt x="3" y="21"/>
                    </a:cubicBezTo>
                    <a:cubicBezTo>
                      <a:pt x="2" y="22"/>
                      <a:pt x="3" y="23"/>
                      <a:pt x="4" y="22"/>
                    </a:cubicBezTo>
                    <a:cubicBezTo>
                      <a:pt x="6" y="19"/>
                      <a:pt x="9" y="16"/>
                      <a:pt x="11" y="13"/>
                    </a:cubicBezTo>
                    <a:cubicBezTo>
                      <a:pt x="11" y="12"/>
                      <a:pt x="10" y="12"/>
                      <a:pt x="10" y="12"/>
                    </a:cubicBezTo>
                    <a:cubicBezTo>
                      <a:pt x="7" y="16"/>
                      <a:pt x="4" y="21"/>
                      <a:pt x="2" y="25"/>
                    </a:cubicBezTo>
                    <a:cubicBezTo>
                      <a:pt x="1" y="26"/>
                      <a:pt x="2" y="26"/>
                      <a:pt x="3" y="26"/>
                    </a:cubicBezTo>
                    <a:cubicBezTo>
                      <a:pt x="8" y="23"/>
                      <a:pt x="11" y="17"/>
                      <a:pt x="14" y="12"/>
                    </a:cubicBezTo>
                    <a:cubicBezTo>
                      <a:pt x="14" y="12"/>
                      <a:pt x="13" y="12"/>
                      <a:pt x="13" y="12"/>
                    </a:cubicBezTo>
                    <a:cubicBezTo>
                      <a:pt x="10" y="17"/>
                      <a:pt x="7" y="23"/>
                      <a:pt x="3" y="29"/>
                    </a:cubicBezTo>
                    <a:cubicBezTo>
                      <a:pt x="3" y="30"/>
                      <a:pt x="4" y="30"/>
                      <a:pt x="5" y="30"/>
                    </a:cubicBezTo>
                    <a:cubicBezTo>
                      <a:pt x="9" y="25"/>
                      <a:pt x="12" y="20"/>
                      <a:pt x="15" y="15"/>
                    </a:cubicBezTo>
                    <a:cubicBezTo>
                      <a:pt x="15" y="15"/>
                      <a:pt x="14" y="15"/>
                      <a:pt x="14" y="15"/>
                    </a:cubicBezTo>
                    <a:cubicBezTo>
                      <a:pt x="12" y="19"/>
                      <a:pt x="10" y="23"/>
                      <a:pt x="8" y="27"/>
                    </a:cubicBezTo>
                    <a:cubicBezTo>
                      <a:pt x="7" y="28"/>
                      <a:pt x="9" y="28"/>
                      <a:pt x="9" y="27"/>
                    </a:cubicBezTo>
                    <a:cubicBezTo>
                      <a:pt x="12" y="24"/>
                      <a:pt x="14" y="21"/>
                      <a:pt x="17" y="18"/>
                    </a:cubicBezTo>
                    <a:cubicBezTo>
                      <a:pt x="16" y="18"/>
                      <a:pt x="16" y="17"/>
                      <a:pt x="15" y="17"/>
                    </a:cubicBezTo>
                    <a:cubicBezTo>
                      <a:pt x="12" y="22"/>
                      <a:pt x="9" y="27"/>
                      <a:pt x="7" y="33"/>
                    </a:cubicBezTo>
                    <a:cubicBezTo>
                      <a:pt x="6" y="33"/>
                      <a:pt x="7" y="34"/>
                      <a:pt x="8" y="33"/>
                    </a:cubicBezTo>
                    <a:cubicBezTo>
                      <a:pt x="11" y="30"/>
                      <a:pt x="14" y="26"/>
                      <a:pt x="17" y="22"/>
                    </a:cubicBezTo>
                    <a:cubicBezTo>
                      <a:pt x="17" y="21"/>
                      <a:pt x="16" y="21"/>
                      <a:pt x="15" y="21"/>
                    </a:cubicBezTo>
                    <a:cubicBezTo>
                      <a:pt x="13" y="24"/>
                      <a:pt x="11" y="28"/>
                      <a:pt x="10" y="31"/>
                    </a:cubicBezTo>
                    <a:cubicBezTo>
                      <a:pt x="9" y="32"/>
                      <a:pt x="10" y="33"/>
                      <a:pt x="11" y="32"/>
                    </a:cubicBezTo>
                    <a:cubicBezTo>
                      <a:pt x="13" y="31"/>
                      <a:pt x="15" y="29"/>
                      <a:pt x="17" y="27"/>
                    </a:cubicBezTo>
                    <a:cubicBezTo>
                      <a:pt x="16" y="27"/>
                      <a:pt x="16" y="27"/>
                      <a:pt x="15" y="27"/>
                    </a:cubicBezTo>
                    <a:cubicBezTo>
                      <a:pt x="15" y="28"/>
                      <a:pt x="14" y="29"/>
                      <a:pt x="13" y="31"/>
                    </a:cubicBezTo>
                    <a:cubicBezTo>
                      <a:pt x="12" y="31"/>
                      <a:pt x="13" y="32"/>
                      <a:pt x="14" y="32"/>
                    </a:cubicBezTo>
                    <a:cubicBezTo>
                      <a:pt x="16" y="30"/>
                      <a:pt x="16" y="29"/>
                      <a:pt x="17" y="27"/>
                    </a:cubicBezTo>
                    <a:cubicBezTo>
                      <a:pt x="17" y="26"/>
                      <a:pt x="16" y="26"/>
                      <a:pt x="16" y="26"/>
                    </a:cubicBezTo>
                    <a:cubicBezTo>
                      <a:pt x="14" y="28"/>
                      <a:pt x="12" y="29"/>
                      <a:pt x="10" y="31"/>
                    </a:cubicBezTo>
                    <a:cubicBezTo>
                      <a:pt x="10" y="31"/>
                      <a:pt x="11" y="32"/>
                      <a:pt x="11" y="32"/>
                    </a:cubicBezTo>
                    <a:cubicBezTo>
                      <a:pt x="12" y="28"/>
                      <a:pt x="14" y="25"/>
                      <a:pt x="17" y="22"/>
                    </a:cubicBezTo>
                    <a:cubicBezTo>
                      <a:pt x="16" y="22"/>
                      <a:pt x="16" y="22"/>
                      <a:pt x="15" y="21"/>
                    </a:cubicBezTo>
                    <a:cubicBezTo>
                      <a:pt x="13" y="25"/>
                      <a:pt x="10" y="29"/>
                      <a:pt x="7" y="32"/>
                    </a:cubicBezTo>
                    <a:cubicBezTo>
                      <a:pt x="7" y="33"/>
                      <a:pt x="7" y="33"/>
                      <a:pt x="8" y="33"/>
                    </a:cubicBezTo>
                    <a:cubicBezTo>
                      <a:pt x="11" y="28"/>
                      <a:pt x="13" y="23"/>
                      <a:pt x="17" y="18"/>
                    </a:cubicBezTo>
                    <a:cubicBezTo>
                      <a:pt x="17" y="17"/>
                      <a:pt x="16" y="16"/>
                      <a:pt x="16" y="17"/>
                    </a:cubicBezTo>
                    <a:cubicBezTo>
                      <a:pt x="13" y="20"/>
                      <a:pt x="10" y="23"/>
                      <a:pt x="8" y="27"/>
                    </a:cubicBezTo>
                    <a:cubicBezTo>
                      <a:pt x="8" y="27"/>
                      <a:pt x="9" y="27"/>
                      <a:pt x="9" y="27"/>
                    </a:cubicBezTo>
                    <a:cubicBezTo>
                      <a:pt x="11" y="23"/>
                      <a:pt x="13" y="19"/>
                      <a:pt x="15" y="15"/>
                    </a:cubicBezTo>
                    <a:cubicBezTo>
                      <a:pt x="16" y="15"/>
                      <a:pt x="15" y="14"/>
                      <a:pt x="14" y="15"/>
                    </a:cubicBezTo>
                    <a:cubicBezTo>
                      <a:pt x="11" y="19"/>
                      <a:pt x="8" y="24"/>
                      <a:pt x="4" y="29"/>
                    </a:cubicBezTo>
                    <a:cubicBezTo>
                      <a:pt x="4" y="29"/>
                      <a:pt x="4" y="29"/>
                      <a:pt x="5" y="30"/>
                    </a:cubicBezTo>
                    <a:cubicBezTo>
                      <a:pt x="8" y="24"/>
                      <a:pt x="11" y="18"/>
                      <a:pt x="14" y="12"/>
                    </a:cubicBezTo>
                    <a:cubicBezTo>
                      <a:pt x="15" y="12"/>
                      <a:pt x="13" y="11"/>
                      <a:pt x="13" y="12"/>
                    </a:cubicBezTo>
                    <a:cubicBezTo>
                      <a:pt x="10" y="16"/>
                      <a:pt x="7" y="21"/>
                      <a:pt x="2" y="25"/>
                    </a:cubicBezTo>
                    <a:cubicBezTo>
                      <a:pt x="2" y="25"/>
                      <a:pt x="2" y="25"/>
                      <a:pt x="3" y="26"/>
                    </a:cubicBezTo>
                    <a:cubicBezTo>
                      <a:pt x="5" y="21"/>
                      <a:pt x="8" y="17"/>
                      <a:pt x="11" y="13"/>
                    </a:cubicBezTo>
                    <a:cubicBezTo>
                      <a:pt x="12" y="12"/>
                      <a:pt x="10" y="11"/>
                      <a:pt x="10" y="12"/>
                    </a:cubicBezTo>
                    <a:cubicBezTo>
                      <a:pt x="8" y="15"/>
                      <a:pt x="5" y="18"/>
                      <a:pt x="3" y="21"/>
                    </a:cubicBezTo>
                    <a:cubicBezTo>
                      <a:pt x="3" y="21"/>
                      <a:pt x="4" y="22"/>
                      <a:pt x="4" y="22"/>
                    </a:cubicBezTo>
                    <a:cubicBezTo>
                      <a:pt x="8" y="17"/>
                      <a:pt x="10" y="11"/>
                      <a:pt x="15" y="6"/>
                    </a:cubicBezTo>
                    <a:cubicBezTo>
                      <a:pt x="14" y="6"/>
                      <a:pt x="14" y="5"/>
                      <a:pt x="14" y="5"/>
                    </a:cubicBezTo>
                    <a:cubicBezTo>
                      <a:pt x="10" y="9"/>
                      <a:pt x="8" y="13"/>
                      <a:pt x="5" y="16"/>
                    </a:cubicBezTo>
                    <a:cubicBezTo>
                      <a:pt x="4" y="17"/>
                      <a:pt x="5" y="18"/>
                      <a:pt x="6" y="17"/>
                    </a:cubicBezTo>
                    <a:cubicBezTo>
                      <a:pt x="9" y="14"/>
                      <a:pt x="12" y="9"/>
                      <a:pt x="14" y="5"/>
                    </a:cubicBezTo>
                    <a:cubicBezTo>
                      <a:pt x="14" y="4"/>
                      <a:pt x="13" y="3"/>
                      <a:pt x="12" y="4"/>
                    </a:cubicBezTo>
                    <a:cubicBezTo>
                      <a:pt x="10" y="8"/>
                      <a:pt x="7" y="11"/>
                      <a:pt x="4" y="15"/>
                    </a:cubicBezTo>
                    <a:cubicBezTo>
                      <a:pt x="5" y="15"/>
                      <a:pt x="5" y="15"/>
                      <a:pt x="6" y="15"/>
                    </a:cubicBezTo>
                    <a:cubicBezTo>
                      <a:pt x="7" y="12"/>
                      <a:pt x="9" y="9"/>
                      <a:pt x="11" y="6"/>
                    </a:cubicBezTo>
                    <a:cubicBezTo>
                      <a:pt x="12" y="5"/>
                      <a:pt x="11" y="4"/>
                      <a:pt x="10" y="5"/>
                    </a:cubicBezTo>
                    <a:cubicBezTo>
                      <a:pt x="7" y="8"/>
                      <a:pt x="5" y="11"/>
                      <a:pt x="2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6" y="10"/>
                      <a:pt x="9" y="6"/>
                      <a:pt x="11" y="2"/>
                    </a:cubicBezTo>
                    <a:cubicBezTo>
                      <a:pt x="11" y="1"/>
                      <a:pt x="10" y="1"/>
                      <a:pt x="9" y="1"/>
                    </a:cubicBezTo>
                    <a:cubicBezTo>
                      <a:pt x="7" y="4"/>
                      <a:pt x="4" y="7"/>
                      <a:pt x="2" y="10"/>
                    </a:cubicBezTo>
                    <a:cubicBezTo>
                      <a:pt x="2" y="10"/>
                      <a:pt x="2" y="11"/>
                      <a:pt x="3" y="11"/>
                    </a:cubicBezTo>
                    <a:cubicBezTo>
                      <a:pt x="5" y="8"/>
                      <a:pt x="8" y="5"/>
                      <a:pt x="10" y="1"/>
                    </a:cubicBezTo>
                    <a:cubicBezTo>
                      <a:pt x="10" y="0"/>
                      <a:pt x="9" y="0"/>
                      <a:pt x="9" y="0"/>
                    </a:cubicBezTo>
                    <a:cubicBezTo>
                      <a:pt x="6" y="3"/>
                      <a:pt x="4" y="6"/>
                      <a:pt x="1" y="9"/>
                    </a:cubicBezTo>
                    <a:cubicBezTo>
                      <a:pt x="2" y="9"/>
                      <a:pt x="2" y="9"/>
                      <a:pt x="3" y="9"/>
                    </a:cubicBezTo>
                    <a:cubicBezTo>
                      <a:pt x="4" y="7"/>
                      <a:pt x="5" y="4"/>
                      <a:pt x="7" y="2"/>
                    </a:cubicBezTo>
                    <a:cubicBezTo>
                      <a:pt x="7" y="1"/>
                      <a:pt x="7" y="0"/>
                      <a:pt x="6" y="1"/>
                    </a:cubicBezTo>
                    <a:cubicBezTo>
                      <a:pt x="4" y="3"/>
                      <a:pt x="2" y="5"/>
                      <a:pt x="0" y="7"/>
                    </a:cubicBezTo>
                    <a:cubicBezTo>
                      <a:pt x="0" y="7"/>
                      <a:pt x="1" y="7"/>
                      <a:pt x="1" y="8"/>
                    </a:cubicBezTo>
                    <a:cubicBezTo>
                      <a:pt x="2" y="6"/>
                      <a:pt x="4" y="4"/>
                      <a:pt x="5" y="2"/>
                    </a:cubicBezTo>
                    <a:cubicBezTo>
                      <a:pt x="6" y="2"/>
                      <a:pt x="5" y="1"/>
                      <a:pt x="4" y="1"/>
                    </a:cubicBezTo>
                    <a:cubicBezTo>
                      <a:pt x="3" y="2"/>
                      <a:pt x="2" y="4"/>
                      <a:pt x="1" y="5"/>
                    </a:cubicBezTo>
                    <a:cubicBezTo>
                      <a:pt x="1" y="5"/>
                      <a:pt x="2" y="5"/>
                      <a:pt x="2" y="6"/>
                    </a:cubicBezTo>
                    <a:cubicBezTo>
                      <a:pt x="2" y="5"/>
                      <a:pt x="3" y="4"/>
                      <a:pt x="3" y="3"/>
                    </a:cubicBezTo>
                    <a:cubicBezTo>
                      <a:pt x="4" y="3"/>
                      <a:pt x="3" y="2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2" name="Freeform 75"/>
              <p:cNvSpPr>
                <a:spLocks/>
              </p:cNvSpPr>
              <p:nvPr/>
            </p:nvSpPr>
            <p:spPr bwMode="auto">
              <a:xfrm>
                <a:off x="1209675" y="2119313"/>
                <a:ext cx="19050" cy="52388"/>
              </a:xfrm>
              <a:custGeom>
                <a:avLst/>
                <a:gdLst>
                  <a:gd name="T0" fmla="*/ 2 w 18"/>
                  <a:gd name="T1" fmla="*/ 50 h 50"/>
                  <a:gd name="T2" fmla="*/ 4 w 18"/>
                  <a:gd name="T3" fmla="*/ 38 h 50"/>
                  <a:gd name="T4" fmla="*/ 2 w 18"/>
                  <a:gd name="T5" fmla="*/ 14 h 50"/>
                  <a:gd name="T6" fmla="*/ 8 w 18"/>
                  <a:gd name="T7" fmla="*/ 2 h 50"/>
                  <a:gd name="T8" fmla="*/ 14 w 18"/>
                  <a:gd name="T9" fmla="*/ 13 h 50"/>
                  <a:gd name="T10" fmla="*/ 17 w 18"/>
                  <a:gd name="T11" fmla="*/ 49 h 50"/>
                  <a:gd name="T12" fmla="*/ 18 w 18"/>
                  <a:gd name="T13" fmla="*/ 49 h 50"/>
                  <a:gd name="T14" fmla="*/ 16 w 18"/>
                  <a:gd name="T15" fmla="*/ 1 h 50"/>
                  <a:gd name="T16" fmla="*/ 15 w 18"/>
                  <a:gd name="T17" fmla="*/ 0 h 50"/>
                  <a:gd name="T18" fmla="*/ 2 w 18"/>
                  <a:gd name="T19" fmla="*/ 0 h 50"/>
                  <a:gd name="T20" fmla="*/ 1 w 18"/>
                  <a:gd name="T21" fmla="*/ 1 h 50"/>
                  <a:gd name="T22" fmla="*/ 2 w 18"/>
                  <a:gd name="T23" fmla="*/ 26 h 50"/>
                  <a:gd name="T24" fmla="*/ 1 w 18"/>
                  <a:gd name="T25" fmla="*/ 49 h 50"/>
                  <a:gd name="T26" fmla="*/ 2 w 18"/>
                  <a:gd name="T27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" h="50">
                    <a:moveTo>
                      <a:pt x="2" y="50"/>
                    </a:moveTo>
                    <a:cubicBezTo>
                      <a:pt x="5" y="47"/>
                      <a:pt x="4" y="42"/>
                      <a:pt x="4" y="38"/>
                    </a:cubicBezTo>
                    <a:cubicBezTo>
                      <a:pt x="4" y="30"/>
                      <a:pt x="3" y="22"/>
                      <a:pt x="2" y="14"/>
                    </a:cubicBezTo>
                    <a:cubicBezTo>
                      <a:pt x="2" y="7"/>
                      <a:pt x="0" y="2"/>
                      <a:pt x="8" y="2"/>
                    </a:cubicBezTo>
                    <a:cubicBezTo>
                      <a:pt x="17" y="1"/>
                      <a:pt x="14" y="7"/>
                      <a:pt x="14" y="13"/>
                    </a:cubicBezTo>
                    <a:cubicBezTo>
                      <a:pt x="14" y="25"/>
                      <a:pt x="16" y="37"/>
                      <a:pt x="17" y="49"/>
                    </a:cubicBezTo>
                    <a:cubicBezTo>
                      <a:pt x="17" y="50"/>
                      <a:pt x="18" y="50"/>
                      <a:pt x="18" y="49"/>
                    </a:cubicBezTo>
                    <a:cubicBezTo>
                      <a:pt x="18" y="33"/>
                      <a:pt x="14" y="17"/>
                      <a:pt x="16" y="1"/>
                    </a:cubicBezTo>
                    <a:cubicBezTo>
                      <a:pt x="16" y="1"/>
                      <a:pt x="16" y="0"/>
                      <a:pt x="15" y="0"/>
                    </a:cubicBezTo>
                    <a:cubicBezTo>
                      <a:pt x="11" y="0"/>
                      <a:pt x="6" y="1"/>
                      <a:pt x="2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0" y="9"/>
                      <a:pt x="1" y="18"/>
                      <a:pt x="2" y="26"/>
                    </a:cubicBezTo>
                    <a:cubicBezTo>
                      <a:pt x="3" y="31"/>
                      <a:pt x="6" y="45"/>
                      <a:pt x="1" y="49"/>
                    </a:cubicBezTo>
                    <a:cubicBezTo>
                      <a:pt x="0" y="49"/>
                      <a:pt x="1" y="50"/>
                      <a:pt x="2" y="5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3" name="Freeform 76"/>
              <p:cNvSpPr>
                <a:spLocks/>
              </p:cNvSpPr>
              <p:nvPr/>
            </p:nvSpPr>
            <p:spPr bwMode="auto">
              <a:xfrm>
                <a:off x="1208088" y="2120901"/>
                <a:ext cx="17463" cy="50800"/>
              </a:xfrm>
              <a:custGeom>
                <a:avLst/>
                <a:gdLst>
                  <a:gd name="T0" fmla="*/ 5 w 16"/>
                  <a:gd name="T1" fmla="*/ 4 h 48"/>
                  <a:gd name="T2" fmla="*/ 0 w 16"/>
                  <a:gd name="T3" fmla="*/ 11 h 48"/>
                  <a:gd name="T4" fmla="*/ 6 w 16"/>
                  <a:gd name="T5" fmla="*/ 5 h 48"/>
                  <a:gd name="T6" fmla="*/ 3 w 16"/>
                  <a:gd name="T7" fmla="*/ 13 h 48"/>
                  <a:gd name="T8" fmla="*/ 9 w 16"/>
                  <a:gd name="T9" fmla="*/ 6 h 48"/>
                  <a:gd name="T10" fmla="*/ 6 w 16"/>
                  <a:gd name="T11" fmla="*/ 14 h 48"/>
                  <a:gd name="T12" fmla="*/ 9 w 16"/>
                  <a:gd name="T13" fmla="*/ 6 h 48"/>
                  <a:gd name="T14" fmla="*/ 4 w 16"/>
                  <a:gd name="T15" fmla="*/ 16 h 48"/>
                  <a:gd name="T16" fmla="*/ 12 w 16"/>
                  <a:gd name="T17" fmla="*/ 6 h 48"/>
                  <a:gd name="T18" fmla="*/ 4 w 16"/>
                  <a:gd name="T19" fmla="*/ 18 h 48"/>
                  <a:gd name="T20" fmla="*/ 10 w 16"/>
                  <a:gd name="T21" fmla="*/ 12 h 48"/>
                  <a:gd name="T22" fmla="*/ 12 w 16"/>
                  <a:gd name="T23" fmla="*/ 7 h 48"/>
                  <a:gd name="T24" fmla="*/ 7 w 16"/>
                  <a:gd name="T25" fmla="*/ 21 h 48"/>
                  <a:gd name="T26" fmla="*/ 13 w 16"/>
                  <a:gd name="T27" fmla="*/ 12 h 48"/>
                  <a:gd name="T28" fmla="*/ 4 w 16"/>
                  <a:gd name="T29" fmla="*/ 30 h 48"/>
                  <a:gd name="T30" fmla="*/ 6 w 16"/>
                  <a:gd name="T31" fmla="*/ 31 h 48"/>
                  <a:gd name="T32" fmla="*/ 13 w 16"/>
                  <a:gd name="T33" fmla="*/ 24 h 48"/>
                  <a:gd name="T34" fmla="*/ 7 w 16"/>
                  <a:gd name="T35" fmla="*/ 36 h 48"/>
                  <a:gd name="T36" fmla="*/ 13 w 16"/>
                  <a:gd name="T37" fmla="*/ 25 h 48"/>
                  <a:gd name="T38" fmla="*/ 4 w 16"/>
                  <a:gd name="T39" fmla="*/ 41 h 48"/>
                  <a:gd name="T40" fmla="*/ 12 w 16"/>
                  <a:gd name="T41" fmla="*/ 31 h 48"/>
                  <a:gd name="T42" fmla="*/ 4 w 16"/>
                  <a:gd name="T43" fmla="*/ 43 h 48"/>
                  <a:gd name="T44" fmla="*/ 11 w 16"/>
                  <a:gd name="T45" fmla="*/ 37 h 48"/>
                  <a:gd name="T46" fmla="*/ 7 w 16"/>
                  <a:gd name="T47" fmla="*/ 44 h 48"/>
                  <a:gd name="T48" fmla="*/ 14 w 16"/>
                  <a:gd name="T49" fmla="*/ 37 h 48"/>
                  <a:gd name="T50" fmla="*/ 9 w 16"/>
                  <a:gd name="T51" fmla="*/ 47 h 48"/>
                  <a:gd name="T52" fmla="*/ 13 w 16"/>
                  <a:gd name="T53" fmla="*/ 47 h 48"/>
                  <a:gd name="T54" fmla="*/ 14 w 16"/>
                  <a:gd name="T55" fmla="*/ 43 h 48"/>
                  <a:gd name="T56" fmla="*/ 14 w 16"/>
                  <a:gd name="T57" fmla="*/ 38 h 48"/>
                  <a:gd name="T58" fmla="*/ 11 w 16"/>
                  <a:gd name="T59" fmla="*/ 44 h 48"/>
                  <a:gd name="T60" fmla="*/ 15 w 16"/>
                  <a:gd name="T61" fmla="*/ 34 h 48"/>
                  <a:gd name="T62" fmla="*/ 10 w 16"/>
                  <a:gd name="T63" fmla="*/ 43 h 48"/>
                  <a:gd name="T64" fmla="*/ 13 w 16"/>
                  <a:gd name="T65" fmla="*/ 32 h 48"/>
                  <a:gd name="T66" fmla="*/ 15 w 16"/>
                  <a:gd name="T67" fmla="*/ 29 h 48"/>
                  <a:gd name="T68" fmla="*/ 5 w 16"/>
                  <a:gd name="T69" fmla="*/ 38 h 48"/>
                  <a:gd name="T70" fmla="*/ 12 w 16"/>
                  <a:gd name="T71" fmla="*/ 28 h 48"/>
                  <a:gd name="T72" fmla="*/ 9 w 16"/>
                  <a:gd name="T73" fmla="*/ 33 h 48"/>
                  <a:gd name="T74" fmla="*/ 14 w 16"/>
                  <a:gd name="T75" fmla="*/ 20 h 48"/>
                  <a:gd name="T76" fmla="*/ 10 w 16"/>
                  <a:gd name="T77" fmla="*/ 27 h 48"/>
                  <a:gd name="T78" fmla="*/ 13 w 16"/>
                  <a:gd name="T79" fmla="*/ 19 h 48"/>
                  <a:gd name="T80" fmla="*/ 7 w 16"/>
                  <a:gd name="T81" fmla="*/ 25 h 48"/>
                  <a:gd name="T82" fmla="*/ 15 w 16"/>
                  <a:gd name="T83" fmla="*/ 9 h 48"/>
                  <a:gd name="T84" fmla="*/ 15 w 16"/>
                  <a:gd name="T85" fmla="*/ 5 h 48"/>
                  <a:gd name="T86" fmla="*/ 6 w 16"/>
                  <a:gd name="T87" fmla="*/ 16 h 48"/>
                  <a:gd name="T88" fmla="*/ 10 w 16"/>
                  <a:gd name="T89" fmla="*/ 11 h 48"/>
                  <a:gd name="T90" fmla="*/ 13 w 16"/>
                  <a:gd name="T91" fmla="*/ 3 h 48"/>
                  <a:gd name="T92" fmla="*/ 6 w 16"/>
                  <a:gd name="T93" fmla="*/ 14 h 48"/>
                  <a:gd name="T94" fmla="*/ 11 w 16"/>
                  <a:gd name="T95" fmla="*/ 3 h 48"/>
                  <a:gd name="T96" fmla="*/ 7 w 16"/>
                  <a:gd name="T97" fmla="*/ 11 h 48"/>
                  <a:gd name="T98" fmla="*/ 11 w 16"/>
                  <a:gd name="T99" fmla="*/ 1 h 48"/>
                  <a:gd name="T100" fmla="*/ 6 w 16"/>
                  <a:gd name="T101" fmla="*/ 8 h 48"/>
                  <a:gd name="T102" fmla="*/ 7 w 16"/>
                  <a:gd name="T103" fmla="*/ 2 h 48"/>
                  <a:gd name="T104" fmla="*/ 2 w 16"/>
                  <a:gd name="T105" fmla="*/ 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6" h="48">
                    <a:moveTo>
                      <a:pt x="3" y="8"/>
                    </a:moveTo>
                    <a:cubicBezTo>
                      <a:pt x="4" y="7"/>
                      <a:pt x="4" y="6"/>
                      <a:pt x="5" y="4"/>
                    </a:cubicBezTo>
                    <a:cubicBezTo>
                      <a:pt x="5" y="4"/>
                      <a:pt x="4" y="3"/>
                      <a:pt x="3" y="4"/>
                    </a:cubicBezTo>
                    <a:cubicBezTo>
                      <a:pt x="2" y="6"/>
                      <a:pt x="1" y="8"/>
                      <a:pt x="0" y="11"/>
                    </a:cubicBezTo>
                    <a:cubicBezTo>
                      <a:pt x="0" y="12"/>
                      <a:pt x="1" y="12"/>
                      <a:pt x="2" y="11"/>
                    </a:cubicBezTo>
                    <a:cubicBezTo>
                      <a:pt x="3" y="10"/>
                      <a:pt x="6" y="4"/>
                      <a:pt x="6" y="5"/>
                    </a:cubicBezTo>
                    <a:cubicBezTo>
                      <a:pt x="4" y="7"/>
                      <a:pt x="3" y="10"/>
                      <a:pt x="2" y="12"/>
                    </a:cubicBezTo>
                    <a:cubicBezTo>
                      <a:pt x="2" y="13"/>
                      <a:pt x="2" y="13"/>
                      <a:pt x="3" y="13"/>
                    </a:cubicBezTo>
                    <a:cubicBezTo>
                      <a:pt x="6" y="10"/>
                      <a:pt x="8" y="7"/>
                      <a:pt x="11" y="4"/>
                    </a:cubicBezTo>
                    <a:cubicBezTo>
                      <a:pt x="10" y="3"/>
                      <a:pt x="9" y="3"/>
                      <a:pt x="9" y="6"/>
                    </a:cubicBezTo>
                    <a:cubicBezTo>
                      <a:pt x="7" y="8"/>
                      <a:pt x="6" y="11"/>
                      <a:pt x="4" y="13"/>
                    </a:cubicBezTo>
                    <a:cubicBezTo>
                      <a:pt x="4" y="14"/>
                      <a:pt x="5" y="15"/>
                      <a:pt x="6" y="14"/>
                    </a:cubicBezTo>
                    <a:cubicBezTo>
                      <a:pt x="7" y="12"/>
                      <a:pt x="8" y="11"/>
                      <a:pt x="9" y="9"/>
                    </a:cubicBezTo>
                    <a:cubicBezTo>
                      <a:pt x="11" y="7"/>
                      <a:pt x="11" y="6"/>
                      <a:pt x="9" y="6"/>
                    </a:cubicBezTo>
                    <a:cubicBezTo>
                      <a:pt x="7" y="9"/>
                      <a:pt x="5" y="12"/>
                      <a:pt x="3" y="16"/>
                    </a:cubicBezTo>
                    <a:cubicBezTo>
                      <a:pt x="3" y="16"/>
                      <a:pt x="4" y="17"/>
                      <a:pt x="4" y="16"/>
                    </a:cubicBezTo>
                    <a:cubicBezTo>
                      <a:pt x="7" y="13"/>
                      <a:pt x="10" y="10"/>
                      <a:pt x="12" y="7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1" y="8"/>
                      <a:pt x="10" y="9"/>
                      <a:pt x="9" y="11"/>
                    </a:cubicBezTo>
                    <a:cubicBezTo>
                      <a:pt x="7" y="13"/>
                      <a:pt x="6" y="16"/>
                      <a:pt x="4" y="18"/>
                    </a:cubicBezTo>
                    <a:cubicBezTo>
                      <a:pt x="4" y="19"/>
                      <a:pt x="5" y="20"/>
                      <a:pt x="6" y="19"/>
                    </a:cubicBezTo>
                    <a:cubicBezTo>
                      <a:pt x="7" y="16"/>
                      <a:pt x="8" y="14"/>
                      <a:pt x="10" y="12"/>
                    </a:cubicBezTo>
                    <a:cubicBezTo>
                      <a:pt x="11" y="11"/>
                      <a:pt x="11" y="10"/>
                      <a:pt x="12" y="10"/>
                    </a:cubicBezTo>
                    <a:cubicBezTo>
                      <a:pt x="14" y="8"/>
                      <a:pt x="14" y="7"/>
                      <a:pt x="12" y="7"/>
                    </a:cubicBezTo>
                    <a:cubicBezTo>
                      <a:pt x="10" y="11"/>
                      <a:pt x="8" y="16"/>
                      <a:pt x="6" y="20"/>
                    </a:cubicBezTo>
                    <a:cubicBezTo>
                      <a:pt x="6" y="21"/>
                      <a:pt x="7" y="21"/>
                      <a:pt x="7" y="21"/>
                    </a:cubicBezTo>
                    <a:cubicBezTo>
                      <a:pt x="9" y="19"/>
                      <a:pt x="11" y="17"/>
                      <a:pt x="13" y="14"/>
                    </a:cubicBezTo>
                    <a:cubicBezTo>
                      <a:pt x="15" y="12"/>
                      <a:pt x="13" y="12"/>
                      <a:pt x="13" y="12"/>
                    </a:cubicBezTo>
                    <a:cubicBezTo>
                      <a:pt x="10" y="18"/>
                      <a:pt x="6" y="23"/>
                      <a:pt x="3" y="29"/>
                    </a:cubicBezTo>
                    <a:cubicBezTo>
                      <a:pt x="3" y="30"/>
                      <a:pt x="4" y="31"/>
                      <a:pt x="4" y="30"/>
                    </a:cubicBezTo>
                    <a:cubicBezTo>
                      <a:pt x="7" y="27"/>
                      <a:pt x="10" y="25"/>
                      <a:pt x="12" y="22"/>
                    </a:cubicBezTo>
                    <a:cubicBezTo>
                      <a:pt x="11" y="23"/>
                      <a:pt x="8" y="28"/>
                      <a:pt x="6" y="31"/>
                    </a:cubicBezTo>
                    <a:cubicBezTo>
                      <a:pt x="5" y="31"/>
                      <a:pt x="6" y="32"/>
                      <a:pt x="7" y="31"/>
                    </a:cubicBezTo>
                    <a:cubicBezTo>
                      <a:pt x="7" y="32"/>
                      <a:pt x="13" y="23"/>
                      <a:pt x="13" y="24"/>
                    </a:cubicBezTo>
                    <a:cubicBezTo>
                      <a:pt x="10" y="27"/>
                      <a:pt x="8" y="31"/>
                      <a:pt x="5" y="35"/>
                    </a:cubicBezTo>
                    <a:cubicBezTo>
                      <a:pt x="5" y="36"/>
                      <a:pt x="6" y="37"/>
                      <a:pt x="7" y="36"/>
                    </a:cubicBezTo>
                    <a:cubicBezTo>
                      <a:pt x="9" y="33"/>
                      <a:pt x="12" y="29"/>
                      <a:pt x="15" y="26"/>
                    </a:cubicBezTo>
                    <a:cubicBezTo>
                      <a:pt x="15" y="25"/>
                      <a:pt x="14" y="25"/>
                      <a:pt x="13" y="25"/>
                    </a:cubicBezTo>
                    <a:cubicBezTo>
                      <a:pt x="9" y="30"/>
                      <a:pt x="6" y="35"/>
                      <a:pt x="3" y="40"/>
                    </a:cubicBezTo>
                    <a:cubicBezTo>
                      <a:pt x="3" y="41"/>
                      <a:pt x="3" y="42"/>
                      <a:pt x="4" y="41"/>
                    </a:cubicBezTo>
                    <a:cubicBezTo>
                      <a:pt x="7" y="38"/>
                      <a:pt x="10" y="35"/>
                      <a:pt x="13" y="32"/>
                    </a:cubicBezTo>
                    <a:cubicBezTo>
                      <a:pt x="12" y="31"/>
                      <a:pt x="12" y="31"/>
                      <a:pt x="12" y="31"/>
                    </a:cubicBezTo>
                    <a:cubicBezTo>
                      <a:pt x="11" y="32"/>
                      <a:pt x="10" y="34"/>
                      <a:pt x="9" y="36"/>
                    </a:cubicBezTo>
                    <a:cubicBezTo>
                      <a:pt x="7" y="38"/>
                      <a:pt x="6" y="41"/>
                      <a:pt x="4" y="43"/>
                    </a:cubicBezTo>
                    <a:cubicBezTo>
                      <a:pt x="4" y="44"/>
                      <a:pt x="5" y="45"/>
                      <a:pt x="5" y="44"/>
                    </a:cubicBezTo>
                    <a:cubicBezTo>
                      <a:pt x="7" y="42"/>
                      <a:pt x="9" y="39"/>
                      <a:pt x="11" y="37"/>
                    </a:cubicBezTo>
                    <a:cubicBezTo>
                      <a:pt x="13" y="34"/>
                      <a:pt x="13" y="34"/>
                      <a:pt x="11" y="37"/>
                    </a:cubicBezTo>
                    <a:cubicBezTo>
                      <a:pt x="10" y="39"/>
                      <a:pt x="8" y="42"/>
                      <a:pt x="7" y="44"/>
                    </a:cubicBezTo>
                    <a:cubicBezTo>
                      <a:pt x="7" y="45"/>
                      <a:pt x="8" y="46"/>
                      <a:pt x="8" y="45"/>
                    </a:cubicBezTo>
                    <a:cubicBezTo>
                      <a:pt x="10" y="42"/>
                      <a:pt x="12" y="40"/>
                      <a:pt x="14" y="37"/>
                    </a:cubicBezTo>
                    <a:cubicBezTo>
                      <a:pt x="13" y="39"/>
                      <a:pt x="10" y="43"/>
                      <a:pt x="8" y="46"/>
                    </a:cubicBezTo>
                    <a:cubicBezTo>
                      <a:pt x="8" y="47"/>
                      <a:pt x="9" y="48"/>
                      <a:pt x="9" y="47"/>
                    </a:cubicBezTo>
                    <a:cubicBezTo>
                      <a:pt x="13" y="42"/>
                      <a:pt x="14" y="38"/>
                      <a:pt x="11" y="46"/>
                    </a:cubicBezTo>
                    <a:cubicBezTo>
                      <a:pt x="11" y="46"/>
                      <a:pt x="12" y="47"/>
                      <a:pt x="13" y="47"/>
                    </a:cubicBezTo>
                    <a:cubicBezTo>
                      <a:pt x="14" y="45"/>
                      <a:pt x="14" y="45"/>
                      <a:pt x="15" y="43"/>
                    </a:cubicBezTo>
                    <a:cubicBezTo>
                      <a:pt x="16" y="43"/>
                      <a:pt x="14" y="42"/>
                      <a:pt x="14" y="43"/>
                    </a:cubicBezTo>
                    <a:cubicBezTo>
                      <a:pt x="12" y="45"/>
                      <a:pt x="15" y="39"/>
                      <a:pt x="15" y="39"/>
                    </a:cubicBezTo>
                    <a:cubicBezTo>
                      <a:pt x="15" y="38"/>
                      <a:pt x="14" y="37"/>
                      <a:pt x="14" y="38"/>
                    </a:cubicBezTo>
                    <a:cubicBezTo>
                      <a:pt x="13" y="39"/>
                      <a:pt x="13" y="40"/>
                      <a:pt x="12" y="41"/>
                    </a:cubicBezTo>
                    <a:cubicBezTo>
                      <a:pt x="9" y="42"/>
                      <a:pt x="9" y="43"/>
                      <a:pt x="11" y="44"/>
                    </a:cubicBezTo>
                    <a:cubicBezTo>
                      <a:pt x="13" y="41"/>
                      <a:pt x="14" y="38"/>
                      <a:pt x="16" y="35"/>
                    </a:cubicBezTo>
                    <a:cubicBezTo>
                      <a:pt x="16" y="34"/>
                      <a:pt x="15" y="33"/>
                      <a:pt x="15" y="34"/>
                    </a:cubicBezTo>
                    <a:cubicBezTo>
                      <a:pt x="13" y="36"/>
                      <a:pt x="12" y="37"/>
                      <a:pt x="11" y="39"/>
                    </a:cubicBezTo>
                    <a:cubicBezTo>
                      <a:pt x="9" y="40"/>
                      <a:pt x="8" y="41"/>
                      <a:pt x="10" y="43"/>
                    </a:cubicBezTo>
                    <a:cubicBezTo>
                      <a:pt x="11" y="39"/>
                      <a:pt x="13" y="36"/>
                      <a:pt x="14" y="32"/>
                    </a:cubicBezTo>
                    <a:cubicBezTo>
                      <a:pt x="15" y="31"/>
                      <a:pt x="13" y="31"/>
                      <a:pt x="13" y="32"/>
                    </a:cubicBezTo>
                    <a:cubicBezTo>
                      <a:pt x="11" y="35"/>
                      <a:pt x="9" y="38"/>
                      <a:pt x="7" y="41"/>
                    </a:cubicBezTo>
                    <a:cubicBezTo>
                      <a:pt x="9" y="37"/>
                      <a:pt x="12" y="33"/>
                      <a:pt x="15" y="29"/>
                    </a:cubicBezTo>
                    <a:cubicBezTo>
                      <a:pt x="15" y="28"/>
                      <a:pt x="14" y="28"/>
                      <a:pt x="13" y="28"/>
                    </a:cubicBezTo>
                    <a:cubicBezTo>
                      <a:pt x="11" y="32"/>
                      <a:pt x="8" y="35"/>
                      <a:pt x="5" y="38"/>
                    </a:cubicBezTo>
                    <a:cubicBezTo>
                      <a:pt x="6" y="39"/>
                      <a:pt x="6" y="39"/>
                      <a:pt x="7" y="36"/>
                    </a:cubicBezTo>
                    <a:cubicBezTo>
                      <a:pt x="9" y="33"/>
                      <a:pt x="11" y="31"/>
                      <a:pt x="12" y="28"/>
                    </a:cubicBezTo>
                    <a:cubicBezTo>
                      <a:pt x="10" y="29"/>
                      <a:pt x="9" y="31"/>
                      <a:pt x="8" y="33"/>
                    </a:cubicBezTo>
                    <a:cubicBezTo>
                      <a:pt x="7" y="33"/>
                      <a:pt x="7" y="33"/>
                      <a:pt x="9" y="33"/>
                    </a:cubicBezTo>
                    <a:cubicBezTo>
                      <a:pt x="11" y="29"/>
                      <a:pt x="13" y="25"/>
                      <a:pt x="16" y="21"/>
                    </a:cubicBezTo>
                    <a:cubicBezTo>
                      <a:pt x="16" y="21"/>
                      <a:pt x="15" y="20"/>
                      <a:pt x="14" y="20"/>
                    </a:cubicBezTo>
                    <a:cubicBezTo>
                      <a:pt x="12" y="23"/>
                      <a:pt x="10" y="25"/>
                      <a:pt x="8" y="28"/>
                    </a:cubicBezTo>
                    <a:cubicBezTo>
                      <a:pt x="8" y="30"/>
                      <a:pt x="9" y="29"/>
                      <a:pt x="10" y="27"/>
                    </a:cubicBezTo>
                    <a:cubicBezTo>
                      <a:pt x="11" y="24"/>
                      <a:pt x="13" y="22"/>
                      <a:pt x="14" y="20"/>
                    </a:cubicBezTo>
                    <a:cubicBezTo>
                      <a:pt x="15" y="19"/>
                      <a:pt x="14" y="18"/>
                      <a:pt x="13" y="19"/>
                    </a:cubicBezTo>
                    <a:cubicBezTo>
                      <a:pt x="11" y="21"/>
                      <a:pt x="9" y="23"/>
                      <a:pt x="7" y="25"/>
                    </a:cubicBezTo>
                    <a:cubicBezTo>
                      <a:pt x="4" y="28"/>
                      <a:pt x="5" y="28"/>
                      <a:pt x="7" y="25"/>
                    </a:cubicBezTo>
                    <a:cubicBezTo>
                      <a:pt x="10" y="20"/>
                      <a:pt x="13" y="15"/>
                      <a:pt x="16" y="10"/>
                    </a:cubicBezTo>
                    <a:cubicBezTo>
                      <a:pt x="16" y="9"/>
                      <a:pt x="15" y="8"/>
                      <a:pt x="15" y="9"/>
                    </a:cubicBezTo>
                    <a:cubicBezTo>
                      <a:pt x="13" y="12"/>
                      <a:pt x="9" y="16"/>
                      <a:pt x="9" y="18"/>
                    </a:cubicBezTo>
                    <a:cubicBezTo>
                      <a:pt x="11" y="13"/>
                      <a:pt x="13" y="9"/>
                      <a:pt x="15" y="5"/>
                    </a:cubicBezTo>
                    <a:cubicBezTo>
                      <a:pt x="16" y="4"/>
                      <a:pt x="15" y="4"/>
                      <a:pt x="14" y="4"/>
                    </a:cubicBezTo>
                    <a:cubicBezTo>
                      <a:pt x="11" y="8"/>
                      <a:pt x="8" y="12"/>
                      <a:pt x="6" y="16"/>
                    </a:cubicBezTo>
                    <a:cubicBezTo>
                      <a:pt x="6" y="16"/>
                      <a:pt x="6" y="16"/>
                      <a:pt x="7" y="16"/>
                    </a:cubicBezTo>
                    <a:cubicBezTo>
                      <a:pt x="8" y="15"/>
                      <a:pt x="9" y="13"/>
                      <a:pt x="10" y="11"/>
                    </a:cubicBezTo>
                    <a:cubicBezTo>
                      <a:pt x="12" y="9"/>
                      <a:pt x="13" y="7"/>
                      <a:pt x="14" y="4"/>
                    </a:cubicBezTo>
                    <a:cubicBezTo>
                      <a:pt x="15" y="3"/>
                      <a:pt x="14" y="3"/>
                      <a:pt x="13" y="3"/>
                    </a:cubicBezTo>
                    <a:cubicBezTo>
                      <a:pt x="12" y="5"/>
                      <a:pt x="11" y="7"/>
                      <a:pt x="9" y="8"/>
                    </a:cubicBezTo>
                    <a:cubicBezTo>
                      <a:pt x="5" y="10"/>
                      <a:pt x="4" y="12"/>
                      <a:pt x="6" y="14"/>
                    </a:cubicBezTo>
                    <a:cubicBezTo>
                      <a:pt x="8" y="11"/>
                      <a:pt x="10" y="7"/>
                      <a:pt x="12" y="4"/>
                    </a:cubicBezTo>
                    <a:cubicBezTo>
                      <a:pt x="12" y="3"/>
                      <a:pt x="11" y="3"/>
                      <a:pt x="11" y="3"/>
                    </a:cubicBezTo>
                    <a:cubicBezTo>
                      <a:pt x="9" y="5"/>
                      <a:pt x="8" y="7"/>
                      <a:pt x="7" y="8"/>
                    </a:cubicBezTo>
                    <a:cubicBezTo>
                      <a:pt x="5" y="10"/>
                      <a:pt x="5" y="11"/>
                      <a:pt x="7" y="11"/>
                    </a:cubicBezTo>
                    <a:cubicBezTo>
                      <a:pt x="9" y="8"/>
                      <a:pt x="11" y="5"/>
                      <a:pt x="13" y="2"/>
                    </a:cubicBezTo>
                    <a:cubicBezTo>
                      <a:pt x="13" y="1"/>
                      <a:pt x="12" y="0"/>
                      <a:pt x="11" y="1"/>
                    </a:cubicBezTo>
                    <a:cubicBezTo>
                      <a:pt x="9" y="4"/>
                      <a:pt x="7" y="7"/>
                      <a:pt x="4" y="10"/>
                    </a:cubicBezTo>
                    <a:cubicBezTo>
                      <a:pt x="5" y="11"/>
                      <a:pt x="5" y="10"/>
                      <a:pt x="6" y="8"/>
                    </a:cubicBezTo>
                    <a:cubicBezTo>
                      <a:pt x="7" y="6"/>
                      <a:pt x="7" y="5"/>
                      <a:pt x="8" y="3"/>
                    </a:cubicBezTo>
                    <a:cubicBezTo>
                      <a:pt x="9" y="2"/>
                      <a:pt x="8" y="2"/>
                      <a:pt x="7" y="2"/>
                    </a:cubicBezTo>
                    <a:cubicBezTo>
                      <a:pt x="5" y="4"/>
                      <a:pt x="3" y="6"/>
                      <a:pt x="2" y="8"/>
                    </a:cubicBezTo>
                    <a:cubicBezTo>
                      <a:pt x="3" y="6"/>
                      <a:pt x="3" y="4"/>
                      <a:pt x="2" y="8"/>
                    </a:cubicBezTo>
                    <a:cubicBezTo>
                      <a:pt x="1" y="9"/>
                      <a:pt x="3" y="9"/>
                      <a:pt x="3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4" name="Freeform 77"/>
              <p:cNvSpPr>
                <a:spLocks/>
              </p:cNvSpPr>
              <p:nvPr/>
            </p:nvSpPr>
            <p:spPr bwMode="auto">
              <a:xfrm>
                <a:off x="1227138" y="2103438"/>
                <a:ext cx="22225" cy="68263"/>
              </a:xfrm>
              <a:custGeom>
                <a:avLst/>
                <a:gdLst>
                  <a:gd name="T0" fmla="*/ 7 w 20"/>
                  <a:gd name="T1" fmla="*/ 63 h 64"/>
                  <a:gd name="T2" fmla="*/ 6 w 20"/>
                  <a:gd name="T3" fmla="*/ 36 h 64"/>
                  <a:gd name="T4" fmla="*/ 3 w 20"/>
                  <a:gd name="T5" fmla="*/ 16 h 64"/>
                  <a:gd name="T6" fmla="*/ 7 w 20"/>
                  <a:gd name="T7" fmla="*/ 3 h 64"/>
                  <a:gd name="T8" fmla="*/ 13 w 20"/>
                  <a:gd name="T9" fmla="*/ 2 h 64"/>
                  <a:gd name="T10" fmla="*/ 16 w 20"/>
                  <a:gd name="T11" fmla="*/ 11 h 64"/>
                  <a:gd name="T12" fmla="*/ 17 w 20"/>
                  <a:gd name="T13" fmla="*/ 28 h 64"/>
                  <a:gd name="T14" fmla="*/ 19 w 20"/>
                  <a:gd name="T15" fmla="*/ 60 h 64"/>
                  <a:gd name="T16" fmla="*/ 20 w 20"/>
                  <a:gd name="T17" fmla="*/ 60 h 64"/>
                  <a:gd name="T18" fmla="*/ 16 w 20"/>
                  <a:gd name="T19" fmla="*/ 1 h 64"/>
                  <a:gd name="T20" fmla="*/ 16 w 20"/>
                  <a:gd name="T21" fmla="*/ 0 h 64"/>
                  <a:gd name="T22" fmla="*/ 1 w 20"/>
                  <a:gd name="T23" fmla="*/ 2 h 64"/>
                  <a:gd name="T24" fmla="*/ 0 w 20"/>
                  <a:gd name="T25" fmla="*/ 2 h 64"/>
                  <a:gd name="T26" fmla="*/ 4 w 20"/>
                  <a:gd name="T27" fmla="*/ 33 h 64"/>
                  <a:gd name="T28" fmla="*/ 5 w 20"/>
                  <a:gd name="T29" fmla="*/ 51 h 64"/>
                  <a:gd name="T30" fmla="*/ 6 w 20"/>
                  <a:gd name="T31" fmla="*/ 64 h 64"/>
                  <a:gd name="T32" fmla="*/ 7 w 20"/>
                  <a:gd name="T33" fmla="*/ 6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0" h="64">
                    <a:moveTo>
                      <a:pt x="7" y="63"/>
                    </a:moveTo>
                    <a:cubicBezTo>
                      <a:pt x="5" y="55"/>
                      <a:pt x="7" y="45"/>
                      <a:pt x="6" y="36"/>
                    </a:cubicBezTo>
                    <a:cubicBezTo>
                      <a:pt x="5" y="29"/>
                      <a:pt x="4" y="23"/>
                      <a:pt x="3" y="16"/>
                    </a:cubicBezTo>
                    <a:cubicBezTo>
                      <a:pt x="3" y="11"/>
                      <a:pt x="0" y="3"/>
                      <a:pt x="7" y="3"/>
                    </a:cubicBezTo>
                    <a:cubicBezTo>
                      <a:pt x="9" y="2"/>
                      <a:pt x="11" y="2"/>
                      <a:pt x="13" y="2"/>
                    </a:cubicBezTo>
                    <a:cubicBezTo>
                      <a:pt x="16" y="2"/>
                      <a:pt x="15" y="10"/>
                      <a:pt x="16" y="11"/>
                    </a:cubicBezTo>
                    <a:cubicBezTo>
                      <a:pt x="16" y="17"/>
                      <a:pt x="16" y="22"/>
                      <a:pt x="17" y="28"/>
                    </a:cubicBezTo>
                    <a:cubicBezTo>
                      <a:pt x="18" y="39"/>
                      <a:pt x="19" y="49"/>
                      <a:pt x="19" y="60"/>
                    </a:cubicBezTo>
                    <a:cubicBezTo>
                      <a:pt x="19" y="61"/>
                      <a:pt x="20" y="61"/>
                      <a:pt x="20" y="60"/>
                    </a:cubicBezTo>
                    <a:cubicBezTo>
                      <a:pt x="20" y="41"/>
                      <a:pt x="17" y="21"/>
                      <a:pt x="16" y="1"/>
                    </a:cubicBezTo>
                    <a:cubicBezTo>
                      <a:pt x="16" y="1"/>
                      <a:pt x="16" y="0"/>
                      <a:pt x="16" y="0"/>
                    </a:cubicBezTo>
                    <a:cubicBezTo>
                      <a:pt x="11" y="0"/>
                      <a:pt x="6" y="1"/>
                      <a:pt x="1" y="2"/>
                    </a:cubicBezTo>
                    <a:cubicBezTo>
                      <a:pt x="1" y="2"/>
                      <a:pt x="0" y="2"/>
                      <a:pt x="0" y="2"/>
                    </a:cubicBezTo>
                    <a:cubicBezTo>
                      <a:pt x="1" y="13"/>
                      <a:pt x="2" y="23"/>
                      <a:pt x="4" y="33"/>
                    </a:cubicBezTo>
                    <a:cubicBezTo>
                      <a:pt x="5" y="39"/>
                      <a:pt x="6" y="45"/>
                      <a:pt x="5" y="51"/>
                    </a:cubicBezTo>
                    <a:cubicBezTo>
                      <a:pt x="5" y="55"/>
                      <a:pt x="5" y="59"/>
                      <a:pt x="6" y="64"/>
                    </a:cubicBezTo>
                    <a:cubicBezTo>
                      <a:pt x="6" y="64"/>
                      <a:pt x="8" y="64"/>
                      <a:pt x="7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5" name="Freeform 78"/>
              <p:cNvSpPr>
                <a:spLocks/>
              </p:cNvSpPr>
              <p:nvPr/>
            </p:nvSpPr>
            <p:spPr bwMode="auto">
              <a:xfrm>
                <a:off x="1228725" y="2106613"/>
                <a:ext cx="17463" cy="65088"/>
              </a:xfrm>
              <a:custGeom>
                <a:avLst/>
                <a:gdLst>
                  <a:gd name="T0" fmla="*/ 0 w 17"/>
                  <a:gd name="T1" fmla="*/ 10 h 61"/>
                  <a:gd name="T2" fmla="*/ 6 w 17"/>
                  <a:gd name="T3" fmla="*/ 4 h 61"/>
                  <a:gd name="T4" fmla="*/ 3 w 17"/>
                  <a:gd name="T5" fmla="*/ 12 h 61"/>
                  <a:gd name="T6" fmla="*/ 3 w 17"/>
                  <a:gd name="T7" fmla="*/ 16 h 61"/>
                  <a:gd name="T8" fmla="*/ 7 w 17"/>
                  <a:gd name="T9" fmla="*/ 12 h 61"/>
                  <a:gd name="T10" fmla="*/ 10 w 17"/>
                  <a:gd name="T11" fmla="*/ 7 h 61"/>
                  <a:gd name="T12" fmla="*/ 4 w 17"/>
                  <a:gd name="T13" fmla="*/ 21 h 61"/>
                  <a:gd name="T14" fmla="*/ 6 w 17"/>
                  <a:gd name="T15" fmla="*/ 23 h 61"/>
                  <a:gd name="T16" fmla="*/ 10 w 17"/>
                  <a:gd name="T17" fmla="*/ 19 h 61"/>
                  <a:gd name="T18" fmla="*/ 13 w 17"/>
                  <a:gd name="T19" fmla="*/ 14 h 61"/>
                  <a:gd name="T20" fmla="*/ 6 w 17"/>
                  <a:gd name="T21" fmla="*/ 30 h 61"/>
                  <a:gd name="T22" fmla="*/ 10 w 17"/>
                  <a:gd name="T23" fmla="*/ 22 h 61"/>
                  <a:gd name="T24" fmla="*/ 6 w 17"/>
                  <a:gd name="T25" fmla="*/ 32 h 61"/>
                  <a:gd name="T26" fmla="*/ 12 w 17"/>
                  <a:gd name="T27" fmla="*/ 26 h 61"/>
                  <a:gd name="T28" fmla="*/ 4 w 17"/>
                  <a:gd name="T29" fmla="*/ 38 h 61"/>
                  <a:gd name="T30" fmla="*/ 11 w 17"/>
                  <a:gd name="T31" fmla="*/ 29 h 61"/>
                  <a:gd name="T32" fmla="*/ 7 w 17"/>
                  <a:gd name="T33" fmla="*/ 42 h 61"/>
                  <a:gd name="T34" fmla="*/ 5 w 17"/>
                  <a:gd name="T35" fmla="*/ 47 h 61"/>
                  <a:gd name="T36" fmla="*/ 12 w 17"/>
                  <a:gd name="T37" fmla="*/ 39 h 61"/>
                  <a:gd name="T38" fmla="*/ 7 w 17"/>
                  <a:gd name="T39" fmla="*/ 51 h 61"/>
                  <a:gd name="T40" fmla="*/ 8 w 17"/>
                  <a:gd name="T41" fmla="*/ 54 h 61"/>
                  <a:gd name="T42" fmla="*/ 15 w 17"/>
                  <a:gd name="T43" fmla="*/ 47 h 61"/>
                  <a:gd name="T44" fmla="*/ 9 w 17"/>
                  <a:gd name="T45" fmla="*/ 59 h 61"/>
                  <a:gd name="T46" fmla="*/ 13 w 17"/>
                  <a:gd name="T47" fmla="*/ 52 h 61"/>
                  <a:gd name="T48" fmla="*/ 10 w 17"/>
                  <a:gd name="T49" fmla="*/ 60 h 61"/>
                  <a:gd name="T50" fmla="*/ 11 w 17"/>
                  <a:gd name="T51" fmla="*/ 58 h 61"/>
                  <a:gd name="T52" fmla="*/ 15 w 17"/>
                  <a:gd name="T53" fmla="*/ 49 h 61"/>
                  <a:gd name="T54" fmla="*/ 11 w 17"/>
                  <a:gd name="T55" fmla="*/ 56 h 61"/>
                  <a:gd name="T56" fmla="*/ 15 w 17"/>
                  <a:gd name="T57" fmla="*/ 43 h 61"/>
                  <a:gd name="T58" fmla="*/ 11 w 17"/>
                  <a:gd name="T59" fmla="*/ 50 h 61"/>
                  <a:gd name="T60" fmla="*/ 15 w 17"/>
                  <a:gd name="T61" fmla="*/ 39 h 61"/>
                  <a:gd name="T62" fmla="*/ 15 w 17"/>
                  <a:gd name="T63" fmla="*/ 36 h 61"/>
                  <a:gd name="T64" fmla="*/ 6 w 17"/>
                  <a:gd name="T65" fmla="*/ 45 h 61"/>
                  <a:gd name="T66" fmla="*/ 10 w 17"/>
                  <a:gd name="T67" fmla="*/ 40 h 61"/>
                  <a:gd name="T68" fmla="*/ 14 w 17"/>
                  <a:gd name="T69" fmla="*/ 31 h 61"/>
                  <a:gd name="T70" fmla="*/ 14 w 17"/>
                  <a:gd name="T71" fmla="*/ 27 h 61"/>
                  <a:gd name="T72" fmla="*/ 8 w 17"/>
                  <a:gd name="T73" fmla="*/ 33 h 61"/>
                  <a:gd name="T74" fmla="*/ 14 w 17"/>
                  <a:gd name="T75" fmla="*/ 21 h 61"/>
                  <a:gd name="T76" fmla="*/ 13 w 17"/>
                  <a:gd name="T77" fmla="*/ 20 h 61"/>
                  <a:gd name="T78" fmla="*/ 8 w 17"/>
                  <a:gd name="T79" fmla="*/ 24 h 61"/>
                  <a:gd name="T80" fmla="*/ 16 w 17"/>
                  <a:gd name="T81" fmla="*/ 12 h 61"/>
                  <a:gd name="T82" fmla="*/ 7 w 17"/>
                  <a:gd name="T83" fmla="*/ 21 h 61"/>
                  <a:gd name="T84" fmla="*/ 12 w 17"/>
                  <a:gd name="T85" fmla="*/ 10 h 61"/>
                  <a:gd name="T86" fmla="*/ 12 w 17"/>
                  <a:gd name="T87" fmla="*/ 5 h 61"/>
                  <a:gd name="T88" fmla="*/ 8 w 17"/>
                  <a:gd name="T89" fmla="*/ 9 h 61"/>
                  <a:gd name="T90" fmla="*/ 11 w 17"/>
                  <a:gd name="T91" fmla="*/ 1 h 61"/>
                  <a:gd name="T92" fmla="*/ 5 w 17"/>
                  <a:gd name="T93" fmla="*/ 7 h 61"/>
                  <a:gd name="T94" fmla="*/ 9 w 17"/>
                  <a:gd name="T95" fmla="*/ 3 h 61"/>
                  <a:gd name="T96" fmla="*/ 5 w 17"/>
                  <a:gd name="T97" fmla="*/ 2 h 61"/>
                  <a:gd name="T98" fmla="*/ 0 w 17"/>
                  <a:gd name="T99" fmla="*/ 7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7" h="61">
                    <a:moveTo>
                      <a:pt x="1" y="8"/>
                    </a:moveTo>
                    <a:cubicBezTo>
                      <a:pt x="5" y="1"/>
                      <a:pt x="1" y="7"/>
                      <a:pt x="0" y="10"/>
                    </a:cubicBezTo>
                    <a:cubicBezTo>
                      <a:pt x="0" y="10"/>
                      <a:pt x="1" y="11"/>
                      <a:pt x="2" y="10"/>
                    </a:cubicBezTo>
                    <a:cubicBezTo>
                      <a:pt x="0" y="12"/>
                      <a:pt x="7" y="3"/>
                      <a:pt x="6" y="4"/>
                    </a:cubicBezTo>
                    <a:cubicBezTo>
                      <a:pt x="5" y="7"/>
                      <a:pt x="3" y="9"/>
                      <a:pt x="2" y="12"/>
                    </a:cubicBezTo>
                    <a:cubicBezTo>
                      <a:pt x="2" y="13"/>
                      <a:pt x="3" y="13"/>
                      <a:pt x="3" y="12"/>
                    </a:cubicBezTo>
                    <a:cubicBezTo>
                      <a:pt x="5" y="10"/>
                      <a:pt x="9" y="6"/>
                      <a:pt x="9" y="4"/>
                    </a:cubicBezTo>
                    <a:cubicBezTo>
                      <a:pt x="8" y="8"/>
                      <a:pt x="5" y="12"/>
                      <a:pt x="3" y="16"/>
                    </a:cubicBezTo>
                    <a:cubicBezTo>
                      <a:pt x="2" y="16"/>
                      <a:pt x="3" y="17"/>
                      <a:pt x="4" y="17"/>
                    </a:cubicBezTo>
                    <a:cubicBezTo>
                      <a:pt x="6" y="14"/>
                      <a:pt x="6" y="14"/>
                      <a:pt x="7" y="12"/>
                    </a:cubicBezTo>
                    <a:cubicBezTo>
                      <a:pt x="8" y="11"/>
                      <a:pt x="9" y="10"/>
                      <a:pt x="9" y="10"/>
                    </a:cubicBezTo>
                    <a:cubicBezTo>
                      <a:pt x="11" y="8"/>
                      <a:pt x="11" y="7"/>
                      <a:pt x="10" y="7"/>
                    </a:cubicBezTo>
                    <a:cubicBezTo>
                      <a:pt x="7" y="11"/>
                      <a:pt x="5" y="15"/>
                      <a:pt x="3" y="20"/>
                    </a:cubicBezTo>
                    <a:cubicBezTo>
                      <a:pt x="3" y="21"/>
                      <a:pt x="4" y="21"/>
                      <a:pt x="4" y="21"/>
                    </a:cubicBezTo>
                    <a:cubicBezTo>
                      <a:pt x="7" y="18"/>
                      <a:pt x="9" y="15"/>
                      <a:pt x="10" y="13"/>
                    </a:cubicBezTo>
                    <a:cubicBezTo>
                      <a:pt x="9" y="16"/>
                      <a:pt x="7" y="20"/>
                      <a:pt x="6" y="23"/>
                    </a:cubicBezTo>
                    <a:cubicBezTo>
                      <a:pt x="5" y="24"/>
                      <a:pt x="7" y="25"/>
                      <a:pt x="7" y="24"/>
                    </a:cubicBezTo>
                    <a:cubicBezTo>
                      <a:pt x="8" y="22"/>
                      <a:pt x="9" y="21"/>
                      <a:pt x="10" y="19"/>
                    </a:cubicBezTo>
                    <a:cubicBezTo>
                      <a:pt x="12" y="18"/>
                      <a:pt x="13" y="16"/>
                      <a:pt x="14" y="15"/>
                    </a:cubicBezTo>
                    <a:cubicBezTo>
                      <a:pt x="14" y="14"/>
                      <a:pt x="14" y="14"/>
                      <a:pt x="13" y="14"/>
                    </a:cubicBezTo>
                    <a:cubicBezTo>
                      <a:pt x="10" y="19"/>
                      <a:pt x="7" y="24"/>
                      <a:pt x="5" y="29"/>
                    </a:cubicBezTo>
                    <a:cubicBezTo>
                      <a:pt x="4" y="30"/>
                      <a:pt x="5" y="30"/>
                      <a:pt x="6" y="30"/>
                    </a:cubicBezTo>
                    <a:cubicBezTo>
                      <a:pt x="7" y="28"/>
                      <a:pt x="8" y="26"/>
                      <a:pt x="9" y="25"/>
                    </a:cubicBezTo>
                    <a:cubicBezTo>
                      <a:pt x="11" y="24"/>
                      <a:pt x="12" y="22"/>
                      <a:pt x="10" y="22"/>
                    </a:cubicBezTo>
                    <a:cubicBezTo>
                      <a:pt x="9" y="25"/>
                      <a:pt x="7" y="28"/>
                      <a:pt x="5" y="31"/>
                    </a:cubicBezTo>
                    <a:cubicBezTo>
                      <a:pt x="5" y="32"/>
                      <a:pt x="6" y="33"/>
                      <a:pt x="6" y="32"/>
                    </a:cubicBezTo>
                    <a:cubicBezTo>
                      <a:pt x="8" y="31"/>
                      <a:pt x="9" y="30"/>
                      <a:pt x="10" y="28"/>
                    </a:cubicBezTo>
                    <a:cubicBezTo>
                      <a:pt x="11" y="28"/>
                      <a:pt x="11" y="27"/>
                      <a:pt x="12" y="26"/>
                    </a:cubicBezTo>
                    <a:cubicBezTo>
                      <a:pt x="14" y="25"/>
                      <a:pt x="14" y="24"/>
                      <a:pt x="12" y="24"/>
                    </a:cubicBezTo>
                    <a:cubicBezTo>
                      <a:pt x="10" y="29"/>
                      <a:pt x="6" y="33"/>
                      <a:pt x="4" y="38"/>
                    </a:cubicBezTo>
                    <a:cubicBezTo>
                      <a:pt x="4" y="38"/>
                      <a:pt x="5" y="39"/>
                      <a:pt x="5" y="38"/>
                    </a:cubicBezTo>
                    <a:cubicBezTo>
                      <a:pt x="8" y="35"/>
                      <a:pt x="10" y="32"/>
                      <a:pt x="11" y="29"/>
                    </a:cubicBezTo>
                    <a:cubicBezTo>
                      <a:pt x="9" y="33"/>
                      <a:pt x="7" y="37"/>
                      <a:pt x="5" y="41"/>
                    </a:cubicBezTo>
                    <a:cubicBezTo>
                      <a:pt x="5" y="42"/>
                      <a:pt x="6" y="43"/>
                      <a:pt x="7" y="42"/>
                    </a:cubicBezTo>
                    <a:cubicBezTo>
                      <a:pt x="7" y="42"/>
                      <a:pt x="15" y="29"/>
                      <a:pt x="11" y="37"/>
                    </a:cubicBezTo>
                    <a:cubicBezTo>
                      <a:pt x="9" y="40"/>
                      <a:pt x="6" y="43"/>
                      <a:pt x="5" y="47"/>
                    </a:cubicBezTo>
                    <a:cubicBezTo>
                      <a:pt x="4" y="48"/>
                      <a:pt x="5" y="48"/>
                      <a:pt x="6" y="48"/>
                    </a:cubicBezTo>
                    <a:cubicBezTo>
                      <a:pt x="7" y="46"/>
                      <a:pt x="12" y="39"/>
                      <a:pt x="12" y="39"/>
                    </a:cubicBezTo>
                    <a:cubicBezTo>
                      <a:pt x="9" y="42"/>
                      <a:pt x="7" y="46"/>
                      <a:pt x="6" y="50"/>
                    </a:cubicBezTo>
                    <a:cubicBezTo>
                      <a:pt x="5" y="51"/>
                      <a:pt x="6" y="51"/>
                      <a:pt x="7" y="51"/>
                    </a:cubicBezTo>
                    <a:cubicBezTo>
                      <a:pt x="9" y="48"/>
                      <a:pt x="13" y="43"/>
                      <a:pt x="14" y="41"/>
                    </a:cubicBezTo>
                    <a:cubicBezTo>
                      <a:pt x="12" y="46"/>
                      <a:pt x="9" y="50"/>
                      <a:pt x="8" y="54"/>
                    </a:cubicBezTo>
                    <a:cubicBezTo>
                      <a:pt x="7" y="55"/>
                      <a:pt x="9" y="56"/>
                      <a:pt x="9" y="55"/>
                    </a:cubicBezTo>
                    <a:cubicBezTo>
                      <a:pt x="11" y="52"/>
                      <a:pt x="13" y="49"/>
                      <a:pt x="15" y="47"/>
                    </a:cubicBezTo>
                    <a:cubicBezTo>
                      <a:pt x="12" y="50"/>
                      <a:pt x="10" y="54"/>
                      <a:pt x="8" y="58"/>
                    </a:cubicBezTo>
                    <a:cubicBezTo>
                      <a:pt x="7" y="59"/>
                      <a:pt x="9" y="60"/>
                      <a:pt x="9" y="59"/>
                    </a:cubicBezTo>
                    <a:cubicBezTo>
                      <a:pt x="10" y="57"/>
                      <a:pt x="11" y="56"/>
                      <a:pt x="12" y="54"/>
                    </a:cubicBezTo>
                    <a:cubicBezTo>
                      <a:pt x="15" y="53"/>
                      <a:pt x="15" y="52"/>
                      <a:pt x="13" y="52"/>
                    </a:cubicBezTo>
                    <a:cubicBezTo>
                      <a:pt x="12" y="54"/>
                      <a:pt x="10" y="57"/>
                      <a:pt x="9" y="60"/>
                    </a:cubicBezTo>
                    <a:cubicBezTo>
                      <a:pt x="9" y="60"/>
                      <a:pt x="10" y="61"/>
                      <a:pt x="10" y="60"/>
                    </a:cubicBezTo>
                    <a:cubicBezTo>
                      <a:pt x="11" y="60"/>
                      <a:pt x="11" y="60"/>
                      <a:pt x="12" y="59"/>
                    </a:cubicBezTo>
                    <a:cubicBezTo>
                      <a:pt x="13" y="58"/>
                      <a:pt x="12" y="57"/>
                      <a:pt x="11" y="58"/>
                    </a:cubicBezTo>
                    <a:cubicBezTo>
                      <a:pt x="13" y="56"/>
                      <a:pt x="14" y="52"/>
                      <a:pt x="16" y="50"/>
                    </a:cubicBezTo>
                    <a:cubicBezTo>
                      <a:pt x="16" y="49"/>
                      <a:pt x="15" y="48"/>
                      <a:pt x="15" y="49"/>
                    </a:cubicBezTo>
                    <a:cubicBezTo>
                      <a:pt x="13" y="50"/>
                      <a:pt x="12" y="52"/>
                      <a:pt x="11" y="54"/>
                    </a:cubicBezTo>
                    <a:cubicBezTo>
                      <a:pt x="9" y="55"/>
                      <a:pt x="9" y="56"/>
                      <a:pt x="11" y="56"/>
                    </a:cubicBezTo>
                    <a:cubicBezTo>
                      <a:pt x="13" y="52"/>
                      <a:pt x="15" y="48"/>
                      <a:pt x="17" y="44"/>
                    </a:cubicBezTo>
                    <a:cubicBezTo>
                      <a:pt x="17" y="43"/>
                      <a:pt x="16" y="43"/>
                      <a:pt x="15" y="43"/>
                    </a:cubicBezTo>
                    <a:cubicBezTo>
                      <a:pt x="14" y="45"/>
                      <a:pt x="13" y="47"/>
                      <a:pt x="11" y="49"/>
                    </a:cubicBezTo>
                    <a:cubicBezTo>
                      <a:pt x="9" y="52"/>
                      <a:pt x="9" y="52"/>
                      <a:pt x="11" y="50"/>
                    </a:cubicBezTo>
                    <a:cubicBezTo>
                      <a:pt x="13" y="46"/>
                      <a:pt x="15" y="43"/>
                      <a:pt x="16" y="40"/>
                    </a:cubicBezTo>
                    <a:cubicBezTo>
                      <a:pt x="17" y="39"/>
                      <a:pt x="16" y="38"/>
                      <a:pt x="15" y="39"/>
                    </a:cubicBezTo>
                    <a:cubicBezTo>
                      <a:pt x="13" y="42"/>
                      <a:pt x="10" y="45"/>
                      <a:pt x="8" y="48"/>
                    </a:cubicBezTo>
                    <a:cubicBezTo>
                      <a:pt x="11" y="45"/>
                      <a:pt x="13" y="40"/>
                      <a:pt x="15" y="36"/>
                    </a:cubicBezTo>
                    <a:cubicBezTo>
                      <a:pt x="15" y="36"/>
                      <a:pt x="14" y="35"/>
                      <a:pt x="14" y="36"/>
                    </a:cubicBezTo>
                    <a:cubicBezTo>
                      <a:pt x="11" y="38"/>
                      <a:pt x="8" y="41"/>
                      <a:pt x="6" y="45"/>
                    </a:cubicBezTo>
                    <a:cubicBezTo>
                      <a:pt x="7" y="45"/>
                      <a:pt x="7" y="45"/>
                      <a:pt x="7" y="45"/>
                    </a:cubicBezTo>
                    <a:cubicBezTo>
                      <a:pt x="8" y="43"/>
                      <a:pt x="9" y="42"/>
                      <a:pt x="10" y="40"/>
                    </a:cubicBezTo>
                    <a:cubicBezTo>
                      <a:pt x="12" y="37"/>
                      <a:pt x="13" y="35"/>
                      <a:pt x="15" y="32"/>
                    </a:cubicBezTo>
                    <a:cubicBezTo>
                      <a:pt x="15" y="32"/>
                      <a:pt x="14" y="31"/>
                      <a:pt x="14" y="31"/>
                    </a:cubicBezTo>
                    <a:cubicBezTo>
                      <a:pt x="11" y="34"/>
                      <a:pt x="9" y="36"/>
                      <a:pt x="7" y="39"/>
                    </a:cubicBezTo>
                    <a:cubicBezTo>
                      <a:pt x="10" y="35"/>
                      <a:pt x="12" y="31"/>
                      <a:pt x="14" y="27"/>
                    </a:cubicBezTo>
                    <a:cubicBezTo>
                      <a:pt x="14" y="26"/>
                      <a:pt x="13" y="26"/>
                      <a:pt x="13" y="26"/>
                    </a:cubicBezTo>
                    <a:cubicBezTo>
                      <a:pt x="11" y="29"/>
                      <a:pt x="4" y="40"/>
                      <a:pt x="8" y="33"/>
                    </a:cubicBezTo>
                    <a:cubicBezTo>
                      <a:pt x="10" y="29"/>
                      <a:pt x="13" y="26"/>
                      <a:pt x="15" y="22"/>
                    </a:cubicBezTo>
                    <a:cubicBezTo>
                      <a:pt x="16" y="22"/>
                      <a:pt x="15" y="21"/>
                      <a:pt x="14" y="21"/>
                    </a:cubicBezTo>
                    <a:cubicBezTo>
                      <a:pt x="12" y="24"/>
                      <a:pt x="10" y="27"/>
                      <a:pt x="7" y="29"/>
                    </a:cubicBezTo>
                    <a:cubicBezTo>
                      <a:pt x="9" y="27"/>
                      <a:pt x="11" y="23"/>
                      <a:pt x="13" y="20"/>
                    </a:cubicBezTo>
                    <a:cubicBezTo>
                      <a:pt x="13" y="19"/>
                      <a:pt x="12" y="18"/>
                      <a:pt x="12" y="19"/>
                    </a:cubicBezTo>
                    <a:cubicBezTo>
                      <a:pt x="10" y="21"/>
                      <a:pt x="9" y="22"/>
                      <a:pt x="8" y="24"/>
                    </a:cubicBezTo>
                    <a:cubicBezTo>
                      <a:pt x="6" y="26"/>
                      <a:pt x="6" y="27"/>
                      <a:pt x="7" y="27"/>
                    </a:cubicBezTo>
                    <a:cubicBezTo>
                      <a:pt x="10" y="22"/>
                      <a:pt x="13" y="17"/>
                      <a:pt x="16" y="12"/>
                    </a:cubicBezTo>
                    <a:cubicBezTo>
                      <a:pt x="16" y="11"/>
                      <a:pt x="15" y="11"/>
                      <a:pt x="15" y="11"/>
                    </a:cubicBezTo>
                    <a:cubicBezTo>
                      <a:pt x="12" y="15"/>
                      <a:pt x="10" y="18"/>
                      <a:pt x="7" y="21"/>
                    </a:cubicBezTo>
                    <a:cubicBezTo>
                      <a:pt x="9" y="19"/>
                      <a:pt x="11" y="14"/>
                      <a:pt x="13" y="11"/>
                    </a:cubicBezTo>
                    <a:cubicBezTo>
                      <a:pt x="13" y="10"/>
                      <a:pt x="12" y="10"/>
                      <a:pt x="12" y="10"/>
                    </a:cubicBezTo>
                    <a:cubicBezTo>
                      <a:pt x="10" y="12"/>
                      <a:pt x="6" y="15"/>
                      <a:pt x="5" y="18"/>
                    </a:cubicBezTo>
                    <a:cubicBezTo>
                      <a:pt x="7" y="13"/>
                      <a:pt x="10" y="9"/>
                      <a:pt x="12" y="5"/>
                    </a:cubicBezTo>
                    <a:cubicBezTo>
                      <a:pt x="13" y="4"/>
                      <a:pt x="11" y="3"/>
                      <a:pt x="11" y="4"/>
                    </a:cubicBezTo>
                    <a:cubicBezTo>
                      <a:pt x="10" y="6"/>
                      <a:pt x="9" y="7"/>
                      <a:pt x="8" y="9"/>
                    </a:cubicBezTo>
                    <a:cubicBezTo>
                      <a:pt x="7" y="10"/>
                      <a:pt x="3" y="18"/>
                      <a:pt x="7" y="12"/>
                    </a:cubicBezTo>
                    <a:cubicBezTo>
                      <a:pt x="9" y="9"/>
                      <a:pt x="10" y="5"/>
                      <a:pt x="11" y="1"/>
                    </a:cubicBezTo>
                    <a:cubicBezTo>
                      <a:pt x="12" y="1"/>
                      <a:pt x="11" y="0"/>
                      <a:pt x="10" y="1"/>
                    </a:cubicBezTo>
                    <a:cubicBezTo>
                      <a:pt x="8" y="3"/>
                      <a:pt x="7" y="5"/>
                      <a:pt x="5" y="7"/>
                    </a:cubicBezTo>
                    <a:cubicBezTo>
                      <a:pt x="3" y="9"/>
                      <a:pt x="3" y="10"/>
                      <a:pt x="5" y="10"/>
                    </a:cubicBezTo>
                    <a:cubicBezTo>
                      <a:pt x="6" y="8"/>
                      <a:pt x="7" y="5"/>
                      <a:pt x="9" y="3"/>
                    </a:cubicBezTo>
                    <a:cubicBezTo>
                      <a:pt x="9" y="2"/>
                      <a:pt x="8" y="1"/>
                      <a:pt x="8" y="2"/>
                    </a:cubicBezTo>
                    <a:cubicBezTo>
                      <a:pt x="3" y="5"/>
                      <a:pt x="0" y="11"/>
                      <a:pt x="5" y="2"/>
                    </a:cubicBezTo>
                    <a:cubicBezTo>
                      <a:pt x="5" y="2"/>
                      <a:pt x="4" y="1"/>
                      <a:pt x="4" y="2"/>
                    </a:cubicBezTo>
                    <a:cubicBezTo>
                      <a:pt x="1" y="5"/>
                      <a:pt x="2" y="3"/>
                      <a:pt x="0" y="7"/>
                    </a:cubicBezTo>
                    <a:cubicBezTo>
                      <a:pt x="0" y="8"/>
                      <a:pt x="1" y="8"/>
                      <a:pt x="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6" name="Freeform 79"/>
              <p:cNvSpPr>
                <a:spLocks/>
              </p:cNvSpPr>
              <p:nvPr/>
            </p:nvSpPr>
            <p:spPr bwMode="auto">
              <a:xfrm>
                <a:off x="1163638" y="2068513"/>
                <a:ext cx="68263" cy="50800"/>
              </a:xfrm>
              <a:custGeom>
                <a:avLst/>
                <a:gdLst>
                  <a:gd name="T0" fmla="*/ 1 w 64"/>
                  <a:gd name="T1" fmla="*/ 47 h 48"/>
                  <a:gd name="T2" fmla="*/ 35 w 64"/>
                  <a:gd name="T3" fmla="*/ 35 h 48"/>
                  <a:gd name="T4" fmla="*/ 60 w 64"/>
                  <a:gd name="T5" fmla="*/ 1 h 48"/>
                  <a:gd name="T6" fmla="*/ 59 w 64"/>
                  <a:gd name="T7" fmla="*/ 0 h 48"/>
                  <a:gd name="T8" fmla="*/ 49 w 64"/>
                  <a:gd name="T9" fmla="*/ 7 h 48"/>
                  <a:gd name="T10" fmla="*/ 49 w 64"/>
                  <a:gd name="T11" fmla="*/ 8 h 48"/>
                  <a:gd name="T12" fmla="*/ 58 w 64"/>
                  <a:gd name="T13" fmla="*/ 3 h 48"/>
                  <a:gd name="T14" fmla="*/ 62 w 64"/>
                  <a:gd name="T15" fmla="*/ 13 h 48"/>
                  <a:gd name="T16" fmla="*/ 64 w 64"/>
                  <a:gd name="T17" fmla="*/ 13 h 48"/>
                  <a:gd name="T18" fmla="*/ 61 w 64"/>
                  <a:gd name="T19" fmla="*/ 1 h 48"/>
                  <a:gd name="T20" fmla="*/ 60 w 64"/>
                  <a:gd name="T21" fmla="*/ 0 h 48"/>
                  <a:gd name="T22" fmla="*/ 51 w 64"/>
                  <a:gd name="T23" fmla="*/ 5 h 48"/>
                  <a:gd name="T24" fmla="*/ 58 w 64"/>
                  <a:gd name="T25" fmla="*/ 4 h 48"/>
                  <a:gd name="T26" fmla="*/ 44 w 64"/>
                  <a:gd name="T27" fmla="*/ 27 h 48"/>
                  <a:gd name="T28" fmla="*/ 2 w 64"/>
                  <a:gd name="T29" fmla="*/ 45 h 48"/>
                  <a:gd name="T30" fmla="*/ 1 w 64"/>
                  <a:gd name="T31" fmla="*/ 47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4" h="48">
                    <a:moveTo>
                      <a:pt x="1" y="47"/>
                    </a:moveTo>
                    <a:cubicBezTo>
                      <a:pt x="14" y="48"/>
                      <a:pt x="25" y="42"/>
                      <a:pt x="35" y="35"/>
                    </a:cubicBezTo>
                    <a:cubicBezTo>
                      <a:pt x="48" y="26"/>
                      <a:pt x="54" y="15"/>
                      <a:pt x="60" y="1"/>
                    </a:cubicBezTo>
                    <a:cubicBezTo>
                      <a:pt x="61" y="1"/>
                      <a:pt x="60" y="0"/>
                      <a:pt x="59" y="0"/>
                    </a:cubicBezTo>
                    <a:cubicBezTo>
                      <a:pt x="55" y="2"/>
                      <a:pt x="52" y="4"/>
                      <a:pt x="49" y="7"/>
                    </a:cubicBezTo>
                    <a:cubicBezTo>
                      <a:pt x="48" y="7"/>
                      <a:pt x="49" y="9"/>
                      <a:pt x="49" y="8"/>
                    </a:cubicBezTo>
                    <a:cubicBezTo>
                      <a:pt x="52" y="7"/>
                      <a:pt x="55" y="5"/>
                      <a:pt x="58" y="3"/>
                    </a:cubicBezTo>
                    <a:cubicBezTo>
                      <a:pt x="61" y="2"/>
                      <a:pt x="62" y="11"/>
                      <a:pt x="62" y="13"/>
                    </a:cubicBezTo>
                    <a:cubicBezTo>
                      <a:pt x="62" y="14"/>
                      <a:pt x="64" y="13"/>
                      <a:pt x="64" y="13"/>
                    </a:cubicBezTo>
                    <a:cubicBezTo>
                      <a:pt x="63" y="8"/>
                      <a:pt x="63" y="5"/>
                      <a:pt x="61" y="1"/>
                    </a:cubicBezTo>
                    <a:cubicBezTo>
                      <a:pt x="61" y="0"/>
                      <a:pt x="60" y="0"/>
                      <a:pt x="60" y="0"/>
                    </a:cubicBezTo>
                    <a:cubicBezTo>
                      <a:pt x="57" y="2"/>
                      <a:pt x="54" y="4"/>
                      <a:pt x="51" y="5"/>
                    </a:cubicBezTo>
                    <a:cubicBezTo>
                      <a:pt x="48" y="7"/>
                      <a:pt x="58" y="4"/>
                      <a:pt x="58" y="4"/>
                    </a:cubicBezTo>
                    <a:cubicBezTo>
                      <a:pt x="54" y="12"/>
                      <a:pt x="51" y="20"/>
                      <a:pt x="44" y="27"/>
                    </a:cubicBezTo>
                    <a:cubicBezTo>
                      <a:pt x="34" y="37"/>
                      <a:pt x="17" y="47"/>
                      <a:pt x="2" y="45"/>
                    </a:cubicBezTo>
                    <a:cubicBezTo>
                      <a:pt x="1" y="45"/>
                      <a:pt x="0" y="46"/>
                      <a:pt x="1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7" name="Freeform 80"/>
              <p:cNvSpPr>
                <a:spLocks/>
              </p:cNvSpPr>
              <p:nvPr/>
            </p:nvSpPr>
            <p:spPr bwMode="auto">
              <a:xfrm>
                <a:off x="1265238" y="2162176"/>
                <a:ext cx="14288" cy="15875"/>
              </a:xfrm>
              <a:custGeom>
                <a:avLst/>
                <a:gdLst>
                  <a:gd name="T0" fmla="*/ 2 w 14"/>
                  <a:gd name="T1" fmla="*/ 0 h 15"/>
                  <a:gd name="T2" fmla="*/ 1 w 14"/>
                  <a:gd name="T3" fmla="*/ 0 h 15"/>
                  <a:gd name="T4" fmla="*/ 1 w 14"/>
                  <a:gd name="T5" fmla="*/ 1 h 15"/>
                  <a:gd name="T6" fmla="*/ 13 w 14"/>
                  <a:gd name="T7" fmla="*/ 4 h 15"/>
                  <a:gd name="T8" fmla="*/ 13 w 14"/>
                  <a:gd name="T9" fmla="*/ 3 h 15"/>
                  <a:gd name="T10" fmla="*/ 8 w 14"/>
                  <a:gd name="T11" fmla="*/ 13 h 15"/>
                  <a:gd name="T12" fmla="*/ 9 w 14"/>
                  <a:gd name="T13" fmla="*/ 14 h 15"/>
                  <a:gd name="T14" fmla="*/ 14 w 14"/>
                  <a:gd name="T15" fmla="*/ 4 h 15"/>
                  <a:gd name="T16" fmla="*/ 13 w 14"/>
                  <a:gd name="T17" fmla="*/ 3 h 15"/>
                  <a:gd name="T18" fmla="*/ 1 w 14"/>
                  <a:gd name="T19" fmla="*/ 0 h 15"/>
                  <a:gd name="T20" fmla="*/ 0 w 14"/>
                  <a:gd name="T21" fmla="*/ 1 h 15"/>
                  <a:gd name="T22" fmla="*/ 1 w 14"/>
                  <a:gd name="T23" fmla="*/ 1 h 15"/>
                  <a:gd name="T24" fmla="*/ 2 w 14"/>
                  <a:gd name="T2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" h="15">
                    <a:moveTo>
                      <a:pt x="2" y="0"/>
                    </a:move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5" y="1"/>
                      <a:pt x="9" y="3"/>
                      <a:pt x="13" y="4"/>
                    </a:cubicBezTo>
                    <a:cubicBezTo>
                      <a:pt x="13" y="4"/>
                      <a:pt x="13" y="4"/>
                      <a:pt x="13" y="3"/>
                    </a:cubicBezTo>
                    <a:cubicBezTo>
                      <a:pt x="12" y="7"/>
                      <a:pt x="10" y="10"/>
                      <a:pt x="8" y="13"/>
                    </a:cubicBezTo>
                    <a:cubicBezTo>
                      <a:pt x="7" y="14"/>
                      <a:pt x="8" y="15"/>
                      <a:pt x="9" y="14"/>
                    </a:cubicBezTo>
                    <a:cubicBezTo>
                      <a:pt x="11" y="11"/>
                      <a:pt x="13" y="7"/>
                      <a:pt x="14" y="4"/>
                    </a:cubicBezTo>
                    <a:cubicBezTo>
                      <a:pt x="14" y="3"/>
                      <a:pt x="14" y="3"/>
                      <a:pt x="13" y="3"/>
                    </a:cubicBezTo>
                    <a:cubicBezTo>
                      <a:pt x="9" y="2"/>
                      <a:pt x="5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2"/>
                      <a:pt x="3" y="1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8" name="Freeform 81"/>
              <p:cNvSpPr>
                <a:spLocks/>
              </p:cNvSpPr>
              <p:nvPr/>
            </p:nvSpPr>
            <p:spPr bwMode="auto">
              <a:xfrm>
                <a:off x="1144588" y="2081213"/>
                <a:ext cx="20638" cy="17463"/>
              </a:xfrm>
              <a:custGeom>
                <a:avLst/>
                <a:gdLst>
                  <a:gd name="T0" fmla="*/ 1 w 19"/>
                  <a:gd name="T1" fmla="*/ 16 h 16"/>
                  <a:gd name="T2" fmla="*/ 12 w 19"/>
                  <a:gd name="T3" fmla="*/ 1 h 16"/>
                  <a:gd name="T4" fmla="*/ 11 w 19"/>
                  <a:gd name="T5" fmla="*/ 1 h 16"/>
                  <a:gd name="T6" fmla="*/ 17 w 19"/>
                  <a:gd name="T7" fmla="*/ 13 h 16"/>
                  <a:gd name="T8" fmla="*/ 18 w 19"/>
                  <a:gd name="T9" fmla="*/ 12 h 16"/>
                  <a:gd name="T10" fmla="*/ 12 w 19"/>
                  <a:gd name="T11" fmla="*/ 1 h 16"/>
                  <a:gd name="T12" fmla="*/ 11 w 19"/>
                  <a:gd name="T13" fmla="*/ 1 h 16"/>
                  <a:gd name="T14" fmla="*/ 1 w 19"/>
                  <a:gd name="T15" fmla="*/ 14 h 16"/>
                  <a:gd name="T16" fmla="*/ 1 w 19"/>
                  <a:gd name="T1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" h="16">
                    <a:moveTo>
                      <a:pt x="1" y="16"/>
                    </a:moveTo>
                    <a:cubicBezTo>
                      <a:pt x="7" y="14"/>
                      <a:pt x="10" y="6"/>
                      <a:pt x="12" y="1"/>
                    </a:cubicBezTo>
                    <a:cubicBezTo>
                      <a:pt x="12" y="1"/>
                      <a:pt x="11" y="1"/>
                      <a:pt x="11" y="1"/>
                    </a:cubicBezTo>
                    <a:cubicBezTo>
                      <a:pt x="13" y="5"/>
                      <a:pt x="14" y="10"/>
                      <a:pt x="17" y="13"/>
                    </a:cubicBezTo>
                    <a:cubicBezTo>
                      <a:pt x="18" y="14"/>
                      <a:pt x="19" y="13"/>
                      <a:pt x="18" y="12"/>
                    </a:cubicBezTo>
                    <a:cubicBezTo>
                      <a:pt x="15" y="9"/>
                      <a:pt x="15" y="4"/>
                      <a:pt x="12" y="1"/>
                    </a:cubicBezTo>
                    <a:cubicBezTo>
                      <a:pt x="12" y="0"/>
                      <a:pt x="11" y="0"/>
                      <a:pt x="11" y="1"/>
                    </a:cubicBezTo>
                    <a:cubicBezTo>
                      <a:pt x="9" y="5"/>
                      <a:pt x="6" y="13"/>
                      <a:pt x="1" y="14"/>
                    </a:cubicBezTo>
                    <a:cubicBezTo>
                      <a:pt x="0" y="15"/>
                      <a:pt x="0" y="16"/>
                      <a:pt x="1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9" name="Freeform 95"/>
              <p:cNvSpPr>
                <a:spLocks/>
              </p:cNvSpPr>
              <p:nvPr/>
            </p:nvSpPr>
            <p:spPr bwMode="auto">
              <a:xfrm>
                <a:off x="1050925" y="2143126"/>
                <a:ext cx="92075" cy="84138"/>
              </a:xfrm>
              <a:custGeom>
                <a:avLst/>
                <a:gdLst>
                  <a:gd name="T0" fmla="*/ 55 w 87"/>
                  <a:gd name="T1" fmla="*/ 6 h 79"/>
                  <a:gd name="T2" fmla="*/ 28 w 87"/>
                  <a:gd name="T3" fmla="*/ 10 h 79"/>
                  <a:gd name="T4" fmla="*/ 7 w 87"/>
                  <a:gd name="T5" fmla="*/ 38 h 79"/>
                  <a:gd name="T6" fmla="*/ 44 w 87"/>
                  <a:gd name="T7" fmla="*/ 78 h 79"/>
                  <a:gd name="T8" fmla="*/ 81 w 87"/>
                  <a:gd name="T9" fmla="*/ 35 h 79"/>
                  <a:gd name="T10" fmla="*/ 47 w 87"/>
                  <a:gd name="T11" fmla="*/ 3 h 79"/>
                  <a:gd name="T12" fmla="*/ 48 w 87"/>
                  <a:gd name="T13" fmla="*/ 5 h 79"/>
                  <a:gd name="T14" fmla="*/ 79 w 87"/>
                  <a:gd name="T15" fmla="*/ 32 h 79"/>
                  <a:gd name="T16" fmla="*/ 47 w 87"/>
                  <a:gd name="T17" fmla="*/ 77 h 79"/>
                  <a:gd name="T18" fmla="*/ 7 w 87"/>
                  <a:gd name="T19" fmla="*/ 43 h 79"/>
                  <a:gd name="T20" fmla="*/ 25 w 87"/>
                  <a:gd name="T21" fmla="*/ 13 h 79"/>
                  <a:gd name="T22" fmla="*/ 54 w 87"/>
                  <a:gd name="T23" fmla="*/ 7 h 79"/>
                  <a:gd name="T24" fmla="*/ 55 w 87"/>
                  <a:gd name="T25" fmla="*/ 6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7" h="79">
                    <a:moveTo>
                      <a:pt x="55" y="6"/>
                    </a:moveTo>
                    <a:cubicBezTo>
                      <a:pt x="47" y="0"/>
                      <a:pt x="36" y="6"/>
                      <a:pt x="28" y="10"/>
                    </a:cubicBezTo>
                    <a:cubicBezTo>
                      <a:pt x="17" y="15"/>
                      <a:pt x="10" y="26"/>
                      <a:pt x="7" y="38"/>
                    </a:cubicBezTo>
                    <a:cubicBezTo>
                      <a:pt x="0" y="60"/>
                      <a:pt x="23" y="78"/>
                      <a:pt x="44" y="78"/>
                    </a:cubicBezTo>
                    <a:cubicBezTo>
                      <a:pt x="65" y="79"/>
                      <a:pt x="86" y="55"/>
                      <a:pt x="81" y="35"/>
                    </a:cubicBezTo>
                    <a:cubicBezTo>
                      <a:pt x="79" y="24"/>
                      <a:pt x="62" y="0"/>
                      <a:pt x="47" y="3"/>
                    </a:cubicBezTo>
                    <a:cubicBezTo>
                      <a:pt x="46" y="4"/>
                      <a:pt x="47" y="5"/>
                      <a:pt x="48" y="5"/>
                    </a:cubicBezTo>
                    <a:cubicBezTo>
                      <a:pt x="60" y="1"/>
                      <a:pt x="75" y="23"/>
                      <a:pt x="79" y="32"/>
                    </a:cubicBezTo>
                    <a:cubicBezTo>
                      <a:pt x="87" y="52"/>
                      <a:pt x="66" y="75"/>
                      <a:pt x="47" y="77"/>
                    </a:cubicBezTo>
                    <a:cubicBezTo>
                      <a:pt x="27" y="79"/>
                      <a:pt x="6" y="63"/>
                      <a:pt x="7" y="43"/>
                    </a:cubicBezTo>
                    <a:cubicBezTo>
                      <a:pt x="7" y="32"/>
                      <a:pt x="16" y="20"/>
                      <a:pt x="25" y="13"/>
                    </a:cubicBezTo>
                    <a:cubicBezTo>
                      <a:pt x="33" y="8"/>
                      <a:pt x="46" y="1"/>
                      <a:pt x="54" y="7"/>
                    </a:cubicBezTo>
                    <a:cubicBezTo>
                      <a:pt x="55" y="8"/>
                      <a:pt x="55" y="6"/>
                      <a:pt x="5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0" name="Freeform 96"/>
              <p:cNvSpPr>
                <a:spLocks/>
              </p:cNvSpPr>
              <p:nvPr/>
            </p:nvSpPr>
            <p:spPr bwMode="auto">
              <a:xfrm>
                <a:off x="1063625" y="2144713"/>
                <a:ext cx="73025" cy="74613"/>
              </a:xfrm>
              <a:custGeom>
                <a:avLst/>
                <a:gdLst>
                  <a:gd name="T0" fmla="*/ 0 w 70"/>
                  <a:gd name="T1" fmla="*/ 24 h 70"/>
                  <a:gd name="T2" fmla="*/ 13 w 70"/>
                  <a:gd name="T3" fmla="*/ 37 h 70"/>
                  <a:gd name="T4" fmla="*/ 27 w 70"/>
                  <a:gd name="T5" fmla="*/ 39 h 70"/>
                  <a:gd name="T6" fmla="*/ 43 w 70"/>
                  <a:gd name="T7" fmla="*/ 40 h 70"/>
                  <a:gd name="T8" fmla="*/ 44 w 70"/>
                  <a:gd name="T9" fmla="*/ 47 h 70"/>
                  <a:gd name="T10" fmla="*/ 49 w 70"/>
                  <a:gd name="T11" fmla="*/ 68 h 70"/>
                  <a:gd name="T12" fmla="*/ 50 w 70"/>
                  <a:gd name="T13" fmla="*/ 69 h 70"/>
                  <a:gd name="T14" fmla="*/ 61 w 70"/>
                  <a:gd name="T15" fmla="*/ 48 h 70"/>
                  <a:gd name="T16" fmla="*/ 64 w 70"/>
                  <a:gd name="T17" fmla="*/ 36 h 70"/>
                  <a:gd name="T18" fmla="*/ 48 w 70"/>
                  <a:gd name="T19" fmla="*/ 32 h 70"/>
                  <a:gd name="T20" fmla="*/ 33 w 70"/>
                  <a:gd name="T21" fmla="*/ 35 h 70"/>
                  <a:gd name="T22" fmla="*/ 28 w 70"/>
                  <a:gd name="T23" fmla="*/ 34 h 70"/>
                  <a:gd name="T24" fmla="*/ 30 w 70"/>
                  <a:gd name="T25" fmla="*/ 26 h 70"/>
                  <a:gd name="T26" fmla="*/ 36 w 70"/>
                  <a:gd name="T27" fmla="*/ 22 h 70"/>
                  <a:gd name="T28" fmla="*/ 42 w 70"/>
                  <a:gd name="T29" fmla="*/ 11 h 70"/>
                  <a:gd name="T30" fmla="*/ 41 w 70"/>
                  <a:gd name="T31" fmla="*/ 1 h 70"/>
                  <a:gd name="T32" fmla="*/ 41 w 70"/>
                  <a:gd name="T33" fmla="*/ 0 h 70"/>
                  <a:gd name="T34" fmla="*/ 37 w 70"/>
                  <a:gd name="T35" fmla="*/ 6 h 70"/>
                  <a:gd name="T36" fmla="*/ 39 w 70"/>
                  <a:gd name="T37" fmla="*/ 10 h 70"/>
                  <a:gd name="T38" fmla="*/ 37 w 70"/>
                  <a:gd name="T39" fmla="*/ 18 h 70"/>
                  <a:gd name="T40" fmla="*/ 24 w 70"/>
                  <a:gd name="T41" fmla="*/ 28 h 70"/>
                  <a:gd name="T42" fmla="*/ 56 w 70"/>
                  <a:gd name="T43" fmla="*/ 32 h 70"/>
                  <a:gd name="T44" fmla="*/ 55 w 70"/>
                  <a:gd name="T45" fmla="*/ 57 h 70"/>
                  <a:gd name="T46" fmla="*/ 52 w 70"/>
                  <a:gd name="T47" fmla="*/ 62 h 70"/>
                  <a:gd name="T48" fmla="*/ 51 w 70"/>
                  <a:gd name="T49" fmla="*/ 67 h 70"/>
                  <a:gd name="T50" fmla="*/ 53 w 70"/>
                  <a:gd name="T51" fmla="*/ 62 h 70"/>
                  <a:gd name="T52" fmla="*/ 50 w 70"/>
                  <a:gd name="T53" fmla="*/ 54 h 70"/>
                  <a:gd name="T54" fmla="*/ 45 w 70"/>
                  <a:gd name="T55" fmla="*/ 40 h 70"/>
                  <a:gd name="T56" fmla="*/ 27 w 70"/>
                  <a:gd name="T57" fmla="*/ 38 h 70"/>
                  <a:gd name="T58" fmla="*/ 6 w 70"/>
                  <a:gd name="T59" fmla="*/ 26 h 70"/>
                  <a:gd name="T60" fmla="*/ 0 w 70"/>
                  <a:gd name="T61" fmla="*/ 23 h 70"/>
                  <a:gd name="T62" fmla="*/ 0 w 70"/>
                  <a:gd name="T63" fmla="*/ 24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0" h="70">
                    <a:moveTo>
                      <a:pt x="0" y="24"/>
                    </a:moveTo>
                    <a:cubicBezTo>
                      <a:pt x="5" y="24"/>
                      <a:pt x="9" y="35"/>
                      <a:pt x="13" y="37"/>
                    </a:cubicBezTo>
                    <a:cubicBezTo>
                      <a:pt x="18" y="40"/>
                      <a:pt x="23" y="40"/>
                      <a:pt x="27" y="39"/>
                    </a:cubicBezTo>
                    <a:cubicBezTo>
                      <a:pt x="31" y="38"/>
                      <a:pt x="41" y="35"/>
                      <a:pt x="43" y="40"/>
                    </a:cubicBezTo>
                    <a:cubicBezTo>
                      <a:pt x="44" y="42"/>
                      <a:pt x="44" y="45"/>
                      <a:pt x="44" y="47"/>
                    </a:cubicBezTo>
                    <a:cubicBezTo>
                      <a:pt x="45" y="55"/>
                      <a:pt x="55" y="57"/>
                      <a:pt x="49" y="68"/>
                    </a:cubicBezTo>
                    <a:cubicBezTo>
                      <a:pt x="48" y="69"/>
                      <a:pt x="49" y="70"/>
                      <a:pt x="50" y="69"/>
                    </a:cubicBezTo>
                    <a:cubicBezTo>
                      <a:pt x="54" y="62"/>
                      <a:pt x="58" y="55"/>
                      <a:pt x="61" y="48"/>
                    </a:cubicBezTo>
                    <a:cubicBezTo>
                      <a:pt x="62" y="45"/>
                      <a:pt x="65" y="40"/>
                      <a:pt x="64" y="36"/>
                    </a:cubicBezTo>
                    <a:cubicBezTo>
                      <a:pt x="62" y="29"/>
                      <a:pt x="53" y="31"/>
                      <a:pt x="48" y="32"/>
                    </a:cubicBezTo>
                    <a:cubicBezTo>
                      <a:pt x="43" y="33"/>
                      <a:pt x="38" y="35"/>
                      <a:pt x="33" y="35"/>
                    </a:cubicBezTo>
                    <a:cubicBezTo>
                      <a:pt x="31" y="35"/>
                      <a:pt x="30" y="35"/>
                      <a:pt x="28" y="34"/>
                    </a:cubicBezTo>
                    <a:cubicBezTo>
                      <a:pt x="26" y="30"/>
                      <a:pt x="27" y="27"/>
                      <a:pt x="30" y="26"/>
                    </a:cubicBezTo>
                    <a:cubicBezTo>
                      <a:pt x="32" y="25"/>
                      <a:pt x="34" y="24"/>
                      <a:pt x="36" y="22"/>
                    </a:cubicBezTo>
                    <a:cubicBezTo>
                      <a:pt x="38" y="21"/>
                      <a:pt x="42" y="14"/>
                      <a:pt x="42" y="11"/>
                    </a:cubicBezTo>
                    <a:cubicBezTo>
                      <a:pt x="42" y="10"/>
                      <a:pt x="33" y="1"/>
                      <a:pt x="41" y="1"/>
                    </a:cubicBezTo>
                    <a:cubicBezTo>
                      <a:pt x="42" y="1"/>
                      <a:pt x="42" y="0"/>
                      <a:pt x="41" y="0"/>
                    </a:cubicBezTo>
                    <a:cubicBezTo>
                      <a:pt x="36" y="0"/>
                      <a:pt x="35" y="2"/>
                      <a:pt x="37" y="6"/>
                    </a:cubicBezTo>
                    <a:cubicBezTo>
                      <a:pt x="37" y="7"/>
                      <a:pt x="39" y="8"/>
                      <a:pt x="39" y="10"/>
                    </a:cubicBezTo>
                    <a:cubicBezTo>
                      <a:pt x="41" y="12"/>
                      <a:pt x="39" y="15"/>
                      <a:pt x="37" y="18"/>
                    </a:cubicBezTo>
                    <a:cubicBezTo>
                      <a:pt x="35" y="24"/>
                      <a:pt x="27" y="23"/>
                      <a:pt x="24" y="28"/>
                    </a:cubicBezTo>
                    <a:cubicBezTo>
                      <a:pt x="16" y="43"/>
                      <a:pt x="52" y="32"/>
                      <a:pt x="56" y="32"/>
                    </a:cubicBezTo>
                    <a:cubicBezTo>
                      <a:pt x="70" y="32"/>
                      <a:pt x="58" y="52"/>
                      <a:pt x="55" y="57"/>
                    </a:cubicBezTo>
                    <a:cubicBezTo>
                      <a:pt x="54" y="59"/>
                      <a:pt x="53" y="61"/>
                      <a:pt x="52" y="62"/>
                    </a:cubicBezTo>
                    <a:cubicBezTo>
                      <a:pt x="50" y="64"/>
                      <a:pt x="50" y="65"/>
                      <a:pt x="51" y="67"/>
                    </a:cubicBezTo>
                    <a:cubicBezTo>
                      <a:pt x="52" y="65"/>
                      <a:pt x="53" y="63"/>
                      <a:pt x="53" y="62"/>
                    </a:cubicBezTo>
                    <a:cubicBezTo>
                      <a:pt x="53" y="59"/>
                      <a:pt x="53" y="56"/>
                      <a:pt x="50" y="54"/>
                    </a:cubicBezTo>
                    <a:cubicBezTo>
                      <a:pt x="45" y="49"/>
                      <a:pt x="46" y="46"/>
                      <a:pt x="45" y="40"/>
                    </a:cubicBezTo>
                    <a:cubicBezTo>
                      <a:pt x="44" y="33"/>
                      <a:pt x="31" y="37"/>
                      <a:pt x="27" y="38"/>
                    </a:cubicBezTo>
                    <a:cubicBezTo>
                      <a:pt x="17" y="40"/>
                      <a:pt x="11" y="35"/>
                      <a:pt x="6" y="26"/>
                    </a:cubicBezTo>
                    <a:cubicBezTo>
                      <a:pt x="5" y="24"/>
                      <a:pt x="3" y="23"/>
                      <a:pt x="0" y="23"/>
                    </a:cubicBezTo>
                    <a:cubicBezTo>
                      <a:pt x="0" y="22"/>
                      <a:pt x="0" y="24"/>
                      <a:pt x="0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1" name="Freeform 99"/>
              <p:cNvSpPr>
                <a:spLocks/>
              </p:cNvSpPr>
              <p:nvPr/>
            </p:nvSpPr>
            <p:spPr bwMode="auto">
              <a:xfrm>
                <a:off x="1104900" y="2179638"/>
                <a:ext cx="25400" cy="30163"/>
              </a:xfrm>
              <a:custGeom>
                <a:avLst/>
                <a:gdLst>
                  <a:gd name="T0" fmla="*/ 2 w 24"/>
                  <a:gd name="T1" fmla="*/ 6 h 28"/>
                  <a:gd name="T2" fmla="*/ 5 w 24"/>
                  <a:gd name="T3" fmla="*/ 6 h 28"/>
                  <a:gd name="T4" fmla="*/ 5 w 24"/>
                  <a:gd name="T5" fmla="*/ 13 h 28"/>
                  <a:gd name="T6" fmla="*/ 8 w 24"/>
                  <a:gd name="T7" fmla="*/ 19 h 28"/>
                  <a:gd name="T8" fmla="*/ 11 w 24"/>
                  <a:gd name="T9" fmla="*/ 22 h 28"/>
                  <a:gd name="T10" fmla="*/ 13 w 24"/>
                  <a:gd name="T11" fmla="*/ 25 h 28"/>
                  <a:gd name="T12" fmla="*/ 14 w 24"/>
                  <a:gd name="T13" fmla="*/ 27 h 28"/>
                  <a:gd name="T14" fmla="*/ 16 w 24"/>
                  <a:gd name="T15" fmla="*/ 17 h 28"/>
                  <a:gd name="T16" fmla="*/ 17 w 24"/>
                  <a:gd name="T17" fmla="*/ 16 h 28"/>
                  <a:gd name="T18" fmla="*/ 18 w 24"/>
                  <a:gd name="T19" fmla="*/ 16 h 28"/>
                  <a:gd name="T20" fmla="*/ 20 w 24"/>
                  <a:gd name="T21" fmla="*/ 14 h 28"/>
                  <a:gd name="T22" fmla="*/ 21 w 24"/>
                  <a:gd name="T23" fmla="*/ 8 h 28"/>
                  <a:gd name="T24" fmla="*/ 14 w 24"/>
                  <a:gd name="T25" fmla="*/ 10 h 28"/>
                  <a:gd name="T26" fmla="*/ 13 w 24"/>
                  <a:gd name="T27" fmla="*/ 14 h 28"/>
                  <a:gd name="T28" fmla="*/ 9 w 24"/>
                  <a:gd name="T29" fmla="*/ 11 h 28"/>
                  <a:gd name="T30" fmla="*/ 10 w 24"/>
                  <a:gd name="T31" fmla="*/ 15 h 28"/>
                  <a:gd name="T32" fmla="*/ 7 w 24"/>
                  <a:gd name="T33" fmla="*/ 6 h 28"/>
                  <a:gd name="T34" fmla="*/ 20 w 24"/>
                  <a:gd name="T35" fmla="*/ 10 h 28"/>
                  <a:gd name="T36" fmla="*/ 18 w 24"/>
                  <a:gd name="T37" fmla="*/ 16 h 28"/>
                  <a:gd name="T38" fmla="*/ 14 w 24"/>
                  <a:gd name="T39" fmla="*/ 16 h 28"/>
                  <a:gd name="T40" fmla="*/ 11 w 24"/>
                  <a:gd name="T41" fmla="*/ 18 h 28"/>
                  <a:gd name="T42" fmla="*/ 7 w 24"/>
                  <a:gd name="T43" fmla="*/ 19 h 28"/>
                  <a:gd name="T44" fmla="*/ 17 w 24"/>
                  <a:gd name="T45" fmla="*/ 4 h 28"/>
                  <a:gd name="T46" fmla="*/ 11 w 24"/>
                  <a:gd name="T47" fmla="*/ 14 h 28"/>
                  <a:gd name="T48" fmla="*/ 9 w 24"/>
                  <a:gd name="T49" fmla="*/ 18 h 28"/>
                  <a:gd name="T50" fmla="*/ 10 w 24"/>
                  <a:gd name="T51" fmla="*/ 11 h 28"/>
                  <a:gd name="T52" fmla="*/ 10 w 24"/>
                  <a:gd name="T53" fmla="*/ 6 h 28"/>
                  <a:gd name="T54" fmla="*/ 13 w 24"/>
                  <a:gd name="T55" fmla="*/ 8 h 28"/>
                  <a:gd name="T56" fmla="*/ 12 w 24"/>
                  <a:gd name="T57" fmla="*/ 11 h 28"/>
                  <a:gd name="T58" fmla="*/ 17 w 24"/>
                  <a:gd name="T59" fmla="*/ 4 h 28"/>
                  <a:gd name="T60" fmla="*/ 8 w 24"/>
                  <a:gd name="T61" fmla="*/ 21 h 28"/>
                  <a:gd name="T62" fmla="*/ 11 w 24"/>
                  <a:gd name="T63" fmla="*/ 18 h 28"/>
                  <a:gd name="T64" fmla="*/ 13 w 24"/>
                  <a:gd name="T65" fmla="*/ 25 h 28"/>
                  <a:gd name="T66" fmla="*/ 15 w 24"/>
                  <a:gd name="T67" fmla="*/ 23 h 28"/>
                  <a:gd name="T68" fmla="*/ 15 w 24"/>
                  <a:gd name="T69" fmla="*/ 14 h 28"/>
                  <a:gd name="T70" fmla="*/ 7 w 24"/>
                  <a:gd name="T71" fmla="*/ 6 h 28"/>
                  <a:gd name="T72" fmla="*/ 10 w 24"/>
                  <a:gd name="T73" fmla="*/ 15 h 28"/>
                  <a:gd name="T74" fmla="*/ 9 w 24"/>
                  <a:gd name="T75" fmla="*/ 12 h 28"/>
                  <a:gd name="T76" fmla="*/ 13 w 24"/>
                  <a:gd name="T77" fmla="*/ 15 h 28"/>
                  <a:gd name="T78" fmla="*/ 14 w 24"/>
                  <a:gd name="T79" fmla="*/ 10 h 28"/>
                  <a:gd name="T80" fmla="*/ 22 w 24"/>
                  <a:gd name="T81" fmla="*/ 8 h 28"/>
                  <a:gd name="T82" fmla="*/ 22 w 24"/>
                  <a:gd name="T83" fmla="*/ 14 h 28"/>
                  <a:gd name="T84" fmla="*/ 20 w 24"/>
                  <a:gd name="T85" fmla="*/ 16 h 28"/>
                  <a:gd name="T86" fmla="*/ 18 w 24"/>
                  <a:gd name="T87" fmla="*/ 16 h 28"/>
                  <a:gd name="T88" fmla="*/ 18 w 24"/>
                  <a:gd name="T89" fmla="*/ 18 h 28"/>
                  <a:gd name="T90" fmla="*/ 15 w 24"/>
                  <a:gd name="T91" fmla="*/ 27 h 28"/>
                  <a:gd name="T92" fmla="*/ 15 w 24"/>
                  <a:gd name="T93" fmla="*/ 25 h 28"/>
                  <a:gd name="T94" fmla="*/ 12 w 24"/>
                  <a:gd name="T95" fmla="*/ 22 h 28"/>
                  <a:gd name="T96" fmla="*/ 9 w 24"/>
                  <a:gd name="T97" fmla="*/ 19 h 28"/>
                  <a:gd name="T98" fmla="*/ 6 w 24"/>
                  <a:gd name="T99" fmla="*/ 14 h 28"/>
                  <a:gd name="T100" fmla="*/ 6 w 24"/>
                  <a:gd name="T101" fmla="*/ 6 h 28"/>
                  <a:gd name="T102" fmla="*/ 0 w 24"/>
                  <a:gd name="T103" fmla="*/ 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4" h="28">
                    <a:moveTo>
                      <a:pt x="2" y="4"/>
                    </a:moveTo>
                    <a:cubicBezTo>
                      <a:pt x="2" y="4"/>
                      <a:pt x="2" y="4"/>
                      <a:pt x="2" y="4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1" y="5"/>
                      <a:pt x="1" y="6"/>
                      <a:pt x="2" y="6"/>
                    </a:cubicBezTo>
                    <a:cubicBezTo>
                      <a:pt x="2" y="7"/>
                      <a:pt x="3" y="7"/>
                      <a:pt x="3" y="7"/>
                    </a:cubicBezTo>
                    <a:cubicBezTo>
                      <a:pt x="4" y="6"/>
                      <a:pt x="5" y="5"/>
                      <a:pt x="6" y="4"/>
                    </a:cubicBezTo>
                    <a:cubicBezTo>
                      <a:pt x="5" y="4"/>
                      <a:pt x="5" y="4"/>
                      <a:pt x="4" y="3"/>
                    </a:cubicBezTo>
                    <a:cubicBezTo>
                      <a:pt x="5" y="4"/>
                      <a:pt x="5" y="5"/>
                      <a:pt x="5" y="6"/>
                    </a:cubicBezTo>
                    <a:cubicBezTo>
                      <a:pt x="5" y="7"/>
                      <a:pt x="6" y="7"/>
                      <a:pt x="6" y="6"/>
                    </a:cubicBezTo>
                    <a:cubicBezTo>
                      <a:pt x="7" y="5"/>
                      <a:pt x="7" y="4"/>
                      <a:pt x="7" y="3"/>
                    </a:cubicBezTo>
                    <a:cubicBezTo>
                      <a:pt x="7" y="3"/>
                      <a:pt x="7" y="3"/>
                      <a:pt x="6" y="3"/>
                    </a:cubicBezTo>
                    <a:cubicBezTo>
                      <a:pt x="6" y="7"/>
                      <a:pt x="5" y="10"/>
                      <a:pt x="5" y="13"/>
                    </a:cubicBezTo>
                    <a:cubicBezTo>
                      <a:pt x="4" y="14"/>
                      <a:pt x="6" y="15"/>
                      <a:pt x="6" y="14"/>
                    </a:cubicBezTo>
                    <a:cubicBezTo>
                      <a:pt x="7" y="10"/>
                      <a:pt x="8" y="7"/>
                      <a:pt x="9" y="3"/>
                    </a:cubicBezTo>
                    <a:cubicBezTo>
                      <a:pt x="9" y="3"/>
                      <a:pt x="8" y="3"/>
                      <a:pt x="8" y="3"/>
                    </a:cubicBezTo>
                    <a:cubicBezTo>
                      <a:pt x="9" y="8"/>
                      <a:pt x="7" y="14"/>
                      <a:pt x="8" y="19"/>
                    </a:cubicBezTo>
                    <a:cubicBezTo>
                      <a:pt x="8" y="20"/>
                      <a:pt x="9" y="20"/>
                      <a:pt x="9" y="19"/>
                    </a:cubicBezTo>
                    <a:cubicBezTo>
                      <a:pt x="11" y="15"/>
                      <a:pt x="11" y="10"/>
                      <a:pt x="12" y="5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1" y="11"/>
                      <a:pt x="11" y="16"/>
                      <a:pt x="11" y="22"/>
                    </a:cubicBezTo>
                    <a:cubicBezTo>
                      <a:pt x="11" y="23"/>
                      <a:pt x="12" y="23"/>
                      <a:pt x="12" y="22"/>
                    </a:cubicBezTo>
                    <a:cubicBezTo>
                      <a:pt x="13" y="15"/>
                      <a:pt x="15" y="8"/>
                      <a:pt x="16" y="2"/>
                    </a:cubicBezTo>
                    <a:cubicBezTo>
                      <a:pt x="16" y="1"/>
                      <a:pt x="16" y="1"/>
                      <a:pt x="15" y="1"/>
                    </a:cubicBezTo>
                    <a:cubicBezTo>
                      <a:pt x="15" y="9"/>
                      <a:pt x="14" y="17"/>
                      <a:pt x="13" y="25"/>
                    </a:cubicBezTo>
                    <a:cubicBezTo>
                      <a:pt x="14" y="25"/>
                      <a:pt x="14" y="25"/>
                      <a:pt x="15" y="25"/>
                    </a:cubicBezTo>
                    <a:cubicBezTo>
                      <a:pt x="15" y="18"/>
                      <a:pt x="16" y="11"/>
                      <a:pt x="17" y="3"/>
                    </a:cubicBezTo>
                    <a:cubicBezTo>
                      <a:pt x="17" y="3"/>
                      <a:pt x="16" y="3"/>
                      <a:pt x="16" y="3"/>
                    </a:cubicBezTo>
                    <a:cubicBezTo>
                      <a:pt x="16" y="11"/>
                      <a:pt x="14" y="19"/>
                      <a:pt x="14" y="27"/>
                    </a:cubicBezTo>
                    <a:cubicBezTo>
                      <a:pt x="14" y="28"/>
                      <a:pt x="15" y="28"/>
                      <a:pt x="15" y="27"/>
                    </a:cubicBezTo>
                    <a:cubicBezTo>
                      <a:pt x="16" y="19"/>
                      <a:pt x="18" y="12"/>
                      <a:pt x="20" y="5"/>
                    </a:cubicBezTo>
                    <a:cubicBezTo>
                      <a:pt x="19" y="5"/>
                      <a:pt x="19" y="5"/>
                      <a:pt x="18" y="5"/>
                    </a:cubicBezTo>
                    <a:cubicBezTo>
                      <a:pt x="18" y="9"/>
                      <a:pt x="17" y="13"/>
                      <a:pt x="16" y="17"/>
                    </a:cubicBezTo>
                    <a:cubicBezTo>
                      <a:pt x="17" y="17"/>
                      <a:pt x="17" y="17"/>
                      <a:pt x="18" y="17"/>
                    </a:cubicBezTo>
                    <a:cubicBezTo>
                      <a:pt x="18" y="12"/>
                      <a:pt x="19" y="7"/>
                      <a:pt x="20" y="3"/>
                    </a:cubicBezTo>
                    <a:cubicBezTo>
                      <a:pt x="19" y="3"/>
                      <a:pt x="19" y="2"/>
                      <a:pt x="18" y="2"/>
                    </a:cubicBezTo>
                    <a:cubicBezTo>
                      <a:pt x="19" y="7"/>
                      <a:pt x="18" y="11"/>
                      <a:pt x="17" y="16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18" y="12"/>
                      <a:pt x="19" y="9"/>
                      <a:pt x="20" y="5"/>
                    </a:cubicBezTo>
                    <a:cubicBezTo>
                      <a:pt x="20" y="5"/>
                      <a:pt x="19" y="5"/>
                      <a:pt x="19" y="5"/>
                    </a:cubicBezTo>
                    <a:cubicBezTo>
                      <a:pt x="19" y="9"/>
                      <a:pt x="19" y="12"/>
                      <a:pt x="18" y="16"/>
                    </a:cubicBezTo>
                    <a:cubicBezTo>
                      <a:pt x="19" y="16"/>
                      <a:pt x="19" y="16"/>
                      <a:pt x="20" y="16"/>
                    </a:cubicBezTo>
                    <a:cubicBezTo>
                      <a:pt x="20" y="11"/>
                      <a:pt x="21" y="7"/>
                      <a:pt x="22" y="3"/>
                    </a:cubicBezTo>
                    <a:cubicBezTo>
                      <a:pt x="22" y="3"/>
                      <a:pt x="21" y="3"/>
                      <a:pt x="21" y="3"/>
                    </a:cubicBezTo>
                    <a:cubicBezTo>
                      <a:pt x="21" y="6"/>
                      <a:pt x="20" y="10"/>
                      <a:pt x="20" y="14"/>
                    </a:cubicBezTo>
                    <a:cubicBezTo>
                      <a:pt x="21" y="14"/>
                      <a:pt x="21" y="14"/>
                      <a:pt x="22" y="14"/>
                    </a:cubicBezTo>
                    <a:cubicBezTo>
                      <a:pt x="22" y="9"/>
                      <a:pt x="23" y="5"/>
                      <a:pt x="24" y="1"/>
                    </a:cubicBezTo>
                    <a:cubicBezTo>
                      <a:pt x="24" y="1"/>
                      <a:pt x="23" y="1"/>
                      <a:pt x="23" y="1"/>
                    </a:cubicBezTo>
                    <a:cubicBezTo>
                      <a:pt x="22" y="3"/>
                      <a:pt x="22" y="6"/>
                      <a:pt x="21" y="8"/>
                    </a:cubicBezTo>
                    <a:cubicBezTo>
                      <a:pt x="21" y="8"/>
                      <a:pt x="22" y="8"/>
                      <a:pt x="22" y="8"/>
                    </a:cubicBezTo>
                    <a:cubicBezTo>
                      <a:pt x="21" y="6"/>
                      <a:pt x="20" y="5"/>
                      <a:pt x="19" y="3"/>
                    </a:cubicBezTo>
                    <a:cubicBezTo>
                      <a:pt x="19" y="3"/>
                      <a:pt x="18" y="3"/>
                      <a:pt x="18" y="3"/>
                    </a:cubicBezTo>
                    <a:cubicBezTo>
                      <a:pt x="16" y="5"/>
                      <a:pt x="15" y="7"/>
                      <a:pt x="14" y="10"/>
                    </a:cubicBezTo>
                    <a:cubicBezTo>
                      <a:pt x="15" y="10"/>
                      <a:pt x="15" y="10"/>
                      <a:pt x="16" y="10"/>
                    </a:cubicBezTo>
                    <a:cubicBezTo>
                      <a:pt x="16" y="8"/>
                      <a:pt x="16" y="6"/>
                      <a:pt x="17" y="3"/>
                    </a:cubicBezTo>
                    <a:cubicBezTo>
                      <a:pt x="17" y="2"/>
                      <a:pt x="15" y="2"/>
                      <a:pt x="15" y="3"/>
                    </a:cubicBezTo>
                    <a:cubicBezTo>
                      <a:pt x="14" y="7"/>
                      <a:pt x="14" y="11"/>
                      <a:pt x="13" y="14"/>
                    </a:cubicBezTo>
                    <a:cubicBezTo>
                      <a:pt x="14" y="14"/>
                      <a:pt x="14" y="15"/>
                      <a:pt x="15" y="15"/>
                    </a:cubicBezTo>
                    <a:cubicBezTo>
                      <a:pt x="15" y="10"/>
                      <a:pt x="15" y="6"/>
                      <a:pt x="14" y="2"/>
                    </a:cubicBezTo>
                    <a:cubicBezTo>
                      <a:pt x="14" y="1"/>
                      <a:pt x="13" y="1"/>
                      <a:pt x="13" y="2"/>
                    </a:cubicBezTo>
                    <a:cubicBezTo>
                      <a:pt x="11" y="5"/>
                      <a:pt x="10" y="8"/>
                      <a:pt x="9" y="11"/>
                    </a:cubicBezTo>
                    <a:cubicBezTo>
                      <a:pt x="10" y="11"/>
                      <a:pt x="10" y="12"/>
                      <a:pt x="11" y="12"/>
                    </a:cubicBezTo>
                    <a:cubicBezTo>
                      <a:pt x="10" y="8"/>
                      <a:pt x="11" y="5"/>
                      <a:pt x="11" y="1"/>
                    </a:cubicBezTo>
                    <a:cubicBezTo>
                      <a:pt x="11" y="1"/>
                      <a:pt x="10" y="1"/>
                      <a:pt x="10" y="1"/>
                    </a:cubicBezTo>
                    <a:cubicBezTo>
                      <a:pt x="11" y="6"/>
                      <a:pt x="10" y="10"/>
                      <a:pt x="10" y="15"/>
                    </a:cubicBezTo>
                    <a:cubicBezTo>
                      <a:pt x="10" y="16"/>
                      <a:pt x="11" y="16"/>
                      <a:pt x="11" y="15"/>
                    </a:cubicBezTo>
                    <a:cubicBezTo>
                      <a:pt x="12" y="11"/>
                      <a:pt x="12" y="7"/>
                      <a:pt x="11" y="3"/>
                    </a:cubicBezTo>
                    <a:cubicBezTo>
                      <a:pt x="11" y="3"/>
                      <a:pt x="10" y="3"/>
                      <a:pt x="10" y="3"/>
                    </a:cubicBezTo>
                    <a:cubicBezTo>
                      <a:pt x="9" y="4"/>
                      <a:pt x="8" y="5"/>
                      <a:pt x="7" y="6"/>
                    </a:cubicBezTo>
                    <a:cubicBezTo>
                      <a:pt x="8" y="7"/>
                      <a:pt x="8" y="7"/>
                      <a:pt x="9" y="7"/>
                    </a:cubicBezTo>
                    <a:cubicBezTo>
                      <a:pt x="12" y="1"/>
                      <a:pt x="14" y="12"/>
                      <a:pt x="14" y="14"/>
                    </a:cubicBezTo>
                    <a:cubicBezTo>
                      <a:pt x="15" y="15"/>
                      <a:pt x="15" y="15"/>
                      <a:pt x="16" y="15"/>
                    </a:cubicBezTo>
                    <a:cubicBezTo>
                      <a:pt x="17" y="13"/>
                      <a:pt x="18" y="11"/>
                      <a:pt x="20" y="10"/>
                    </a:cubicBezTo>
                    <a:cubicBezTo>
                      <a:pt x="20" y="10"/>
                      <a:pt x="19" y="9"/>
                      <a:pt x="19" y="9"/>
                    </a:cubicBezTo>
                    <a:cubicBezTo>
                      <a:pt x="19" y="14"/>
                      <a:pt x="18" y="18"/>
                      <a:pt x="15" y="23"/>
                    </a:cubicBezTo>
                    <a:cubicBezTo>
                      <a:pt x="16" y="23"/>
                      <a:pt x="16" y="23"/>
                      <a:pt x="17" y="23"/>
                    </a:cubicBezTo>
                    <a:cubicBezTo>
                      <a:pt x="17" y="20"/>
                      <a:pt x="17" y="18"/>
                      <a:pt x="18" y="16"/>
                    </a:cubicBezTo>
                    <a:cubicBezTo>
                      <a:pt x="18" y="16"/>
                      <a:pt x="17" y="16"/>
                      <a:pt x="17" y="16"/>
                    </a:cubicBezTo>
                    <a:cubicBezTo>
                      <a:pt x="16" y="19"/>
                      <a:pt x="14" y="22"/>
                      <a:pt x="13" y="25"/>
                    </a:cubicBezTo>
                    <a:cubicBezTo>
                      <a:pt x="14" y="25"/>
                      <a:pt x="14" y="25"/>
                      <a:pt x="15" y="25"/>
                    </a:cubicBezTo>
                    <a:cubicBezTo>
                      <a:pt x="15" y="22"/>
                      <a:pt x="15" y="19"/>
                      <a:pt x="14" y="16"/>
                    </a:cubicBezTo>
                    <a:cubicBezTo>
                      <a:pt x="13" y="14"/>
                      <a:pt x="10" y="14"/>
                      <a:pt x="9" y="11"/>
                    </a:cubicBezTo>
                    <a:cubicBezTo>
                      <a:pt x="9" y="11"/>
                      <a:pt x="7" y="11"/>
                      <a:pt x="8" y="12"/>
                    </a:cubicBezTo>
                    <a:cubicBezTo>
                      <a:pt x="9" y="14"/>
                      <a:pt x="9" y="16"/>
                      <a:pt x="10" y="18"/>
                    </a:cubicBezTo>
                    <a:cubicBezTo>
                      <a:pt x="10" y="19"/>
                      <a:pt x="12" y="19"/>
                      <a:pt x="11" y="18"/>
                    </a:cubicBezTo>
                    <a:cubicBezTo>
                      <a:pt x="11" y="15"/>
                      <a:pt x="10" y="12"/>
                      <a:pt x="10" y="9"/>
                    </a:cubicBezTo>
                    <a:cubicBezTo>
                      <a:pt x="10" y="8"/>
                      <a:pt x="9" y="8"/>
                      <a:pt x="9" y="9"/>
                    </a:cubicBezTo>
                    <a:cubicBezTo>
                      <a:pt x="9" y="11"/>
                      <a:pt x="9" y="13"/>
                      <a:pt x="9" y="15"/>
                    </a:cubicBezTo>
                    <a:cubicBezTo>
                      <a:pt x="9" y="15"/>
                      <a:pt x="8" y="20"/>
                      <a:pt x="7" y="19"/>
                    </a:cubicBezTo>
                    <a:cubicBezTo>
                      <a:pt x="6" y="18"/>
                      <a:pt x="6" y="16"/>
                      <a:pt x="6" y="15"/>
                    </a:cubicBezTo>
                    <a:cubicBezTo>
                      <a:pt x="5" y="11"/>
                      <a:pt x="6" y="11"/>
                      <a:pt x="9" y="9"/>
                    </a:cubicBezTo>
                    <a:cubicBezTo>
                      <a:pt x="11" y="7"/>
                      <a:pt x="2" y="12"/>
                      <a:pt x="12" y="5"/>
                    </a:cubicBezTo>
                    <a:cubicBezTo>
                      <a:pt x="13" y="4"/>
                      <a:pt x="15" y="4"/>
                      <a:pt x="17" y="4"/>
                    </a:cubicBezTo>
                    <a:cubicBezTo>
                      <a:pt x="18" y="4"/>
                      <a:pt x="18" y="2"/>
                      <a:pt x="17" y="2"/>
                    </a:cubicBezTo>
                    <a:cubicBezTo>
                      <a:pt x="16" y="2"/>
                      <a:pt x="15" y="2"/>
                      <a:pt x="15" y="2"/>
                    </a:cubicBezTo>
                    <a:cubicBezTo>
                      <a:pt x="14" y="2"/>
                      <a:pt x="14" y="3"/>
                      <a:pt x="14" y="3"/>
                    </a:cubicBezTo>
                    <a:cubicBezTo>
                      <a:pt x="14" y="7"/>
                      <a:pt x="12" y="10"/>
                      <a:pt x="11" y="14"/>
                    </a:cubicBezTo>
                    <a:cubicBezTo>
                      <a:pt x="11" y="14"/>
                      <a:pt x="11" y="14"/>
                      <a:pt x="12" y="14"/>
                    </a:cubicBezTo>
                    <a:cubicBezTo>
                      <a:pt x="12" y="13"/>
                      <a:pt x="12" y="12"/>
                      <a:pt x="12" y="11"/>
                    </a:cubicBezTo>
                    <a:cubicBezTo>
                      <a:pt x="11" y="11"/>
                      <a:pt x="10" y="11"/>
                      <a:pt x="10" y="11"/>
                    </a:cubicBezTo>
                    <a:cubicBezTo>
                      <a:pt x="10" y="14"/>
                      <a:pt x="10" y="16"/>
                      <a:pt x="9" y="18"/>
                    </a:cubicBezTo>
                    <a:cubicBezTo>
                      <a:pt x="9" y="19"/>
                      <a:pt x="11" y="19"/>
                      <a:pt x="11" y="18"/>
                    </a:cubicBezTo>
                    <a:cubicBezTo>
                      <a:pt x="12" y="15"/>
                      <a:pt x="12" y="11"/>
                      <a:pt x="13" y="8"/>
                    </a:cubicBezTo>
                    <a:cubicBezTo>
                      <a:pt x="13" y="7"/>
                      <a:pt x="12" y="7"/>
                      <a:pt x="11" y="7"/>
                    </a:cubicBezTo>
                    <a:cubicBezTo>
                      <a:pt x="11" y="9"/>
                      <a:pt x="11" y="10"/>
                      <a:pt x="10" y="11"/>
                    </a:cubicBezTo>
                    <a:cubicBezTo>
                      <a:pt x="9" y="11"/>
                      <a:pt x="8" y="11"/>
                      <a:pt x="8" y="11"/>
                    </a:cubicBezTo>
                    <a:cubicBezTo>
                      <a:pt x="8" y="9"/>
                      <a:pt x="9" y="8"/>
                      <a:pt x="11" y="8"/>
                    </a:cubicBezTo>
                    <a:cubicBezTo>
                      <a:pt x="12" y="9"/>
                      <a:pt x="13" y="8"/>
                      <a:pt x="13" y="8"/>
                    </a:cubicBezTo>
                    <a:cubicBezTo>
                      <a:pt x="12" y="6"/>
                      <a:pt x="12" y="7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7" y="8"/>
                      <a:pt x="6" y="10"/>
                      <a:pt x="5" y="13"/>
                    </a:cubicBezTo>
                    <a:cubicBezTo>
                      <a:pt x="5" y="13"/>
                      <a:pt x="5" y="14"/>
                      <a:pt x="5" y="14"/>
                    </a:cubicBezTo>
                    <a:cubicBezTo>
                      <a:pt x="10" y="15"/>
                      <a:pt x="12" y="12"/>
                      <a:pt x="13" y="8"/>
                    </a:cubicBezTo>
                    <a:cubicBezTo>
                      <a:pt x="12" y="8"/>
                      <a:pt x="12" y="8"/>
                      <a:pt x="11" y="8"/>
                    </a:cubicBezTo>
                    <a:cubicBezTo>
                      <a:pt x="11" y="11"/>
                      <a:pt x="11" y="14"/>
                      <a:pt x="9" y="18"/>
                    </a:cubicBezTo>
                    <a:cubicBezTo>
                      <a:pt x="10" y="18"/>
                      <a:pt x="10" y="18"/>
                      <a:pt x="11" y="18"/>
                    </a:cubicBezTo>
                    <a:cubicBezTo>
                      <a:pt x="11" y="16"/>
                      <a:pt x="11" y="14"/>
                      <a:pt x="12" y="11"/>
                    </a:cubicBezTo>
                    <a:cubicBezTo>
                      <a:pt x="11" y="11"/>
                      <a:pt x="11" y="11"/>
                      <a:pt x="10" y="11"/>
                    </a:cubicBezTo>
                    <a:cubicBezTo>
                      <a:pt x="10" y="13"/>
                      <a:pt x="10" y="13"/>
                      <a:pt x="11" y="14"/>
                    </a:cubicBezTo>
                    <a:cubicBezTo>
                      <a:pt x="11" y="15"/>
                      <a:pt x="12" y="15"/>
                      <a:pt x="12" y="14"/>
                    </a:cubicBezTo>
                    <a:cubicBezTo>
                      <a:pt x="13" y="12"/>
                      <a:pt x="14" y="4"/>
                      <a:pt x="17" y="4"/>
                    </a:cubicBezTo>
                    <a:cubicBezTo>
                      <a:pt x="17" y="3"/>
                      <a:pt x="17" y="3"/>
                      <a:pt x="17" y="2"/>
                    </a:cubicBezTo>
                    <a:cubicBezTo>
                      <a:pt x="11" y="3"/>
                      <a:pt x="9" y="6"/>
                      <a:pt x="5" y="9"/>
                    </a:cubicBezTo>
                    <a:cubicBezTo>
                      <a:pt x="2" y="12"/>
                      <a:pt x="5" y="19"/>
                      <a:pt x="7" y="21"/>
                    </a:cubicBezTo>
                    <a:cubicBezTo>
                      <a:pt x="8" y="22"/>
                      <a:pt x="8" y="21"/>
                      <a:pt x="8" y="21"/>
                    </a:cubicBezTo>
                    <a:cubicBezTo>
                      <a:pt x="12" y="18"/>
                      <a:pt x="10" y="13"/>
                      <a:pt x="10" y="9"/>
                    </a:cubicBezTo>
                    <a:cubicBezTo>
                      <a:pt x="10" y="9"/>
                      <a:pt x="9" y="9"/>
                      <a:pt x="9" y="9"/>
                    </a:cubicBezTo>
                    <a:cubicBezTo>
                      <a:pt x="9" y="12"/>
                      <a:pt x="10" y="15"/>
                      <a:pt x="10" y="18"/>
                    </a:cubicBezTo>
                    <a:cubicBezTo>
                      <a:pt x="10" y="18"/>
                      <a:pt x="11" y="18"/>
                      <a:pt x="11" y="18"/>
                    </a:cubicBezTo>
                    <a:cubicBezTo>
                      <a:pt x="11" y="16"/>
                      <a:pt x="10" y="14"/>
                      <a:pt x="9" y="12"/>
                    </a:cubicBezTo>
                    <a:cubicBezTo>
                      <a:pt x="9" y="12"/>
                      <a:pt x="8" y="12"/>
                      <a:pt x="8" y="12"/>
                    </a:cubicBezTo>
                    <a:cubicBezTo>
                      <a:pt x="9" y="14"/>
                      <a:pt x="9" y="15"/>
                      <a:pt x="11" y="15"/>
                    </a:cubicBezTo>
                    <a:cubicBezTo>
                      <a:pt x="14" y="17"/>
                      <a:pt x="13" y="22"/>
                      <a:pt x="13" y="25"/>
                    </a:cubicBezTo>
                    <a:cubicBezTo>
                      <a:pt x="13" y="26"/>
                      <a:pt x="15" y="26"/>
                      <a:pt x="15" y="25"/>
                    </a:cubicBezTo>
                    <a:cubicBezTo>
                      <a:pt x="16" y="22"/>
                      <a:pt x="17" y="19"/>
                      <a:pt x="18" y="16"/>
                    </a:cubicBezTo>
                    <a:cubicBezTo>
                      <a:pt x="19" y="15"/>
                      <a:pt x="17" y="15"/>
                      <a:pt x="17" y="16"/>
                    </a:cubicBezTo>
                    <a:cubicBezTo>
                      <a:pt x="16" y="18"/>
                      <a:pt x="15" y="20"/>
                      <a:pt x="15" y="23"/>
                    </a:cubicBezTo>
                    <a:cubicBezTo>
                      <a:pt x="15" y="24"/>
                      <a:pt x="16" y="24"/>
                      <a:pt x="17" y="23"/>
                    </a:cubicBezTo>
                    <a:cubicBezTo>
                      <a:pt x="19" y="19"/>
                      <a:pt x="21" y="14"/>
                      <a:pt x="20" y="9"/>
                    </a:cubicBezTo>
                    <a:cubicBezTo>
                      <a:pt x="20" y="9"/>
                      <a:pt x="20" y="8"/>
                      <a:pt x="19" y="9"/>
                    </a:cubicBezTo>
                    <a:cubicBezTo>
                      <a:pt x="17" y="10"/>
                      <a:pt x="16" y="12"/>
                      <a:pt x="15" y="14"/>
                    </a:cubicBezTo>
                    <a:cubicBezTo>
                      <a:pt x="15" y="14"/>
                      <a:pt x="15" y="14"/>
                      <a:pt x="16" y="14"/>
                    </a:cubicBezTo>
                    <a:cubicBezTo>
                      <a:pt x="15" y="10"/>
                      <a:pt x="15" y="6"/>
                      <a:pt x="11" y="3"/>
                    </a:cubicBezTo>
                    <a:cubicBezTo>
                      <a:pt x="11" y="3"/>
                      <a:pt x="10" y="3"/>
                      <a:pt x="10" y="3"/>
                    </a:cubicBezTo>
                    <a:cubicBezTo>
                      <a:pt x="9" y="4"/>
                      <a:pt x="8" y="5"/>
                      <a:pt x="7" y="6"/>
                    </a:cubicBezTo>
                    <a:cubicBezTo>
                      <a:pt x="7" y="7"/>
                      <a:pt x="8" y="8"/>
                      <a:pt x="9" y="7"/>
                    </a:cubicBezTo>
                    <a:cubicBezTo>
                      <a:pt x="9" y="6"/>
                      <a:pt x="10" y="5"/>
                      <a:pt x="11" y="4"/>
                    </a:cubicBezTo>
                    <a:cubicBezTo>
                      <a:pt x="10" y="4"/>
                      <a:pt x="10" y="4"/>
                      <a:pt x="9" y="4"/>
                    </a:cubicBezTo>
                    <a:cubicBezTo>
                      <a:pt x="10" y="7"/>
                      <a:pt x="10" y="11"/>
                      <a:pt x="10" y="1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2" y="10"/>
                      <a:pt x="12" y="5"/>
                      <a:pt x="11" y="1"/>
                    </a:cubicBezTo>
                    <a:cubicBezTo>
                      <a:pt x="11" y="0"/>
                      <a:pt x="10" y="0"/>
                      <a:pt x="10" y="1"/>
                    </a:cubicBezTo>
                    <a:cubicBezTo>
                      <a:pt x="9" y="4"/>
                      <a:pt x="9" y="8"/>
                      <a:pt x="9" y="12"/>
                    </a:cubicBezTo>
                    <a:cubicBezTo>
                      <a:pt x="9" y="12"/>
                      <a:pt x="10" y="13"/>
                      <a:pt x="11" y="12"/>
                    </a:cubicBezTo>
                    <a:cubicBezTo>
                      <a:pt x="11" y="8"/>
                      <a:pt x="12" y="5"/>
                      <a:pt x="14" y="2"/>
                    </a:cubicBezTo>
                    <a:cubicBezTo>
                      <a:pt x="14" y="2"/>
                      <a:pt x="13" y="2"/>
                      <a:pt x="13" y="2"/>
                    </a:cubicBezTo>
                    <a:cubicBezTo>
                      <a:pt x="14" y="6"/>
                      <a:pt x="13" y="10"/>
                      <a:pt x="13" y="15"/>
                    </a:cubicBezTo>
                    <a:cubicBezTo>
                      <a:pt x="13" y="15"/>
                      <a:pt x="14" y="16"/>
                      <a:pt x="15" y="15"/>
                    </a:cubicBezTo>
                    <a:cubicBezTo>
                      <a:pt x="15" y="11"/>
                      <a:pt x="15" y="7"/>
                      <a:pt x="16" y="3"/>
                    </a:cubicBezTo>
                    <a:cubicBezTo>
                      <a:pt x="16" y="3"/>
                      <a:pt x="16" y="3"/>
                      <a:pt x="15" y="3"/>
                    </a:cubicBezTo>
                    <a:cubicBezTo>
                      <a:pt x="15" y="6"/>
                      <a:pt x="15" y="8"/>
                      <a:pt x="14" y="10"/>
                    </a:cubicBezTo>
                    <a:cubicBezTo>
                      <a:pt x="14" y="11"/>
                      <a:pt x="16" y="11"/>
                      <a:pt x="16" y="10"/>
                    </a:cubicBezTo>
                    <a:cubicBezTo>
                      <a:pt x="16" y="10"/>
                      <a:pt x="18" y="4"/>
                      <a:pt x="19" y="5"/>
                    </a:cubicBezTo>
                    <a:cubicBezTo>
                      <a:pt x="19" y="6"/>
                      <a:pt x="20" y="7"/>
                      <a:pt x="21" y="8"/>
                    </a:cubicBezTo>
                    <a:cubicBezTo>
                      <a:pt x="21" y="9"/>
                      <a:pt x="22" y="9"/>
                      <a:pt x="22" y="8"/>
                    </a:cubicBezTo>
                    <a:cubicBezTo>
                      <a:pt x="23" y="6"/>
                      <a:pt x="24" y="4"/>
                      <a:pt x="24" y="1"/>
                    </a:cubicBezTo>
                    <a:cubicBezTo>
                      <a:pt x="24" y="0"/>
                      <a:pt x="23" y="0"/>
                      <a:pt x="23" y="1"/>
                    </a:cubicBezTo>
                    <a:cubicBezTo>
                      <a:pt x="21" y="5"/>
                      <a:pt x="20" y="9"/>
                      <a:pt x="20" y="14"/>
                    </a:cubicBezTo>
                    <a:cubicBezTo>
                      <a:pt x="20" y="15"/>
                      <a:pt x="22" y="15"/>
                      <a:pt x="22" y="14"/>
                    </a:cubicBezTo>
                    <a:cubicBezTo>
                      <a:pt x="22" y="10"/>
                      <a:pt x="22" y="6"/>
                      <a:pt x="22" y="3"/>
                    </a:cubicBezTo>
                    <a:cubicBezTo>
                      <a:pt x="22" y="2"/>
                      <a:pt x="21" y="2"/>
                      <a:pt x="21" y="3"/>
                    </a:cubicBezTo>
                    <a:cubicBezTo>
                      <a:pt x="20" y="7"/>
                      <a:pt x="19" y="11"/>
                      <a:pt x="18" y="16"/>
                    </a:cubicBezTo>
                    <a:cubicBezTo>
                      <a:pt x="18" y="16"/>
                      <a:pt x="20" y="16"/>
                      <a:pt x="20" y="16"/>
                    </a:cubicBezTo>
                    <a:cubicBezTo>
                      <a:pt x="20" y="12"/>
                      <a:pt x="21" y="9"/>
                      <a:pt x="20" y="5"/>
                    </a:cubicBezTo>
                    <a:cubicBezTo>
                      <a:pt x="20" y="4"/>
                      <a:pt x="19" y="4"/>
                      <a:pt x="19" y="5"/>
                    </a:cubicBezTo>
                    <a:cubicBezTo>
                      <a:pt x="18" y="8"/>
                      <a:pt x="17" y="12"/>
                      <a:pt x="17" y="16"/>
                    </a:cubicBezTo>
                    <a:cubicBezTo>
                      <a:pt x="17" y="17"/>
                      <a:pt x="18" y="17"/>
                      <a:pt x="18" y="16"/>
                    </a:cubicBezTo>
                    <a:cubicBezTo>
                      <a:pt x="20" y="12"/>
                      <a:pt x="20" y="7"/>
                      <a:pt x="20" y="2"/>
                    </a:cubicBezTo>
                    <a:cubicBezTo>
                      <a:pt x="20" y="2"/>
                      <a:pt x="18" y="1"/>
                      <a:pt x="18" y="2"/>
                    </a:cubicBezTo>
                    <a:cubicBezTo>
                      <a:pt x="17" y="7"/>
                      <a:pt x="17" y="12"/>
                      <a:pt x="16" y="17"/>
                    </a:cubicBezTo>
                    <a:cubicBezTo>
                      <a:pt x="16" y="18"/>
                      <a:pt x="18" y="18"/>
                      <a:pt x="18" y="18"/>
                    </a:cubicBezTo>
                    <a:cubicBezTo>
                      <a:pt x="19" y="13"/>
                      <a:pt x="19" y="9"/>
                      <a:pt x="20" y="5"/>
                    </a:cubicBezTo>
                    <a:cubicBezTo>
                      <a:pt x="20" y="4"/>
                      <a:pt x="19" y="4"/>
                      <a:pt x="18" y="5"/>
                    </a:cubicBezTo>
                    <a:cubicBezTo>
                      <a:pt x="16" y="12"/>
                      <a:pt x="15" y="19"/>
                      <a:pt x="14" y="27"/>
                    </a:cubicBezTo>
                    <a:cubicBezTo>
                      <a:pt x="14" y="27"/>
                      <a:pt x="15" y="27"/>
                      <a:pt x="15" y="27"/>
                    </a:cubicBezTo>
                    <a:cubicBezTo>
                      <a:pt x="16" y="19"/>
                      <a:pt x="17" y="11"/>
                      <a:pt x="17" y="3"/>
                    </a:cubicBezTo>
                    <a:cubicBezTo>
                      <a:pt x="17" y="2"/>
                      <a:pt x="16" y="2"/>
                      <a:pt x="16" y="3"/>
                    </a:cubicBezTo>
                    <a:cubicBezTo>
                      <a:pt x="14" y="10"/>
                      <a:pt x="14" y="18"/>
                      <a:pt x="13" y="25"/>
                    </a:cubicBezTo>
                    <a:cubicBezTo>
                      <a:pt x="13" y="26"/>
                      <a:pt x="15" y="26"/>
                      <a:pt x="15" y="25"/>
                    </a:cubicBezTo>
                    <a:cubicBezTo>
                      <a:pt x="15" y="17"/>
                      <a:pt x="16" y="9"/>
                      <a:pt x="16" y="1"/>
                    </a:cubicBezTo>
                    <a:cubicBezTo>
                      <a:pt x="17" y="1"/>
                      <a:pt x="15" y="0"/>
                      <a:pt x="15" y="1"/>
                    </a:cubicBezTo>
                    <a:cubicBezTo>
                      <a:pt x="14" y="8"/>
                      <a:pt x="11" y="15"/>
                      <a:pt x="11" y="22"/>
                    </a:cubicBezTo>
                    <a:cubicBezTo>
                      <a:pt x="11" y="22"/>
                      <a:pt x="12" y="22"/>
                      <a:pt x="12" y="22"/>
                    </a:cubicBezTo>
                    <a:cubicBezTo>
                      <a:pt x="12" y="16"/>
                      <a:pt x="12" y="11"/>
                      <a:pt x="12" y="5"/>
                    </a:cubicBezTo>
                    <a:cubicBezTo>
                      <a:pt x="12" y="4"/>
                      <a:pt x="11" y="4"/>
                      <a:pt x="11" y="5"/>
                    </a:cubicBezTo>
                    <a:cubicBezTo>
                      <a:pt x="10" y="9"/>
                      <a:pt x="9" y="14"/>
                      <a:pt x="8" y="19"/>
                    </a:cubicBezTo>
                    <a:cubicBezTo>
                      <a:pt x="8" y="19"/>
                      <a:pt x="9" y="19"/>
                      <a:pt x="9" y="19"/>
                    </a:cubicBezTo>
                    <a:cubicBezTo>
                      <a:pt x="9" y="13"/>
                      <a:pt x="10" y="8"/>
                      <a:pt x="9" y="3"/>
                    </a:cubicBezTo>
                    <a:cubicBezTo>
                      <a:pt x="9" y="2"/>
                      <a:pt x="8" y="2"/>
                      <a:pt x="8" y="3"/>
                    </a:cubicBezTo>
                    <a:cubicBezTo>
                      <a:pt x="6" y="6"/>
                      <a:pt x="5" y="10"/>
                      <a:pt x="5" y="13"/>
                    </a:cubicBezTo>
                    <a:cubicBezTo>
                      <a:pt x="5" y="13"/>
                      <a:pt x="5" y="14"/>
                      <a:pt x="6" y="14"/>
                    </a:cubicBezTo>
                    <a:cubicBezTo>
                      <a:pt x="7" y="10"/>
                      <a:pt x="8" y="7"/>
                      <a:pt x="8" y="3"/>
                    </a:cubicBezTo>
                    <a:cubicBezTo>
                      <a:pt x="8" y="2"/>
                      <a:pt x="6" y="2"/>
                      <a:pt x="6" y="3"/>
                    </a:cubicBezTo>
                    <a:cubicBezTo>
                      <a:pt x="6" y="4"/>
                      <a:pt x="5" y="5"/>
                      <a:pt x="5" y="6"/>
                    </a:cubicBezTo>
                    <a:cubicBezTo>
                      <a:pt x="5" y="6"/>
                      <a:pt x="6" y="6"/>
                      <a:pt x="6" y="6"/>
                    </a:cubicBezTo>
                    <a:cubicBezTo>
                      <a:pt x="6" y="4"/>
                      <a:pt x="6" y="5"/>
                      <a:pt x="6" y="3"/>
                    </a:cubicBezTo>
                    <a:cubicBezTo>
                      <a:pt x="6" y="3"/>
                      <a:pt x="5" y="2"/>
                      <a:pt x="5" y="3"/>
                    </a:cubicBezTo>
                    <a:cubicBezTo>
                      <a:pt x="3" y="5"/>
                      <a:pt x="3" y="6"/>
                      <a:pt x="2" y="4"/>
                    </a:cubicBezTo>
                    <a:cubicBezTo>
                      <a:pt x="1" y="3"/>
                      <a:pt x="1" y="3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5"/>
                      <a:pt x="2" y="5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2" name="Freeform 167"/>
              <p:cNvSpPr>
                <a:spLocks/>
              </p:cNvSpPr>
              <p:nvPr/>
            </p:nvSpPr>
            <p:spPr bwMode="auto">
              <a:xfrm>
                <a:off x="1460500" y="2222501"/>
                <a:ext cx="85725" cy="87313"/>
              </a:xfrm>
              <a:custGeom>
                <a:avLst/>
                <a:gdLst>
                  <a:gd name="T0" fmla="*/ 47 w 81"/>
                  <a:gd name="T1" fmla="*/ 2 h 82"/>
                  <a:gd name="T2" fmla="*/ 6 w 81"/>
                  <a:gd name="T3" fmla="*/ 34 h 82"/>
                  <a:gd name="T4" fmla="*/ 34 w 81"/>
                  <a:gd name="T5" fmla="*/ 77 h 82"/>
                  <a:gd name="T6" fmla="*/ 81 w 81"/>
                  <a:gd name="T7" fmla="*/ 37 h 82"/>
                  <a:gd name="T8" fmla="*/ 65 w 81"/>
                  <a:gd name="T9" fmla="*/ 13 h 82"/>
                  <a:gd name="T10" fmla="*/ 41 w 81"/>
                  <a:gd name="T11" fmla="*/ 2 h 82"/>
                  <a:gd name="T12" fmla="*/ 41 w 81"/>
                  <a:gd name="T13" fmla="*/ 3 h 82"/>
                  <a:gd name="T14" fmla="*/ 65 w 81"/>
                  <a:gd name="T15" fmla="*/ 16 h 82"/>
                  <a:gd name="T16" fmla="*/ 79 w 81"/>
                  <a:gd name="T17" fmla="*/ 40 h 82"/>
                  <a:gd name="T18" fmla="*/ 59 w 81"/>
                  <a:gd name="T19" fmla="*/ 70 h 82"/>
                  <a:gd name="T20" fmla="*/ 24 w 81"/>
                  <a:gd name="T21" fmla="*/ 72 h 82"/>
                  <a:gd name="T22" fmla="*/ 8 w 81"/>
                  <a:gd name="T23" fmla="*/ 31 h 82"/>
                  <a:gd name="T24" fmla="*/ 47 w 81"/>
                  <a:gd name="T25" fmla="*/ 4 h 82"/>
                  <a:gd name="T26" fmla="*/ 47 w 81"/>
                  <a:gd name="T27" fmla="*/ 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1" h="82">
                    <a:moveTo>
                      <a:pt x="47" y="2"/>
                    </a:moveTo>
                    <a:cubicBezTo>
                      <a:pt x="27" y="3"/>
                      <a:pt x="10" y="15"/>
                      <a:pt x="6" y="34"/>
                    </a:cubicBezTo>
                    <a:cubicBezTo>
                      <a:pt x="0" y="53"/>
                      <a:pt x="14" y="73"/>
                      <a:pt x="34" y="77"/>
                    </a:cubicBezTo>
                    <a:cubicBezTo>
                      <a:pt x="57" y="82"/>
                      <a:pt x="80" y="59"/>
                      <a:pt x="81" y="37"/>
                    </a:cubicBezTo>
                    <a:cubicBezTo>
                      <a:pt x="81" y="27"/>
                      <a:pt x="71" y="19"/>
                      <a:pt x="65" y="13"/>
                    </a:cubicBezTo>
                    <a:cubicBezTo>
                      <a:pt x="58" y="7"/>
                      <a:pt x="50" y="0"/>
                      <a:pt x="41" y="2"/>
                    </a:cubicBezTo>
                    <a:cubicBezTo>
                      <a:pt x="40" y="2"/>
                      <a:pt x="40" y="3"/>
                      <a:pt x="41" y="3"/>
                    </a:cubicBezTo>
                    <a:cubicBezTo>
                      <a:pt x="50" y="1"/>
                      <a:pt x="59" y="10"/>
                      <a:pt x="65" y="16"/>
                    </a:cubicBezTo>
                    <a:cubicBezTo>
                      <a:pt x="73" y="22"/>
                      <a:pt x="79" y="29"/>
                      <a:pt x="79" y="40"/>
                    </a:cubicBezTo>
                    <a:cubicBezTo>
                      <a:pt x="79" y="52"/>
                      <a:pt x="69" y="64"/>
                      <a:pt x="59" y="70"/>
                    </a:cubicBezTo>
                    <a:cubicBezTo>
                      <a:pt x="49" y="77"/>
                      <a:pt x="35" y="78"/>
                      <a:pt x="24" y="72"/>
                    </a:cubicBezTo>
                    <a:cubicBezTo>
                      <a:pt x="9" y="65"/>
                      <a:pt x="3" y="46"/>
                      <a:pt x="8" y="31"/>
                    </a:cubicBezTo>
                    <a:cubicBezTo>
                      <a:pt x="13" y="14"/>
                      <a:pt x="30" y="4"/>
                      <a:pt x="47" y="4"/>
                    </a:cubicBezTo>
                    <a:cubicBezTo>
                      <a:pt x="48" y="4"/>
                      <a:pt x="48" y="2"/>
                      <a:pt x="47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3" name="Freeform 168"/>
              <p:cNvSpPr>
                <a:spLocks/>
              </p:cNvSpPr>
              <p:nvPr/>
            </p:nvSpPr>
            <p:spPr bwMode="auto">
              <a:xfrm>
                <a:off x="1503363" y="2225676"/>
                <a:ext cx="38100" cy="55563"/>
              </a:xfrm>
              <a:custGeom>
                <a:avLst/>
                <a:gdLst>
                  <a:gd name="T0" fmla="*/ 7 w 35"/>
                  <a:gd name="T1" fmla="*/ 1 h 52"/>
                  <a:gd name="T2" fmla="*/ 0 w 35"/>
                  <a:gd name="T3" fmla="*/ 6 h 52"/>
                  <a:gd name="T4" fmla="*/ 3 w 35"/>
                  <a:gd name="T5" fmla="*/ 16 h 52"/>
                  <a:gd name="T6" fmla="*/ 11 w 35"/>
                  <a:gd name="T7" fmla="*/ 18 h 52"/>
                  <a:gd name="T8" fmla="*/ 16 w 35"/>
                  <a:gd name="T9" fmla="*/ 11 h 52"/>
                  <a:gd name="T10" fmla="*/ 19 w 35"/>
                  <a:gd name="T11" fmla="*/ 15 h 52"/>
                  <a:gd name="T12" fmla="*/ 16 w 35"/>
                  <a:gd name="T13" fmla="*/ 18 h 52"/>
                  <a:gd name="T14" fmla="*/ 12 w 35"/>
                  <a:gd name="T15" fmla="*/ 29 h 52"/>
                  <a:gd name="T16" fmla="*/ 18 w 35"/>
                  <a:gd name="T17" fmla="*/ 36 h 52"/>
                  <a:gd name="T18" fmla="*/ 24 w 35"/>
                  <a:gd name="T19" fmla="*/ 36 h 52"/>
                  <a:gd name="T20" fmla="*/ 32 w 35"/>
                  <a:gd name="T21" fmla="*/ 51 h 52"/>
                  <a:gd name="T22" fmla="*/ 34 w 35"/>
                  <a:gd name="T23" fmla="*/ 52 h 52"/>
                  <a:gd name="T24" fmla="*/ 27 w 35"/>
                  <a:gd name="T25" fmla="*/ 33 h 52"/>
                  <a:gd name="T26" fmla="*/ 25 w 35"/>
                  <a:gd name="T27" fmla="*/ 34 h 52"/>
                  <a:gd name="T28" fmla="*/ 17 w 35"/>
                  <a:gd name="T29" fmla="*/ 19 h 52"/>
                  <a:gd name="T30" fmla="*/ 23 w 35"/>
                  <a:gd name="T31" fmla="*/ 12 h 52"/>
                  <a:gd name="T32" fmla="*/ 12 w 35"/>
                  <a:gd name="T33" fmla="*/ 12 h 52"/>
                  <a:gd name="T34" fmla="*/ 10 w 35"/>
                  <a:gd name="T35" fmla="*/ 15 h 52"/>
                  <a:gd name="T36" fmla="*/ 9 w 35"/>
                  <a:gd name="T37" fmla="*/ 19 h 52"/>
                  <a:gd name="T38" fmla="*/ 5 w 35"/>
                  <a:gd name="T39" fmla="*/ 15 h 52"/>
                  <a:gd name="T40" fmla="*/ 6 w 35"/>
                  <a:gd name="T41" fmla="*/ 13 h 52"/>
                  <a:gd name="T42" fmla="*/ 6 w 35"/>
                  <a:gd name="T43" fmla="*/ 11 h 52"/>
                  <a:gd name="T44" fmla="*/ 5 w 35"/>
                  <a:gd name="T45" fmla="*/ 10 h 52"/>
                  <a:gd name="T46" fmla="*/ 5 w 35"/>
                  <a:gd name="T47" fmla="*/ 10 h 52"/>
                  <a:gd name="T48" fmla="*/ 7 w 35"/>
                  <a:gd name="T49" fmla="*/ 2 h 52"/>
                  <a:gd name="T50" fmla="*/ 7 w 35"/>
                  <a:gd name="T51" fmla="*/ 1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5" h="52">
                    <a:moveTo>
                      <a:pt x="7" y="1"/>
                    </a:moveTo>
                    <a:cubicBezTo>
                      <a:pt x="4" y="0"/>
                      <a:pt x="0" y="2"/>
                      <a:pt x="0" y="6"/>
                    </a:cubicBezTo>
                    <a:cubicBezTo>
                      <a:pt x="0" y="10"/>
                      <a:pt x="5" y="11"/>
                      <a:pt x="3" y="16"/>
                    </a:cubicBezTo>
                    <a:cubicBezTo>
                      <a:pt x="2" y="22"/>
                      <a:pt x="9" y="24"/>
                      <a:pt x="11" y="18"/>
                    </a:cubicBezTo>
                    <a:cubicBezTo>
                      <a:pt x="12" y="15"/>
                      <a:pt x="12" y="12"/>
                      <a:pt x="16" y="11"/>
                    </a:cubicBezTo>
                    <a:cubicBezTo>
                      <a:pt x="20" y="13"/>
                      <a:pt x="21" y="15"/>
                      <a:pt x="19" y="15"/>
                    </a:cubicBezTo>
                    <a:cubicBezTo>
                      <a:pt x="17" y="16"/>
                      <a:pt x="18" y="16"/>
                      <a:pt x="16" y="18"/>
                    </a:cubicBezTo>
                    <a:cubicBezTo>
                      <a:pt x="13" y="20"/>
                      <a:pt x="11" y="25"/>
                      <a:pt x="12" y="29"/>
                    </a:cubicBezTo>
                    <a:cubicBezTo>
                      <a:pt x="12" y="32"/>
                      <a:pt x="14" y="36"/>
                      <a:pt x="18" y="36"/>
                    </a:cubicBezTo>
                    <a:cubicBezTo>
                      <a:pt x="20" y="37"/>
                      <a:pt x="22" y="37"/>
                      <a:pt x="24" y="36"/>
                    </a:cubicBezTo>
                    <a:cubicBezTo>
                      <a:pt x="33" y="32"/>
                      <a:pt x="34" y="47"/>
                      <a:pt x="32" y="51"/>
                    </a:cubicBezTo>
                    <a:cubicBezTo>
                      <a:pt x="32" y="52"/>
                      <a:pt x="34" y="52"/>
                      <a:pt x="34" y="52"/>
                    </a:cubicBezTo>
                    <a:cubicBezTo>
                      <a:pt x="35" y="47"/>
                      <a:pt x="34" y="33"/>
                      <a:pt x="27" y="33"/>
                    </a:cubicBezTo>
                    <a:cubicBezTo>
                      <a:pt x="27" y="33"/>
                      <a:pt x="26" y="33"/>
                      <a:pt x="25" y="34"/>
                    </a:cubicBezTo>
                    <a:cubicBezTo>
                      <a:pt x="13" y="39"/>
                      <a:pt x="11" y="25"/>
                      <a:pt x="17" y="19"/>
                    </a:cubicBezTo>
                    <a:cubicBezTo>
                      <a:pt x="19" y="16"/>
                      <a:pt x="24" y="16"/>
                      <a:pt x="23" y="12"/>
                    </a:cubicBezTo>
                    <a:cubicBezTo>
                      <a:pt x="23" y="7"/>
                      <a:pt x="14" y="9"/>
                      <a:pt x="12" y="12"/>
                    </a:cubicBezTo>
                    <a:cubicBezTo>
                      <a:pt x="11" y="13"/>
                      <a:pt x="11" y="14"/>
                      <a:pt x="10" y="15"/>
                    </a:cubicBezTo>
                    <a:cubicBezTo>
                      <a:pt x="10" y="16"/>
                      <a:pt x="9" y="18"/>
                      <a:pt x="9" y="19"/>
                    </a:cubicBezTo>
                    <a:cubicBezTo>
                      <a:pt x="8" y="18"/>
                      <a:pt x="7" y="16"/>
                      <a:pt x="5" y="15"/>
                    </a:cubicBezTo>
                    <a:cubicBezTo>
                      <a:pt x="6" y="15"/>
                      <a:pt x="6" y="14"/>
                      <a:pt x="6" y="13"/>
                    </a:cubicBezTo>
                    <a:cubicBezTo>
                      <a:pt x="6" y="13"/>
                      <a:pt x="7" y="12"/>
                      <a:pt x="6" y="11"/>
                    </a:cubicBezTo>
                    <a:cubicBezTo>
                      <a:pt x="6" y="11"/>
                      <a:pt x="6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1" y="9"/>
                      <a:pt x="2" y="6"/>
                      <a:pt x="7" y="2"/>
                    </a:cubicBezTo>
                    <a:cubicBezTo>
                      <a:pt x="8" y="2"/>
                      <a:pt x="8" y="1"/>
                      <a:pt x="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4" name="Freeform 169"/>
              <p:cNvSpPr>
                <a:spLocks/>
              </p:cNvSpPr>
              <p:nvPr/>
            </p:nvSpPr>
            <p:spPr bwMode="auto">
              <a:xfrm>
                <a:off x="1465263" y="2232026"/>
                <a:ext cx="50800" cy="73025"/>
              </a:xfrm>
              <a:custGeom>
                <a:avLst/>
                <a:gdLst>
                  <a:gd name="T0" fmla="*/ 15 w 49"/>
                  <a:gd name="T1" fmla="*/ 5 h 68"/>
                  <a:gd name="T2" fmla="*/ 20 w 49"/>
                  <a:gd name="T3" fmla="*/ 3 h 68"/>
                  <a:gd name="T4" fmla="*/ 20 w 49"/>
                  <a:gd name="T5" fmla="*/ 9 h 68"/>
                  <a:gd name="T6" fmla="*/ 18 w 49"/>
                  <a:gd name="T7" fmla="*/ 8 h 68"/>
                  <a:gd name="T8" fmla="*/ 15 w 49"/>
                  <a:gd name="T9" fmla="*/ 9 h 68"/>
                  <a:gd name="T10" fmla="*/ 19 w 49"/>
                  <a:gd name="T11" fmla="*/ 17 h 68"/>
                  <a:gd name="T12" fmla="*/ 17 w 49"/>
                  <a:gd name="T13" fmla="*/ 26 h 68"/>
                  <a:gd name="T14" fmla="*/ 13 w 49"/>
                  <a:gd name="T15" fmla="*/ 37 h 68"/>
                  <a:gd name="T16" fmla="*/ 12 w 49"/>
                  <a:gd name="T17" fmla="*/ 42 h 68"/>
                  <a:gd name="T18" fmla="*/ 25 w 49"/>
                  <a:gd name="T19" fmla="*/ 47 h 68"/>
                  <a:gd name="T20" fmla="*/ 38 w 49"/>
                  <a:gd name="T21" fmla="*/ 47 h 68"/>
                  <a:gd name="T22" fmla="*/ 47 w 49"/>
                  <a:gd name="T23" fmla="*/ 46 h 68"/>
                  <a:gd name="T24" fmla="*/ 45 w 49"/>
                  <a:gd name="T25" fmla="*/ 58 h 68"/>
                  <a:gd name="T26" fmla="*/ 40 w 49"/>
                  <a:gd name="T27" fmla="*/ 65 h 68"/>
                  <a:gd name="T28" fmla="*/ 34 w 49"/>
                  <a:gd name="T29" fmla="*/ 61 h 68"/>
                  <a:gd name="T30" fmla="*/ 21 w 49"/>
                  <a:gd name="T31" fmla="*/ 50 h 68"/>
                  <a:gd name="T32" fmla="*/ 15 w 49"/>
                  <a:gd name="T33" fmla="*/ 44 h 68"/>
                  <a:gd name="T34" fmla="*/ 2 w 49"/>
                  <a:gd name="T35" fmla="*/ 32 h 68"/>
                  <a:gd name="T36" fmla="*/ 0 w 49"/>
                  <a:gd name="T37" fmla="*/ 33 h 68"/>
                  <a:gd name="T38" fmla="*/ 20 w 49"/>
                  <a:gd name="T39" fmla="*/ 51 h 68"/>
                  <a:gd name="T40" fmla="*/ 44 w 49"/>
                  <a:gd name="T41" fmla="*/ 68 h 68"/>
                  <a:gd name="T42" fmla="*/ 44 w 49"/>
                  <a:gd name="T43" fmla="*/ 67 h 68"/>
                  <a:gd name="T44" fmla="*/ 49 w 49"/>
                  <a:gd name="T45" fmla="*/ 44 h 68"/>
                  <a:gd name="T46" fmla="*/ 48 w 49"/>
                  <a:gd name="T47" fmla="*/ 43 h 68"/>
                  <a:gd name="T48" fmla="*/ 28 w 49"/>
                  <a:gd name="T49" fmla="*/ 45 h 68"/>
                  <a:gd name="T50" fmla="*/ 17 w 49"/>
                  <a:gd name="T51" fmla="*/ 43 h 68"/>
                  <a:gd name="T52" fmla="*/ 15 w 49"/>
                  <a:gd name="T53" fmla="*/ 38 h 68"/>
                  <a:gd name="T54" fmla="*/ 20 w 49"/>
                  <a:gd name="T55" fmla="*/ 26 h 68"/>
                  <a:gd name="T56" fmla="*/ 24 w 49"/>
                  <a:gd name="T57" fmla="*/ 18 h 68"/>
                  <a:gd name="T58" fmla="*/ 20 w 49"/>
                  <a:gd name="T59" fmla="*/ 10 h 68"/>
                  <a:gd name="T60" fmla="*/ 27 w 49"/>
                  <a:gd name="T61" fmla="*/ 8 h 68"/>
                  <a:gd name="T62" fmla="*/ 14 w 49"/>
                  <a:gd name="T63" fmla="*/ 4 h 68"/>
                  <a:gd name="T64" fmla="*/ 15 w 49"/>
                  <a:gd name="T65" fmla="*/ 5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9" h="68">
                    <a:moveTo>
                      <a:pt x="15" y="5"/>
                    </a:moveTo>
                    <a:cubicBezTo>
                      <a:pt x="16" y="4"/>
                      <a:pt x="18" y="4"/>
                      <a:pt x="20" y="3"/>
                    </a:cubicBezTo>
                    <a:cubicBezTo>
                      <a:pt x="20" y="5"/>
                      <a:pt x="20" y="7"/>
                      <a:pt x="20" y="9"/>
                    </a:cubicBezTo>
                    <a:cubicBezTo>
                      <a:pt x="20" y="8"/>
                      <a:pt x="19" y="8"/>
                      <a:pt x="18" y="8"/>
                    </a:cubicBezTo>
                    <a:cubicBezTo>
                      <a:pt x="17" y="8"/>
                      <a:pt x="16" y="8"/>
                      <a:pt x="15" y="9"/>
                    </a:cubicBezTo>
                    <a:cubicBezTo>
                      <a:pt x="12" y="12"/>
                      <a:pt x="17" y="16"/>
                      <a:pt x="19" y="17"/>
                    </a:cubicBezTo>
                    <a:cubicBezTo>
                      <a:pt x="24" y="20"/>
                      <a:pt x="20" y="24"/>
                      <a:pt x="17" y="26"/>
                    </a:cubicBezTo>
                    <a:cubicBezTo>
                      <a:pt x="15" y="28"/>
                      <a:pt x="15" y="36"/>
                      <a:pt x="13" y="37"/>
                    </a:cubicBezTo>
                    <a:cubicBezTo>
                      <a:pt x="11" y="37"/>
                      <a:pt x="10" y="40"/>
                      <a:pt x="12" y="42"/>
                    </a:cubicBezTo>
                    <a:cubicBezTo>
                      <a:pt x="15" y="45"/>
                      <a:pt x="21" y="46"/>
                      <a:pt x="25" y="47"/>
                    </a:cubicBezTo>
                    <a:cubicBezTo>
                      <a:pt x="29" y="47"/>
                      <a:pt x="35" y="48"/>
                      <a:pt x="38" y="47"/>
                    </a:cubicBezTo>
                    <a:cubicBezTo>
                      <a:pt x="39" y="46"/>
                      <a:pt x="48" y="43"/>
                      <a:pt x="47" y="46"/>
                    </a:cubicBezTo>
                    <a:cubicBezTo>
                      <a:pt x="47" y="50"/>
                      <a:pt x="46" y="54"/>
                      <a:pt x="45" y="58"/>
                    </a:cubicBezTo>
                    <a:cubicBezTo>
                      <a:pt x="45" y="60"/>
                      <a:pt x="44" y="67"/>
                      <a:pt x="40" y="65"/>
                    </a:cubicBezTo>
                    <a:cubicBezTo>
                      <a:pt x="38" y="64"/>
                      <a:pt x="36" y="62"/>
                      <a:pt x="34" y="61"/>
                    </a:cubicBezTo>
                    <a:cubicBezTo>
                      <a:pt x="30" y="58"/>
                      <a:pt x="25" y="54"/>
                      <a:pt x="21" y="50"/>
                    </a:cubicBezTo>
                    <a:cubicBezTo>
                      <a:pt x="19" y="48"/>
                      <a:pt x="17" y="45"/>
                      <a:pt x="15" y="44"/>
                    </a:cubicBezTo>
                    <a:cubicBezTo>
                      <a:pt x="9" y="40"/>
                      <a:pt x="5" y="38"/>
                      <a:pt x="2" y="32"/>
                    </a:cubicBezTo>
                    <a:cubicBezTo>
                      <a:pt x="1" y="31"/>
                      <a:pt x="0" y="32"/>
                      <a:pt x="0" y="33"/>
                    </a:cubicBezTo>
                    <a:cubicBezTo>
                      <a:pt x="5" y="41"/>
                      <a:pt x="14" y="44"/>
                      <a:pt x="20" y="51"/>
                    </a:cubicBezTo>
                    <a:cubicBezTo>
                      <a:pt x="26" y="58"/>
                      <a:pt x="35" y="64"/>
                      <a:pt x="44" y="68"/>
                    </a:cubicBezTo>
                    <a:cubicBezTo>
                      <a:pt x="44" y="68"/>
                      <a:pt x="44" y="68"/>
                      <a:pt x="44" y="67"/>
                    </a:cubicBezTo>
                    <a:cubicBezTo>
                      <a:pt x="46" y="59"/>
                      <a:pt x="49" y="52"/>
                      <a:pt x="49" y="44"/>
                    </a:cubicBezTo>
                    <a:cubicBezTo>
                      <a:pt x="49" y="43"/>
                      <a:pt x="49" y="43"/>
                      <a:pt x="48" y="43"/>
                    </a:cubicBezTo>
                    <a:cubicBezTo>
                      <a:pt x="41" y="43"/>
                      <a:pt x="35" y="45"/>
                      <a:pt x="28" y="45"/>
                    </a:cubicBezTo>
                    <a:cubicBezTo>
                      <a:pt x="24" y="45"/>
                      <a:pt x="21" y="45"/>
                      <a:pt x="17" y="43"/>
                    </a:cubicBezTo>
                    <a:cubicBezTo>
                      <a:pt x="16" y="42"/>
                      <a:pt x="10" y="39"/>
                      <a:pt x="15" y="38"/>
                    </a:cubicBezTo>
                    <a:cubicBezTo>
                      <a:pt x="16" y="37"/>
                      <a:pt x="19" y="26"/>
                      <a:pt x="20" y="26"/>
                    </a:cubicBezTo>
                    <a:cubicBezTo>
                      <a:pt x="22" y="24"/>
                      <a:pt x="25" y="21"/>
                      <a:pt x="24" y="18"/>
                    </a:cubicBezTo>
                    <a:cubicBezTo>
                      <a:pt x="24" y="18"/>
                      <a:pt x="12" y="9"/>
                      <a:pt x="20" y="10"/>
                    </a:cubicBezTo>
                    <a:cubicBezTo>
                      <a:pt x="22" y="10"/>
                      <a:pt x="25" y="11"/>
                      <a:pt x="27" y="8"/>
                    </a:cubicBezTo>
                    <a:cubicBezTo>
                      <a:pt x="33" y="0"/>
                      <a:pt x="18" y="2"/>
                      <a:pt x="14" y="4"/>
                    </a:cubicBezTo>
                    <a:cubicBezTo>
                      <a:pt x="13" y="4"/>
                      <a:pt x="14" y="5"/>
                      <a:pt x="1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5" name="Freeform 170"/>
              <p:cNvSpPr>
                <a:spLocks/>
              </p:cNvSpPr>
              <p:nvPr/>
            </p:nvSpPr>
            <p:spPr bwMode="auto">
              <a:xfrm>
                <a:off x="1466850" y="2235201"/>
                <a:ext cx="20638" cy="39688"/>
              </a:xfrm>
              <a:custGeom>
                <a:avLst/>
                <a:gdLst>
                  <a:gd name="T0" fmla="*/ 5 w 20"/>
                  <a:gd name="T1" fmla="*/ 19 h 38"/>
                  <a:gd name="T2" fmla="*/ 0 w 20"/>
                  <a:gd name="T3" fmla="*/ 29 h 38"/>
                  <a:gd name="T4" fmla="*/ 5 w 20"/>
                  <a:gd name="T5" fmla="*/ 20 h 38"/>
                  <a:gd name="T6" fmla="*/ 2 w 20"/>
                  <a:gd name="T7" fmla="*/ 29 h 38"/>
                  <a:gd name="T8" fmla="*/ 8 w 20"/>
                  <a:gd name="T9" fmla="*/ 18 h 38"/>
                  <a:gd name="T10" fmla="*/ 6 w 20"/>
                  <a:gd name="T11" fmla="*/ 24 h 38"/>
                  <a:gd name="T12" fmla="*/ 7 w 20"/>
                  <a:gd name="T13" fmla="*/ 34 h 38"/>
                  <a:gd name="T14" fmla="*/ 7 w 20"/>
                  <a:gd name="T15" fmla="*/ 21 h 38"/>
                  <a:gd name="T16" fmla="*/ 8 w 20"/>
                  <a:gd name="T17" fmla="*/ 34 h 38"/>
                  <a:gd name="T18" fmla="*/ 7 w 20"/>
                  <a:gd name="T19" fmla="*/ 25 h 38"/>
                  <a:gd name="T20" fmla="*/ 2 w 20"/>
                  <a:gd name="T21" fmla="*/ 29 h 38"/>
                  <a:gd name="T22" fmla="*/ 3 w 20"/>
                  <a:gd name="T23" fmla="*/ 36 h 38"/>
                  <a:gd name="T24" fmla="*/ 4 w 20"/>
                  <a:gd name="T25" fmla="*/ 34 h 38"/>
                  <a:gd name="T26" fmla="*/ 5 w 20"/>
                  <a:gd name="T27" fmla="*/ 38 h 38"/>
                  <a:gd name="T28" fmla="*/ 7 w 20"/>
                  <a:gd name="T29" fmla="*/ 34 h 38"/>
                  <a:gd name="T30" fmla="*/ 7 w 20"/>
                  <a:gd name="T31" fmla="*/ 37 h 38"/>
                  <a:gd name="T32" fmla="*/ 11 w 20"/>
                  <a:gd name="T33" fmla="*/ 21 h 38"/>
                  <a:gd name="T34" fmla="*/ 15 w 20"/>
                  <a:gd name="T35" fmla="*/ 19 h 38"/>
                  <a:gd name="T36" fmla="*/ 11 w 20"/>
                  <a:gd name="T37" fmla="*/ 28 h 38"/>
                  <a:gd name="T38" fmla="*/ 15 w 20"/>
                  <a:gd name="T39" fmla="*/ 19 h 38"/>
                  <a:gd name="T40" fmla="*/ 11 w 20"/>
                  <a:gd name="T41" fmla="*/ 27 h 38"/>
                  <a:gd name="T42" fmla="*/ 14 w 20"/>
                  <a:gd name="T43" fmla="*/ 23 h 38"/>
                  <a:gd name="T44" fmla="*/ 15 w 20"/>
                  <a:gd name="T45" fmla="*/ 17 h 38"/>
                  <a:gd name="T46" fmla="*/ 14 w 20"/>
                  <a:gd name="T47" fmla="*/ 15 h 38"/>
                  <a:gd name="T48" fmla="*/ 9 w 20"/>
                  <a:gd name="T49" fmla="*/ 17 h 38"/>
                  <a:gd name="T50" fmla="*/ 11 w 20"/>
                  <a:gd name="T51" fmla="*/ 14 h 38"/>
                  <a:gd name="T52" fmla="*/ 9 w 20"/>
                  <a:gd name="T53" fmla="*/ 10 h 38"/>
                  <a:gd name="T54" fmla="*/ 11 w 20"/>
                  <a:gd name="T55" fmla="*/ 5 h 38"/>
                  <a:gd name="T56" fmla="*/ 17 w 20"/>
                  <a:gd name="T57" fmla="*/ 3 h 38"/>
                  <a:gd name="T58" fmla="*/ 18 w 20"/>
                  <a:gd name="T59" fmla="*/ 2 h 38"/>
                  <a:gd name="T60" fmla="*/ 20 w 20"/>
                  <a:gd name="T61" fmla="*/ 1 h 38"/>
                  <a:gd name="T62" fmla="*/ 15 w 20"/>
                  <a:gd name="T63" fmla="*/ 2 h 38"/>
                  <a:gd name="T64" fmla="*/ 11 w 20"/>
                  <a:gd name="T65" fmla="*/ 5 h 38"/>
                  <a:gd name="T66" fmla="*/ 8 w 20"/>
                  <a:gd name="T67" fmla="*/ 9 h 38"/>
                  <a:gd name="T68" fmla="*/ 12 w 20"/>
                  <a:gd name="T69" fmla="*/ 4 h 38"/>
                  <a:gd name="T70" fmla="*/ 6 w 20"/>
                  <a:gd name="T71" fmla="*/ 15 h 38"/>
                  <a:gd name="T72" fmla="*/ 9 w 20"/>
                  <a:gd name="T73" fmla="*/ 21 h 38"/>
                  <a:gd name="T74" fmla="*/ 13 w 20"/>
                  <a:gd name="T75" fmla="*/ 10 h 38"/>
                  <a:gd name="T76" fmla="*/ 9 w 20"/>
                  <a:gd name="T77" fmla="*/ 19 h 38"/>
                  <a:gd name="T78" fmla="*/ 12 w 20"/>
                  <a:gd name="T79" fmla="*/ 10 h 38"/>
                  <a:gd name="T80" fmla="*/ 7 w 20"/>
                  <a:gd name="T81" fmla="*/ 20 h 38"/>
                  <a:gd name="T82" fmla="*/ 13 w 20"/>
                  <a:gd name="T83" fmla="*/ 21 h 38"/>
                  <a:gd name="T84" fmla="*/ 17 w 20"/>
                  <a:gd name="T85" fmla="*/ 16 h 38"/>
                  <a:gd name="T86" fmla="*/ 16 w 20"/>
                  <a:gd name="T87" fmla="*/ 16 h 38"/>
                  <a:gd name="T88" fmla="*/ 14 w 20"/>
                  <a:gd name="T89" fmla="*/ 21 h 38"/>
                  <a:gd name="T90" fmla="*/ 12 w 20"/>
                  <a:gd name="T91" fmla="*/ 24 h 38"/>
                  <a:gd name="T92" fmla="*/ 12 w 20"/>
                  <a:gd name="T93" fmla="*/ 31 h 38"/>
                  <a:gd name="T94" fmla="*/ 14 w 20"/>
                  <a:gd name="T95" fmla="*/ 24 h 38"/>
                  <a:gd name="T96" fmla="*/ 10 w 20"/>
                  <a:gd name="T97" fmla="*/ 31 h 38"/>
                  <a:gd name="T98" fmla="*/ 13 w 20"/>
                  <a:gd name="T99" fmla="*/ 19 h 38"/>
                  <a:gd name="T100" fmla="*/ 9 w 20"/>
                  <a:gd name="T101" fmla="*/ 28 h 38"/>
                  <a:gd name="T102" fmla="*/ 7 w 20"/>
                  <a:gd name="T103" fmla="*/ 31 h 38"/>
                  <a:gd name="T104" fmla="*/ 2 w 20"/>
                  <a:gd name="T105" fmla="*/ 30 h 38"/>
                  <a:gd name="T106" fmla="*/ 2 w 20"/>
                  <a:gd name="T107" fmla="*/ 34 h 38"/>
                  <a:gd name="T108" fmla="*/ 8 w 20"/>
                  <a:gd name="T109" fmla="*/ 35 h 38"/>
                  <a:gd name="T110" fmla="*/ 8 w 20"/>
                  <a:gd name="T111" fmla="*/ 28 h 38"/>
                  <a:gd name="T112" fmla="*/ 8 w 20"/>
                  <a:gd name="T113" fmla="*/ 27 h 38"/>
                  <a:gd name="T114" fmla="*/ 7 w 20"/>
                  <a:gd name="T115" fmla="*/ 31 h 38"/>
                  <a:gd name="T116" fmla="*/ 8 w 20"/>
                  <a:gd name="T117" fmla="*/ 15 h 38"/>
                  <a:gd name="T118" fmla="*/ 4 w 20"/>
                  <a:gd name="T119" fmla="*/ 28 h 38"/>
                  <a:gd name="T120" fmla="*/ 4 w 20"/>
                  <a:gd name="T121" fmla="*/ 16 h 38"/>
                  <a:gd name="T122" fmla="*/ 7 w 20"/>
                  <a:gd name="T123" fmla="*/ 17 h 38"/>
                  <a:gd name="T124" fmla="*/ 0 w 20"/>
                  <a:gd name="T125" fmla="*/ 2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" h="38">
                    <a:moveTo>
                      <a:pt x="2" y="25"/>
                    </a:moveTo>
                    <a:cubicBezTo>
                      <a:pt x="2" y="23"/>
                      <a:pt x="3" y="21"/>
                      <a:pt x="5" y="19"/>
                    </a:cubicBezTo>
                    <a:cubicBezTo>
                      <a:pt x="4" y="18"/>
                      <a:pt x="3" y="18"/>
                      <a:pt x="3" y="20"/>
                    </a:cubicBezTo>
                    <a:cubicBezTo>
                      <a:pt x="1" y="23"/>
                      <a:pt x="1" y="26"/>
                      <a:pt x="0" y="29"/>
                    </a:cubicBezTo>
                    <a:cubicBezTo>
                      <a:pt x="0" y="30"/>
                      <a:pt x="1" y="30"/>
                      <a:pt x="2" y="29"/>
                    </a:cubicBezTo>
                    <a:cubicBezTo>
                      <a:pt x="4" y="27"/>
                      <a:pt x="4" y="24"/>
                      <a:pt x="5" y="20"/>
                    </a:cubicBezTo>
                    <a:cubicBezTo>
                      <a:pt x="6" y="16"/>
                      <a:pt x="4" y="20"/>
                      <a:pt x="4" y="22"/>
                    </a:cubicBezTo>
                    <a:cubicBezTo>
                      <a:pt x="3" y="24"/>
                      <a:pt x="3" y="27"/>
                      <a:pt x="2" y="29"/>
                    </a:cubicBezTo>
                    <a:cubicBezTo>
                      <a:pt x="2" y="30"/>
                      <a:pt x="3" y="31"/>
                      <a:pt x="4" y="30"/>
                    </a:cubicBezTo>
                    <a:cubicBezTo>
                      <a:pt x="6" y="26"/>
                      <a:pt x="7" y="22"/>
                      <a:pt x="8" y="18"/>
                    </a:cubicBezTo>
                    <a:cubicBezTo>
                      <a:pt x="6" y="17"/>
                      <a:pt x="6" y="18"/>
                      <a:pt x="6" y="20"/>
                    </a:cubicBezTo>
                    <a:cubicBezTo>
                      <a:pt x="6" y="21"/>
                      <a:pt x="6" y="23"/>
                      <a:pt x="6" y="24"/>
                    </a:cubicBezTo>
                    <a:cubicBezTo>
                      <a:pt x="5" y="27"/>
                      <a:pt x="6" y="30"/>
                      <a:pt x="6" y="33"/>
                    </a:cubicBezTo>
                    <a:cubicBezTo>
                      <a:pt x="6" y="34"/>
                      <a:pt x="7" y="34"/>
                      <a:pt x="7" y="34"/>
                    </a:cubicBezTo>
                    <a:cubicBezTo>
                      <a:pt x="9" y="29"/>
                      <a:pt x="9" y="25"/>
                      <a:pt x="9" y="21"/>
                    </a:cubicBezTo>
                    <a:cubicBezTo>
                      <a:pt x="8" y="20"/>
                      <a:pt x="7" y="20"/>
                      <a:pt x="7" y="21"/>
                    </a:cubicBezTo>
                    <a:cubicBezTo>
                      <a:pt x="6" y="25"/>
                      <a:pt x="6" y="29"/>
                      <a:pt x="6" y="34"/>
                    </a:cubicBezTo>
                    <a:cubicBezTo>
                      <a:pt x="6" y="34"/>
                      <a:pt x="8" y="35"/>
                      <a:pt x="8" y="34"/>
                    </a:cubicBezTo>
                    <a:cubicBezTo>
                      <a:pt x="8" y="31"/>
                      <a:pt x="9" y="28"/>
                      <a:pt x="9" y="25"/>
                    </a:cubicBezTo>
                    <a:cubicBezTo>
                      <a:pt x="8" y="24"/>
                      <a:pt x="7" y="24"/>
                      <a:pt x="7" y="25"/>
                    </a:cubicBezTo>
                    <a:cubicBezTo>
                      <a:pt x="7" y="27"/>
                      <a:pt x="6" y="32"/>
                      <a:pt x="8" y="33"/>
                    </a:cubicBezTo>
                    <a:cubicBezTo>
                      <a:pt x="6" y="31"/>
                      <a:pt x="4" y="30"/>
                      <a:pt x="2" y="29"/>
                    </a:cubicBezTo>
                    <a:cubicBezTo>
                      <a:pt x="2" y="28"/>
                      <a:pt x="1" y="29"/>
                      <a:pt x="1" y="29"/>
                    </a:cubicBezTo>
                    <a:cubicBezTo>
                      <a:pt x="1" y="32"/>
                      <a:pt x="2" y="34"/>
                      <a:pt x="3" y="36"/>
                    </a:cubicBezTo>
                    <a:cubicBezTo>
                      <a:pt x="3" y="37"/>
                      <a:pt x="4" y="36"/>
                      <a:pt x="4" y="36"/>
                    </a:cubicBezTo>
                    <a:cubicBezTo>
                      <a:pt x="4" y="35"/>
                      <a:pt x="4" y="34"/>
                      <a:pt x="4" y="34"/>
                    </a:cubicBezTo>
                    <a:cubicBezTo>
                      <a:pt x="4" y="32"/>
                      <a:pt x="3" y="31"/>
                      <a:pt x="2" y="32"/>
                    </a:cubicBezTo>
                    <a:cubicBezTo>
                      <a:pt x="3" y="34"/>
                      <a:pt x="4" y="36"/>
                      <a:pt x="5" y="38"/>
                    </a:cubicBezTo>
                    <a:cubicBezTo>
                      <a:pt x="6" y="38"/>
                      <a:pt x="7" y="38"/>
                      <a:pt x="7" y="38"/>
                    </a:cubicBezTo>
                    <a:cubicBezTo>
                      <a:pt x="7" y="36"/>
                      <a:pt x="7" y="35"/>
                      <a:pt x="7" y="34"/>
                    </a:cubicBezTo>
                    <a:cubicBezTo>
                      <a:pt x="7" y="34"/>
                      <a:pt x="7" y="34"/>
                      <a:pt x="6" y="34"/>
                    </a:cubicBezTo>
                    <a:cubicBezTo>
                      <a:pt x="7" y="35"/>
                      <a:pt x="7" y="36"/>
                      <a:pt x="7" y="37"/>
                    </a:cubicBezTo>
                    <a:cubicBezTo>
                      <a:pt x="7" y="38"/>
                      <a:pt x="9" y="38"/>
                      <a:pt x="9" y="37"/>
                    </a:cubicBezTo>
                    <a:cubicBezTo>
                      <a:pt x="10" y="32"/>
                      <a:pt x="11" y="27"/>
                      <a:pt x="11" y="21"/>
                    </a:cubicBezTo>
                    <a:cubicBezTo>
                      <a:pt x="11" y="22"/>
                      <a:pt x="10" y="34"/>
                      <a:pt x="12" y="27"/>
                    </a:cubicBezTo>
                    <a:cubicBezTo>
                      <a:pt x="13" y="24"/>
                      <a:pt x="14" y="22"/>
                      <a:pt x="15" y="19"/>
                    </a:cubicBezTo>
                    <a:cubicBezTo>
                      <a:pt x="15" y="18"/>
                      <a:pt x="14" y="17"/>
                      <a:pt x="14" y="18"/>
                    </a:cubicBezTo>
                    <a:cubicBezTo>
                      <a:pt x="13" y="21"/>
                      <a:pt x="12" y="25"/>
                      <a:pt x="11" y="28"/>
                    </a:cubicBezTo>
                    <a:cubicBezTo>
                      <a:pt x="12" y="29"/>
                      <a:pt x="13" y="29"/>
                      <a:pt x="13" y="26"/>
                    </a:cubicBezTo>
                    <a:cubicBezTo>
                      <a:pt x="13" y="24"/>
                      <a:pt x="14" y="22"/>
                      <a:pt x="15" y="19"/>
                    </a:cubicBezTo>
                    <a:cubicBezTo>
                      <a:pt x="15" y="18"/>
                      <a:pt x="13" y="18"/>
                      <a:pt x="13" y="19"/>
                    </a:cubicBezTo>
                    <a:cubicBezTo>
                      <a:pt x="12" y="22"/>
                      <a:pt x="12" y="24"/>
                      <a:pt x="11" y="27"/>
                    </a:cubicBezTo>
                    <a:cubicBezTo>
                      <a:pt x="11" y="28"/>
                      <a:pt x="12" y="29"/>
                      <a:pt x="12" y="28"/>
                    </a:cubicBezTo>
                    <a:cubicBezTo>
                      <a:pt x="14" y="25"/>
                      <a:pt x="13" y="26"/>
                      <a:pt x="14" y="23"/>
                    </a:cubicBezTo>
                    <a:cubicBezTo>
                      <a:pt x="15" y="22"/>
                      <a:pt x="15" y="22"/>
                      <a:pt x="15" y="21"/>
                    </a:cubicBezTo>
                    <a:cubicBezTo>
                      <a:pt x="16" y="19"/>
                      <a:pt x="16" y="18"/>
                      <a:pt x="15" y="17"/>
                    </a:cubicBezTo>
                    <a:cubicBezTo>
                      <a:pt x="14" y="18"/>
                      <a:pt x="15" y="19"/>
                      <a:pt x="16" y="18"/>
                    </a:cubicBezTo>
                    <a:cubicBezTo>
                      <a:pt x="14" y="22"/>
                      <a:pt x="14" y="17"/>
                      <a:pt x="14" y="15"/>
                    </a:cubicBezTo>
                    <a:cubicBezTo>
                      <a:pt x="14" y="15"/>
                      <a:pt x="13" y="15"/>
                      <a:pt x="13" y="15"/>
                    </a:cubicBezTo>
                    <a:cubicBezTo>
                      <a:pt x="11" y="16"/>
                      <a:pt x="11" y="15"/>
                      <a:pt x="9" y="17"/>
                    </a:cubicBezTo>
                    <a:cubicBezTo>
                      <a:pt x="5" y="21"/>
                      <a:pt x="10" y="14"/>
                      <a:pt x="11" y="12"/>
                    </a:cubicBezTo>
                    <a:cubicBezTo>
                      <a:pt x="10" y="19"/>
                      <a:pt x="13" y="7"/>
                      <a:pt x="11" y="14"/>
                    </a:cubicBezTo>
                    <a:cubicBezTo>
                      <a:pt x="10" y="20"/>
                      <a:pt x="10" y="12"/>
                      <a:pt x="10" y="11"/>
                    </a:cubicBezTo>
                    <a:cubicBezTo>
                      <a:pt x="10" y="10"/>
                      <a:pt x="9" y="10"/>
                      <a:pt x="9" y="10"/>
                    </a:cubicBezTo>
                    <a:cubicBezTo>
                      <a:pt x="4" y="16"/>
                      <a:pt x="10" y="7"/>
                      <a:pt x="12" y="6"/>
                    </a:cubicBezTo>
                    <a:cubicBezTo>
                      <a:pt x="12" y="6"/>
                      <a:pt x="11" y="6"/>
                      <a:pt x="11" y="5"/>
                    </a:cubicBezTo>
                    <a:cubicBezTo>
                      <a:pt x="12" y="7"/>
                      <a:pt x="13" y="7"/>
                      <a:pt x="14" y="5"/>
                    </a:cubicBezTo>
                    <a:cubicBezTo>
                      <a:pt x="16" y="4"/>
                      <a:pt x="16" y="4"/>
                      <a:pt x="17" y="3"/>
                    </a:cubicBezTo>
                    <a:cubicBezTo>
                      <a:pt x="18" y="2"/>
                      <a:pt x="17" y="1"/>
                      <a:pt x="17" y="2"/>
                    </a:cubicBezTo>
                    <a:cubicBezTo>
                      <a:pt x="14" y="2"/>
                      <a:pt x="17" y="2"/>
                      <a:pt x="18" y="2"/>
                    </a:cubicBezTo>
                    <a:cubicBezTo>
                      <a:pt x="17" y="3"/>
                      <a:pt x="18" y="3"/>
                      <a:pt x="19" y="3"/>
                    </a:cubicBezTo>
                    <a:cubicBezTo>
                      <a:pt x="19" y="2"/>
                      <a:pt x="20" y="1"/>
                      <a:pt x="20" y="1"/>
                    </a:cubicBezTo>
                    <a:cubicBezTo>
                      <a:pt x="20" y="0"/>
                      <a:pt x="19" y="0"/>
                      <a:pt x="19" y="0"/>
                    </a:cubicBezTo>
                    <a:cubicBezTo>
                      <a:pt x="18" y="1"/>
                      <a:pt x="16" y="1"/>
                      <a:pt x="15" y="2"/>
                    </a:cubicBezTo>
                    <a:cubicBezTo>
                      <a:pt x="14" y="2"/>
                      <a:pt x="15" y="4"/>
                      <a:pt x="16" y="3"/>
                    </a:cubicBezTo>
                    <a:cubicBezTo>
                      <a:pt x="18" y="2"/>
                      <a:pt x="11" y="5"/>
                      <a:pt x="11" y="5"/>
                    </a:cubicBezTo>
                    <a:cubicBezTo>
                      <a:pt x="10" y="6"/>
                      <a:pt x="9" y="7"/>
                      <a:pt x="8" y="8"/>
                    </a:cubicBezTo>
                    <a:cubicBezTo>
                      <a:pt x="7" y="8"/>
                      <a:pt x="8" y="9"/>
                      <a:pt x="8" y="9"/>
                    </a:cubicBezTo>
                    <a:cubicBezTo>
                      <a:pt x="11" y="8"/>
                      <a:pt x="12" y="7"/>
                      <a:pt x="14" y="5"/>
                    </a:cubicBezTo>
                    <a:cubicBezTo>
                      <a:pt x="14" y="4"/>
                      <a:pt x="13" y="3"/>
                      <a:pt x="12" y="4"/>
                    </a:cubicBezTo>
                    <a:cubicBezTo>
                      <a:pt x="9" y="7"/>
                      <a:pt x="5" y="9"/>
                      <a:pt x="5" y="14"/>
                    </a:cubicBezTo>
                    <a:cubicBezTo>
                      <a:pt x="5" y="15"/>
                      <a:pt x="6" y="15"/>
                      <a:pt x="6" y="15"/>
                    </a:cubicBezTo>
                    <a:cubicBezTo>
                      <a:pt x="7" y="14"/>
                      <a:pt x="8" y="11"/>
                      <a:pt x="8" y="13"/>
                    </a:cubicBezTo>
                    <a:cubicBezTo>
                      <a:pt x="8" y="16"/>
                      <a:pt x="8" y="18"/>
                      <a:pt x="9" y="21"/>
                    </a:cubicBezTo>
                    <a:cubicBezTo>
                      <a:pt x="9" y="22"/>
                      <a:pt x="10" y="22"/>
                      <a:pt x="10" y="21"/>
                    </a:cubicBezTo>
                    <a:cubicBezTo>
                      <a:pt x="12" y="17"/>
                      <a:pt x="13" y="14"/>
                      <a:pt x="13" y="10"/>
                    </a:cubicBezTo>
                    <a:cubicBezTo>
                      <a:pt x="13" y="9"/>
                      <a:pt x="12" y="9"/>
                      <a:pt x="12" y="10"/>
                    </a:cubicBezTo>
                    <a:cubicBezTo>
                      <a:pt x="10" y="13"/>
                      <a:pt x="9" y="15"/>
                      <a:pt x="9" y="19"/>
                    </a:cubicBezTo>
                    <a:cubicBezTo>
                      <a:pt x="9" y="19"/>
                      <a:pt x="10" y="20"/>
                      <a:pt x="10" y="19"/>
                    </a:cubicBezTo>
                    <a:cubicBezTo>
                      <a:pt x="11" y="16"/>
                      <a:pt x="12" y="14"/>
                      <a:pt x="12" y="10"/>
                    </a:cubicBezTo>
                    <a:cubicBezTo>
                      <a:pt x="13" y="10"/>
                      <a:pt x="12" y="9"/>
                      <a:pt x="11" y="10"/>
                    </a:cubicBezTo>
                    <a:cubicBezTo>
                      <a:pt x="9" y="13"/>
                      <a:pt x="7" y="16"/>
                      <a:pt x="7" y="20"/>
                    </a:cubicBezTo>
                    <a:cubicBezTo>
                      <a:pt x="7" y="21"/>
                      <a:pt x="7" y="21"/>
                      <a:pt x="8" y="21"/>
                    </a:cubicBezTo>
                    <a:cubicBezTo>
                      <a:pt x="10" y="18"/>
                      <a:pt x="13" y="15"/>
                      <a:pt x="13" y="21"/>
                    </a:cubicBezTo>
                    <a:cubicBezTo>
                      <a:pt x="13" y="22"/>
                      <a:pt x="14" y="22"/>
                      <a:pt x="14" y="22"/>
                    </a:cubicBezTo>
                    <a:cubicBezTo>
                      <a:pt x="16" y="20"/>
                      <a:pt x="17" y="18"/>
                      <a:pt x="17" y="16"/>
                    </a:cubicBezTo>
                    <a:cubicBezTo>
                      <a:pt x="18" y="15"/>
                      <a:pt x="17" y="15"/>
                      <a:pt x="16" y="15"/>
                    </a:cubicBezTo>
                    <a:cubicBezTo>
                      <a:pt x="13" y="19"/>
                      <a:pt x="17" y="14"/>
                      <a:pt x="16" y="16"/>
                    </a:cubicBezTo>
                    <a:cubicBezTo>
                      <a:pt x="17" y="16"/>
                      <a:pt x="15" y="15"/>
                      <a:pt x="15" y="16"/>
                    </a:cubicBezTo>
                    <a:cubicBezTo>
                      <a:pt x="15" y="18"/>
                      <a:pt x="14" y="19"/>
                      <a:pt x="14" y="21"/>
                    </a:cubicBezTo>
                    <a:cubicBezTo>
                      <a:pt x="13" y="22"/>
                      <a:pt x="12" y="29"/>
                      <a:pt x="14" y="22"/>
                    </a:cubicBezTo>
                    <a:cubicBezTo>
                      <a:pt x="12" y="21"/>
                      <a:pt x="12" y="21"/>
                      <a:pt x="12" y="24"/>
                    </a:cubicBezTo>
                    <a:cubicBezTo>
                      <a:pt x="11" y="26"/>
                      <a:pt x="11" y="28"/>
                      <a:pt x="10" y="31"/>
                    </a:cubicBezTo>
                    <a:cubicBezTo>
                      <a:pt x="10" y="32"/>
                      <a:pt x="11" y="32"/>
                      <a:pt x="12" y="31"/>
                    </a:cubicBezTo>
                    <a:cubicBezTo>
                      <a:pt x="12" y="29"/>
                      <a:pt x="12" y="28"/>
                      <a:pt x="13" y="26"/>
                    </a:cubicBezTo>
                    <a:cubicBezTo>
                      <a:pt x="13" y="25"/>
                      <a:pt x="13" y="24"/>
                      <a:pt x="14" y="24"/>
                    </a:cubicBezTo>
                    <a:cubicBezTo>
                      <a:pt x="15" y="22"/>
                      <a:pt x="15" y="21"/>
                      <a:pt x="13" y="20"/>
                    </a:cubicBezTo>
                    <a:cubicBezTo>
                      <a:pt x="12" y="24"/>
                      <a:pt x="10" y="27"/>
                      <a:pt x="10" y="31"/>
                    </a:cubicBezTo>
                    <a:cubicBezTo>
                      <a:pt x="10" y="32"/>
                      <a:pt x="11" y="32"/>
                      <a:pt x="11" y="31"/>
                    </a:cubicBezTo>
                    <a:cubicBezTo>
                      <a:pt x="12" y="27"/>
                      <a:pt x="13" y="23"/>
                      <a:pt x="13" y="19"/>
                    </a:cubicBezTo>
                    <a:cubicBezTo>
                      <a:pt x="13" y="18"/>
                      <a:pt x="12" y="18"/>
                      <a:pt x="12" y="19"/>
                    </a:cubicBezTo>
                    <a:cubicBezTo>
                      <a:pt x="10" y="22"/>
                      <a:pt x="9" y="24"/>
                      <a:pt x="9" y="28"/>
                    </a:cubicBezTo>
                    <a:cubicBezTo>
                      <a:pt x="8" y="30"/>
                      <a:pt x="8" y="32"/>
                      <a:pt x="8" y="35"/>
                    </a:cubicBezTo>
                    <a:cubicBezTo>
                      <a:pt x="8" y="36"/>
                      <a:pt x="7" y="32"/>
                      <a:pt x="7" y="31"/>
                    </a:cubicBezTo>
                    <a:cubicBezTo>
                      <a:pt x="7" y="31"/>
                      <a:pt x="6" y="31"/>
                      <a:pt x="6" y="32"/>
                    </a:cubicBezTo>
                    <a:cubicBezTo>
                      <a:pt x="6" y="38"/>
                      <a:pt x="4" y="32"/>
                      <a:pt x="2" y="30"/>
                    </a:cubicBezTo>
                    <a:cubicBezTo>
                      <a:pt x="2" y="29"/>
                      <a:pt x="1" y="29"/>
                      <a:pt x="1" y="30"/>
                    </a:cubicBezTo>
                    <a:cubicBezTo>
                      <a:pt x="1" y="31"/>
                      <a:pt x="2" y="33"/>
                      <a:pt x="2" y="34"/>
                    </a:cubicBezTo>
                    <a:cubicBezTo>
                      <a:pt x="1" y="30"/>
                      <a:pt x="2" y="29"/>
                      <a:pt x="4" y="33"/>
                    </a:cubicBezTo>
                    <a:cubicBezTo>
                      <a:pt x="5" y="34"/>
                      <a:pt x="7" y="34"/>
                      <a:pt x="8" y="35"/>
                    </a:cubicBezTo>
                    <a:cubicBezTo>
                      <a:pt x="9" y="35"/>
                      <a:pt x="9" y="35"/>
                      <a:pt x="9" y="34"/>
                    </a:cubicBezTo>
                    <a:cubicBezTo>
                      <a:pt x="9" y="32"/>
                      <a:pt x="8" y="30"/>
                      <a:pt x="8" y="28"/>
                    </a:cubicBezTo>
                    <a:cubicBezTo>
                      <a:pt x="7" y="28"/>
                      <a:pt x="6" y="29"/>
                      <a:pt x="8" y="32"/>
                    </a:cubicBezTo>
                    <a:cubicBezTo>
                      <a:pt x="8" y="30"/>
                      <a:pt x="8" y="29"/>
                      <a:pt x="8" y="27"/>
                    </a:cubicBezTo>
                    <a:cubicBezTo>
                      <a:pt x="8" y="26"/>
                      <a:pt x="7" y="19"/>
                      <a:pt x="7" y="25"/>
                    </a:cubicBezTo>
                    <a:cubicBezTo>
                      <a:pt x="8" y="27"/>
                      <a:pt x="7" y="29"/>
                      <a:pt x="7" y="31"/>
                    </a:cubicBezTo>
                    <a:cubicBezTo>
                      <a:pt x="7" y="30"/>
                      <a:pt x="7" y="28"/>
                      <a:pt x="7" y="27"/>
                    </a:cubicBezTo>
                    <a:cubicBezTo>
                      <a:pt x="7" y="23"/>
                      <a:pt x="8" y="19"/>
                      <a:pt x="8" y="15"/>
                    </a:cubicBezTo>
                    <a:cubicBezTo>
                      <a:pt x="8" y="15"/>
                      <a:pt x="7" y="14"/>
                      <a:pt x="7" y="15"/>
                    </a:cubicBezTo>
                    <a:cubicBezTo>
                      <a:pt x="6" y="19"/>
                      <a:pt x="5" y="24"/>
                      <a:pt x="4" y="28"/>
                    </a:cubicBezTo>
                    <a:cubicBezTo>
                      <a:pt x="5" y="25"/>
                      <a:pt x="5" y="20"/>
                      <a:pt x="6" y="17"/>
                    </a:cubicBezTo>
                    <a:cubicBezTo>
                      <a:pt x="6" y="16"/>
                      <a:pt x="5" y="15"/>
                      <a:pt x="4" y="16"/>
                    </a:cubicBezTo>
                    <a:cubicBezTo>
                      <a:pt x="4" y="20"/>
                      <a:pt x="3" y="24"/>
                      <a:pt x="2" y="27"/>
                    </a:cubicBezTo>
                    <a:cubicBezTo>
                      <a:pt x="3" y="24"/>
                      <a:pt x="4" y="20"/>
                      <a:pt x="7" y="17"/>
                    </a:cubicBezTo>
                    <a:cubicBezTo>
                      <a:pt x="7" y="16"/>
                      <a:pt x="6" y="16"/>
                      <a:pt x="5" y="16"/>
                    </a:cubicBezTo>
                    <a:cubicBezTo>
                      <a:pt x="2" y="19"/>
                      <a:pt x="1" y="21"/>
                      <a:pt x="0" y="25"/>
                    </a:cubicBezTo>
                    <a:cubicBezTo>
                      <a:pt x="0" y="26"/>
                      <a:pt x="1" y="26"/>
                      <a:pt x="2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6" name="Freeform 171"/>
              <p:cNvSpPr>
                <a:spLocks/>
              </p:cNvSpPr>
              <p:nvPr/>
            </p:nvSpPr>
            <p:spPr bwMode="auto">
              <a:xfrm>
                <a:off x="1482725" y="2279651"/>
                <a:ext cx="22225" cy="20638"/>
              </a:xfrm>
              <a:custGeom>
                <a:avLst/>
                <a:gdLst>
                  <a:gd name="T0" fmla="*/ 9 w 21"/>
                  <a:gd name="T1" fmla="*/ 4 h 19"/>
                  <a:gd name="T2" fmla="*/ 8 w 21"/>
                  <a:gd name="T3" fmla="*/ 2 h 19"/>
                  <a:gd name="T4" fmla="*/ 7 w 21"/>
                  <a:gd name="T5" fmla="*/ 3 h 19"/>
                  <a:gd name="T6" fmla="*/ 11 w 21"/>
                  <a:gd name="T7" fmla="*/ 7 h 19"/>
                  <a:gd name="T8" fmla="*/ 12 w 21"/>
                  <a:gd name="T9" fmla="*/ 6 h 19"/>
                  <a:gd name="T10" fmla="*/ 2 w 21"/>
                  <a:gd name="T11" fmla="*/ 0 h 19"/>
                  <a:gd name="T12" fmla="*/ 1 w 21"/>
                  <a:gd name="T13" fmla="*/ 2 h 19"/>
                  <a:gd name="T14" fmla="*/ 9 w 21"/>
                  <a:gd name="T15" fmla="*/ 8 h 19"/>
                  <a:gd name="T16" fmla="*/ 10 w 21"/>
                  <a:gd name="T17" fmla="*/ 7 h 19"/>
                  <a:gd name="T18" fmla="*/ 4 w 21"/>
                  <a:gd name="T19" fmla="*/ 2 h 19"/>
                  <a:gd name="T20" fmla="*/ 3 w 21"/>
                  <a:gd name="T21" fmla="*/ 3 h 19"/>
                  <a:gd name="T22" fmla="*/ 12 w 21"/>
                  <a:gd name="T23" fmla="*/ 10 h 19"/>
                  <a:gd name="T24" fmla="*/ 13 w 21"/>
                  <a:gd name="T25" fmla="*/ 9 h 19"/>
                  <a:gd name="T26" fmla="*/ 10 w 21"/>
                  <a:gd name="T27" fmla="*/ 6 h 19"/>
                  <a:gd name="T28" fmla="*/ 9 w 21"/>
                  <a:gd name="T29" fmla="*/ 7 h 19"/>
                  <a:gd name="T30" fmla="*/ 19 w 21"/>
                  <a:gd name="T31" fmla="*/ 12 h 19"/>
                  <a:gd name="T32" fmla="*/ 20 w 21"/>
                  <a:gd name="T33" fmla="*/ 11 h 19"/>
                  <a:gd name="T34" fmla="*/ 11 w 21"/>
                  <a:gd name="T35" fmla="*/ 3 h 19"/>
                  <a:gd name="T36" fmla="*/ 10 w 21"/>
                  <a:gd name="T37" fmla="*/ 4 h 19"/>
                  <a:gd name="T38" fmla="*/ 20 w 21"/>
                  <a:gd name="T39" fmla="*/ 18 h 19"/>
                  <a:gd name="T40" fmla="*/ 21 w 21"/>
                  <a:gd name="T41" fmla="*/ 17 h 19"/>
                  <a:gd name="T42" fmla="*/ 9 w 21"/>
                  <a:gd name="T43" fmla="*/ 7 h 19"/>
                  <a:gd name="T44" fmla="*/ 8 w 21"/>
                  <a:gd name="T45" fmla="*/ 8 h 19"/>
                  <a:gd name="T46" fmla="*/ 18 w 21"/>
                  <a:gd name="T47" fmla="*/ 16 h 19"/>
                  <a:gd name="T48" fmla="*/ 19 w 21"/>
                  <a:gd name="T49" fmla="*/ 15 h 19"/>
                  <a:gd name="T50" fmla="*/ 16 w 21"/>
                  <a:gd name="T51" fmla="*/ 9 h 19"/>
                  <a:gd name="T52" fmla="*/ 15 w 21"/>
                  <a:gd name="T53" fmla="*/ 8 h 19"/>
                  <a:gd name="T54" fmla="*/ 18 w 21"/>
                  <a:gd name="T55" fmla="*/ 16 h 19"/>
                  <a:gd name="T56" fmla="*/ 19 w 21"/>
                  <a:gd name="T57" fmla="*/ 15 h 19"/>
                  <a:gd name="T58" fmla="*/ 9 w 21"/>
                  <a:gd name="T59" fmla="*/ 7 h 19"/>
                  <a:gd name="T60" fmla="*/ 8 w 21"/>
                  <a:gd name="T61" fmla="*/ 8 h 19"/>
                  <a:gd name="T62" fmla="*/ 20 w 21"/>
                  <a:gd name="T63" fmla="*/ 18 h 19"/>
                  <a:gd name="T64" fmla="*/ 21 w 21"/>
                  <a:gd name="T65" fmla="*/ 18 h 19"/>
                  <a:gd name="T66" fmla="*/ 11 w 21"/>
                  <a:gd name="T67" fmla="*/ 3 h 19"/>
                  <a:gd name="T68" fmla="*/ 10 w 21"/>
                  <a:gd name="T69" fmla="*/ 4 h 19"/>
                  <a:gd name="T70" fmla="*/ 19 w 21"/>
                  <a:gd name="T71" fmla="*/ 12 h 19"/>
                  <a:gd name="T72" fmla="*/ 20 w 21"/>
                  <a:gd name="T73" fmla="*/ 11 h 19"/>
                  <a:gd name="T74" fmla="*/ 9 w 21"/>
                  <a:gd name="T75" fmla="*/ 5 h 19"/>
                  <a:gd name="T76" fmla="*/ 9 w 21"/>
                  <a:gd name="T77" fmla="*/ 7 h 19"/>
                  <a:gd name="T78" fmla="*/ 12 w 21"/>
                  <a:gd name="T79" fmla="*/ 10 h 19"/>
                  <a:gd name="T80" fmla="*/ 13 w 21"/>
                  <a:gd name="T81" fmla="*/ 9 h 19"/>
                  <a:gd name="T82" fmla="*/ 4 w 21"/>
                  <a:gd name="T83" fmla="*/ 2 h 19"/>
                  <a:gd name="T84" fmla="*/ 3 w 21"/>
                  <a:gd name="T85" fmla="*/ 3 h 19"/>
                  <a:gd name="T86" fmla="*/ 9 w 21"/>
                  <a:gd name="T87" fmla="*/ 8 h 19"/>
                  <a:gd name="T88" fmla="*/ 10 w 21"/>
                  <a:gd name="T89" fmla="*/ 7 h 19"/>
                  <a:gd name="T90" fmla="*/ 2 w 21"/>
                  <a:gd name="T91" fmla="*/ 1 h 19"/>
                  <a:gd name="T92" fmla="*/ 1 w 21"/>
                  <a:gd name="T93" fmla="*/ 2 h 19"/>
                  <a:gd name="T94" fmla="*/ 12 w 21"/>
                  <a:gd name="T95" fmla="*/ 7 h 19"/>
                  <a:gd name="T96" fmla="*/ 12 w 21"/>
                  <a:gd name="T97" fmla="*/ 6 h 19"/>
                  <a:gd name="T98" fmla="*/ 8 w 21"/>
                  <a:gd name="T99" fmla="*/ 2 h 19"/>
                  <a:gd name="T100" fmla="*/ 6 w 21"/>
                  <a:gd name="T101" fmla="*/ 3 h 19"/>
                  <a:gd name="T102" fmla="*/ 8 w 21"/>
                  <a:gd name="T103" fmla="*/ 5 h 19"/>
                  <a:gd name="T104" fmla="*/ 9 w 21"/>
                  <a:gd name="T105" fmla="*/ 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1" h="19">
                    <a:moveTo>
                      <a:pt x="9" y="4"/>
                    </a:moveTo>
                    <a:cubicBezTo>
                      <a:pt x="8" y="3"/>
                      <a:pt x="8" y="3"/>
                      <a:pt x="8" y="2"/>
                    </a:cubicBezTo>
                    <a:cubicBezTo>
                      <a:pt x="7" y="2"/>
                      <a:pt x="7" y="3"/>
                      <a:pt x="7" y="3"/>
                    </a:cubicBezTo>
                    <a:cubicBezTo>
                      <a:pt x="8" y="4"/>
                      <a:pt x="10" y="6"/>
                      <a:pt x="11" y="7"/>
                    </a:cubicBezTo>
                    <a:cubicBezTo>
                      <a:pt x="12" y="7"/>
                      <a:pt x="12" y="6"/>
                      <a:pt x="12" y="6"/>
                    </a:cubicBezTo>
                    <a:cubicBezTo>
                      <a:pt x="8" y="4"/>
                      <a:pt x="5" y="2"/>
                      <a:pt x="2" y="0"/>
                    </a:cubicBezTo>
                    <a:cubicBezTo>
                      <a:pt x="1" y="0"/>
                      <a:pt x="0" y="1"/>
                      <a:pt x="1" y="2"/>
                    </a:cubicBezTo>
                    <a:cubicBezTo>
                      <a:pt x="3" y="4"/>
                      <a:pt x="6" y="6"/>
                      <a:pt x="9" y="8"/>
                    </a:cubicBezTo>
                    <a:cubicBezTo>
                      <a:pt x="10" y="9"/>
                      <a:pt x="11" y="8"/>
                      <a:pt x="10" y="7"/>
                    </a:cubicBezTo>
                    <a:cubicBezTo>
                      <a:pt x="8" y="5"/>
                      <a:pt x="6" y="4"/>
                      <a:pt x="4" y="2"/>
                    </a:cubicBezTo>
                    <a:cubicBezTo>
                      <a:pt x="3" y="2"/>
                      <a:pt x="3" y="3"/>
                      <a:pt x="3" y="3"/>
                    </a:cubicBezTo>
                    <a:cubicBezTo>
                      <a:pt x="6" y="5"/>
                      <a:pt x="9" y="8"/>
                      <a:pt x="12" y="10"/>
                    </a:cubicBezTo>
                    <a:cubicBezTo>
                      <a:pt x="13" y="10"/>
                      <a:pt x="14" y="9"/>
                      <a:pt x="13" y="9"/>
                    </a:cubicBezTo>
                    <a:cubicBezTo>
                      <a:pt x="12" y="8"/>
                      <a:pt x="11" y="7"/>
                      <a:pt x="10" y="6"/>
                    </a:cubicBezTo>
                    <a:cubicBezTo>
                      <a:pt x="10" y="6"/>
                      <a:pt x="9" y="6"/>
                      <a:pt x="9" y="7"/>
                    </a:cubicBezTo>
                    <a:cubicBezTo>
                      <a:pt x="13" y="8"/>
                      <a:pt x="16" y="10"/>
                      <a:pt x="19" y="12"/>
                    </a:cubicBezTo>
                    <a:cubicBezTo>
                      <a:pt x="20" y="12"/>
                      <a:pt x="21" y="11"/>
                      <a:pt x="20" y="11"/>
                    </a:cubicBezTo>
                    <a:cubicBezTo>
                      <a:pt x="17" y="9"/>
                      <a:pt x="14" y="6"/>
                      <a:pt x="11" y="3"/>
                    </a:cubicBezTo>
                    <a:cubicBezTo>
                      <a:pt x="11" y="3"/>
                      <a:pt x="11" y="4"/>
                      <a:pt x="10" y="4"/>
                    </a:cubicBezTo>
                    <a:cubicBezTo>
                      <a:pt x="14" y="8"/>
                      <a:pt x="18" y="13"/>
                      <a:pt x="20" y="18"/>
                    </a:cubicBezTo>
                    <a:cubicBezTo>
                      <a:pt x="20" y="18"/>
                      <a:pt x="20" y="17"/>
                      <a:pt x="21" y="17"/>
                    </a:cubicBezTo>
                    <a:cubicBezTo>
                      <a:pt x="16" y="14"/>
                      <a:pt x="12" y="11"/>
                      <a:pt x="9" y="7"/>
                    </a:cubicBezTo>
                    <a:cubicBezTo>
                      <a:pt x="9" y="7"/>
                      <a:pt x="8" y="8"/>
                      <a:pt x="8" y="8"/>
                    </a:cubicBezTo>
                    <a:cubicBezTo>
                      <a:pt x="11" y="11"/>
                      <a:pt x="14" y="14"/>
                      <a:pt x="18" y="16"/>
                    </a:cubicBezTo>
                    <a:cubicBezTo>
                      <a:pt x="19" y="16"/>
                      <a:pt x="19" y="15"/>
                      <a:pt x="19" y="15"/>
                    </a:cubicBezTo>
                    <a:cubicBezTo>
                      <a:pt x="17" y="13"/>
                      <a:pt x="14" y="12"/>
                      <a:pt x="16" y="9"/>
                    </a:cubicBezTo>
                    <a:cubicBezTo>
                      <a:pt x="17" y="8"/>
                      <a:pt x="15" y="7"/>
                      <a:pt x="15" y="8"/>
                    </a:cubicBezTo>
                    <a:cubicBezTo>
                      <a:pt x="12" y="11"/>
                      <a:pt x="15" y="13"/>
                      <a:pt x="18" y="16"/>
                    </a:cubicBezTo>
                    <a:cubicBezTo>
                      <a:pt x="18" y="15"/>
                      <a:pt x="18" y="15"/>
                      <a:pt x="19" y="15"/>
                    </a:cubicBezTo>
                    <a:cubicBezTo>
                      <a:pt x="15" y="13"/>
                      <a:pt x="12" y="10"/>
                      <a:pt x="9" y="7"/>
                    </a:cubicBezTo>
                    <a:cubicBezTo>
                      <a:pt x="8" y="6"/>
                      <a:pt x="7" y="7"/>
                      <a:pt x="8" y="8"/>
                    </a:cubicBezTo>
                    <a:cubicBezTo>
                      <a:pt x="11" y="12"/>
                      <a:pt x="15" y="16"/>
                      <a:pt x="20" y="18"/>
                    </a:cubicBezTo>
                    <a:cubicBezTo>
                      <a:pt x="20" y="19"/>
                      <a:pt x="21" y="18"/>
                      <a:pt x="21" y="18"/>
                    </a:cubicBezTo>
                    <a:cubicBezTo>
                      <a:pt x="19" y="12"/>
                      <a:pt x="15" y="7"/>
                      <a:pt x="11" y="3"/>
                    </a:cubicBezTo>
                    <a:cubicBezTo>
                      <a:pt x="11" y="2"/>
                      <a:pt x="10" y="3"/>
                      <a:pt x="10" y="4"/>
                    </a:cubicBezTo>
                    <a:cubicBezTo>
                      <a:pt x="13" y="7"/>
                      <a:pt x="16" y="10"/>
                      <a:pt x="19" y="12"/>
                    </a:cubicBezTo>
                    <a:cubicBezTo>
                      <a:pt x="19" y="12"/>
                      <a:pt x="20" y="11"/>
                      <a:pt x="20" y="11"/>
                    </a:cubicBezTo>
                    <a:cubicBezTo>
                      <a:pt x="17" y="9"/>
                      <a:pt x="13" y="7"/>
                      <a:pt x="9" y="5"/>
                    </a:cubicBezTo>
                    <a:cubicBezTo>
                      <a:pt x="9" y="5"/>
                      <a:pt x="8" y="6"/>
                      <a:pt x="9" y="7"/>
                    </a:cubicBezTo>
                    <a:cubicBezTo>
                      <a:pt x="10" y="8"/>
                      <a:pt x="11" y="9"/>
                      <a:pt x="12" y="10"/>
                    </a:cubicBezTo>
                    <a:cubicBezTo>
                      <a:pt x="12" y="9"/>
                      <a:pt x="13" y="9"/>
                      <a:pt x="13" y="9"/>
                    </a:cubicBezTo>
                    <a:cubicBezTo>
                      <a:pt x="10" y="7"/>
                      <a:pt x="7" y="4"/>
                      <a:pt x="4" y="2"/>
                    </a:cubicBezTo>
                    <a:cubicBezTo>
                      <a:pt x="3" y="1"/>
                      <a:pt x="2" y="2"/>
                      <a:pt x="3" y="3"/>
                    </a:cubicBezTo>
                    <a:cubicBezTo>
                      <a:pt x="5" y="5"/>
                      <a:pt x="7" y="6"/>
                      <a:pt x="9" y="8"/>
                    </a:cubicBezTo>
                    <a:cubicBezTo>
                      <a:pt x="9" y="8"/>
                      <a:pt x="10" y="7"/>
                      <a:pt x="10" y="7"/>
                    </a:cubicBezTo>
                    <a:cubicBezTo>
                      <a:pt x="7" y="5"/>
                      <a:pt x="4" y="3"/>
                      <a:pt x="2" y="1"/>
                    </a:cubicBezTo>
                    <a:cubicBezTo>
                      <a:pt x="2" y="1"/>
                      <a:pt x="2" y="1"/>
                      <a:pt x="1" y="2"/>
                    </a:cubicBezTo>
                    <a:cubicBezTo>
                      <a:pt x="5" y="3"/>
                      <a:pt x="8" y="6"/>
                      <a:pt x="12" y="7"/>
                    </a:cubicBezTo>
                    <a:cubicBezTo>
                      <a:pt x="12" y="7"/>
                      <a:pt x="13" y="6"/>
                      <a:pt x="12" y="6"/>
                    </a:cubicBezTo>
                    <a:cubicBezTo>
                      <a:pt x="11" y="5"/>
                      <a:pt x="9" y="3"/>
                      <a:pt x="8" y="2"/>
                    </a:cubicBezTo>
                    <a:cubicBezTo>
                      <a:pt x="7" y="1"/>
                      <a:pt x="6" y="2"/>
                      <a:pt x="6" y="3"/>
                    </a:cubicBezTo>
                    <a:cubicBezTo>
                      <a:pt x="7" y="4"/>
                      <a:pt x="7" y="4"/>
                      <a:pt x="8" y="5"/>
                    </a:cubicBezTo>
                    <a:cubicBezTo>
                      <a:pt x="9" y="5"/>
                      <a:pt x="10" y="4"/>
                      <a:pt x="9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7" name="Freeform 172"/>
              <p:cNvSpPr>
                <a:spLocks/>
              </p:cNvSpPr>
              <p:nvPr/>
            </p:nvSpPr>
            <p:spPr bwMode="auto">
              <a:xfrm>
                <a:off x="1477963" y="2270126"/>
                <a:ext cx="38100" cy="34925"/>
              </a:xfrm>
              <a:custGeom>
                <a:avLst/>
                <a:gdLst>
                  <a:gd name="T0" fmla="*/ 2 w 37"/>
                  <a:gd name="T1" fmla="*/ 9 h 33"/>
                  <a:gd name="T2" fmla="*/ 15 w 37"/>
                  <a:gd name="T3" fmla="*/ 4 h 33"/>
                  <a:gd name="T4" fmla="*/ 22 w 37"/>
                  <a:gd name="T5" fmla="*/ 9 h 33"/>
                  <a:gd name="T6" fmla="*/ 31 w 37"/>
                  <a:gd name="T7" fmla="*/ 10 h 33"/>
                  <a:gd name="T8" fmla="*/ 32 w 37"/>
                  <a:gd name="T9" fmla="*/ 15 h 33"/>
                  <a:gd name="T10" fmla="*/ 31 w 37"/>
                  <a:gd name="T11" fmla="*/ 17 h 33"/>
                  <a:gd name="T12" fmla="*/ 29 w 37"/>
                  <a:gd name="T13" fmla="*/ 20 h 33"/>
                  <a:gd name="T14" fmla="*/ 30 w 37"/>
                  <a:gd name="T15" fmla="*/ 29 h 33"/>
                  <a:gd name="T16" fmla="*/ 29 w 37"/>
                  <a:gd name="T17" fmla="*/ 31 h 33"/>
                  <a:gd name="T18" fmla="*/ 32 w 37"/>
                  <a:gd name="T19" fmla="*/ 26 h 33"/>
                  <a:gd name="T20" fmla="*/ 34 w 37"/>
                  <a:gd name="T21" fmla="*/ 15 h 33"/>
                  <a:gd name="T22" fmla="*/ 36 w 37"/>
                  <a:gd name="T23" fmla="*/ 10 h 33"/>
                  <a:gd name="T24" fmla="*/ 32 w 37"/>
                  <a:gd name="T25" fmla="*/ 8 h 33"/>
                  <a:gd name="T26" fmla="*/ 25 w 37"/>
                  <a:gd name="T27" fmla="*/ 9 h 33"/>
                  <a:gd name="T28" fmla="*/ 19 w 37"/>
                  <a:gd name="T29" fmla="*/ 5 h 33"/>
                  <a:gd name="T30" fmla="*/ 1 w 37"/>
                  <a:gd name="T31" fmla="*/ 8 h 33"/>
                  <a:gd name="T32" fmla="*/ 2 w 37"/>
                  <a:gd name="T33" fmla="*/ 9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7" h="33">
                    <a:moveTo>
                      <a:pt x="2" y="9"/>
                    </a:moveTo>
                    <a:cubicBezTo>
                      <a:pt x="6" y="6"/>
                      <a:pt x="9" y="3"/>
                      <a:pt x="15" y="4"/>
                    </a:cubicBezTo>
                    <a:cubicBezTo>
                      <a:pt x="17" y="5"/>
                      <a:pt x="20" y="7"/>
                      <a:pt x="22" y="9"/>
                    </a:cubicBezTo>
                    <a:cubicBezTo>
                      <a:pt x="25" y="11"/>
                      <a:pt x="28" y="11"/>
                      <a:pt x="31" y="10"/>
                    </a:cubicBezTo>
                    <a:cubicBezTo>
                      <a:pt x="35" y="11"/>
                      <a:pt x="35" y="13"/>
                      <a:pt x="32" y="15"/>
                    </a:cubicBezTo>
                    <a:cubicBezTo>
                      <a:pt x="32" y="15"/>
                      <a:pt x="31" y="16"/>
                      <a:pt x="31" y="17"/>
                    </a:cubicBezTo>
                    <a:cubicBezTo>
                      <a:pt x="30" y="18"/>
                      <a:pt x="29" y="19"/>
                      <a:pt x="29" y="20"/>
                    </a:cubicBezTo>
                    <a:cubicBezTo>
                      <a:pt x="29" y="21"/>
                      <a:pt x="30" y="30"/>
                      <a:pt x="30" y="29"/>
                    </a:cubicBezTo>
                    <a:cubicBezTo>
                      <a:pt x="29" y="29"/>
                      <a:pt x="28" y="30"/>
                      <a:pt x="29" y="31"/>
                    </a:cubicBezTo>
                    <a:cubicBezTo>
                      <a:pt x="32" y="33"/>
                      <a:pt x="32" y="27"/>
                      <a:pt x="32" y="26"/>
                    </a:cubicBezTo>
                    <a:cubicBezTo>
                      <a:pt x="31" y="21"/>
                      <a:pt x="31" y="18"/>
                      <a:pt x="34" y="15"/>
                    </a:cubicBezTo>
                    <a:cubicBezTo>
                      <a:pt x="36" y="13"/>
                      <a:pt x="37" y="12"/>
                      <a:pt x="36" y="10"/>
                    </a:cubicBezTo>
                    <a:cubicBezTo>
                      <a:pt x="36" y="8"/>
                      <a:pt x="34" y="8"/>
                      <a:pt x="32" y="8"/>
                    </a:cubicBezTo>
                    <a:cubicBezTo>
                      <a:pt x="29" y="8"/>
                      <a:pt x="28" y="10"/>
                      <a:pt x="25" y="9"/>
                    </a:cubicBezTo>
                    <a:cubicBezTo>
                      <a:pt x="23" y="9"/>
                      <a:pt x="21" y="6"/>
                      <a:pt x="19" y="5"/>
                    </a:cubicBezTo>
                    <a:cubicBezTo>
                      <a:pt x="12" y="0"/>
                      <a:pt x="6" y="4"/>
                      <a:pt x="1" y="8"/>
                    </a:cubicBezTo>
                    <a:cubicBezTo>
                      <a:pt x="0" y="9"/>
                      <a:pt x="1" y="10"/>
                      <a:pt x="2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8" name="Freeform 173"/>
              <p:cNvSpPr>
                <a:spLocks/>
              </p:cNvSpPr>
              <p:nvPr/>
            </p:nvSpPr>
            <p:spPr bwMode="auto">
              <a:xfrm>
                <a:off x="1508125" y="2286001"/>
                <a:ext cx="4763" cy="14288"/>
              </a:xfrm>
              <a:custGeom>
                <a:avLst/>
                <a:gdLst>
                  <a:gd name="T0" fmla="*/ 2 w 5"/>
                  <a:gd name="T1" fmla="*/ 12 h 13"/>
                  <a:gd name="T2" fmla="*/ 3 w 5"/>
                  <a:gd name="T3" fmla="*/ 8 h 13"/>
                  <a:gd name="T4" fmla="*/ 5 w 5"/>
                  <a:gd name="T5" fmla="*/ 3 h 13"/>
                  <a:gd name="T6" fmla="*/ 3 w 5"/>
                  <a:gd name="T7" fmla="*/ 3 h 13"/>
                  <a:gd name="T8" fmla="*/ 0 w 5"/>
                  <a:gd name="T9" fmla="*/ 9 h 13"/>
                  <a:gd name="T10" fmla="*/ 1 w 5"/>
                  <a:gd name="T11" fmla="*/ 10 h 13"/>
                  <a:gd name="T12" fmla="*/ 3 w 5"/>
                  <a:gd name="T13" fmla="*/ 2 h 13"/>
                  <a:gd name="T14" fmla="*/ 2 w 5"/>
                  <a:gd name="T15" fmla="*/ 1 h 13"/>
                  <a:gd name="T16" fmla="*/ 0 w 5"/>
                  <a:gd name="T17" fmla="*/ 8 h 13"/>
                  <a:gd name="T18" fmla="*/ 2 w 5"/>
                  <a:gd name="T19" fmla="*/ 8 h 13"/>
                  <a:gd name="T20" fmla="*/ 3 w 5"/>
                  <a:gd name="T21" fmla="*/ 1 h 13"/>
                  <a:gd name="T22" fmla="*/ 2 w 5"/>
                  <a:gd name="T23" fmla="*/ 1 h 13"/>
                  <a:gd name="T24" fmla="*/ 0 w 5"/>
                  <a:gd name="T25" fmla="*/ 8 h 13"/>
                  <a:gd name="T26" fmla="*/ 2 w 5"/>
                  <a:gd name="T27" fmla="*/ 8 h 13"/>
                  <a:gd name="T28" fmla="*/ 3 w 5"/>
                  <a:gd name="T29" fmla="*/ 2 h 13"/>
                  <a:gd name="T30" fmla="*/ 2 w 5"/>
                  <a:gd name="T31" fmla="*/ 1 h 13"/>
                  <a:gd name="T32" fmla="*/ 0 w 5"/>
                  <a:gd name="T33" fmla="*/ 10 h 13"/>
                  <a:gd name="T34" fmla="*/ 1 w 5"/>
                  <a:gd name="T35" fmla="*/ 10 h 13"/>
                  <a:gd name="T36" fmla="*/ 5 w 5"/>
                  <a:gd name="T37" fmla="*/ 3 h 13"/>
                  <a:gd name="T38" fmla="*/ 3 w 5"/>
                  <a:gd name="T39" fmla="*/ 3 h 13"/>
                  <a:gd name="T40" fmla="*/ 1 w 5"/>
                  <a:gd name="T41" fmla="*/ 8 h 13"/>
                  <a:gd name="T42" fmla="*/ 1 w 5"/>
                  <a:gd name="T43" fmla="*/ 12 h 13"/>
                  <a:gd name="T44" fmla="*/ 2 w 5"/>
                  <a:gd name="T45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" h="13">
                    <a:moveTo>
                      <a:pt x="2" y="12"/>
                    </a:moveTo>
                    <a:cubicBezTo>
                      <a:pt x="2" y="10"/>
                      <a:pt x="3" y="9"/>
                      <a:pt x="3" y="8"/>
                    </a:cubicBezTo>
                    <a:cubicBezTo>
                      <a:pt x="3" y="6"/>
                      <a:pt x="4" y="4"/>
                      <a:pt x="5" y="3"/>
                    </a:cubicBezTo>
                    <a:cubicBezTo>
                      <a:pt x="4" y="3"/>
                      <a:pt x="4" y="3"/>
                      <a:pt x="3" y="3"/>
                    </a:cubicBezTo>
                    <a:cubicBezTo>
                      <a:pt x="2" y="5"/>
                      <a:pt x="1" y="7"/>
                      <a:pt x="0" y="9"/>
                    </a:cubicBezTo>
                    <a:cubicBezTo>
                      <a:pt x="0" y="10"/>
                      <a:pt x="1" y="10"/>
                      <a:pt x="1" y="10"/>
                    </a:cubicBezTo>
                    <a:cubicBezTo>
                      <a:pt x="1" y="7"/>
                      <a:pt x="2" y="4"/>
                      <a:pt x="3" y="2"/>
                    </a:cubicBezTo>
                    <a:cubicBezTo>
                      <a:pt x="3" y="2"/>
                      <a:pt x="2" y="1"/>
                      <a:pt x="2" y="1"/>
                    </a:cubicBezTo>
                    <a:cubicBezTo>
                      <a:pt x="1" y="3"/>
                      <a:pt x="1" y="5"/>
                      <a:pt x="0" y="8"/>
                    </a:cubicBezTo>
                    <a:cubicBezTo>
                      <a:pt x="1" y="8"/>
                      <a:pt x="1" y="8"/>
                      <a:pt x="2" y="8"/>
                    </a:cubicBezTo>
                    <a:cubicBezTo>
                      <a:pt x="2" y="6"/>
                      <a:pt x="2" y="3"/>
                      <a:pt x="3" y="1"/>
                    </a:cubicBezTo>
                    <a:cubicBezTo>
                      <a:pt x="3" y="1"/>
                      <a:pt x="2" y="0"/>
                      <a:pt x="2" y="1"/>
                    </a:cubicBezTo>
                    <a:cubicBezTo>
                      <a:pt x="1" y="3"/>
                      <a:pt x="0" y="6"/>
                      <a:pt x="0" y="8"/>
                    </a:cubicBezTo>
                    <a:cubicBezTo>
                      <a:pt x="0" y="8"/>
                      <a:pt x="1" y="9"/>
                      <a:pt x="2" y="8"/>
                    </a:cubicBezTo>
                    <a:cubicBezTo>
                      <a:pt x="2" y="6"/>
                      <a:pt x="3" y="4"/>
                      <a:pt x="3" y="2"/>
                    </a:cubicBezTo>
                    <a:cubicBezTo>
                      <a:pt x="3" y="1"/>
                      <a:pt x="2" y="0"/>
                      <a:pt x="2" y="1"/>
                    </a:cubicBezTo>
                    <a:cubicBezTo>
                      <a:pt x="1" y="4"/>
                      <a:pt x="0" y="7"/>
                      <a:pt x="0" y="10"/>
                    </a:cubicBezTo>
                    <a:cubicBezTo>
                      <a:pt x="0" y="10"/>
                      <a:pt x="1" y="11"/>
                      <a:pt x="1" y="10"/>
                    </a:cubicBezTo>
                    <a:cubicBezTo>
                      <a:pt x="2" y="8"/>
                      <a:pt x="4" y="5"/>
                      <a:pt x="5" y="3"/>
                    </a:cubicBezTo>
                    <a:cubicBezTo>
                      <a:pt x="5" y="2"/>
                      <a:pt x="4" y="2"/>
                      <a:pt x="3" y="3"/>
                    </a:cubicBezTo>
                    <a:cubicBezTo>
                      <a:pt x="3" y="4"/>
                      <a:pt x="2" y="6"/>
                      <a:pt x="1" y="8"/>
                    </a:cubicBezTo>
                    <a:cubicBezTo>
                      <a:pt x="1" y="9"/>
                      <a:pt x="1" y="11"/>
                      <a:pt x="1" y="12"/>
                    </a:cubicBezTo>
                    <a:cubicBezTo>
                      <a:pt x="1" y="13"/>
                      <a:pt x="3" y="13"/>
                      <a:pt x="2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9" name="Freeform 174"/>
              <p:cNvSpPr>
                <a:spLocks/>
              </p:cNvSpPr>
              <p:nvPr/>
            </p:nvSpPr>
            <p:spPr bwMode="auto">
              <a:xfrm>
                <a:off x="1481138" y="2273301"/>
                <a:ext cx="31750" cy="25400"/>
              </a:xfrm>
              <a:custGeom>
                <a:avLst/>
                <a:gdLst>
                  <a:gd name="T0" fmla="*/ 23 w 30"/>
                  <a:gd name="T1" fmla="*/ 23 h 24"/>
                  <a:gd name="T2" fmla="*/ 27 w 30"/>
                  <a:gd name="T3" fmla="*/ 16 h 24"/>
                  <a:gd name="T4" fmla="*/ 22 w 30"/>
                  <a:gd name="T5" fmla="*/ 17 h 24"/>
                  <a:gd name="T6" fmla="*/ 21 w 30"/>
                  <a:gd name="T7" fmla="*/ 12 h 24"/>
                  <a:gd name="T8" fmla="*/ 22 w 30"/>
                  <a:gd name="T9" fmla="*/ 19 h 24"/>
                  <a:gd name="T10" fmla="*/ 23 w 30"/>
                  <a:gd name="T11" fmla="*/ 18 h 24"/>
                  <a:gd name="T12" fmla="*/ 25 w 30"/>
                  <a:gd name="T13" fmla="*/ 9 h 24"/>
                  <a:gd name="T14" fmla="*/ 24 w 30"/>
                  <a:gd name="T15" fmla="*/ 10 h 24"/>
                  <a:gd name="T16" fmla="*/ 22 w 30"/>
                  <a:gd name="T17" fmla="*/ 13 h 24"/>
                  <a:gd name="T18" fmla="*/ 17 w 30"/>
                  <a:gd name="T19" fmla="*/ 12 h 24"/>
                  <a:gd name="T20" fmla="*/ 14 w 30"/>
                  <a:gd name="T21" fmla="*/ 9 h 24"/>
                  <a:gd name="T22" fmla="*/ 1 w 30"/>
                  <a:gd name="T23" fmla="*/ 5 h 24"/>
                  <a:gd name="T24" fmla="*/ 7 w 30"/>
                  <a:gd name="T25" fmla="*/ 5 h 24"/>
                  <a:gd name="T26" fmla="*/ 6 w 30"/>
                  <a:gd name="T27" fmla="*/ 4 h 24"/>
                  <a:gd name="T28" fmla="*/ 12 w 30"/>
                  <a:gd name="T29" fmla="*/ 3 h 24"/>
                  <a:gd name="T30" fmla="*/ 11 w 30"/>
                  <a:gd name="T31" fmla="*/ 9 h 24"/>
                  <a:gd name="T32" fmla="*/ 18 w 30"/>
                  <a:gd name="T33" fmla="*/ 10 h 24"/>
                  <a:gd name="T34" fmla="*/ 26 w 30"/>
                  <a:gd name="T35" fmla="*/ 11 h 24"/>
                  <a:gd name="T36" fmla="*/ 24 w 30"/>
                  <a:gd name="T37" fmla="*/ 8 h 24"/>
                  <a:gd name="T38" fmla="*/ 23 w 30"/>
                  <a:gd name="T39" fmla="*/ 13 h 24"/>
                  <a:gd name="T40" fmla="*/ 22 w 30"/>
                  <a:gd name="T41" fmla="*/ 15 h 24"/>
                  <a:gd name="T42" fmla="*/ 24 w 30"/>
                  <a:gd name="T43" fmla="*/ 8 h 24"/>
                  <a:gd name="T44" fmla="*/ 27 w 30"/>
                  <a:gd name="T45" fmla="*/ 11 h 24"/>
                  <a:gd name="T46" fmla="*/ 17 w 30"/>
                  <a:gd name="T47" fmla="*/ 9 h 24"/>
                  <a:gd name="T48" fmla="*/ 20 w 30"/>
                  <a:gd name="T49" fmla="*/ 14 h 24"/>
                  <a:gd name="T50" fmla="*/ 12 w 30"/>
                  <a:gd name="T51" fmla="*/ 8 h 24"/>
                  <a:gd name="T52" fmla="*/ 18 w 30"/>
                  <a:gd name="T53" fmla="*/ 13 h 24"/>
                  <a:gd name="T54" fmla="*/ 11 w 30"/>
                  <a:gd name="T55" fmla="*/ 11 h 24"/>
                  <a:gd name="T56" fmla="*/ 18 w 30"/>
                  <a:gd name="T57" fmla="*/ 13 h 24"/>
                  <a:gd name="T58" fmla="*/ 11 w 30"/>
                  <a:gd name="T59" fmla="*/ 9 h 24"/>
                  <a:gd name="T60" fmla="*/ 11 w 30"/>
                  <a:gd name="T61" fmla="*/ 4 h 24"/>
                  <a:gd name="T62" fmla="*/ 4 w 30"/>
                  <a:gd name="T63" fmla="*/ 4 h 24"/>
                  <a:gd name="T64" fmla="*/ 13 w 30"/>
                  <a:gd name="T65" fmla="*/ 6 h 24"/>
                  <a:gd name="T66" fmla="*/ 1 w 30"/>
                  <a:gd name="T67" fmla="*/ 5 h 24"/>
                  <a:gd name="T68" fmla="*/ 11 w 30"/>
                  <a:gd name="T69" fmla="*/ 4 h 24"/>
                  <a:gd name="T70" fmla="*/ 3 w 30"/>
                  <a:gd name="T71" fmla="*/ 4 h 24"/>
                  <a:gd name="T72" fmla="*/ 12 w 30"/>
                  <a:gd name="T73" fmla="*/ 5 h 24"/>
                  <a:gd name="T74" fmla="*/ 6 w 30"/>
                  <a:gd name="T75" fmla="*/ 3 h 24"/>
                  <a:gd name="T76" fmla="*/ 12 w 30"/>
                  <a:gd name="T77" fmla="*/ 7 h 24"/>
                  <a:gd name="T78" fmla="*/ 7 w 30"/>
                  <a:gd name="T79" fmla="*/ 5 h 24"/>
                  <a:gd name="T80" fmla="*/ 14 w 30"/>
                  <a:gd name="T81" fmla="*/ 10 h 24"/>
                  <a:gd name="T82" fmla="*/ 11 w 30"/>
                  <a:gd name="T83" fmla="*/ 9 h 24"/>
                  <a:gd name="T84" fmla="*/ 21 w 30"/>
                  <a:gd name="T85" fmla="*/ 10 h 24"/>
                  <a:gd name="T86" fmla="*/ 15 w 30"/>
                  <a:gd name="T87" fmla="*/ 13 h 24"/>
                  <a:gd name="T88" fmla="*/ 27 w 30"/>
                  <a:gd name="T89" fmla="*/ 8 h 24"/>
                  <a:gd name="T90" fmla="*/ 22 w 30"/>
                  <a:gd name="T91" fmla="*/ 15 h 24"/>
                  <a:gd name="T92" fmla="*/ 27 w 30"/>
                  <a:gd name="T93" fmla="*/ 8 h 24"/>
                  <a:gd name="T94" fmla="*/ 21 w 30"/>
                  <a:gd name="T95" fmla="*/ 16 h 24"/>
                  <a:gd name="T96" fmla="*/ 27 w 30"/>
                  <a:gd name="T97" fmla="*/ 10 h 24"/>
                  <a:gd name="T98" fmla="*/ 21 w 30"/>
                  <a:gd name="T99" fmla="*/ 19 h 24"/>
                  <a:gd name="T100" fmla="*/ 24 w 30"/>
                  <a:gd name="T101" fmla="*/ 11 h 24"/>
                  <a:gd name="T102" fmla="*/ 22 w 30"/>
                  <a:gd name="T103" fmla="*/ 22 h 24"/>
                  <a:gd name="T104" fmla="*/ 23 w 30"/>
                  <a:gd name="T105" fmla="*/ 11 h 24"/>
                  <a:gd name="T106" fmla="*/ 23 w 30"/>
                  <a:gd name="T107" fmla="*/ 21 h 24"/>
                  <a:gd name="T108" fmla="*/ 23 w 30"/>
                  <a:gd name="T109" fmla="*/ 13 h 24"/>
                  <a:gd name="T110" fmla="*/ 27 w 30"/>
                  <a:gd name="T111" fmla="*/ 16 h 24"/>
                  <a:gd name="T112" fmla="*/ 23 w 30"/>
                  <a:gd name="T113" fmla="*/ 23 h 24"/>
                  <a:gd name="T114" fmla="*/ 29 w 30"/>
                  <a:gd name="T115" fmla="*/ 13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0" h="24">
                    <a:moveTo>
                      <a:pt x="28" y="12"/>
                    </a:moveTo>
                    <a:cubicBezTo>
                      <a:pt x="26" y="16"/>
                      <a:pt x="25" y="19"/>
                      <a:pt x="23" y="23"/>
                    </a:cubicBezTo>
                    <a:cubicBezTo>
                      <a:pt x="24" y="23"/>
                      <a:pt x="24" y="23"/>
                      <a:pt x="25" y="23"/>
                    </a:cubicBezTo>
                    <a:cubicBezTo>
                      <a:pt x="25" y="21"/>
                      <a:pt x="26" y="18"/>
                      <a:pt x="27" y="16"/>
                    </a:cubicBezTo>
                    <a:cubicBezTo>
                      <a:pt x="27" y="15"/>
                      <a:pt x="26" y="15"/>
                      <a:pt x="25" y="15"/>
                    </a:cubicBezTo>
                    <a:cubicBezTo>
                      <a:pt x="24" y="16"/>
                      <a:pt x="23" y="16"/>
                      <a:pt x="22" y="17"/>
                    </a:cubicBezTo>
                    <a:cubicBezTo>
                      <a:pt x="22" y="15"/>
                      <a:pt x="22" y="13"/>
                      <a:pt x="23" y="12"/>
                    </a:cubicBezTo>
                    <a:cubicBezTo>
                      <a:pt x="22" y="12"/>
                      <a:pt x="22" y="12"/>
                      <a:pt x="21" y="12"/>
                    </a:cubicBezTo>
                    <a:cubicBezTo>
                      <a:pt x="22" y="13"/>
                      <a:pt x="22" y="14"/>
                      <a:pt x="23" y="14"/>
                    </a:cubicBezTo>
                    <a:cubicBezTo>
                      <a:pt x="23" y="16"/>
                      <a:pt x="23" y="18"/>
                      <a:pt x="22" y="19"/>
                    </a:cubicBezTo>
                    <a:cubicBezTo>
                      <a:pt x="20" y="15"/>
                      <a:pt x="26" y="12"/>
                      <a:pt x="21" y="18"/>
                    </a:cubicBezTo>
                    <a:cubicBezTo>
                      <a:pt x="22" y="18"/>
                      <a:pt x="22" y="18"/>
                      <a:pt x="23" y="18"/>
                    </a:cubicBezTo>
                    <a:cubicBezTo>
                      <a:pt x="22" y="15"/>
                      <a:pt x="23" y="12"/>
                      <a:pt x="26" y="10"/>
                    </a:cubicBezTo>
                    <a:cubicBezTo>
                      <a:pt x="26" y="10"/>
                      <a:pt x="26" y="10"/>
                      <a:pt x="25" y="9"/>
                    </a:cubicBezTo>
                    <a:cubicBezTo>
                      <a:pt x="25" y="10"/>
                      <a:pt x="25" y="10"/>
                      <a:pt x="25" y="11"/>
                    </a:cubicBezTo>
                    <a:cubicBezTo>
                      <a:pt x="23" y="15"/>
                      <a:pt x="23" y="15"/>
                      <a:pt x="24" y="10"/>
                    </a:cubicBezTo>
                    <a:cubicBezTo>
                      <a:pt x="24" y="11"/>
                      <a:pt x="25" y="12"/>
                      <a:pt x="25" y="12"/>
                    </a:cubicBezTo>
                    <a:cubicBezTo>
                      <a:pt x="24" y="11"/>
                      <a:pt x="23" y="11"/>
                      <a:pt x="22" y="13"/>
                    </a:cubicBezTo>
                    <a:cubicBezTo>
                      <a:pt x="21" y="13"/>
                      <a:pt x="20" y="13"/>
                      <a:pt x="19" y="14"/>
                    </a:cubicBezTo>
                    <a:cubicBezTo>
                      <a:pt x="20" y="11"/>
                      <a:pt x="19" y="10"/>
                      <a:pt x="17" y="12"/>
                    </a:cubicBezTo>
                    <a:cubicBezTo>
                      <a:pt x="16" y="12"/>
                      <a:pt x="10" y="11"/>
                      <a:pt x="14" y="10"/>
                    </a:cubicBezTo>
                    <a:cubicBezTo>
                      <a:pt x="15" y="10"/>
                      <a:pt x="14" y="9"/>
                      <a:pt x="14" y="9"/>
                    </a:cubicBezTo>
                    <a:cubicBezTo>
                      <a:pt x="10" y="9"/>
                      <a:pt x="9" y="7"/>
                      <a:pt x="10" y="5"/>
                    </a:cubicBezTo>
                    <a:cubicBezTo>
                      <a:pt x="7" y="7"/>
                      <a:pt x="4" y="7"/>
                      <a:pt x="1" y="5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3" y="6"/>
                      <a:pt x="5" y="5"/>
                      <a:pt x="7" y="5"/>
                    </a:cubicBezTo>
                    <a:cubicBezTo>
                      <a:pt x="7" y="5"/>
                      <a:pt x="8" y="5"/>
                      <a:pt x="8" y="5"/>
                    </a:cubicBezTo>
                    <a:cubicBezTo>
                      <a:pt x="13" y="6"/>
                      <a:pt x="12" y="5"/>
                      <a:pt x="6" y="4"/>
                    </a:cubicBezTo>
                    <a:cubicBezTo>
                      <a:pt x="7" y="3"/>
                      <a:pt x="8" y="2"/>
                      <a:pt x="9" y="2"/>
                    </a:cubicBezTo>
                    <a:cubicBezTo>
                      <a:pt x="10" y="2"/>
                      <a:pt x="11" y="2"/>
                      <a:pt x="12" y="3"/>
                    </a:cubicBezTo>
                    <a:cubicBezTo>
                      <a:pt x="13" y="4"/>
                      <a:pt x="15" y="8"/>
                      <a:pt x="11" y="8"/>
                    </a:cubicBezTo>
                    <a:cubicBezTo>
                      <a:pt x="11" y="8"/>
                      <a:pt x="11" y="9"/>
                      <a:pt x="11" y="9"/>
                    </a:cubicBezTo>
                    <a:cubicBezTo>
                      <a:pt x="13" y="8"/>
                      <a:pt x="14" y="9"/>
                      <a:pt x="13" y="11"/>
                    </a:cubicBezTo>
                    <a:cubicBezTo>
                      <a:pt x="15" y="9"/>
                      <a:pt x="17" y="8"/>
                      <a:pt x="18" y="10"/>
                    </a:cubicBezTo>
                    <a:cubicBezTo>
                      <a:pt x="19" y="10"/>
                      <a:pt x="20" y="10"/>
                      <a:pt x="20" y="10"/>
                    </a:cubicBezTo>
                    <a:cubicBezTo>
                      <a:pt x="23" y="9"/>
                      <a:pt x="25" y="9"/>
                      <a:pt x="26" y="11"/>
                    </a:cubicBezTo>
                    <a:cubicBezTo>
                      <a:pt x="27" y="10"/>
                      <a:pt x="27" y="10"/>
                      <a:pt x="27" y="10"/>
                    </a:cubicBezTo>
                    <a:cubicBezTo>
                      <a:pt x="26" y="9"/>
                      <a:pt x="25" y="9"/>
                      <a:pt x="24" y="8"/>
                    </a:cubicBezTo>
                    <a:cubicBezTo>
                      <a:pt x="23" y="8"/>
                      <a:pt x="23" y="9"/>
                      <a:pt x="23" y="9"/>
                    </a:cubicBezTo>
                    <a:cubicBezTo>
                      <a:pt x="23" y="10"/>
                      <a:pt x="23" y="12"/>
                      <a:pt x="23" y="13"/>
                    </a:cubicBezTo>
                    <a:cubicBezTo>
                      <a:pt x="23" y="12"/>
                      <a:pt x="21" y="12"/>
                      <a:pt x="21" y="13"/>
                    </a:cubicBezTo>
                    <a:cubicBezTo>
                      <a:pt x="22" y="14"/>
                      <a:pt x="22" y="14"/>
                      <a:pt x="22" y="15"/>
                    </a:cubicBezTo>
                    <a:cubicBezTo>
                      <a:pt x="22" y="15"/>
                      <a:pt x="23" y="15"/>
                      <a:pt x="23" y="15"/>
                    </a:cubicBezTo>
                    <a:cubicBezTo>
                      <a:pt x="26" y="13"/>
                      <a:pt x="27" y="10"/>
                      <a:pt x="24" y="8"/>
                    </a:cubicBezTo>
                    <a:cubicBezTo>
                      <a:pt x="24" y="9"/>
                      <a:pt x="23" y="9"/>
                      <a:pt x="23" y="9"/>
                    </a:cubicBezTo>
                    <a:cubicBezTo>
                      <a:pt x="24" y="10"/>
                      <a:pt x="25" y="10"/>
                      <a:pt x="27" y="11"/>
                    </a:cubicBezTo>
                    <a:cubicBezTo>
                      <a:pt x="27" y="11"/>
                      <a:pt x="28" y="10"/>
                      <a:pt x="27" y="10"/>
                    </a:cubicBezTo>
                    <a:cubicBezTo>
                      <a:pt x="24" y="7"/>
                      <a:pt x="20" y="8"/>
                      <a:pt x="17" y="9"/>
                    </a:cubicBezTo>
                    <a:cubicBezTo>
                      <a:pt x="17" y="9"/>
                      <a:pt x="16" y="10"/>
                      <a:pt x="16" y="10"/>
                    </a:cubicBezTo>
                    <a:cubicBezTo>
                      <a:pt x="17" y="13"/>
                      <a:pt x="17" y="13"/>
                      <a:pt x="20" y="14"/>
                    </a:cubicBezTo>
                    <a:cubicBezTo>
                      <a:pt x="20" y="14"/>
                      <a:pt x="21" y="14"/>
                      <a:pt x="21" y="13"/>
                    </a:cubicBezTo>
                    <a:cubicBezTo>
                      <a:pt x="21" y="10"/>
                      <a:pt x="15" y="5"/>
                      <a:pt x="12" y="8"/>
                    </a:cubicBezTo>
                    <a:cubicBezTo>
                      <a:pt x="8" y="12"/>
                      <a:pt x="14" y="16"/>
                      <a:pt x="18" y="14"/>
                    </a:cubicBezTo>
                    <a:cubicBezTo>
                      <a:pt x="18" y="14"/>
                      <a:pt x="18" y="14"/>
                      <a:pt x="18" y="13"/>
                    </a:cubicBezTo>
                    <a:cubicBezTo>
                      <a:pt x="18" y="10"/>
                      <a:pt x="15" y="9"/>
                      <a:pt x="11" y="10"/>
                    </a:cubicBezTo>
                    <a:cubicBezTo>
                      <a:pt x="11" y="10"/>
                      <a:pt x="10" y="11"/>
                      <a:pt x="11" y="11"/>
                    </a:cubicBezTo>
                    <a:cubicBezTo>
                      <a:pt x="12" y="14"/>
                      <a:pt x="15" y="14"/>
                      <a:pt x="18" y="13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18" y="8"/>
                      <a:pt x="14" y="7"/>
                      <a:pt x="10" y="8"/>
                    </a:cubicBezTo>
                    <a:cubicBezTo>
                      <a:pt x="10" y="8"/>
                      <a:pt x="10" y="9"/>
                      <a:pt x="11" y="9"/>
                    </a:cubicBezTo>
                    <a:cubicBezTo>
                      <a:pt x="19" y="10"/>
                      <a:pt x="13" y="0"/>
                      <a:pt x="8" y="0"/>
                    </a:cubicBezTo>
                    <a:cubicBezTo>
                      <a:pt x="1" y="1"/>
                      <a:pt x="6" y="9"/>
                      <a:pt x="11" y="4"/>
                    </a:cubicBezTo>
                    <a:cubicBezTo>
                      <a:pt x="11" y="4"/>
                      <a:pt x="11" y="4"/>
                      <a:pt x="10" y="3"/>
                    </a:cubicBezTo>
                    <a:cubicBezTo>
                      <a:pt x="8" y="1"/>
                      <a:pt x="6" y="2"/>
                      <a:pt x="4" y="4"/>
                    </a:cubicBezTo>
                    <a:cubicBezTo>
                      <a:pt x="3" y="4"/>
                      <a:pt x="4" y="5"/>
                      <a:pt x="4" y="5"/>
                    </a:cubicBezTo>
                    <a:cubicBezTo>
                      <a:pt x="6" y="8"/>
                      <a:pt x="10" y="8"/>
                      <a:pt x="13" y="6"/>
                    </a:cubicBezTo>
                    <a:cubicBezTo>
                      <a:pt x="13" y="5"/>
                      <a:pt x="13" y="5"/>
                      <a:pt x="13" y="4"/>
                    </a:cubicBezTo>
                    <a:cubicBezTo>
                      <a:pt x="9" y="3"/>
                      <a:pt x="5" y="4"/>
                      <a:pt x="1" y="5"/>
                    </a:cubicBezTo>
                    <a:cubicBezTo>
                      <a:pt x="0" y="5"/>
                      <a:pt x="0" y="6"/>
                      <a:pt x="1" y="6"/>
                    </a:cubicBezTo>
                    <a:cubicBezTo>
                      <a:pt x="5" y="9"/>
                      <a:pt x="9" y="8"/>
                      <a:pt x="11" y="4"/>
                    </a:cubicBezTo>
                    <a:cubicBezTo>
                      <a:pt x="11" y="4"/>
                      <a:pt x="11" y="4"/>
                      <a:pt x="11" y="3"/>
                    </a:cubicBezTo>
                    <a:cubicBezTo>
                      <a:pt x="8" y="1"/>
                      <a:pt x="6" y="1"/>
                      <a:pt x="3" y="4"/>
                    </a:cubicBezTo>
                    <a:cubicBezTo>
                      <a:pt x="3" y="4"/>
                      <a:pt x="3" y="5"/>
                      <a:pt x="3" y="5"/>
                    </a:cubicBezTo>
                    <a:cubicBezTo>
                      <a:pt x="6" y="8"/>
                      <a:pt x="9" y="8"/>
                      <a:pt x="12" y="5"/>
                    </a:cubicBezTo>
                    <a:cubicBezTo>
                      <a:pt x="12" y="5"/>
                      <a:pt x="12" y="4"/>
                      <a:pt x="11" y="4"/>
                    </a:cubicBezTo>
                    <a:cubicBezTo>
                      <a:pt x="10" y="3"/>
                      <a:pt x="8" y="3"/>
                      <a:pt x="6" y="3"/>
                    </a:cubicBezTo>
                    <a:cubicBezTo>
                      <a:pt x="6" y="3"/>
                      <a:pt x="6" y="4"/>
                      <a:pt x="6" y="4"/>
                    </a:cubicBezTo>
                    <a:cubicBezTo>
                      <a:pt x="7" y="7"/>
                      <a:pt x="10" y="11"/>
                      <a:pt x="12" y="7"/>
                    </a:cubicBezTo>
                    <a:cubicBezTo>
                      <a:pt x="13" y="7"/>
                      <a:pt x="13" y="7"/>
                      <a:pt x="12" y="7"/>
                    </a:cubicBezTo>
                    <a:cubicBezTo>
                      <a:pt x="10" y="5"/>
                      <a:pt x="9" y="4"/>
                      <a:pt x="7" y="5"/>
                    </a:cubicBezTo>
                    <a:cubicBezTo>
                      <a:pt x="6" y="5"/>
                      <a:pt x="6" y="6"/>
                      <a:pt x="6" y="6"/>
                    </a:cubicBezTo>
                    <a:cubicBezTo>
                      <a:pt x="8" y="9"/>
                      <a:pt x="10" y="11"/>
                      <a:pt x="14" y="10"/>
                    </a:cubicBezTo>
                    <a:cubicBezTo>
                      <a:pt x="14" y="10"/>
                      <a:pt x="14" y="9"/>
                      <a:pt x="14" y="9"/>
                    </a:cubicBezTo>
                    <a:cubicBezTo>
                      <a:pt x="12" y="9"/>
                      <a:pt x="11" y="9"/>
                      <a:pt x="11" y="9"/>
                    </a:cubicBezTo>
                    <a:cubicBezTo>
                      <a:pt x="10" y="10"/>
                      <a:pt x="10" y="10"/>
                      <a:pt x="10" y="11"/>
                    </a:cubicBezTo>
                    <a:cubicBezTo>
                      <a:pt x="13" y="13"/>
                      <a:pt x="19" y="15"/>
                      <a:pt x="21" y="10"/>
                    </a:cubicBezTo>
                    <a:cubicBezTo>
                      <a:pt x="21" y="10"/>
                      <a:pt x="20" y="9"/>
                      <a:pt x="20" y="9"/>
                    </a:cubicBezTo>
                    <a:cubicBezTo>
                      <a:pt x="17" y="10"/>
                      <a:pt x="16" y="11"/>
                      <a:pt x="15" y="13"/>
                    </a:cubicBezTo>
                    <a:cubicBezTo>
                      <a:pt x="15" y="13"/>
                      <a:pt x="15" y="14"/>
                      <a:pt x="15" y="14"/>
                    </a:cubicBezTo>
                    <a:cubicBezTo>
                      <a:pt x="20" y="17"/>
                      <a:pt x="27" y="13"/>
                      <a:pt x="27" y="8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2" y="7"/>
                      <a:pt x="18" y="11"/>
                      <a:pt x="22" y="15"/>
                    </a:cubicBezTo>
                    <a:cubicBezTo>
                      <a:pt x="22" y="15"/>
                      <a:pt x="23" y="15"/>
                      <a:pt x="23" y="15"/>
                    </a:cubicBezTo>
                    <a:cubicBezTo>
                      <a:pt x="26" y="14"/>
                      <a:pt x="28" y="12"/>
                      <a:pt x="27" y="8"/>
                    </a:cubicBezTo>
                    <a:cubicBezTo>
                      <a:pt x="27" y="8"/>
                      <a:pt x="27" y="8"/>
                      <a:pt x="26" y="8"/>
                    </a:cubicBezTo>
                    <a:cubicBezTo>
                      <a:pt x="22" y="8"/>
                      <a:pt x="19" y="12"/>
                      <a:pt x="21" y="16"/>
                    </a:cubicBezTo>
                    <a:cubicBezTo>
                      <a:pt x="21" y="16"/>
                      <a:pt x="21" y="17"/>
                      <a:pt x="22" y="16"/>
                    </a:cubicBezTo>
                    <a:cubicBezTo>
                      <a:pt x="25" y="15"/>
                      <a:pt x="26" y="13"/>
                      <a:pt x="27" y="10"/>
                    </a:cubicBezTo>
                    <a:cubicBezTo>
                      <a:pt x="27" y="9"/>
                      <a:pt x="26" y="9"/>
                      <a:pt x="26" y="9"/>
                    </a:cubicBezTo>
                    <a:cubicBezTo>
                      <a:pt x="22" y="11"/>
                      <a:pt x="20" y="15"/>
                      <a:pt x="21" y="19"/>
                    </a:cubicBezTo>
                    <a:cubicBezTo>
                      <a:pt x="22" y="19"/>
                      <a:pt x="22" y="19"/>
                      <a:pt x="23" y="19"/>
                    </a:cubicBezTo>
                    <a:cubicBezTo>
                      <a:pt x="24" y="16"/>
                      <a:pt x="25" y="14"/>
                      <a:pt x="24" y="11"/>
                    </a:cubicBezTo>
                    <a:cubicBezTo>
                      <a:pt x="23" y="11"/>
                      <a:pt x="23" y="11"/>
                      <a:pt x="22" y="11"/>
                    </a:cubicBezTo>
                    <a:cubicBezTo>
                      <a:pt x="19" y="14"/>
                      <a:pt x="20" y="18"/>
                      <a:pt x="22" y="22"/>
                    </a:cubicBezTo>
                    <a:cubicBezTo>
                      <a:pt x="22" y="22"/>
                      <a:pt x="23" y="22"/>
                      <a:pt x="23" y="22"/>
                    </a:cubicBezTo>
                    <a:cubicBezTo>
                      <a:pt x="25" y="18"/>
                      <a:pt x="24" y="15"/>
                      <a:pt x="23" y="11"/>
                    </a:cubicBezTo>
                    <a:cubicBezTo>
                      <a:pt x="22" y="11"/>
                      <a:pt x="22" y="11"/>
                      <a:pt x="21" y="11"/>
                    </a:cubicBezTo>
                    <a:cubicBezTo>
                      <a:pt x="20" y="15"/>
                      <a:pt x="21" y="18"/>
                      <a:pt x="23" y="21"/>
                    </a:cubicBezTo>
                    <a:cubicBezTo>
                      <a:pt x="24" y="21"/>
                      <a:pt x="24" y="21"/>
                      <a:pt x="25" y="20"/>
                    </a:cubicBezTo>
                    <a:cubicBezTo>
                      <a:pt x="26" y="18"/>
                      <a:pt x="26" y="15"/>
                      <a:pt x="23" y="13"/>
                    </a:cubicBezTo>
                    <a:cubicBezTo>
                      <a:pt x="23" y="13"/>
                      <a:pt x="23" y="13"/>
                      <a:pt x="22" y="13"/>
                    </a:cubicBezTo>
                    <a:cubicBezTo>
                      <a:pt x="17" y="18"/>
                      <a:pt x="23" y="22"/>
                      <a:pt x="27" y="16"/>
                    </a:cubicBezTo>
                    <a:cubicBezTo>
                      <a:pt x="26" y="16"/>
                      <a:pt x="26" y="16"/>
                      <a:pt x="25" y="16"/>
                    </a:cubicBezTo>
                    <a:cubicBezTo>
                      <a:pt x="25" y="18"/>
                      <a:pt x="24" y="20"/>
                      <a:pt x="23" y="23"/>
                    </a:cubicBezTo>
                    <a:cubicBezTo>
                      <a:pt x="23" y="24"/>
                      <a:pt x="24" y="24"/>
                      <a:pt x="25" y="23"/>
                    </a:cubicBezTo>
                    <a:cubicBezTo>
                      <a:pt x="26" y="20"/>
                      <a:pt x="27" y="16"/>
                      <a:pt x="29" y="13"/>
                    </a:cubicBezTo>
                    <a:cubicBezTo>
                      <a:pt x="30" y="12"/>
                      <a:pt x="28" y="11"/>
                      <a:pt x="28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0" name="Freeform 175"/>
              <p:cNvSpPr>
                <a:spLocks/>
              </p:cNvSpPr>
              <p:nvPr/>
            </p:nvSpPr>
            <p:spPr bwMode="auto">
              <a:xfrm>
                <a:off x="1501775" y="2225676"/>
                <a:ext cx="42863" cy="52388"/>
              </a:xfrm>
              <a:custGeom>
                <a:avLst/>
                <a:gdLst>
                  <a:gd name="T0" fmla="*/ 13 w 41"/>
                  <a:gd name="T1" fmla="*/ 6 h 49"/>
                  <a:gd name="T2" fmla="*/ 8 w 41"/>
                  <a:gd name="T3" fmla="*/ 12 h 49"/>
                  <a:gd name="T4" fmla="*/ 9 w 41"/>
                  <a:gd name="T5" fmla="*/ 19 h 49"/>
                  <a:gd name="T6" fmla="*/ 13 w 41"/>
                  <a:gd name="T7" fmla="*/ 6 h 49"/>
                  <a:gd name="T8" fmla="*/ 18 w 41"/>
                  <a:gd name="T9" fmla="*/ 6 h 49"/>
                  <a:gd name="T10" fmla="*/ 10 w 41"/>
                  <a:gd name="T11" fmla="*/ 17 h 49"/>
                  <a:gd name="T12" fmla="*/ 20 w 41"/>
                  <a:gd name="T13" fmla="*/ 8 h 49"/>
                  <a:gd name="T14" fmla="*/ 26 w 41"/>
                  <a:gd name="T15" fmla="*/ 27 h 49"/>
                  <a:gd name="T16" fmla="*/ 17 w 41"/>
                  <a:gd name="T17" fmla="*/ 24 h 49"/>
                  <a:gd name="T18" fmla="*/ 22 w 41"/>
                  <a:gd name="T19" fmla="*/ 26 h 49"/>
                  <a:gd name="T20" fmla="*/ 27 w 41"/>
                  <a:gd name="T21" fmla="*/ 18 h 49"/>
                  <a:gd name="T22" fmla="*/ 23 w 41"/>
                  <a:gd name="T23" fmla="*/ 30 h 49"/>
                  <a:gd name="T24" fmla="*/ 22 w 41"/>
                  <a:gd name="T25" fmla="*/ 34 h 49"/>
                  <a:gd name="T26" fmla="*/ 26 w 41"/>
                  <a:gd name="T27" fmla="*/ 32 h 49"/>
                  <a:gd name="T28" fmla="*/ 30 w 41"/>
                  <a:gd name="T29" fmla="*/ 28 h 49"/>
                  <a:gd name="T30" fmla="*/ 30 w 41"/>
                  <a:gd name="T31" fmla="*/ 31 h 49"/>
                  <a:gd name="T32" fmla="*/ 34 w 41"/>
                  <a:gd name="T33" fmla="*/ 24 h 49"/>
                  <a:gd name="T34" fmla="*/ 30 w 41"/>
                  <a:gd name="T35" fmla="*/ 18 h 49"/>
                  <a:gd name="T36" fmla="*/ 36 w 41"/>
                  <a:gd name="T37" fmla="*/ 47 h 49"/>
                  <a:gd name="T38" fmla="*/ 36 w 41"/>
                  <a:gd name="T39" fmla="*/ 44 h 49"/>
                  <a:gd name="T40" fmla="*/ 33 w 41"/>
                  <a:gd name="T41" fmla="*/ 23 h 49"/>
                  <a:gd name="T42" fmla="*/ 33 w 41"/>
                  <a:gd name="T43" fmla="*/ 21 h 49"/>
                  <a:gd name="T44" fmla="*/ 36 w 41"/>
                  <a:gd name="T45" fmla="*/ 31 h 49"/>
                  <a:gd name="T46" fmla="*/ 32 w 41"/>
                  <a:gd name="T47" fmla="*/ 31 h 49"/>
                  <a:gd name="T48" fmla="*/ 33 w 41"/>
                  <a:gd name="T49" fmla="*/ 35 h 49"/>
                  <a:gd name="T50" fmla="*/ 31 w 41"/>
                  <a:gd name="T51" fmla="*/ 33 h 49"/>
                  <a:gd name="T52" fmla="*/ 26 w 41"/>
                  <a:gd name="T53" fmla="*/ 29 h 49"/>
                  <a:gd name="T54" fmla="*/ 25 w 41"/>
                  <a:gd name="T55" fmla="*/ 33 h 49"/>
                  <a:gd name="T56" fmla="*/ 28 w 41"/>
                  <a:gd name="T57" fmla="*/ 30 h 49"/>
                  <a:gd name="T58" fmla="*/ 29 w 41"/>
                  <a:gd name="T59" fmla="*/ 19 h 49"/>
                  <a:gd name="T60" fmla="*/ 25 w 41"/>
                  <a:gd name="T61" fmla="*/ 16 h 49"/>
                  <a:gd name="T62" fmla="*/ 28 w 41"/>
                  <a:gd name="T63" fmla="*/ 13 h 49"/>
                  <a:gd name="T64" fmla="*/ 26 w 41"/>
                  <a:gd name="T65" fmla="*/ 16 h 49"/>
                  <a:gd name="T66" fmla="*/ 24 w 41"/>
                  <a:gd name="T67" fmla="*/ 18 h 49"/>
                  <a:gd name="T68" fmla="*/ 24 w 41"/>
                  <a:gd name="T69" fmla="*/ 20 h 49"/>
                  <a:gd name="T70" fmla="*/ 22 w 41"/>
                  <a:gd name="T71" fmla="*/ 20 h 49"/>
                  <a:gd name="T72" fmla="*/ 18 w 41"/>
                  <a:gd name="T73" fmla="*/ 20 h 49"/>
                  <a:gd name="T74" fmla="*/ 18 w 41"/>
                  <a:gd name="T75" fmla="*/ 30 h 49"/>
                  <a:gd name="T76" fmla="*/ 28 w 41"/>
                  <a:gd name="T77" fmla="*/ 26 h 49"/>
                  <a:gd name="T78" fmla="*/ 24 w 41"/>
                  <a:gd name="T79" fmla="*/ 21 h 49"/>
                  <a:gd name="T80" fmla="*/ 19 w 41"/>
                  <a:gd name="T81" fmla="*/ 25 h 49"/>
                  <a:gd name="T82" fmla="*/ 19 w 41"/>
                  <a:gd name="T83" fmla="*/ 21 h 49"/>
                  <a:gd name="T84" fmla="*/ 9 w 41"/>
                  <a:gd name="T85" fmla="*/ 16 h 49"/>
                  <a:gd name="T86" fmla="*/ 10 w 41"/>
                  <a:gd name="T87" fmla="*/ 13 h 49"/>
                  <a:gd name="T88" fmla="*/ 6 w 41"/>
                  <a:gd name="T89" fmla="*/ 2 h 49"/>
                  <a:gd name="T90" fmla="*/ 17 w 41"/>
                  <a:gd name="T91" fmla="*/ 9 h 49"/>
                  <a:gd name="T92" fmla="*/ 15 w 41"/>
                  <a:gd name="T93" fmla="*/ 4 h 49"/>
                  <a:gd name="T94" fmla="*/ 14 w 41"/>
                  <a:gd name="T95" fmla="*/ 3 h 49"/>
                  <a:gd name="T96" fmla="*/ 10 w 41"/>
                  <a:gd name="T97" fmla="*/ 14 h 49"/>
                  <a:gd name="T98" fmla="*/ 13 w 41"/>
                  <a:gd name="T99" fmla="*/ 11 h 49"/>
                  <a:gd name="T100" fmla="*/ 8 w 41"/>
                  <a:gd name="T101" fmla="*/ 16 h 49"/>
                  <a:gd name="T102" fmla="*/ 9 w 41"/>
                  <a:gd name="T103" fmla="*/ 17 h 49"/>
                  <a:gd name="T104" fmla="*/ 12 w 41"/>
                  <a:gd name="T105" fmla="*/ 12 h 49"/>
                  <a:gd name="T106" fmla="*/ 5 w 41"/>
                  <a:gd name="T107" fmla="*/ 10 h 49"/>
                  <a:gd name="T108" fmla="*/ 6 w 41"/>
                  <a:gd name="T109" fmla="*/ 5 h 49"/>
                  <a:gd name="T110" fmla="*/ 11 w 41"/>
                  <a:gd name="T111" fmla="*/ 4 h 49"/>
                  <a:gd name="T112" fmla="*/ 11 w 41"/>
                  <a:gd name="T113" fmla="*/ 6 h 49"/>
                  <a:gd name="T114" fmla="*/ 9 w 41"/>
                  <a:gd name="T115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1" h="49">
                    <a:moveTo>
                      <a:pt x="10" y="6"/>
                    </a:moveTo>
                    <a:cubicBezTo>
                      <a:pt x="10" y="6"/>
                      <a:pt x="9" y="6"/>
                      <a:pt x="9" y="6"/>
                    </a:cubicBezTo>
                    <a:cubicBezTo>
                      <a:pt x="9" y="6"/>
                      <a:pt x="10" y="6"/>
                      <a:pt x="12" y="6"/>
                    </a:cubicBezTo>
                    <a:cubicBezTo>
                      <a:pt x="11" y="6"/>
                      <a:pt x="11" y="6"/>
                      <a:pt x="13" y="6"/>
                    </a:cubicBezTo>
                    <a:cubicBezTo>
                      <a:pt x="16" y="7"/>
                      <a:pt x="14" y="13"/>
                      <a:pt x="11" y="9"/>
                    </a:cubicBezTo>
                    <a:cubicBezTo>
                      <a:pt x="10" y="8"/>
                      <a:pt x="10" y="8"/>
                      <a:pt x="9" y="9"/>
                    </a:cubicBezTo>
                    <a:cubicBezTo>
                      <a:pt x="9" y="12"/>
                      <a:pt x="10" y="11"/>
                      <a:pt x="8" y="11"/>
                    </a:cubicBezTo>
                    <a:cubicBezTo>
                      <a:pt x="8" y="11"/>
                      <a:pt x="8" y="12"/>
                      <a:pt x="8" y="12"/>
                    </a:cubicBezTo>
                    <a:cubicBezTo>
                      <a:pt x="8" y="14"/>
                      <a:pt x="8" y="15"/>
                      <a:pt x="9" y="14"/>
                    </a:cubicBezTo>
                    <a:cubicBezTo>
                      <a:pt x="9" y="13"/>
                      <a:pt x="8" y="13"/>
                      <a:pt x="7" y="14"/>
                    </a:cubicBezTo>
                    <a:cubicBezTo>
                      <a:pt x="8" y="16"/>
                      <a:pt x="8" y="18"/>
                      <a:pt x="8" y="20"/>
                    </a:cubicBezTo>
                    <a:cubicBezTo>
                      <a:pt x="8" y="20"/>
                      <a:pt x="9" y="20"/>
                      <a:pt x="9" y="19"/>
                    </a:cubicBezTo>
                    <a:cubicBezTo>
                      <a:pt x="9" y="14"/>
                      <a:pt x="12" y="10"/>
                      <a:pt x="14" y="5"/>
                    </a:cubicBezTo>
                    <a:cubicBezTo>
                      <a:pt x="14" y="5"/>
                      <a:pt x="14" y="5"/>
                      <a:pt x="13" y="5"/>
                    </a:cubicBezTo>
                    <a:cubicBezTo>
                      <a:pt x="8" y="4"/>
                      <a:pt x="16" y="3"/>
                      <a:pt x="13" y="5"/>
                    </a:cubicBezTo>
                    <a:cubicBezTo>
                      <a:pt x="12" y="5"/>
                      <a:pt x="12" y="6"/>
                      <a:pt x="13" y="6"/>
                    </a:cubicBezTo>
                    <a:cubicBezTo>
                      <a:pt x="14" y="6"/>
                      <a:pt x="18" y="9"/>
                      <a:pt x="19" y="9"/>
                    </a:cubicBezTo>
                    <a:cubicBezTo>
                      <a:pt x="20" y="9"/>
                      <a:pt x="20" y="8"/>
                      <a:pt x="19" y="8"/>
                    </a:cubicBezTo>
                    <a:cubicBezTo>
                      <a:pt x="17" y="7"/>
                      <a:pt x="16" y="7"/>
                      <a:pt x="18" y="8"/>
                    </a:cubicBezTo>
                    <a:cubicBezTo>
                      <a:pt x="18" y="8"/>
                      <a:pt x="19" y="7"/>
                      <a:pt x="18" y="6"/>
                    </a:cubicBezTo>
                    <a:cubicBezTo>
                      <a:pt x="15" y="5"/>
                      <a:pt x="12" y="3"/>
                      <a:pt x="9" y="2"/>
                    </a:cubicBezTo>
                    <a:cubicBezTo>
                      <a:pt x="12" y="3"/>
                      <a:pt x="9" y="12"/>
                      <a:pt x="8" y="14"/>
                    </a:cubicBezTo>
                    <a:cubicBezTo>
                      <a:pt x="8" y="15"/>
                      <a:pt x="9" y="16"/>
                      <a:pt x="9" y="15"/>
                    </a:cubicBezTo>
                    <a:cubicBezTo>
                      <a:pt x="11" y="14"/>
                      <a:pt x="10" y="16"/>
                      <a:pt x="10" y="17"/>
                    </a:cubicBezTo>
                    <a:cubicBezTo>
                      <a:pt x="10" y="18"/>
                      <a:pt x="11" y="18"/>
                      <a:pt x="12" y="18"/>
                    </a:cubicBezTo>
                    <a:cubicBezTo>
                      <a:pt x="12" y="16"/>
                      <a:pt x="12" y="15"/>
                      <a:pt x="12" y="14"/>
                    </a:cubicBezTo>
                    <a:cubicBezTo>
                      <a:pt x="12" y="13"/>
                      <a:pt x="11" y="13"/>
                      <a:pt x="11" y="14"/>
                    </a:cubicBezTo>
                    <a:cubicBezTo>
                      <a:pt x="13" y="10"/>
                      <a:pt x="16" y="8"/>
                      <a:pt x="20" y="8"/>
                    </a:cubicBezTo>
                    <a:cubicBezTo>
                      <a:pt x="29" y="8"/>
                      <a:pt x="29" y="13"/>
                      <a:pt x="20" y="23"/>
                    </a:cubicBezTo>
                    <a:cubicBezTo>
                      <a:pt x="22" y="22"/>
                      <a:pt x="24" y="22"/>
                      <a:pt x="24" y="25"/>
                    </a:cubicBezTo>
                    <a:cubicBezTo>
                      <a:pt x="24" y="25"/>
                      <a:pt x="14" y="29"/>
                      <a:pt x="21" y="23"/>
                    </a:cubicBezTo>
                    <a:cubicBezTo>
                      <a:pt x="24" y="21"/>
                      <a:pt x="26" y="23"/>
                      <a:pt x="26" y="27"/>
                    </a:cubicBezTo>
                    <a:cubicBezTo>
                      <a:pt x="22" y="32"/>
                      <a:pt x="20" y="32"/>
                      <a:pt x="19" y="27"/>
                    </a:cubicBezTo>
                    <a:cubicBezTo>
                      <a:pt x="22" y="20"/>
                      <a:pt x="23" y="19"/>
                      <a:pt x="20" y="24"/>
                    </a:cubicBezTo>
                    <a:cubicBezTo>
                      <a:pt x="18" y="28"/>
                      <a:pt x="18" y="28"/>
                      <a:pt x="19" y="25"/>
                    </a:cubicBezTo>
                    <a:cubicBezTo>
                      <a:pt x="19" y="24"/>
                      <a:pt x="18" y="24"/>
                      <a:pt x="17" y="24"/>
                    </a:cubicBezTo>
                    <a:cubicBezTo>
                      <a:pt x="16" y="27"/>
                      <a:pt x="16" y="26"/>
                      <a:pt x="19" y="23"/>
                    </a:cubicBezTo>
                    <a:cubicBezTo>
                      <a:pt x="19" y="26"/>
                      <a:pt x="20" y="28"/>
                      <a:pt x="20" y="31"/>
                    </a:cubicBezTo>
                    <a:cubicBezTo>
                      <a:pt x="20" y="32"/>
                      <a:pt x="21" y="32"/>
                      <a:pt x="21" y="31"/>
                    </a:cubicBezTo>
                    <a:cubicBezTo>
                      <a:pt x="22" y="24"/>
                      <a:pt x="22" y="22"/>
                      <a:pt x="22" y="26"/>
                    </a:cubicBezTo>
                    <a:cubicBezTo>
                      <a:pt x="23" y="30"/>
                      <a:pt x="24" y="29"/>
                      <a:pt x="24" y="23"/>
                    </a:cubicBezTo>
                    <a:cubicBezTo>
                      <a:pt x="24" y="25"/>
                      <a:pt x="24" y="26"/>
                      <a:pt x="24" y="28"/>
                    </a:cubicBezTo>
                    <a:cubicBezTo>
                      <a:pt x="24" y="28"/>
                      <a:pt x="26" y="25"/>
                      <a:pt x="26" y="24"/>
                    </a:cubicBezTo>
                    <a:cubicBezTo>
                      <a:pt x="26" y="22"/>
                      <a:pt x="27" y="20"/>
                      <a:pt x="27" y="18"/>
                    </a:cubicBezTo>
                    <a:cubicBezTo>
                      <a:pt x="29" y="22"/>
                      <a:pt x="29" y="29"/>
                      <a:pt x="28" y="18"/>
                    </a:cubicBezTo>
                    <a:cubicBezTo>
                      <a:pt x="29" y="20"/>
                      <a:pt x="30" y="22"/>
                      <a:pt x="31" y="24"/>
                    </a:cubicBezTo>
                    <a:cubicBezTo>
                      <a:pt x="33" y="33"/>
                      <a:pt x="26" y="29"/>
                      <a:pt x="23" y="28"/>
                    </a:cubicBezTo>
                    <a:cubicBezTo>
                      <a:pt x="23" y="28"/>
                      <a:pt x="22" y="30"/>
                      <a:pt x="23" y="30"/>
                    </a:cubicBezTo>
                    <a:cubicBezTo>
                      <a:pt x="26" y="31"/>
                      <a:pt x="25" y="31"/>
                      <a:pt x="29" y="31"/>
                    </a:cubicBezTo>
                    <a:cubicBezTo>
                      <a:pt x="29" y="31"/>
                      <a:pt x="29" y="29"/>
                      <a:pt x="28" y="29"/>
                    </a:cubicBezTo>
                    <a:cubicBezTo>
                      <a:pt x="25" y="30"/>
                      <a:pt x="24" y="30"/>
                      <a:pt x="22" y="33"/>
                    </a:cubicBezTo>
                    <a:cubicBezTo>
                      <a:pt x="21" y="33"/>
                      <a:pt x="22" y="33"/>
                      <a:pt x="22" y="34"/>
                    </a:cubicBezTo>
                    <a:cubicBezTo>
                      <a:pt x="22" y="33"/>
                      <a:pt x="21" y="32"/>
                      <a:pt x="19" y="33"/>
                    </a:cubicBezTo>
                    <a:cubicBezTo>
                      <a:pt x="18" y="33"/>
                      <a:pt x="18" y="35"/>
                      <a:pt x="19" y="35"/>
                    </a:cubicBezTo>
                    <a:cubicBezTo>
                      <a:pt x="22" y="35"/>
                      <a:pt x="24" y="34"/>
                      <a:pt x="27" y="33"/>
                    </a:cubicBezTo>
                    <a:cubicBezTo>
                      <a:pt x="27" y="33"/>
                      <a:pt x="27" y="32"/>
                      <a:pt x="26" y="32"/>
                    </a:cubicBezTo>
                    <a:cubicBezTo>
                      <a:pt x="25" y="32"/>
                      <a:pt x="25" y="32"/>
                      <a:pt x="24" y="33"/>
                    </a:cubicBezTo>
                    <a:cubicBezTo>
                      <a:pt x="23" y="33"/>
                      <a:pt x="23" y="34"/>
                      <a:pt x="24" y="34"/>
                    </a:cubicBezTo>
                    <a:cubicBezTo>
                      <a:pt x="28" y="34"/>
                      <a:pt x="30" y="32"/>
                      <a:pt x="31" y="28"/>
                    </a:cubicBezTo>
                    <a:cubicBezTo>
                      <a:pt x="31" y="28"/>
                      <a:pt x="30" y="27"/>
                      <a:pt x="30" y="28"/>
                    </a:cubicBezTo>
                    <a:cubicBezTo>
                      <a:pt x="25" y="29"/>
                      <a:pt x="31" y="27"/>
                      <a:pt x="31" y="30"/>
                    </a:cubicBezTo>
                    <a:cubicBezTo>
                      <a:pt x="33" y="30"/>
                      <a:pt x="33" y="29"/>
                      <a:pt x="32" y="27"/>
                    </a:cubicBezTo>
                    <a:cubicBezTo>
                      <a:pt x="34" y="32"/>
                      <a:pt x="33" y="33"/>
                      <a:pt x="30" y="30"/>
                    </a:cubicBezTo>
                    <a:cubicBezTo>
                      <a:pt x="30" y="31"/>
                      <a:pt x="30" y="31"/>
                      <a:pt x="30" y="31"/>
                    </a:cubicBezTo>
                    <a:cubicBezTo>
                      <a:pt x="31" y="33"/>
                      <a:pt x="33" y="35"/>
                      <a:pt x="34" y="36"/>
                    </a:cubicBezTo>
                    <a:cubicBezTo>
                      <a:pt x="37" y="35"/>
                      <a:pt x="38" y="36"/>
                      <a:pt x="38" y="39"/>
                    </a:cubicBezTo>
                    <a:cubicBezTo>
                      <a:pt x="37" y="38"/>
                      <a:pt x="37" y="34"/>
                      <a:pt x="37" y="32"/>
                    </a:cubicBezTo>
                    <a:cubicBezTo>
                      <a:pt x="36" y="29"/>
                      <a:pt x="36" y="26"/>
                      <a:pt x="34" y="24"/>
                    </a:cubicBezTo>
                    <a:cubicBezTo>
                      <a:pt x="39" y="30"/>
                      <a:pt x="39" y="32"/>
                      <a:pt x="34" y="28"/>
                    </a:cubicBezTo>
                    <a:cubicBezTo>
                      <a:pt x="32" y="22"/>
                      <a:pt x="35" y="30"/>
                      <a:pt x="35" y="30"/>
                    </a:cubicBezTo>
                    <a:cubicBezTo>
                      <a:pt x="35" y="31"/>
                      <a:pt x="37" y="30"/>
                      <a:pt x="36" y="30"/>
                    </a:cubicBezTo>
                    <a:cubicBezTo>
                      <a:pt x="35" y="25"/>
                      <a:pt x="33" y="21"/>
                      <a:pt x="30" y="18"/>
                    </a:cubicBezTo>
                    <a:cubicBezTo>
                      <a:pt x="29" y="17"/>
                      <a:pt x="28" y="17"/>
                      <a:pt x="29" y="18"/>
                    </a:cubicBezTo>
                    <a:cubicBezTo>
                      <a:pt x="29" y="21"/>
                      <a:pt x="31" y="22"/>
                      <a:pt x="33" y="24"/>
                    </a:cubicBezTo>
                    <a:cubicBezTo>
                      <a:pt x="36" y="28"/>
                      <a:pt x="38" y="29"/>
                      <a:pt x="38" y="35"/>
                    </a:cubicBezTo>
                    <a:cubicBezTo>
                      <a:pt x="39" y="37"/>
                      <a:pt x="36" y="45"/>
                      <a:pt x="36" y="47"/>
                    </a:cubicBezTo>
                    <a:cubicBezTo>
                      <a:pt x="36" y="48"/>
                      <a:pt x="37" y="49"/>
                      <a:pt x="37" y="48"/>
                    </a:cubicBezTo>
                    <a:cubicBezTo>
                      <a:pt x="38" y="45"/>
                      <a:pt x="38" y="43"/>
                      <a:pt x="37" y="39"/>
                    </a:cubicBezTo>
                    <a:cubicBezTo>
                      <a:pt x="37" y="39"/>
                      <a:pt x="36" y="39"/>
                      <a:pt x="36" y="40"/>
                    </a:cubicBezTo>
                    <a:cubicBezTo>
                      <a:pt x="36" y="41"/>
                      <a:pt x="36" y="42"/>
                      <a:pt x="36" y="44"/>
                    </a:cubicBezTo>
                    <a:cubicBezTo>
                      <a:pt x="37" y="45"/>
                      <a:pt x="38" y="44"/>
                      <a:pt x="38" y="44"/>
                    </a:cubicBezTo>
                    <a:cubicBezTo>
                      <a:pt x="40" y="38"/>
                      <a:pt x="41" y="33"/>
                      <a:pt x="38" y="28"/>
                    </a:cubicBezTo>
                    <a:cubicBezTo>
                      <a:pt x="36" y="26"/>
                      <a:pt x="34" y="24"/>
                      <a:pt x="32" y="22"/>
                    </a:cubicBezTo>
                    <a:cubicBezTo>
                      <a:pt x="27" y="16"/>
                      <a:pt x="39" y="35"/>
                      <a:pt x="33" y="23"/>
                    </a:cubicBezTo>
                    <a:cubicBezTo>
                      <a:pt x="33" y="23"/>
                      <a:pt x="32" y="23"/>
                      <a:pt x="32" y="24"/>
                    </a:cubicBezTo>
                    <a:cubicBezTo>
                      <a:pt x="33" y="28"/>
                      <a:pt x="33" y="33"/>
                      <a:pt x="37" y="35"/>
                    </a:cubicBezTo>
                    <a:cubicBezTo>
                      <a:pt x="38" y="35"/>
                      <a:pt x="38" y="35"/>
                      <a:pt x="39" y="34"/>
                    </a:cubicBezTo>
                    <a:cubicBezTo>
                      <a:pt x="39" y="29"/>
                      <a:pt x="37" y="25"/>
                      <a:pt x="33" y="21"/>
                    </a:cubicBezTo>
                    <a:cubicBezTo>
                      <a:pt x="32" y="21"/>
                      <a:pt x="31" y="22"/>
                      <a:pt x="32" y="22"/>
                    </a:cubicBezTo>
                    <a:cubicBezTo>
                      <a:pt x="36" y="28"/>
                      <a:pt x="36" y="35"/>
                      <a:pt x="38" y="41"/>
                    </a:cubicBezTo>
                    <a:cubicBezTo>
                      <a:pt x="38" y="42"/>
                      <a:pt x="40" y="41"/>
                      <a:pt x="39" y="41"/>
                    </a:cubicBezTo>
                    <a:cubicBezTo>
                      <a:pt x="39" y="37"/>
                      <a:pt x="38" y="34"/>
                      <a:pt x="36" y="31"/>
                    </a:cubicBezTo>
                    <a:cubicBezTo>
                      <a:pt x="36" y="30"/>
                      <a:pt x="35" y="31"/>
                      <a:pt x="35" y="31"/>
                    </a:cubicBezTo>
                    <a:cubicBezTo>
                      <a:pt x="34" y="35"/>
                      <a:pt x="34" y="37"/>
                      <a:pt x="37" y="40"/>
                    </a:cubicBezTo>
                    <a:cubicBezTo>
                      <a:pt x="37" y="41"/>
                      <a:pt x="38" y="40"/>
                      <a:pt x="38" y="39"/>
                    </a:cubicBezTo>
                    <a:cubicBezTo>
                      <a:pt x="37" y="38"/>
                      <a:pt x="32" y="31"/>
                      <a:pt x="32" y="31"/>
                    </a:cubicBezTo>
                    <a:cubicBezTo>
                      <a:pt x="33" y="30"/>
                      <a:pt x="33" y="30"/>
                      <a:pt x="32" y="30"/>
                    </a:cubicBezTo>
                    <a:cubicBezTo>
                      <a:pt x="31" y="28"/>
                      <a:pt x="32" y="28"/>
                      <a:pt x="30" y="28"/>
                    </a:cubicBezTo>
                    <a:cubicBezTo>
                      <a:pt x="29" y="27"/>
                      <a:pt x="29" y="28"/>
                      <a:pt x="29" y="28"/>
                    </a:cubicBezTo>
                    <a:cubicBezTo>
                      <a:pt x="30" y="31"/>
                      <a:pt x="30" y="33"/>
                      <a:pt x="33" y="35"/>
                    </a:cubicBezTo>
                    <a:cubicBezTo>
                      <a:pt x="33" y="35"/>
                      <a:pt x="34" y="35"/>
                      <a:pt x="34" y="34"/>
                    </a:cubicBezTo>
                    <a:cubicBezTo>
                      <a:pt x="34" y="30"/>
                      <a:pt x="34" y="26"/>
                      <a:pt x="32" y="22"/>
                    </a:cubicBezTo>
                    <a:cubicBezTo>
                      <a:pt x="32" y="22"/>
                      <a:pt x="31" y="22"/>
                      <a:pt x="31" y="22"/>
                    </a:cubicBezTo>
                    <a:cubicBezTo>
                      <a:pt x="30" y="26"/>
                      <a:pt x="30" y="29"/>
                      <a:pt x="31" y="33"/>
                    </a:cubicBezTo>
                    <a:cubicBezTo>
                      <a:pt x="31" y="33"/>
                      <a:pt x="33" y="33"/>
                      <a:pt x="33" y="32"/>
                    </a:cubicBezTo>
                    <a:cubicBezTo>
                      <a:pt x="33" y="29"/>
                      <a:pt x="33" y="27"/>
                      <a:pt x="31" y="24"/>
                    </a:cubicBezTo>
                    <a:cubicBezTo>
                      <a:pt x="31" y="23"/>
                      <a:pt x="31" y="23"/>
                      <a:pt x="30" y="24"/>
                    </a:cubicBezTo>
                    <a:cubicBezTo>
                      <a:pt x="29" y="25"/>
                      <a:pt x="27" y="27"/>
                      <a:pt x="26" y="29"/>
                    </a:cubicBezTo>
                    <a:cubicBezTo>
                      <a:pt x="25" y="30"/>
                      <a:pt x="26" y="31"/>
                      <a:pt x="27" y="30"/>
                    </a:cubicBezTo>
                    <a:cubicBezTo>
                      <a:pt x="27" y="34"/>
                      <a:pt x="26" y="35"/>
                      <a:pt x="24" y="33"/>
                    </a:cubicBezTo>
                    <a:cubicBezTo>
                      <a:pt x="21" y="35"/>
                      <a:pt x="21" y="35"/>
                      <a:pt x="25" y="35"/>
                    </a:cubicBezTo>
                    <a:cubicBezTo>
                      <a:pt x="26" y="35"/>
                      <a:pt x="26" y="34"/>
                      <a:pt x="25" y="33"/>
                    </a:cubicBezTo>
                    <a:cubicBezTo>
                      <a:pt x="24" y="32"/>
                      <a:pt x="23" y="31"/>
                      <a:pt x="23" y="30"/>
                    </a:cubicBezTo>
                    <a:cubicBezTo>
                      <a:pt x="22" y="30"/>
                      <a:pt x="22" y="31"/>
                      <a:pt x="23" y="31"/>
                    </a:cubicBezTo>
                    <a:cubicBezTo>
                      <a:pt x="24" y="32"/>
                      <a:pt x="26" y="31"/>
                      <a:pt x="27" y="31"/>
                    </a:cubicBezTo>
                    <a:cubicBezTo>
                      <a:pt x="28" y="31"/>
                      <a:pt x="28" y="30"/>
                      <a:pt x="28" y="30"/>
                    </a:cubicBezTo>
                    <a:cubicBezTo>
                      <a:pt x="23" y="28"/>
                      <a:pt x="26" y="32"/>
                      <a:pt x="29" y="32"/>
                    </a:cubicBezTo>
                    <a:cubicBezTo>
                      <a:pt x="31" y="32"/>
                      <a:pt x="33" y="32"/>
                      <a:pt x="34" y="31"/>
                    </a:cubicBezTo>
                    <a:cubicBezTo>
                      <a:pt x="36" y="26"/>
                      <a:pt x="34" y="22"/>
                      <a:pt x="30" y="19"/>
                    </a:cubicBezTo>
                    <a:cubicBezTo>
                      <a:pt x="30" y="19"/>
                      <a:pt x="30" y="19"/>
                      <a:pt x="29" y="19"/>
                    </a:cubicBezTo>
                    <a:cubicBezTo>
                      <a:pt x="28" y="23"/>
                      <a:pt x="28" y="25"/>
                      <a:pt x="31" y="28"/>
                    </a:cubicBezTo>
                    <a:cubicBezTo>
                      <a:pt x="32" y="28"/>
                      <a:pt x="32" y="28"/>
                      <a:pt x="32" y="28"/>
                    </a:cubicBezTo>
                    <a:cubicBezTo>
                      <a:pt x="32" y="22"/>
                      <a:pt x="31" y="18"/>
                      <a:pt x="26" y="15"/>
                    </a:cubicBezTo>
                    <a:cubicBezTo>
                      <a:pt x="25" y="15"/>
                      <a:pt x="24" y="16"/>
                      <a:pt x="25" y="16"/>
                    </a:cubicBezTo>
                    <a:cubicBezTo>
                      <a:pt x="26" y="18"/>
                      <a:pt x="27" y="19"/>
                      <a:pt x="29" y="19"/>
                    </a:cubicBezTo>
                    <a:cubicBezTo>
                      <a:pt x="30" y="19"/>
                      <a:pt x="30" y="19"/>
                      <a:pt x="30" y="18"/>
                    </a:cubicBezTo>
                    <a:cubicBezTo>
                      <a:pt x="30" y="15"/>
                      <a:pt x="30" y="16"/>
                      <a:pt x="29" y="13"/>
                    </a:cubicBezTo>
                    <a:cubicBezTo>
                      <a:pt x="29" y="12"/>
                      <a:pt x="28" y="12"/>
                      <a:pt x="28" y="13"/>
                    </a:cubicBezTo>
                    <a:cubicBezTo>
                      <a:pt x="26" y="18"/>
                      <a:pt x="27" y="22"/>
                      <a:pt x="28" y="26"/>
                    </a:cubicBezTo>
                    <a:cubicBezTo>
                      <a:pt x="28" y="27"/>
                      <a:pt x="30" y="27"/>
                      <a:pt x="30" y="26"/>
                    </a:cubicBezTo>
                    <a:cubicBezTo>
                      <a:pt x="29" y="22"/>
                      <a:pt x="29" y="19"/>
                      <a:pt x="28" y="16"/>
                    </a:cubicBezTo>
                    <a:cubicBezTo>
                      <a:pt x="27" y="15"/>
                      <a:pt x="26" y="15"/>
                      <a:pt x="26" y="16"/>
                    </a:cubicBezTo>
                    <a:cubicBezTo>
                      <a:pt x="25" y="20"/>
                      <a:pt x="25" y="23"/>
                      <a:pt x="26" y="28"/>
                    </a:cubicBezTo>
                    <a:cubicBezTo>
                      <a:pt x="26" y="28"/>
                      <a:pt x="27" y="28"/>
                      <a:pt x="27" y="28"/>
                    </a:cubicBezTo>
                    <a:cubicBezTo>
                      <a:pt x="27" y="24"/>
                      <a:pt x="27" y="21"/>
                      <a:pt x="26" y="18"/>
                    </a:cubicBezTo>
                    <a:cubicBezTo>
                      <a:pt x="26" y="17"/>
                      <a:pt x="24" y="17"/>
                      <a:pt x="24" y="18"/>
                    </a:cubicBezTo>
                    <a:cubicBezTo>
                      <a:pt x="24" y="22"/>
                      <a:pt x="24" y="27"/>
                      <a:pt x="24" y="31"/>
                    </a:cubicBezTo>
                    <a:cubicBezTo>
                      <a:pt x="24" y="32"/>
                      <a:pt x="25" y="32"/>
                      <a:pt x="25" y="31"/>
                    </a:cubicBezTo>
                    <a:cubicBezTo>
                      <a:pt x="25" y="27"/>
                      <a:pt x="26" y="23"/>
                      <a:pt x="25" y="20"/>
                    </a:cubicBezTo>
                    <a:cubicBezTo>
                      <a:pt x="25" y="19"/>
                      <a:pt x="24" y="19"/>
                      <a:pt x="24" y="20"/>
                    </a:cubicBezTo>
                    <a:cubicBezTo>
                      <a:pt x="22" y="24"/>
                      <a:pt x="22" y="27"/>
                      <a:pt x="22" y="31"/>
                    </a:cubicBezTo>
                    <a:cubicBezTo>
                      <a:pt x="22" y="32"/>
                      <a:pt x="23" y="32"/>
                      <a:pt x="23" y="31"/>
                    </a:cubicBezTo>
                    <a:cubicBezTo>
                      <a:pt x="24" y="28"/>
                      <a:pt x="24" y="24"/>
                      <a:pt x="23" y="20"/>
                    </a:cubicBezTo>
                    <a:cubicBezTo>
                      <a:pt x="23" y="20"/>
                      <a:pt x="22" y="20"/>
                      <a:pt x="22" y="20"/>
                    </a:cubicBezTo>
                    <a:cubicBezTo>
                      <a:pt x="21" y="23"/>
                      <a:pt x="20" y="25"/>
                      <a:pt x="20" y="27"/>
                    </a:cubicBezTo>
                    <a:cubicBezTo>
                      <a:pt x="20" y="28"/>
                      <a:pt x="20" y="28"/>
                      <a:pt x="21" y="28"/>
                    </a:cubicBezTo>
                    <a:cubicBezTo>
                      <a:pt x="21" y="26"/>
                      <a:pt x="20" y="23"/>
                      <a:pt x="19" y="21"/>
                    </a:cubicBezTo>
                    <a:cubicBezTo>
                      <a:pt x="19" y="20"/>
                      <a:pt x="18" y="20"/>
                      <a:pt x="18" y="20"/>
                    </a:cubicBezTo>
                    <a:cubicBezTo>
                      <a:pt x="15" y="23"/>
                      <a:pt x="15" y="24"/>
                      <a:pt x="15" y="27"/>
                    </a:cubicBezTo>
                    <a:cubicBezTo>
                      <a:pt x="15" y="28"/>
                      <a:pt x="16" y="28"/>
                      <a:pt x="17" y="28"/>
                    </a:cubicBezTo>
                    <a:cubicBezTo>
                      <a:pt x="18" y="25"/>
                      <a:pt x="17" y="28"/>
                      <a:pt x="17" y="29"/>
                    </a:cubicBezTo>
                    <a:cubicBezTo>
                      <a:pt x="17" y="30"/>
                      <a:pt x="18" y="30"/>
                      <a:pt x="18" y="30"/>
                    </a:cubicBezTo>
                    <a:cubicBezTo>
                      <a:pt x="21" y="26"/>
                      <a:pt x="23" y="23"/>
                      <a:pt x="24" y="19"/>
                    </a:cubicBezTo>
                    <a:cubicBezTo>
                      <a:pt x="24" y="19"/>
                      <a:pt x="24" y="18"/>
                      <a:pt x="23" y="19"/>
                    </a:cubicBezTo>
                    <a:cubicBezTo>
                      <a:pt x="17" y="21"/>
                      <a:pt x="15" y="26"/>
                      <a:pt x="19" y="31"/>
                    </a:cubicBezTo>
                    <a:cubicBezTo>
                      <a:pt x="23" y="36"/>
                      <a:pt x="28" y="30"/>
                      <a:pt x="28" y="26"/>
                    </a:cubicBezTo>
                    <a:cubicBezTo>
                      <a:pt x="28" y="15"/>
                      <a:pt x="8" y="27"/>
                      <a:pt x="20" y="34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4" y="31"/>
                      <a:pt x="27" y="27"/>
                      <a:pt x="25" y="22"/>
                    </a:cubicBezTo>
                    <a:cubicBezTo>
                      <a:pt x="25" y="22"/>
                      <a:pt x="24" y="21"/>
                      <a:pt x="24" y="21"/>
                    </a:cubicBezTo>
                    <a:cubicBezTo>
                      <a:pt x="20" y="22"/>
                      <a:pt x="18" y="24"/>
                      <a:pt x="18" y="28"/>
                    </a:cubicBezTo>
                    <a:cubicBezTo>
                      <a:pt x="18" y="28"/>
                      <a:pt x="18" y="28"/>
                      <a:pt x="18" y="28"/>
                    </a:cubicBezTo>
                    <a:cubicBezTo>
                      <a:pt x="32" y="32"/>
                      <a:pt x="20" y="12"/>
                      <a:pt x="18" y="24"/>
                    </a:cubicBezTo>
                    <a:cubicBezTo>
                      <a:pt x="18" y="25"/>
                      <a:pt x="18" y="25"/>
                      <a:pt x="19" y="25"/>
                    </a:cubicBezTo>
                    <a:cubicBezTo>
                      <a:pt x="23" y="24"/>
                      <a:pt x="25" y="22"/>
                      <a:pt x="24" y="17"/>
                    </a:cubicBezTo>
                    <a:cubicBezTo>
                      <a:pt x="24" y="17"/>
                      <a:pt x="23" y="17"/>
                      <a:pt x="23" y="17"/>
                    </a:cubicBezTo>
                    <a:cubicBezTo>
                      <a:pt x="20" y="18"/>
                      <a:pt x="20" y="18"/>
                      <a:pt x="19" y="20"/>
                    </a:cubicBezTo>
                    <a:cubicBezTo>
                      <a:pt x="18" y="21"/>
                      <a:pt x="19" y="21"/>
                      <a:pt x="19" y="21"/>
                    </a:cubicBezTo>
                    <a:cubicBezTo>
                      <a:pt x="24" y="20"/>
                      <a:pt x="26" y="18"/>
                      <a:pt x="25" y="13"/>
                    </a:cubicBezTo>
                    <a:cubicBezTo>
                      <a:pt x="25" y="12"/>
                      <a:pt x="24" y="13"/>
                      <a:pt x="24" y="13"/>
                    </a:cubicBezTo>
                    <a:cubicBezTo>
                      <a:pt x="23" y="20"/>
                      <a:pt x="32" y="17"/>
                      <a:pt x="30" y="12"/>
                    </a:cubicBezTo>
                    <a:cubicBezTo>
                      <a:pt x="26" y="3"/>
                      <a:pt x="9" y="5"/>
                      <a:pt x="9" y="16"/>
                    </a:cubicBezTo>
                    <a:cubicBezTo>
                      <a:pt x="9" y="16"/>
                      <a:pt x="10" y="17"/>
                      <a:pt x="11" y="16"/>
                    </a:cubicBezTo>
                    <a:cubicBezTo>
                      <a:pt x="11" y="16"/>
                      <a:pt x="11" y="16"/>
                      <a:pt x="12" y="15"/>
                    </a:cubicBezTo>
                    <a:cubicBezTo>
                      <a:pt x="10" y="17"/>
                      <a:pt x="12" y="15"/>
                      <a:pt x="11" y="13"/>
                    </a:cubicBezTo>
                    <a:cubicBezTo>
                      <a:pt x="11" y="13"/>
                      <a:pt x="11" y="12"/>
                      <a:pt x="10" y="13"/>
                    </a:cubicBezTo>
                    <a:cubicBezTo>
                      <a:pt x="8" y="14"/>
                      <a:pt x="11" y="12"/>
                      <a:pt x="11" y="10"/>
                    </a:cubicBezTo>
                    <a:cubicBezTo>
                      <a:pt x="11" y="9"/>
                      <a:pt x="11" y="7"/>
                      <a:pt x="11" y="6"/>
                    </a:cubicBezTo>
                    <a:cubicBezTo>
                      <a:pt x="10" y="3"/>
                      <a:pt x="9" y="2"/>
                      <a:pt x="6" y="1"/>
                    </a:cubicBezTo>
                    <a:cubicBezTo>
                      <a:pt x="5" y="1"/>
                      <a:pt x="5" y="2"/>
                      <a:pt x="6" y="2"/>
                    </a:cubicBezTo>
                    <a:cubicBezTo>
                      <a:pt x="3" y="1"/>
                      <a:pt x="17" y="6"/>
                      <a:pt x="15" y="7"/>
                    </a:cubicBezTo>
                    <a:cubicBezTo>
                      <a:pt x="14" y="8"/>
                      <a:pt x="14" y="9"/>
                      <a:pt x="15" y="9"/>
                    </a:cubicBezTo>
                    <a:cubicBezTo>
                      <a:pt x="16" y="9"/>
                      <a:pt x="17" y="9"/>
                      <a:pt x="18" y="8"/>
                    </a:cubicBezTo>
                    <a:cubicBezTo>
                      <a:pt x="17" y="8"/>
                      <a:pt x="17" y="9"/>
                      <a:pt x="17" y="9"/>
                    </a:cubicBezTo>
                    <a:cubicBezTo>
                      <a:pt x="19" y="9"/>
                      <a:pt x="20" y="9"/>
                      <a:pt x="22" y="10"/>
                    </a:cubicBezTo>
                    <a:cubicBezTo>
                      <a:pt x="22" y="10"/>
                      <a:pt x="22" y="8"/>
                      <a:pt x="22" y="8"/>
                    </a:cubicBezTo>
                    <a:cubicBezTo>
                      <a:pt x="21" y="8"/>
                      <a:pt x="12" y="6"/>
                      <a:pt x="16" y="5"/>
                    </a:cubicBezTo>
                    <a:cubicBezTo>
                      <a:pt x="16" y="4"/>
                      <a:pt x="16" y="4"/>
                      <a:pt x="15" y="4"/>
                    </a:cubicBezTo>
                    <a:cubicBezTo>
                      <a:pt x="14" y="3"/>
                      <a:pt x="12" y="3"/>
                      <a:pt x="10" y="4"/>
                    </a:cubicBezTo>
                    <a:cubicBezTo>
                      <a:pt x="9" y="4"/>
                      <a:pt x="9" y="5"/>
                      <a:pt x="10" y="5"/>
                    </a:cubicBezTo>
                    <a:cubicBezTo>
                      <a:pt x="11" y="5"/>
                      <a:pt x="13" y="5"/>
                      <a:pt x="14" y="5"/>
                    </a:cubicBezTo>
                    <a:cubicBezTo>
                      <a:pt x="15" y="5"/>
                      <a:pt x="15" y="3"/>
                      <a:pt x="14" y="3"/>
                    </a:cubicBezTo>
                    <a:cubicBezTo>
                      <a:pt x="11" y="4"/>
                      <a:pt x="12" y="3"/>
                      <a:pt x="9" y="4"/>
                    </a:cubicBezTo>
                    <a:cubicBezTo>
                      <a:pt x="8" y="5"/>
                      <a:pt x="8" y="6"/>
                      <a:pt x="9" y="6"/>
                    </a:cubicBezTo>
                    <a:cubicBezTo>
                      <a:pt x="14" y="6"/>
                      <a:pt x="10" y="10"/>
                      <a:pt x="10" y="13"/>
                    </a:cubicBezTo>
                    <a:cubicBezTo>
                      <a:pt x="9" y="13"/>
                      <a:pt x="10" y="14"/>
                      <a:pt x="10" y="14"/>
                    </a:cubicBezTo>
                    <a:cubicBezTo>
                      <a:pt x="14" y="13"/>
                      <a:pt x="16" y="12"/>
                      <a:pt x="18" y="9"/>
                    </a:cubicBezTo>
                    <a:cubicBezTo>
                      <a:pt x="18" y="8"/>
                      <a:pt x="18" y="7"/>
                      <a:pt x="17" y="7"/>
                    </a:cubicBezTo>
                    <a:cubicBezTo>
                      <a:pt x="14" y="8"/>
                      <a:pt x="12" y="8"/>
                      <a:pt x="11" y="11"/>
                    </a:cubicBezTo>
                    <a:cubicBezTo>
                      <a:pt x="11" y="12"/>
                      <a:pt x="13" y="12"/>
                      <a:pt x="13" y="11"/>
                    </a:cubicBezTo>
                    <a:cubicBezTo>
                      <a:pt x="13" y="9"/>
                      <a:pt x="13" y="10"/>
                      <a:pt x="13" y="8"/>
                    </a:cubicBezTo>
                    <a:cubicBezTo>
                      <a:pt x="13" y="7"/>
                      <a:pt x="13" y="7"/>
                      <a:pt x="12" y="7"/>
                    </a:cubicBezTo>
                    <a:cubicBezTo>
                      <a:pt x="10" y="9"/>
                      <a:pt x="9" y="11"/>
                      <a:pt x="8" y="14"/>
                    </a:cubicBezTo>
                    <a:cubicBezTo>
                      <a:pt x="7" y="16"/>
                      <a:pt x="9" y="19"/>
                      <a:pt x="8" y="16"/>
                    </a:cubicBezTo>
                    <a:cubicBezTo>
                      <a:pt x="7" y="15"/>
                      <a:pt x="6" y="16"/>
                      <a:pt x="6" y="16"/>
                    </a:cubicBezTo>
                    <a:cubicBezTo>
                      <a:pt x="6" y="18"/>
                      <a:pt x="6" y="18"/>
                      <a:pt x="7" y="20"/>
                    </a:cubicBezTo>
                    <a:cubicBezTo>
                      <a:pt x="7" y="21"/>
                      <a:pt x="8" y="20"/>
                      <a:pt x="8" y="20"/>
                    </a:cubicBezTo>
                    <a:cubicBezTo>
                      <a:pt x="7" y="22"/>
                      <a:pt x="9" y="17"/>
                      <a:pt x="9" y="17"/>
                    </a:cubicBezTo>
                    <a:cubicBezTo>
                      <a:pt x="9" y="17"/>
                      <a:pt x="10" y="17"/>
                      <a:pt x="10" y="16"/>
                    </a:cubicBezTo>
                    <a:cubicBezTo>
                      <a:pt x="10" y="16"/>
                      <a:pt x="9" y="13"/>
                      <a:pt x="10" y="13"/>
                    </a:cubicBezTo>
                    <a:cubicBezTo>
                      <a:pt x="10" y="13"/>
                      <a:pt x="11" y="12"/>
                      <a:pt x="11" y="12"/>
                    </a:cubicBezTo>
                    <a:cubicBezTo>
                      <a:pt x="11" y="10"/>
                      <a:pt x="10" y="11"/>
                      <a:pt x="12" y="12"/>
                    </a:cubicBezTo>
                    <a:cubicBezTo>
                      <a:pt x="12" y="12"/>
                      <a:pt x="12" y="12"/>
                      <a:pt x="13" y="12"/>
                    </a:cubicBezTo>
                    <a:cubicBezTo>
                      <a:pt x="26" y="5"/>
                      <a:pt x="1" y="2"/>
                      <a:pt x="10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22" y="5"/>
                      <a:pt x="0" y="0"/>
                      <a:pt x="5" y="10"/>
                    </a:cubicBezTo>
                    <a:cubicBezTo>
                      <a:pt x="5" y="11"/>
                      <a:pt x="6" y="11"/>
                      <a:pt x="6" y="11"/>
                    </a:cubicBezTo>
                    <a:cubicBezTo>
                      <a:pt x="9" y="9"/>
                      <a:pt x="10" y="9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7" y="4"/>
                      <a:pt x="8" y="4"/>
                      <a:pt x="6" y="5"/>
                    </a:cubicBezTo>
                    <a:cubicBezTo>
                      <a:pt x="5" y="5"/>
                      <a:pt x="5" y="6"/>
                      <a:pt x="5" y="6"/>
                    </a:cubicBezTo>
                    <a:cubicBezTo>
                      <a:pt x="5" y="7"/>
                      <a:pt x="5" y="7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9" y="7"/>
                      <a:pt x="10" y="7"/>
                      <a:pt x="11" y="4"/>
                    </a:cubicBezTo>
                    <a:cubicBezTo>
                      <a:pt x="11" y="4"/>
                      <a:pt x="10" y="3"/>
                      <a:pt x="10" y="4"/>
                    </a:cubicBezTo>
                    <a:cubicBezTo>
                      <a:pt x="8" y="5"/>
                      <a:pt x="8" y="5"/>
                      <a:pt x="7" y="7"/>
                    </a:cubicBezTo>
                    <a:cubicBezTo>
                      <a:pt x="7" y="8"/>
                      <a:pt x="8" y="8"/>
                      <a:pt x="9" y="8"/>
                    </a:cubicBezTo>
                    <a:cubicBezTo>
                      <a:pt x="9" y="7"/>
                      <a:pt x="10" y="7"/>
                      <a:pt x="11" y="6"/>
                    </a:cubicBezTo>
                    <a:cubicBezTo>
                      <a:pt x="11" y="6"/>
                      <a:pt x="11" y="5"/>
                      <a:pt x="10" y="5"/>
                    </a:cubicBezTo>
                    <a:cubicBezTo>
                      <a:pt x="10" y="5"/>
                      <a:pt x="9" y="5"/>
                      <a:pt x="9" y="5"/>
                    </a:cubicBezTo>
                    <a:cubicBezTo>
                      <a:pt x="9" y="5"/>
                      <a:pt x="8" y="6"/>
                      <a:pt x="9" y="6"/>
                    </a:cubicBezTo>
                    <a:cubicBezTo>
                      <a:pt x="9" y="6"/>
                      <a:pt x="9" y="7"/>
                      <a:pt x="9" y="7"/>
                    </a:cubicBezTo>
                    <a:cubicBezTo>
                      <a:pt x="9" y="8"/>
                      <a:pt x="11" y="7"/>
                      <a:pt x="1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1" name="Freeform 184"/>
              <p:cNvSpPr>
                <a:spLocks noEditPoints="1"/>
              </p:cNvSpPr>
              <p:nvPr/>
            </p:nvSpPr>
            <p:spPr bwMode="auto">
              <a:xfrm>
                <a:off x="1401763" y="2203451"/>
                <a:ext cx="58738" cy="28575"/>
              </a:xfrm>
              <a:custGeom>
                <a:avLst/>
                <a:gdLst>
                  <a:gd name="T0" fmla="*/ 54 w 55"/>
                  <a:gd name="T1" fmla="*/ 21 h 26"/>
                  <a:gd name="T2" fmla="*/ 49 w 55"/>
                  <a:gd name="T3" fmla="*/ 17 h 26"/>
                  <a:gd name="T4" fmla="*/ 49 w 55"/>
                  <a:gd name="T5" fmla="*/ 16 h 26"/>
                  <a:gd name="T6" fmla="*/ 49 w 55"/>
                  <a:gd name="T7" fmla="*/ 16 h 26"/>
                  <a:gd name="T8" fmla="*/ 50 w 55"/>
                  <a:gd name="T9" fmla="*/ 15 h 26"/>
                  <a:gd name="T10" fmla="*/ 50 w 55"/>
                  <a:gd name="T11" fmla="*/ 14 h 26"/>
                  <a:gd name="T12" fmla="*/ 50 w 55"/>
                  <a:gd name="T13" fmla="*/ 12 h 26"/>
                  <a:gd name="T14" fmla="*/ 49 w 55"/>
                  <a:gd name="T15" fmla="*/ 11 h 26"/>
                  <a:gd name="T16" fmla="*/ 49 w 55"/>
                  <a:gd name="T17" fmla="*/ 12 h 26"/>
                  <a:gd name="T18" fmla="*/ 49 w 55"/>
                  <a:gd name="T19" fmla="*/ 12 h 26"/>
                  <a:gd name="T20" fmla="*/ 42 w 55"/>
                  <a:gd name="T21" fmla="*/ 15 h 26"/>
                  <a:gd name="T22" fmla="*/ 42 w 55"/>
                  <a:gd name="T23" fmla="*/ 16 h 26"/>
                  <a:gd name="T24" fmla="*/ 40 w 55"/>
                  <a:gd name="T25" fmla="*/ 19 h 26"/>
                  <a:gd name="T26" fmla="*/ 36 w 55"/>
                  <a:gd name="T27" fmla="*/ 16 h 26"/>
                  <a:gd name="T28" fmla="*/ 36 w 55"/>
                  <a:gd name="T29" fmla="*/ 13 h 26"/>
                  <a:gd name="T30" fmla="*/ 35 w 55"/>
                  <a:gd name="T31" fmla="*/ 12 h 26"/>
                  <a:gd name="T32" fmla="*/ 32 w 55"/>
                  <a:gd name="T33" fmla="*/ 21 h 26"/>
                  <a:gd name="T34" fmla="*/ 27 w 55"/>
                  <a:gd name="T35" fmla="*/ 18 h 26"/>
                  <a:gd name="T36" fmla="*/ 34 w 55"/>
                  <a:gd name="T37" fmla="*/ 1 h 26"/>
                  <a:gd name="T38" fmla="*/ 33 w 55"/>
                  <a:gd name="T39" fmla="*/ 1 h 26"/>
                  <a:gd name="T40" fmla="*/ 27 w 55"/>
                  <a:gd name="T41" fmla="*/ 11 h 26"/>
                  <a:gd name="T42" fmla="*/ 26 w 55"/>
                  <a:gd name="T43" fmla="*/ 12 h 26"/>
                  <a:gd name="T44" fmla="*/ 25 w 55"/>
                  <a:gd name="T45" fmla="*/ 12 h 26"/>
                  <a:gd name="T46" fmla="*/ 23 w 55"/>
                  <a:gd name="T47" fmla="*/ 13 h 26"/>
                  <a:gd name="T48" fmla="*/ 18 w 55"/>
                  <a:gd name="T49" fmla="*/ 18 h 26"/>
                  <a:gd name="T50" fmla="*/ 18 w 55"/>
                  <a:gd name="T51" fmla="*/ 20 h 26"/>
                  <a:gd name="T52" fmla="*/ 12 w 55"/>
                  <a:gd name="T53" fmla="*/ 19 h 26"/>
                  <a:gd name="T54" fmla="*/ 15 w 55"/>
                  <a:gd name="T55" fmla="*/ 11 h 26"/>
                  <a:gd name="T56" fmla="*/ 14 w 55"/>
                  <a:gd name="T57" fmla="*/ 10 h 26"/>
                  <a:gd name="T58" fmla="*/ 10 w 55"/>
                  <a:gd name="T59" fmla="*/ 20 h 26"/>
                  <a:gd name="T60" fmla="*/ 0 w 55"/>
                  <a:gd name="T61" fmla="*/ 23 h 26"/>
                  <a:gd name="T62" fmla="*/ 0 w 55"/>
                  <a:gd name="T63" fmla="*/ 25 h 26"/>
                  <a:gd name="T64" fmla="*/ 10 w 55"/>
                  <a:gd name="T65" fmla="*/ 21 h 26"/>
                  <a:gd name="T66" fmla="*/ 11 w 55"/>
                  <a:gd name="T67" fmla="*/ 25 h 26"/>
                  <a:gd name="T68" fmla="*/ 18 w 55"/>
                  <a:gd name="T69" fmla="*/ 24 h 26"/>
                  <a:gd name="T70" fmla="*/ 19 w 55"/>
                  <a:gd name="T71" fmla="*/ 23 h 26"/>
                  <a:gd name="T72" fmla="*/ 20 w 55"/>
                  <a:gd name="T73" fmla="*/ 24 h 26"/>
                  <a:gd name="T74" fmla="*/ 25 w 55"/>
                  <a:gd name="T75" fmla="*/ 21 h 26"/>
                  <a:gd name="T76" fmla="*/ 26 w 55"/>
                  <a:gd name="T77" fmla="*/ 24 h 26"/>
                  <a:gd name="T78" fmla="*/ 33 w 55"/>
                  <a:gd name="T79" fmla="*/ 22 h 26"/>
                  <a:gd name="T80" fmla="*/ 37 w 55"/>
                  <a:gd name="T81" fmla="*/ 23 h 26"/>
                  <a:gd name="T82" fmla="*/ 39 w 55"/>
                  <a:gd name="T83" fmla="*/ 22 h 26"/>
                  <a:gd name="T84" fmla="*/ 39 w 55"/>
                  <a:gd name="T85" fmla="*/ 22 h 26"/>
                  <a:gd name="T86" fmla="*/ 43 w 55"/>
                  <a:gd name="T87" fmla="*/ 25 h 26"/>
                  <a:gd name="T88" fmla="*/ 47 w 55"/>
                  <a:gd name="T89" fmla="*/ 21 h 26"/>
                  <a:gd name="T90" fmla="*/ 47 w 55"/>
                  <a:gd name="T91" fmla="*/ 22 h 26"/>
                  <a:gd name="T92" fmla="*/ 55 w 55"/>
                  <a:gd name="T93" fmla="*/ 22 h 26"/>
                  <a:gd name="T94" fmla="*/ 54 w 55"/>
                  <a:gd name="T95" fmla="*/ 21 h 26"/>
                  <a:gd name="T96" fmla="*/ 24 w 55"/>
                  <a:gd name="T97" fmla="*/ 19 h 26"/>
                  <a:gd name="T98" fmla="*/ 21 w 55"/>
                  <a:gd name="T99" fmla="*/ 18 h 26"/>
                  <a:gd name="T100" fmla="*/ 23 w 55"/>
                  <a:gd name="T101" fmla="*/ 15 h 26"/>
                  <a:gd name="T102" fmla="*/ 25 w 55"/>
                  <a:gd name="T103" fmla="*/ 14 h 26"/>
                  <a:gd name="T104" fmla="*/ 26 w 55"/>
                  <a:gd name="T105" fmla="*/ 13 h 26"/>
                  <a:gd name="T106" fmla="*/ 25 w 55"/>
                  <a:gd name="T107" fmla="*/ 18 h 26"/>
                  <a:gd name="T108" fmla="*/ 24 w 55"/>
                  <a:gd name="T109" fmla="*/ 19 h 26"/>
                  <a:gd name="T110" fmla="*/ 45 w 55"/>
                  <a:gd name="T111" fmla="*/ 21 h 26"/>
                  <a:gd name="T112" fmla="*/ 43 w 55"/>
                  <a:gd name="T113" fmla="*/ 17 h 26"/>
                  <a:gd name="T114" fmla="*/ 44 w 55"/>
                  <a:gd name="T115" fmla="*/ 17 h 26"/>
                  <a:gd name="T116" fmla="*/ 48 w 55"/>
                  <a:gd name="T117" fmla="*/ 14 h 26"/>
                  <a:gd name="T118" fmla="*/ 47 w 55"/>
                  <a:gd name="T119" fmla="*/ 16 h 26"/>
                  <a:gd name="T120" fmla="*/ 45 w 55"/>
                  <a:gd name="T121" fmla="*/ 2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5" h="26">
                    <a:moveTo>
                      <a:pt x="54" y="21"/>
                    </a:moveTo>
                    <a:cubicBezTo>
                      <a:pt x="50" y="20"/>
                      <a:pt x="48" y="19"/>
                      <a:pt x="49" y="17"/>
                    </a:cubicBezTo>
                    <a:cubicBezTo>
                      <a:pt x="49" y="17"/>
                      <a:pt x="49" y="16"/>
                      <a:pt x="49" y="16"/>
                    </a:cubicBezTo>
                    <a:cubicBezTo>
                      <a:pt x="49" y="16"/>
                      <a:pt x="49" y="16"/>
                      <a:pt x="49" y="16"/>
                    </a:cubicBezTo>
                    <a:cubicBezTo>
                      <a:pt x="49" y="15"/>
                      <a:pt x="49" y="15"/>
                      <a:pt x="50" y="15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50" y="13"/>
                      <a:pt x="50" y="12"/>
                      <a:pt x="50" y="12"/>
                    </a:cubicBezTo>
                    <a:cubicBezTo>
                      <a:pt x="51" y="11"/>
                      <a:pt x="49" y="11"/>
                      <a:pt x="49" y="11"/>
                    </a:cubicBezTo>
                    <a:cubicBezTo>
                      <a:pt x="49" y="12"/>
                      <a:pt x="49" y="12"/>
                      <a:pt x="49" y="12"/>
                    </a:cubicBezTo>
                    <a:cubicBezTo>
                      <a:pt x="49" y="12"/>
                      <a:pt x="49" y="12"/>
                      <a:pt x="49" y="12"/>
                    </a:cubicBezTo>
                    <a:cubicBezTo>
                      <a:pt x="46" y="12"/>
                      <a:pt x="44" y="13"/>
                      <a:pt x="42" y="15"/>
                    </a:cubicBezTo>
                    <a:cubicBezTo>
                      <a:pt x="42" y="15"/>
                      <a:pt x="42" y="16"/>
                      <a:pt x="42" y="16"/>
                    </a:cubicBezTo>
                    <a:cubicBezTo>
                      <a:pt x="41" y="17"/>
                      <a:pt x="40" y="18"/>
                      <a:pt x="40" y="19"/>
                    </a:cubicBezTo>
                    <a:cubicBezTo>
                      <a:pt x="38" y="19"/>
                      <a:pt x="37" y="18"/>
                      <a:pt x="36" y="16"/>
                    </a:cubicBezTo>
                    <a:cubicBezTo>
                      <a:pt x="36" y="15"/>
                      <a:pt x="36" y="14"/>
                      <a:pt x="36" y="13"/>
                    </a:cubicBezTo>
                    <a:cubicBezTo>
                      <a:pt x="36" y="12"/>
                      <a:pt x="36" y="12"/>
                      <a:pt x="35" y="12"/>
                    </a:cubicBezTo>
                    <a:cubicBezTo>
                      <a:pt x="31" y="14"/>
                      <a:pt x="30" y="19"/>
                      <a:pt x="32" y="21"/>
                    </a:cubicBezTo>
                    <a:cubicBezTo>
                      <a:pt x="31" y="22"/>
                      <a:pt x="29" y="21"/>
                      <a:pt x="27" y="18"/>
                    </a:cubicBezTo>
                    <a:cubicBezTo>
                      <a:pt x="31" y="13"/>
                      <a:pt x="33" y="5"/>
                      <a:pt x="34" y="1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32" y="3"/>
                      <a:pt x="29" y="7"/>
                      <a:pt x="27" y="11"/>
                    </a:cubicBezTo>
                    <a:cubicBezTo>
                      <a:pt x="27" y="12"/>
                      <a:pt x="26" y="12"/>
                      <a:pt x="26" y="12"/>
                    </a:cubicBezTo>
                    <a:cubicBezTo>
                      <a:pt x="26" y="12"/>
                      <a:pt x="25" y="12"/>
                      <a:pt x="25" y="12"/>
                    </a:cubicBezTo>
                    <a:cubicBezTo>
                      <a:pt x="24" y="12"/>
                      <a:pt x="23" y="13"/>
                      <a:pt x="23" y="13"/>
                    </a:cubicBezTo>
                    <a:cubicBezTo>
                      <a:pt x="21" y="14"/>
                      <a:pt x="19" y="16"/>
                      <a:pt x="18" y="18"/>
                    </a:cubicBezTo>
                    <a:cubicBezTo>
                      <a:pt x="18" y="19"/>
                      <a:pt x="18" y="20"/>
                      <a:pt x="18" y="20"/>
                    </a:cubicBezTo>
                    <a:cubicBezTo>
                      <a:pt x="17" y="21"/>
                      <a:pt x="15" y="21"/>
                      <a:pt x="12" y="19"/>
                    </a:cubicBezTo>
                    <a:cubicBezTo>
                      <a:pt x="13" y="17"/>
                      <a:pt x="15" y="14"/>
                      <a:pt x="15" y="11"/>
                    </a:cubicBezTo>
                    <a:cubicBezTo>
                      <a:pt x="15" y="10"/>
                      <a:pt x="14" y="9"/>
                      <a:pt x="14" y="10"/>
                    </a:cubicBezTo>
                    <a:cubicBezTo>
                      <a:pt x="13" y="12"/>
                      <a:pt x="10" y="16"/>
                      <a:pt x="10" y="20"/>
                    </a:cubicBezTo>
                    <a:cubicBezTo>
                      <a:pt x="7" y="22"/>
                      <a:pt x="4" y="23"/>
                      <a:pt x="0" y="23"/>
                    </a:cubicBezTo>
                    <a:cubicBezTo>
                      <a:pt x="0" y="23"/>
                      <a:pt x="0" y="25"/>
                      <a:pt x="0" y="25"/>
                    </a:cubicBezTo>
                    <a:cubicBezTo>
                      <a:pt x="4" y="24"/>
                      <a:pt x="7" y="23"/>
                      <a:pt x="10" y="21"/>
                    </a:cubicBezTo>
                    <a:cubicBezTo>
                      <a:pt x="10" y="23"/>
                      <a:pt x="10" y="24"/>
                      <a:pt x="11" y="25"/>
                    </a:cubicBezTo>
                    <a:cubicBezTo>
                      <a:pt x="14" y="26"/>
                      <a:pt x="16" y="25"/>
                      <a:pt x="18" y="24"/>
                    </a:cubicBezTo>
                    <a:cubicBezTo>
                      <a:pt x="18" y="23"/>
                      <a:pt x="18" y="23"/>
                      <a:pt x="19" y="23"/>
                    </a:cubicBezTo>
                    <a:cubicBezTo>
                      <a:pt x="19" y="23"/>
                      <a:pt x="20" y="24"/>
                      <a:pt x="20" y="24"/>
                    </a:cubicBezTo>
                    <a:cubicBezTo>
                      <a:pt x="22" y="24"/>
                      <a:pt x="24" y="23"/>
                      <a:pt x="25" y="21"/>
                    </a:cubicBezTo>
                    <a:cubicBezTo>
                      <a:pt x="25" y="22"/>
                      <a:pt x="26" y="23"/>
                      <a:pt x="26" y="24"/>
                    </a:cubicBezTo>
                    <a:cubicBezTo>
                      <a:pt x="29" y="26"/>
                      <a:pt x="31" y="25"/>
                      <a:pt x="33" y="22"/>
                    </a:cubicBezTo>
                    <a:cubicBezTo>
                      <a:pt x="34" y="23"/>
                      <a:pt x="35" y="23"/>
                      <a:pt x="37" y="23"/>
                    </a:cubicBezTo>
                    <a:cubicBezTo>
                      <a:pt x="38" y="23"/>
                      <a:pt x="38" y="22"/>
                      <a:pt x="39" y="22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39" y="24"/>
                      <a:pt x="42" y="25"/>
                      <a:pt x="43" y="25"/>
                    </a:cubicBezTo>
                    <a:cubicBezTo>
                      <a:pt x="45" y="24"/>
                      <a:pt x="46" y="23"/>
                      <a:pt x="47" y="21"/>
                    </a:cubicBezTo>
                    <a:cubicBezTo>
                      <a:pt x="47" y="21"/>
                      <a:pt x="47" y="22"/>
                      <a:pt x="47" y="22"/>
                    </a:cubicBezTo>
                    <a:cubicBezTo>
                      <a:pt x="50" y="25"/>
                      <a:pt x="52" y="25"/>
                      <a:pt x="55" y="22"/>
                    </a:cubicBezTo>
                    <a:cubicBezTo>
                      <a:pt x="55" y="21"/>
                      <a:pt x="54" y="20"/>
                      <a:pt x="54" y="21"/>
                    </a:cubicBezTo>
                    <a:close/>
                    <a:moveTo>
                      <a:pt x="24" y="19"/>
                    </a:moveTo>
                    <a:cubicBezTo>
                      <a:pt x="22" y="23"/>
                      <a:pt x="21" y="22"/>
                      <a:pt x="21" y="18"/>
                    </a:cubicBezTo>
                    <a:cubicBezTo>
                      <a:pt x="22" y="17"/>
                      <a:pt x="22" y="16"/>
                      <a:pt x="23" y="15"/>
                    </a:cubicBezTo>
                    <a:cubicBezTo>
                      <a:pt x="24" y="15"/>
                      <a:pt x="24" y="14"/>
                      <a:pt x="25" y="14"/>
                    </a:cubicBezTo>
                    <a:cubicBezTo>
                      <a:pt x="25" y="14"/>
                      <a:pt x="26" y="13"/>
                      <a:pt x="26" y="13"/>
                    </a:cubicBezTo>
                    <a:cubicBezTo>
                      <a:pt x="25" y="15"/>
                      <a:pt x="25" y="17"/>
                      <a:pt x="25" y="18"/>
                    </a:cubicBezTo>
                    <a:cubicBezTo>
                      <a:pt x="25" y="19"/>
                      <a:pt x="24" y="19"/>
                      <a:pt x="24" y="19"/>
                    </a:cubicBezTo>
                    <a:close/>
                    <a:moveTo>
                      <a:pt x="45" y="21"/>
                    </a:moveTo>
                    <a:cubicBezTo>
                      <a:pt x="45" y="20"/>
                      <a:pt x="44" y="18"/>
                      <a:pt x="43" y="17"/>
                    </a:cubicBezTo>
                    <a:cubicBezTo>
                      <a:pt x="43" y="17"/>
                      <a:pt x="43" y="17"/>
                      <a:pt x="44" y="17"/>
                    </a:cubicBezTo>
                    <a:cubicBezTo>
                      <a:pt x="45" y="15"/>
                      <a:pt x="47" y="14"/>
                      <a:pt x="48" y="14"/>
                    </a:cubicBezTo>
                    <a:cubicBezTo>
                      <a:pt x="48" y="15"/>
                      <a:pt x="48" y="15"/>
                      <a:pt x="47" y="16"/>
                    </a:cubicBezTo>
                    <a:cubicBezTo>
                      <a:pt x="47" y="18"/>
                      <a:pt x="46" y="20"/>
                      <a:pt x="45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2" name="Freeform 185"/>
              <p:cNvSpPr>
                <a:spLocks/>
              </p:cNvSpPr>
              <p:nvPr/>
            </p:nvSpPr>
            <p:spPr bwMode="auto">
              <a:xfrm>
                <a:off x="1417638" y="2205038"/>
                <a:ext cx="3175" cy="3175"/>
              </a:xfrm>
              <a:custGeom>
                <a:avLst/>
                <a:gdLst>
                  <a:gd name="T0" fmla="*/ 2 w 3"/>
                  <a:gd name="T1" fmla="*/ 1 h 3"/>
                  <a:gd name="T2" fmla="*/ 1 w 3"/>
                  <a:gd name="T3" fmla="*/ 1 h 3"/>
                  <a:gd name="T4" fmla="*/ 0 w 3"/>
                  <a:gd name="T5" fmla="*/ 2 h 3"/>
                  <a:gd name="T6" fmla="*/ 1 w 3"/>
                  <a:gd name="T7" fmla="*/ 2 h 3"/>
                  <a:gd name="T8" fmla="*/ 2 w 3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2" y="1"/>
                    </a:moveTo>
                    <a:cubicBezTo>
                      <a:pt x="2" y="1"/>
                      <a:pt x="2" y="1"/>
                      <a:pt x="1" y="1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3"/>
                      <a:pt x="3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3" name="Freeform 186"/>
              <p:cNvSpPr>
                <a:spLocks/>
              </p:cNvSpPr>
              <p:nvPr/>
            </p:nvSpPr>
            <p:spPr bwMode="auto">
              <a:xfrm>
                <a:off x="1401763" y="2225676"/>
                <a:ext cx="31750" cy="53975"/>
              </a:xfrm>
              <a:custGeom>
                <a:avLst/>
                <a:gdLst>
                  <a:gd name="T0" fmla="*/ 1 w 31"/>
                  <a:gd name="T1" fmla="*/ 5 h 50"/>
                  <a:gd name="T2" fmla="*/ 21 w 31"/>
                  <a:gd name="T3" fmla="*/ 19 h 50"/>
                  <a:gd name="T4" fmla="*/ 27 w 31"/>
                  <a:gd name="T5" fmla="*/ 49 h 50"/>
                  <a:gd name="T6" fmla="*/ 29 w 31"/>
                  <a:gd name="T7" fmla="*/ 49 h 50"/>
                  <a:gd name="T8" fmla="*/ 29 w 31"/>
                  <a:gd name="T9" fmla="*/ 47 h 50"/>
                  <a:gd name="T10" fmla="*/ 28 w 31"/>
                  <a:gd name="T11" fmla="*/ 46 h 50"/>
                  <a:gd name="T12" fmla="*/ 1 w 31"/>
                  <a:gd name="T13" fmla="*/ 3 h 50"/>
                  <a:gd name="T14" fmla="*/ 1 w 31"/>
                  <a:gd name="T15" fmla="*/ 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50">
                    <a:moveTo>
                      <a:pt x="1" y="5"/>
                    </a:moveTo>
                    <a:cubicBezTo>
                      <a:pt x="10" y="3"/>
                      <a:pt x="17" y="13"/>
                      <a:pt x="21" y="19"/>
                    </a:cubicBezTo>
                    <a:cubicBezTo>
                      <a:pt x="26" y="28"/>
                      <a:pt x="27" y="39"/>
                      <a:pt x="27" y="49"/>
                    </a:cubicBezTo>
                    <a:cubicBezTo>
                      <a:pt x="27" y="49"/>
                      <a:pt x="28" y="50"/>
                      <a:pt x="29" y="49"/>
                    </a:cubicBezTo>
                    <a:cubicBezTo>
                      <a:pt x="29" y="48"/>
                      <a:pt x="29" y="47"/>
                      <a:pt x="29" y="47"/>
                    </a:cubicBezTo>
                    <a:cubicBezTo>
                      <a:pt x="29" y="46"/>
                      <a:pt x="28" y="46"/>
                      <a:pt x="28" y="46"/>
                    </a:cubicBezTo>
                    <a:cubicBezTo>
                      <a:pt x="31" y="33"/>
                      <a:pt x="20" y="0"/>
                      <a:pt x="1" y="3"/>
                    </a:cubicBezTo>
                    <a:cubicBezTo>
                      <a:pt x="0" y="4"/>
                      <a:pt x="0" y="5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4" name="Freeform 187"/>
              <p:cNvSpPr>
                <a:spLocks/>
              </p:cNvSpPr>
              <p:nvPr/>
            </p:nvSpPr>
            <p:spPr bwMode="auto">
              <a:xfrm>
                <a:off x="1433513" y="2225676"/>
                <a:ext cx="25400" cy="50800"/>
              </a:xfrm>
              <a:custGeom>
                <a:avLst/>
                <a:gdLst>
                  <a:gd name="T0" fmla="*/ 23 w 24"/>
                  <a:gd name="T1" fmla="*/ 0 h 48"/>
                  <a:gd name="T2" fmla="*/ 0 w 24"/>
                  <a:gd name="T3" fmla="*/ 47 h 48"/>
                  <a:gd name="T4" fmla="*/ 1 w 24"/>
                  <a:gd name="T5" fmla="*/ 47 h 48"/>
                  <a:gd name="T6" fmla="*/ 23 w 24"/>
                  <a:gd name="T7" fmla="*/ 2 h 48"/>
                  <a:gd name="T8" fmla="*/ 23 w 24"/>
                  <a:gd name="T9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48">
                    <a:moveTo>
                      <a:pt x="23" y="0"/>
                    </a:moveTo>
                    <a:cubicBezTo>
                      <a:pt x="5" y="11"/>
                      <a:pt x="0" y="28"/>
                      <a:pt x="0" y="47"/>
                    </a:cubicBezTo>
                    <a:cubicBezTo>
                      <a:pt x="0" y="48"/>
                      <a:pt x="1" y="48"/>
                      <a:pt x="1" y="47"/>
                    </a:cubicBezTo>
                    <a:cubicBezTo>
                      <a:pt x="1" y="29"/>
                      <a:pt x="6" y="12"/>
                      <a:pt x="23" y="2"/>
                    </a:cubicBezTo>
                    <a:cubicBezTo>
                      <a:pt x="24" y="1"/>
                      <a:pt x="23" y="0"/>
                      <a:pt x="2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5" name="Freeform 188"/>
              <p:cNvSpPr>
                <a:spLocks/>
              </p:cNvSpPr>
              <p:nvPr/>
            </p:nvSpPr>
            <p:spPr bwMode="auto">
              <a:xfrm>
                <a:off x="1395413" y="2182813"/>
                <a:ext cx="76200" cy="98425"/>
              </a:xfrm>
              <a:custGeom>
                <a:avLst/>
                <a:gdLst>
                  <a:gd name="T0" fmla="*/ 21 w 73"/>
                  <a:gd name="T1" fmla="*/ 90 h 93"/>
                  <a:gd name="T2" fmla="*/ 18 w 73"/>
                  <a:gd name="T3" fmla="*/ 69 h 93"/>
                  <a:gd name="T4" fmla="*/ 7 w 73"/>
                  <a:gd name="T5" fmla="*/ 46 h 93"/>
                  <a:gd name="T6" fmla="*/ 39 w 73"/>
                  <a:gd name="T7" fmla="*/ 4 h 93"/>
                  <a:gd name="T8" fmla="*/ 65 w 73"/>
                  <a:gd name="T9" fmla="*/ 23 h 93"/>
                  <a:gd name="T10" fmla="*/ 61 w 73"/>
                  <a:gd name="T11" fmla="*/ 50 h 93"/>
                  <a:gd name="T12" fmla="*/ 50 w 73"/>
                  <a:gd name="T13" fmla="*/ 66 h 93"/>
                  <a:gd name="T14" fmla="*/ 44 w 73"/>
                  <a:gd name="T15" fmla="*/ 92 h 93"/>
                  <a:gd name="T16" fmla="*/ 45 w 73"/>
                  <a:gd name="T17" fmla="*/ 93 h 93"/>
                  <a:gd name="T18" fmla="*/ 53 w 73"/>
                  <a:gd name="T19" fmla="*/ 64 h 93"/>
                  <a:gd name="T20" fmla="*/ 67 w 73"/>
                  <a:gd name="T21" fmla="*/ 40 h 93"/>
                  <a:gd name="T22" fmla="*/ 42 w 73"/>
                  <a:gd name="T23" fmla="*/ 3 h 93"/>
                  <a:gd name="T24" fmla="*/ 5 w 73"/>
                  <a:gd name="T25" fmla="*/ 32 h 93"/>
                  <a:gd name="T26" fmla="*/ 10 w 73"/>
                  <a:gd name="T27" fmla="*/ 57 h 93"/>
                  <a:gd name="T28" fmla="*/ 17 w 73"/>
                  <a:gd name="T29" fmla="*/ 79 h 93"/>
                  <a:gd name="T30" fmla="*/ 20 w 73"/>
                  <a:gd name="T31" fmla="*/ 91 h 93"/>
                  <a:gd name="T32" fmla="*/ 21 w 73"/>
                  <a:gd name="T33" fmla="*/ 9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3" h="93">
                    <a:moveTo>
                      <a:pt x="21" y="90"/>
                    </a:moveTo>
                    <a:cubicBezTo>
                      <a:pt x="16" y="84"/>
                      <a:pt x="19" y="76"/>
                      <a:pt x="18" y="69"/>
                    </a:cubicBezTo>
                    <a:cubicBezTo>
                      <a:pt x="16" y="61"/>
                      <a:pt x="9" y="54"/>
                      <a:pt x="7" y="46"/>
                    </a:cubicBezTo>
                    <a:cubicBezTo>
                      <a:pt x="0" y="26"/>
                      <a:pt x="19" y="4"/>
                      <a:pt x="39" y="4"/>
                    </a:cubicBezTo>
                    <a:cubicBezTo>
                      <a:pt x="51" y="4"/>
                      <a:pt x="61" y="13"/>
                      <a:pt x="65" y="23"/>
                    </a:cubicBezTo>
                    <a:cubicBezTo>
                      <a:pt x="69" y="33"/>
                      <a:pt x="66" y="42"/>
                      <a:pt x="61" y="50"/>
                    </a:cubicBezTo>
                    <a:cubicBezTo>
                      <a:pt x="57" y="55"/>
                      <a:pt x="53" y="60"/>
                      <a:pt x="50" y="66"/>
                    </a:cubicBezTo>
                    <a:cubicBezTo>
                      <a:pt x="47" y="74"/>
                      <a:pt x="50" y="85"/>
                      <a:pt x="44" y="92"/>
                    </a:cubicBezTo>
                    <a:cubicBezTo>
                      <a:pt x="43" y="92"/>
                      <a:pt x="44" y="93"/>
                      <a:pt x="45" y="93"/>
                    </a:cubicBezTo>
                    <a:cubicBezTo>
                      <a:pt x="52" y="85"/>
                      <a:pt x="48" y="74"/>
                      <a:pt x="53" y="64"/>
                    </a:cubicBezTo>
                    <a:cubicBezTo>
                      <a:pt x="57" y="56"/>
                      <a:pt x="64" y="50"/>
                      <a:pt x="67" y="40"/>
                    </a:cubicBezTo>
                    <a:cubicBezTo>
                      <a:pt x="73" y="23"/>
                      <a:pt x="59" y="5"/>
                      <a:pt x="42" y="3"/>
                    </a:cubicBezTo>
                    <a:cubicBezTo>
                      <a:pt x="24" y="0"/>
                      <a:pt x="9" y="16"/>
                      <a:pt x="5" y="32"/>
                    </a:cubicBezTo>
                    <a:cubicBezTo>
                      <a:pt x="3" y="41"/>
                      <a:pt x="6" y="49"/>
                      <a:pt x="10" y="57"/>
                    </a:cubicBezTo>
                    <a:cubicBezTo>
                      <a:pt x="15" y="64"/>
                      <a:pt x="17" y="70"/>
                      <a:pt x="17" y="79"/>
                    </a:cubicBezTo>
                    <a:cubicBezTo>
                      <a:pt x="16" y="84"/>
                      <a:pt x="17" y="87"/>
                      <a:pt x="20" y="91"/>
                    </a:cubicBezTo>
                    <a:cubicBezTo>
                      <a:pt x="20" y="92"/>
                      <a:pt x="21" y="91"/>
                      <a:pt x="21" y="9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6" name="Freeform 189"/>
              <p:cNvSpPr>
                <a:spLocks/>
              </p:cNvSpPr>
              <p:nvPr/>
            </p:nvSpPr>
            <p:spPr bwMode="auto">
              <a:xfrm>
                <a:off x="1411288" y="2281238"/>
                <a:ext cx="34925" cy="4763"/>
              </a:xfrm>
              <a:custGeom>
                <a:avLst/>
                <a:gdLst>
                  <a:gd name="T0" fmla="*/ 3 w 33"/>
                  <a:gd name="T1" fmla="*/ 4 h 4"/>
                  <a:gd name="T2" fmla="*/ 30 w 33"/>
                  <a:gd name="T3" fmla="*/ 4 h 4"/>
                  <a:gd name="T4" fmla="*/ 30 w 33"/>
                  <a:gd name="T5" fmla="*/ 0 h 4"/>
                  <a:gd name="T6" fmla="*/ 3 w 33"/>
                  <a:gd name="T7" fmla="*/ 0 h 4"/>
                  <a:gd name="T8" fmla="*/ 3 w 33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4">
                    <a:moveTo>
                      <a:pt x="3" y="4"/>
                    </a:moveTo>
                    <a:cubicBezTo>
                      <a:pt x="12" y="4"/>
                      <a:pt x="21" y="4"/>
                      <a:pt x="30" y="4"/>
                    </a:cubicBezTo>
                    <a:cubicBezTo>
                      <a:pt x="33" y="4"/>
                      <a:pt x="33" y="0"/>
                      <a:pt x="30" y="0"/>
                    </a:cubicBezTo>
                    <a:cubicBezTo>
                      <a:pt x="21" y="0"/>
                      <a:pt x="12" y="0"/>
                      <a:pt x="3" y="0"/>
                    </a:cubicBezTo>
                    <a:cubicBezTo>
                      <a:pt x="0" y="0"/>
                      <a:pt x="0" y="4"/>
                      <a:pt x="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7" name="Freeform 190"/>
              <p:cNvSpPr>
                <a:spLocks/>
              </p:cNvSpPr>
              <p:nvPr/>
            </p:nvSpPr>
            <p:spPr bwMode="auto">
              <a:xfrm>
                <a:off x="1411288" y="2287588"/>
                <a:ext cx="34925" cy="4763"/>
              </a:xfrm>
              <a:custGeom>
                <a:avLst/>
                <a:gdLst>
                  <a:gd name="T0" fmla="*/ 3 w 33"/>
                  <a:gd name="T1" fmla="*/ 4 h 4"/>
                  <a:gd name="T2" fmla="*/ 30 w 33"/>
                  <a:gd name="T3" fmla="*/ 4 h 4"/>
                  <a:gd name="T4" fmla="*/ 30 w 33"/>
                  <a:gd name="T5" fmla="*/ 0 h 4"/>
                  <a:gd name="T6" fmla="*/ 3 w 33"/>
                  <a:gd name="T7" fmla="*/ 0 h 4"/>
                  <a:gd name="T8" fmla="*/ 3 w 33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4">
                    <a:moveTo>
                      <a:pt x="3" y="4"/>
                    </a:moveTo>
                    <a:cubicBezTo>
                      <a:pt x="12" y="4"/>
                      <a:pt x="21" y="4"/>
                      <a:pt x="30" y="4"/>
                    </a:cubicBezTo>
                    <a:cubicBezTo>
                      <a:pt x="33" y="4"/>
                      <a:pt x="33" y="0"/>
                      <a:pt x="30" y="0"/>
                    </a:cubicBezTo>
                    <a:cubicBezTo>
                      <a:pt x="21" y="0"/>
                      <a:pt x="12" y="0"/>
                      <a:pt x="3" y="0"/>
                    </a:cubicBezTo>
                    <a:cubicBezTo>
                      <a:pt x="0" y="0"/>
                      <a:pt x="0" y="4"/>
                      <a:pt x="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8" name="Freeform 191"/>
              <p:cNvSpPr>
                <a:spLocks/>
              </p:cNvSpPr>
              <p:nvPr/>
            </p:nvSpPr>
            <p:spPr bwMode="auto">
              <a:xfrm>
                <a:off x="1412875" y="2293938"/>
                <a:ext cx="33338" cy="4763"/>
              </a:xfrm>
              <a:custGeom>
                <a:avLst/>
                <a:gdLst>
                  <a:gd name="T0" fmla="*/ 3 w 31"/>
                  <a:gd name="T1" fmla="*/ 5 h 5"/>
                  <a:gd name="T2" fmla="*/ 28 w 31"/>
                  <a:gd name="T3" fmla="*/ 5 h 5"/>
                  <a:gd name="T4" fmla="*/ 28 w 31"/>
                  <a:gd name="T5" fmla="*/ 0 h 5"/>
                  <a:gd name="T6" fmla="*/ 3 w 31"/>
                  <a:gd name="T7" fmla="*/ 0 h 5"/>
                  <a:gd name="T8" fmla="*/ 3 w 31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5">
                    <a:moveTo>
                      <a:pt x="3" y="5"/>
                    </a:moveTo>
                    <a:cubicBezTo>
                      <a:pt x="11" y="5"/>
                      <a:pt x="20" y="5"/>
                      <a:pt x="28" y="5"/>
                    </a:cubicBezTo>
                    <a:cubicBezTo>
                      <a:pt x="31" y="5"/>
                      <a:pt x="31" y="0"/>
                      <a:pt x="28" y="0"/>
                    </a:cubicBezTo>
                    <a:cubicBezTo>
                      <a:pt x="20" y="0"/>
                      <a:pt x="11" y="0"/>
                      <a:pt x="3" y="0"/>
                    </a:cubicBezTo>
                    <a:cubicBezTo>
                      <a:pt x="0" y="0"/>
                      <a:pt x="0" y="5"/>
                      <a:pt x="3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9" name="Freeform 192"/>
              <p:cNvSpPr>
                <a:spLocks/>
              </p:cNvSpPr>
              <p:nvPr/>
            </p:nvSpPr>
            <p:spPr bwMode="auto">
              <a:xfrm>
                <a:off x="1417638" y="2301876"/>
                <a:ext cx="25400" cy="4763"/>
              </a:xfrm>
              <a:custGeom>
                <a:avLst/>
                <a:gdLst>
                  <a:gd name="T0" fmla="*/ 4 w 25"/>
                  <a:gd name="T1" fmla="*/ 5 h 5"/>
                  <a:gd name="T2" fmla="*/ 21 w 25"/>
                  <a:gd name="T3" fmla="*/ 5 h 5"/>
                  <a:gd name="T4" fmla="*/ 21 w 25"/>
                  <a:gd name="T5" fmla="*/ 0 h 5"/>
                  <a:gd name="T6" fmla="*/ 4 w 25"/>
                  <a:gd name="T7" fmla="*/ 0 h 5"/>
                  <a:gd name="T8" fmla="*/ 4 w 25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5">
                    <a:moveTo>
                      <a:pt x="4" y="5"/>
                    </a:moveTo>
                    <a:cubicBezTo>
                      <a:pt x="10" y="5"/>
                      <a:pt x="15" y="5"/>
                      <a:pt x="21" y="5"/>
                    </a:cubicBezTo>
                    <a:cubicBezTo>
                      <a:pt x="25" y="5"/>
                      <a:pt x="25" y="0"/>
                      <a:pt x="21" y="0"/>
                    </a:cubicBezTo>
                    <a:cubicBezTo>
                      <a:pt x="15" y="0"/>
                      <a:pt x="10" y="0"/>
                      <a:pt x="4" y="0"/>
                    </a:cubicBezTo>
                    <a:cubicBezTo>
                      <a:pt x="0" y="0"/>
                      <a:pt x="0" y="5"/>
                      <a:pt x="4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0" name="Freeform 197"/>
              <p:cNvSpPr>
                <a:spLocks/>
              </p:cNvSpPr>
              <p:nvPr/>
            </p:nvSpPr>
            <p:spPr bwMode="auto">
              <a:xfrm>
                <a:off x="1052513" y="2039938"/>
                <a:ext cx="76200" cy="85725"/>
              </a:xfrm>
              <a:custGeom>
                <a:avLst/>
                <a:gdLst>
                  <a:gd name="T0" fmla="*/ 24 w 72"/>
                  <a:gd name="T1" fmla="*/ 63 h 80"/>
                  <a:gd name="T2" fmla="*/ 2 w 72"/>
                  <a:gd name="T3" fmla="*/ 65 h 80"/>
                  <a:gd name="T4" fmla="*/ 14 w 72"/>
                  <a:gd name="T5" fmla="*/ 78 h 80"/>
                  <a:gd name="T6" fmla="*/ 26 w 72"/>
                  <a:gd name="T7" fmla="*/ 43 h 80"/>
                  <a:gd name="T8" fmla="*/ 28 w 72"/>
                  <a:gd name="T9" fmla="*/ 16 h 80"/>
                  <a:gd name="T10" fmla="*/ 58 w 72"/>
                  <a:gd name="T11" fmla="*/ 9 h 80"/>
                  <a:gd name="T12" fmla="*/ 69 w 72"/>
                  <a:gd name="T13" fmla="*/ 6 h 80"/>
                  <a:gd name="T14" fmla="*/ 66 w 72"/>
                  <a:gd name="T15" fmla="*/ 25 h 80"/>
                  <a:gd name="T16" fmla="*/ 65 w 72"/>
                  <a:gd name="T17" fmla="*/ 59 h 80"/>
                  <a:gd name="T18" fmla="*/ 65 w 72"/>
                  <a:gd name="T19" fmla="*/ 67 h 80"/>
                  <a:gd name="T20" fmla="*/ 65 w 72"/>
                  <a:gd name="T21" fmla="*/ 65 h 80"/>
                  <a:gd name="T22" fmla="*/ 53 w 72"/>
                  <a:gd name="T23" fmla="*/ 62 h 80"/>
                  <a:gd name="T24" fmla="*/ 48 w 72"/>
                  <a:gd name="T25" fmla="*/ 75 h 80"/>
                  <a:gd name="T26" fmla="*/ 69 w 72"/>
                  <a:gd name="T27" fmla="*/ 70 h 80"/>
                  <a:gd name="T28" fmla="*/ 67 w 72"/>
                  <a:gd name="T29" fmla="*/ 68 h 80"/>
                  <a:gd name="T30" fmla="*/ 60 w 72"/>
                  <a:gd name="T31" fmla="*/ 72 h 80"/>
                  <a:gd name="T32" fmla="*/ 66 w 72"/>
                  <a:gd name="T33" fmla="*/ 70 h 80"/>
                  <a:gd name="T34" fmla="*/ 69 w 72"/>
                  <a:gd name="T35" fmla="*/ 69 h 80"/>
                  <a:gd name="T36" fmla="*/ 71 w 72"/>
                  <a:gd name="T37" fmla="*/ 2 h 80"/>
                  <a:gd name="T38" fmla="*/ 69 w 72"/>
                  <a:gd name="T39" fmla="*/ 0 h 80"/>
                  <a:gd name="T40" fmla="*/ 24 w 72"/>
                  <a:gd name="T41" fmla="*/ 12 h 80"/>
                  <a:gd name="T42" fmla="*/ 22 w 72"/>
                  <a:gd name="T43" fmla="*/ 14 h 80"/>
                  <a:gd name="T44" fmla="*/ 23 w 72"/>
                  <a:gd name="T45" fmla="*/ 48 h 80"/>
                  <a:gd name="T46" fmla="*/ 22 w 72"/>
                  <a:gd name="T47" fmla="*/ 61 h 80"/>
                  <a:gd name="T48" fmla="*/ 18 w 72"/>
                  <a:gd name="T49" fmla="*/ 65 h 80"/>
                  <a:gd name="T50" fmla="*/ 23 w 72"/>
                  <a:gd name="T51" fmla="*/ 66 h 80"/>
                  <a:gd name="T52" fmla="*/ 24 w 72"/>
                  <a:gd name="T53" fmla="*/ 63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2" h="80">
                    <a:moveTo>
                      <a:pt x="24" y="63"/>
                    </a:moveTo>
                    <a:cubicBezTo>
                      <a:pt x="18" y="62"/>
                      <a:pt x="5" y="58"/>
                      <a:pt x="2" y="65"/>
                    </a:cubicBezTo>
                    <a:cubicBezTo>
                      <a:pt x="0" y="72"/>
                      <a:pt x="6" y="80"/>
                      <a:pt x="14" y="78"/>
                    </a:cubicBezTo>
                    <a:cubicBezTo>
                      <a:pt x="27" y="73"/>
                      <a:pt x="26" y="55"/>
                      <a:pt x="26" y="43"/>
                    </a:cubicBezTo>
                    <a:cubicBezTo>
                      <a:pt x="26" y="39"/>
                      <a:pt x="20" y="15"/>
                      <a:pt x="28" y="16"/>
                    </a:cubicBezTo>
                    <a:cubicBezTo>
                      <a:pt x="39" y="17"/>
                      <a:pt x="48" y="14"/>
                      <a:pt x="58" y="9"/>
                    </a:cubicBezTo>
                    <a:cubicBezTo>
                      <a:pt x="59" y="9"/>
                      <a:pt x="69" y="2"/>
                      <a:pt x="69" y="6"/>
                    </a:cubicBezTo>
                    <a:cubicBezTo>
                      <a:pt x="69" y="12"/>
                      <a:pt x="67" y="18"/>
                      <a:pt x="66" y="25"/>
                    </a:cubicBezTo>
                    <a:cubicBezTo>
                      <a:pt x="65" y="36"/>
                      <a:pt x="66" y="47"/>
                      <a:pt x="65" y="59"/>
                    </a:cubicBezTo>
                    <a:cubicBezTo>
                      <a:pt x="65" y="61"/>
                      <a:pt x="65" y="64"/>
                      <a:pt x="65" y="67"/>
                    </a:cubicBezTo>
                    <a:cubicBezTo>
                      <a:pt x="65" y="66"/>
                      <a:pt x="71" y="68"/>
                      <a:pt x="65" y="65"/>
                    </a:cubicBezTo>
                    <a:cubicBezTo>
                      <a:pt x="61" y="63"/>
                      <a:pt x="57" y="61"/>
                      <a:pt x="53" y="62"/>
                    </a:cubicBezTo>
                    <a:cubicBezTo>
                      <a:pt x="47" y="64"/>
                      <a:pt x="44" y="70"/>
                      <a:pt x="48" y="75"/>
                    </a:cubicBezTo>
                    <a:cubicBezTo>
                      <a:pt x="53" y="80"/>
                      <a:pt x="66" y="74"/>
                      <a:pt x="69" y="70"/>
                    </a:cubicBezTo>
                    <a:cubicBezTo>
                      <a:pt x="70" y="68"/>
                      <a:pt x="68" y="66"/>
                      <a:pt x="67" y="68"/>
                    </a:cubicBezTo>
                    <a:cubicBezTo>
                      <a:pt x="65" y="70"/>
                      <a:pt x="63" y="72"/>
                      <a:pt x="60" y="72"/>
                    </a:cubicBezTo>
                    <a:cubicBezTo>
                      <a:pt x="55" y="74"/>
                      <a:pt x="56" y="55"/>
                      <a:pt x="66" y="70"/>
                    </a:cubicBezTo>
                    <a:cubicBezTo>
                      <a:pt x="67" y="72"/>
                      <a:pt x="69" y="71"/>
                      <a:pt x="69" y="69"/>
                    </a:cubicBezTo>
                    <a:cubicBezTo>
                      <a:pt x="63" y="47"/>
                      <a:pt x="72" y="24"/>
                      <a:pt x="71" y="2"/>
                    </a:cubicBezTo>
                    <a:cubicBezTo>
                      <a:pt x="71" y="0"/>
                      <a:pt x="70" y="0"/>
                      <a:pt x="69" y="0"/>
                    </a:cubicBezTo>
                    <a:cubicBezTo>
                      <a:pt x="54" y="7"/>
                      <a:pt x="42" y="17"/>
                      <a:pt x="24" y="12"/>
                    </a:cubicBezTo>
                    <a:cubicBezTo>
                      <a:pt x="23" y="12"/>
                      <a:pt x="22" y="13"/>
                      <a:pt x="22" y="14"/>
                    </a:cubicBezTo>
                    <a:cubicBezTo>
                      <a:pt x="21" y="25"/>
                      <a:pt x="23" y="36"/>
                      <a:pt x="23" y="48"/>
                    </a:cubicBezTo>
                    <a:cubicBezTo>
                      <a:pt x="23" y="52"/>
                      <a:pt x="23" y="57"/>
                      <a:pt x="22" y="61"/>
                    </a:cubicBezTo>
                    <a:cubicBezTo>
                      <a:pt x="14" y="63"/>
                      <a:pt x="13" y="64"/>
                      <a:pt x="18" y="65"/>
                    </a:cubicBezTo>
                    <a:cubicBezTo>
                      <a:pt x="20" y="65"/>
                      <a:pt x="21" y="66"/>
                      <a:pt x="23" y="66"/>
                    </a:cubicBezTo>
                    <a:cubicBezTo>
                      <a:pt x="25" y="66"/>
                      <a:pt x="25" y="64"/>
                      <a:pt x="24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1" name="Freeform 198"/>
              <p:cNvSpPr>
                <a:spLocks/>
              </p:cNvSpPr>
              <p:nvPr/>
            </p:nvSpPr>
            <p:spPr bwMode="auto">
              <a:xfrm>
                <a:off x="1073150" y="2051051"/>
                <a:ext cx="57150" cy="20638"/>
              </a:xfrm>
              <a:custGeom>
                <a:avLst/>
                <a:gdLst>
                  <a:gd name="T0" fmla="*/ 2 w 53"/>
                  <a:gd name="T1" fmla="*/ 19 h 20"/>
                  <a:gd name="T2" fmla="*/ 21 w 53"/>
                  <a:gd name="T3" fmla="*/ 14 h 20"/>
                  <a:gd name="T4" fmla="*/ 51 w 53"/>
                  <a:gd name="T5" fmla="*/ 3 h 20"/>
                  <a:gd name="T6" fmla="*/ 50 w 53"/>
                  <a:gd name="T7" fmla="*/ 1 h 20"/>
                  <a:gd name="T8" fmla="*/ 28 w 53"/>
                  <a:gd name="T9" fmla="*/ 9 h 20"/>
                  <a:gd name="T10" fmla="*/ 3 w 53"/>
                  <a:gd name="T11" fmla="*/ 16 h 20"/>
                  <a:gd name="T12" fmla="*/ 2 w 53"/>
                  <a:gd name="T13" fmla="*/ 1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20">
                    <a:moveTo>
                      <a:pt x="2" y="19"/>
                    </a:moveTo>
                    <a:cubicBezTo>
                      <a:pt x="8" y="20"/>
                      <a:pt x="16" y="16"/>
                      <a:pt x="21" y="14"/>
                    </a:cubicBezTo>
                    <a:cubicBezTo>
                      <a:pt x="31" y="11"/>
                      <a:pt x="42" y="8"/>
                      <a:pt x="51" y="3"/>
                    </a:cubicBezTo>
                    <a:cubicBezTo>
                      <a:pt x="53" y="2"/>
                      <a:pt x="51" y="0"/>
                      <a:pt x="50" y="1"/>
                    </a:cubicBezTo>
                    <a:cubicBezTo>
                      <a:pt x="43" y="5"/>
                      <a:pt x="35" y="7"/>
                      <a:pt x="28" y="9"/>
                    </a:cubicBezTo>
                    <a:cubicBezTo>
                      <a:pt x="21" y="11"/>
                      <a:pt x="10" y="18"/>
                      <a:pt x="3" y="16"/>
                    </a:cubicBezTo>
                    <a:cubicBezTo>
                      <a:pt x="1" y="16"/>
                      <a:pt x="0" y="18"/>
                      <a:pt x="2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2" name="Freeform 199"/>
              <p:cNvSpPr>
                <a:spLocks/>
              </p:cNvSpPr>
              <p:nvPr/>
            </p:nvSpPr>
            <p:spPr bwMode="auto">
              <a:xfrm>
                <a:off x="1111250" y="2106613"/>
                <a:ext cx="11113" cy="12700"/>
              </a:xfrm>
              <a:custGeom>
                <a:avLst/>
                <a:gdLst>
                  <a:gd name="T0" fmla="*/ 1 w 10"/>
                  <a:gd name="T1" fmla="*/ 4 h 11"/>
                  <a:gd name="T2" fmla="*/ 1 w 10"/>
                  <a:gd name="T3" fmla="*/ 5 h 11"/>
                  <a:gd name="T4" fmla="*/ 3 w 10"/>
                  <a:gd name="T5" fmla="*/ 5 h 11"/>
                  <a:gd name="T6" fmla="*/ 3 w 10"/>
                  <a:gd name="T7" fmla="*/ 1 h 11"/>
                  <a:gd name="T8" fmla="*/ 0 w 10"/>
                  <a:gd name="T9" fmla="*/ 1 h 11"/>
                  <a:gd name="T10" fmla="*/ 2 w 10"/>
                  <a:gd name="T11" fmla="*/ 5 h 11"/>
                  <a:gd name="T12" fmla="*/ 4 w 10"/>
                  <a:gd name="T13" fmla="*/ 5 h 11"/>
                  <a:gd name="T14" fmla="*/ 3 w 10"/>
                  <a:gd name="T15" fmla="*/ 4 h 11"/>
                  <a:gd name="T16" fmla="*/ 4 w 10"/>
                  <a:gd name="T17" fmla="*/ 5 h 11"/>
                  <a:gd name="T18" fmla="*/ 2 w 10"/>
                  <a:gd name="T19" fmla="*/ 5 h 11"/>
                  <a:gd name="T20" fmla="*/ 3 w 10"/>
                  <a:gd name="T21" fmla="*/ 6 h 11"/>
                  <a:gd name="T22" fmla="*/ 6 w 10"/>
                  <a:gd name="T23" fmla="*/ 5 h 11"/>
                  <a:gd name="T24" fmla="*/ 3 w 10"/>
                  <a:gd name="T25" fmla="*/ 7 h 11"/>
                  <a:gd name="T26" fmla="*/ 4 w 10"/>
                  <a:gd name="T27" fmla="*/ 9 h 11"/>
                  <a:gd name="T28" fmla="*/ 8 w 10"/>
                  <a:gd name="T29" fmla="*/ 7 h 11"/>
                  <a:gd name="T30" fmla="*/ 7 w 10"/>
                  <a:gd name="T31" fmla="*/ 6 h 11"/>
                  <a:gd name="T32" fmla="*/ 5 w 10"/>
                  <a:gd name="T33" fmla="*/ 7 h 11"/>
                  <a:gd name="T34" fmla="*/ 3 w 10"/>
                  <a:gd name="T35" fmla="*/ 9 h 11"/>
                  <a:gd name="T36" fmla="*/ 9 w 10"/>
                  <a:gd name="T37" fmla="*/ 5 h 11"/>
                  <a:gd name="T38" fmla="*/ 8 w 10"/>
                  <a:gd name="T39" fmla="*/ 4 h 11"/>
                  <a:gd name="T40" fmla="*/ 1 w 10"/>
                  <a:gd name="T41" fmla="*/ 7 h 11"/>
                  <a:gd name="T42" fmla="*/ 2 w 10"/>
                  <a:gd name="T43" fmla="*/ 9 h 11"/>
                  <a:gd name="T44" fmla="*/ 9 w 10"/>
                  <a:gd name="T45" fmla="*/ 3 h 11"/>
                  <a:gd name="T46" fmla="*/ 3 w 10"/>
                  <a:gd name="T47" fmla="*/ 2 h 11"/>
                  <a:gd name="T48" fmla="*/ 1 w 10"/>
                  <a:gd name="T49" fmla="*/ 7 h 11"/>
                  <a:gd name="T50" fmla="*/ 2 w 10"/>
                  <a:gd name="T51" fmla="*/ 8 h 11"/>
                  <a:gd name="T52" fmla="*/ 6 w 10"/>
                  <a:gd name="T53" fmla="*/ 7 h 11"/>
                  <a:gd name="T54" fmla="*/ 6 w 10"/>
                  <a:gd name="T55" fmla="*/ 3 h 11"/>
                  <a:gd name="T56" fmla="*/ 4 w 10"/>
                  <a:gd name="T57" fmla="*/ 2 h 11"/>
                  <a:gd name="T58" fmla="*/ 1 w 10"/>
                  <a:gd name="T59" fmla="*/ 5 h 11"/>
                  <a:gd name="T60" fmla="*/ 4 w 10"/>
                  <a:gd name="T61" fmla="*/ 4 h 11"/>
                  <a:gd name="T62" fmla="*/ 3 w 10"/>
                  <a:gd name="T63" fmla="*/ 1 h 11"/>
                  <a:gd name="T64" fmla="*/ 0 w 10"/>
                  <a:gd name="T65" fmla="*/ 1 h 11"/>
                  <a:gd name="T66" fmla="*/ 1 w 10"/>
                  <a:gd name="T67" fmla="*/ 6 h 11"/>
                  <a:gd name="T68" fmla="*/ 3 w 10"/>
                  <a:gd name="T69" fmla="*/ 6 h 11"/>
                  <a:gd name="T70" fmla="*/ 4 w 10"/>
                  <a:gd name="T71" fmla="*/ 5 h 11"/>
                  <a:gd name="T72" fmla="*/ 1 w 10"/>
                  <a:gd name="T73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0" h="11">
                    <a:moveTo>
                      <a:pt x="1" y="4"/>
                    </a:moveTo>
                    <a:cubicBezTo>
                      <a:pt x="1" y="5"/>
                      <a:pt x="1" y="5"/>
                      <a:pt x="1" y="5"/>
                    </a:cubicBezTo>
                    <a:cubicBezTo>
                      <a:pt x="2" y="5"/>
                      <a:pt x="2" y="5"/>
                      <a:pt x="3" y="5"/>
                    </a:cubicBezTo>
                    <a:cubicBezTo>
                      <a:pt x="3" y="4"/>
                      <a:pt x="3" y="3"/>
                      <a:pt x="3" y="1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0" y="3"/>
                      <a:pt x="1" y="4"/>
                      <a:pt x="2" y="5"/>
                    </a:cubicBezTo>
                    <a:cubicBezTo>
                      <a:pt x="2" y="7"/>
                      <a:pt x="4" y="6"/>
                      <a:pt x="4" y="5"/>
                    </a:cubicBezTo>
                    <a:cubicBezTo>
                      <a:pt x="4" y="3"/>
                      <a:pt x="4" y="5"/>
                      <a:pt x="3" y="4"/>
                    </a:cubicBezTo>
                    <a:cubicBezTo>
                      <a:pt x="3" y="4"/>
                      <a:pt x="4" y="5"/>
                      <a:pt x="4" y="5"/>
                    </a:cubicBezTo>
                    <a:cubicBezTo>
                      <a:pt x="4" y="6"/>
                      <a:pt x="3" y="5"/>
                      <a:pt x="2" y="5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5"/>
                      <a:pt x="6" y="4"/>
                      <a:pt x="6" y="5"/>
                    </a:cubicBezTo>
                    <a:cubicBezTo>
                      <a:pt x="6" y="6"/>
                      <a:pt x="4" y="7"/>
                      <a:pt x="3" y="7"/>
                    </a:cubicBezTo>
                    <a:cubicBezTo>
                      <a:pt x="3" y="8"/>
                      <a:pt x="3" y="8"/>
                      <a:pt x="4" y="9"/>
                    </a:cubicBezTo>
                    <a:cubicBezTo>
                      <a:pt x="4" y="8"/>
                      <a:pt x="6" y="7"/>
                      <a:pt x="8" y="7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7"/>
                      <a:pt x="6" y="7"/>
                      <a:pt x="5" y="7"/>
                    </a:cubicBezTo>
                    <a:cubicBezTo>
                      <a:pt x="3" y="6"/>
                      <a:pt x="2" y="9"/>
                      <a:pt x="3" y="9"/>
                    </a:cubicBezTo>
                    <a:cubicBezTo>
                      <a:pt x="7" y="11"/>
                      <a:pt x="10" y="9"/>
                      <a:pt x="9" y="5"/>
                    </a:cubicBezTo>
                    <a:cubicBezTo>
                      <a:pt x="9" y="5"/>
                      <a:pt x="9" y="4"/>
                      <a:pt x="8" y="4"/>
                    </a:cubicBezTo>
                    <a:cubicBezTo>
                      <a:pt x="5" y="4"/>
                      <a:pt x="3" y="5"/>
                      <a:pt x="1" y="7"/>
                    </a:cubicBezTo>
                    <a:cubicBezTo>
                      <a:pt x="1" y="8"/>
                      <a:pt x="1" y="9"/>
                      <a:pt x="2" y="9"/>
                    </a:cubicBezTo>
                    <a:cubicBezTo>
                      <a:pt x="5" y="11"/>
                      <a:pt x="10" y="7"/>
                      <a:pt x="9" y="3"/>
                    </a:cubicBezTo>
                    <a:cubicBezTo>
                      <a:pt x="8" y="1"/>
                      <a:pt x="5" y="1"/>
                      <a:pt x="3" y="2"/>
                    </a:cubicBezTo>
                    <a:cubicBezTo>
                      <a:pt x="1" y="3"/>
                      <a:pt x="0" y="5"/>
                      <a:pt x="1" y="7"/>
                    </a:cubicBezTo>
                    <a:cubicBezTo>
                      <a:pt x="1" y="8"/>
                      <a:pt x="1" y="8"/>
                      <a:pt x="2" y="8"/>
                    </a:cubicBezTo>
                    <a:cubicBezTo>
                      <a:pt x="3" y="8"/>
                      <a:pt x="5" y="8"/>
                      <a:pt x="6" y="7"/>
                    </a:cubicBezTo>
                    <a:cubicBezTo>
                      <a:pt x="7" y="6"/>
                      <a:pt x="7" y="5"/>
                      <a:pt x="6" y="3"/>
                    </a:cubicBezTo>
                    <a:cubicBezTo>
                      <a:pt x="6" y="2"/>
                      <a:pt x="5" y="2"/>
                      <a:pt x="4" y="2"/>
                    </a:cubicBezTo>
                    <a:cubicBezTo>
                      <a:pt x="2" y="1"/>
                      <a:pt x="2" y="3"/>
                      <a:pt x="1" y="5"/>
                    </a:cubicBezTo>
                    <a:cubicBezTo>
                      <a:pt x="2" y="4"/>
                      <a:pt x="3" y="4"/>
                      <a:pt x="4" y="4"/>
                    </a:cubicBezTo>
                    <a:cubicBezTo>
                      <a:pt x="4" y="3"/>
                      <a:pt x="3" y="2"/>
                      <a:pt x="3" y="1"/>
                    </a:cubicBezTo>
                    <a:cubicBezTo>
                      <a:pt x="3" y="0"/>
                      <a:pt x="0" y="0"/>
                      <a:pt x="0" y="1"/>
                    </a:cubicBezTo>
                    <a:cubicBezTo>
                      <a:pt x="0" y="3"/>
                      <a:pt x="0" y="5"/>
                      <a:pt x="1" y="6"/>
                    </a:cubicBezTo>
                    <a:cubicBezTo>
                      <a:pt x="1" y="7"/>
                      <a:pt x="3" y="7"/>
                      <a:pt x="3" y="6"/>
                    </a:cubicBezTo>
                    <a:cubicBezTo>
                      <a:pt x="4" y="6"/>
                      <a:pt x="4" y="6"/>
                      <a:pt x="4" y="5"/>
                    </a:cubicBezTo>
                    <a:cubicBezTo>
                      <a:pt x="5" y="3"/>
                      <a:pt x="2" y="3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47" name="组合 46"/>
            <p:cNvGrpSpPr/>
            <p:nvPr/>
          </p:nvGrpSpPr>
          <p:grpSpPr>
            <a:xfrm>
              <a:off x="1341438" y="2374901"/>
              <a:ext cx="174625" cy="404812"/>
              <a:chOff x="1341438" y="2374901"/>
              <a:chExt cx="174625" cy="404812"/>
            </a:xfrm>
            <a:grpFill/>
          </p:grpSpPr>
          <p:sp>
            <p:nvSpPr>
              <p:cNvPr id="372" name="Freeform 92"/>
              <p:cNvSpPr>
                <a:spLocks/>
              </p:cNvSpPr>
              <p:nvPr/>
            </p:nvSpPr>
            <p:spPr bwMode="auto">
              <a:xfrm>
                <a:off x="1470025" y="2381251"/>
                <a:ext cx="44450" cy="47625"/>
              </a:xfrm>
              <a:custGeom>
                <a:avLst/>
                <a:gdLst>
                  <a:gd name="T0" fmla="*/ 36 w 42"/>
                  <a:gd name="T1" fmla="*/ 2 h 46"/>
                  <a:gd name="T2" fmla="*/ 11 w 42"/>
                  <a:gd name="T3" fmla="*/ 7 h 46"/>
                  <a:gd name="T4" fmla="*/ 17 w 42"/>
                  <a:gd name="T5" fmla="*/ 17 h 46"/>
                  <a:gd name="T6" fmla="*/ 29 w 42"/>
                  <a:gd name="T7" fmla="*/ 19 h 46"/>
                  <a:gd name="T8" fmla="*/ 32 w 42"/>
                  <a:gd name="T9" fmla="*/ 34 h 46"/>
                  <a:gd name="T10" fmla="*/ 11 w 42"/>
                  <a:gd name="T11" fmla="*/ 22 h 46"/>
                  <a:gd name="T12" fmla="*/ 8 w 42"/>
                  <a:gd name="T13" fmla="*/ 21 h 46"/>
                  <a:gd name="T14" fmla="*/ 37 w 42"/>
                  <a:gd name="T15" fmla="*/ 33 h 46"/>
                  <a:gd name="T16" fmla="*/ 29 w 42"/>
                  <a:gd name="T17" fmla="*/ 16 h 46"/>
                  <a:gd name="T18" fmla="*/ 17 w 42"/>
                  <a:gd name="T19" fmla="*/ 14 h 46"/>
                  <a:gd name="T20" fmla="*/ 14 w 42"/>
                  <a:gd name="T21" fmla="*/ 8 h 46"/>
                  <a:gd name="T22" fmla="*/ 23 w 42"/>
                  <a:gd name="T23" fmla="*/ 4 h 46"/>
                  <a:gd name="T24" fmla="*/ 36 w 42"/>
                  <a:gd name="T25" fmla="*/ 5 h 46"/>
                  <a:gd name="T26" fmla="*/ 36 w 42"/>
                  <a:gd name="T27" fmla="*/ 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" h="46">
                    <a:moveTo>
                      <a:pt x="36" y="2"/>
                    </a:moveTo>
                    <a:cubicBezTo>
                      <a:pt x="27" y="2"/>
                      <a:pt x="18" y="0"/>
                      <a:pt x="11" y="7"/>
                    </a:cubicBezTo>
                    <a:cubicBezTo>
                      <a:pt x="7" y="12"/>
                      <a:pt x="13" y="16"/>
                      <a:pt x="17" y="17"/>
                    </a:cubicBezTo>
                    <a:cubicBezTo>
                      <a:pt x="21" y="18"/>
                      <a:pt x="25" y="17"/>
                      <a:pt x="29" y="19"/>
                    </a:cubicBezTo>
                    <a:cubicBezTo>
                      <a:pt x="35" y="22"/>
                      <a:pt x="39" y="30"/>
                      <a:pt x="32" y="34"/>
                    </a:cubicBezTo>
                    <a:cubicBezTo>
                      <a:pt x="24" y="39"/>
                      <a:pt x="5" y="33"/>
                      <a:pt x="11" y="22"/>
                    </a:cubicBezTo>
                    <a:cubicBezTo>
                      <a:pt x="12" y="20"/>
                      <a:pt x="9" y="19"/>
                      <a:pt x="8" y="21"/>
                    </a:cubicBezTo>
                    <a:cubicBezTo>
                      <a:pt x="0" y="36"/>
                      <a:pt x="29" y="46"/>
                      <a:pt x="37" y="33"/>
                    </a:cubicBezTo>
                    <a:cubicBezTo>
                      <a:pt x="42" y="26"/>
                      <a:pt x="35" y="19"/>
                      <a:pt x="29" y="16"/>
                    </a:cubicBezTo>
                    <a:cubicBezTo>
                      <a:pt x="25" y="14"/>
                      <a:pt x="21" y="15"/>
                      <a:pt x="17" y="14"/>
                    </a:cubicBezTo>
                    <a:cubicBezTo>
                      <a:pt x="14" y="14"/>
                      <a:pt x="13" y="12"/>
                      <a:pt x="14" y="8"/>
                    </a:cubicBezTo>
                    <a:cubicBezTo>
                      <a:pt x="16" y="6"/>
                      <a:pt x="21" y="5"/>
                      <a:pt x="23" y="4"/>
                    </a:cubicBezTo>
                    <a:cubicBezTo>
                      <a:pt x="27" y="4"/>
                      <a:pt x="32" y="5"/>
                      <a:pt x="36" y="5"/>
                    </a:cubicBezTo>
                    <a:cubicBezTo>
                      <a:pt x="38" y="5"/>
                      <a:pt x="38" y="2"/>
                      <a:pt x="36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3" name="Freeform 93"/>
              <p:cNvSpPr>
                <a:spLocks/>
              </p:cNvSpPr>
              <p:nvPr/>
            </p:nvSpPr>
            <p:spPr bwMode="auto">
              <a:xfrm>
                <a:off x="1487488" y="2374901"/>
                <a:ext cx="9525" cy="57150"/>
              </a:xfrm>
              <a:custGeom>
                <a:avLst/>
                <a:gdLst>
                  <a:gd name="T0" fmla="*/ 8 w 9"/>
                  <a:gd name="T1" fmla="*/ 2 h 53"/>
                  <a:gd name="T2" fmla="*/ 7 w 9"/>
                  <a:gd name="T3" fmla="*/ 0 h 53"/>
                  <a:gd name="T4" fmla="*/ 4 w 9"/>
                  <a:gd name="T5" fmla="*/ 1 h 53"/>
                  <a:gd name="T6" fmla="*/ 4 w 9"/>
                  <a:gd name="T7" fmla="*/ 51 h 53"/>
                  <a:gd name="T8" fmla="*/ 7 w 9"/>
                  <a:gd name="T9" fmla="*/ 51 h 53"/>
                  <a:gd name="T10" fmla="*/ 7 w 9"/>
                  <a:gd name="T11" fmla="*/ 49 h 53"/>
                  <a:gd name="T12" fmla="*/ 4 w 9"/>
                  <a:gd name="T13" fmla="*/ 49 h 53"/>
                  <a:gd name="T14" fmla="*/ 4 w 9"/>
                  <a:gd name="T15" fmla="*/ 51 h 53"/>
                  <a:gd name="T16" fmla="*/ 7 w 9"/>
                  <a:gd name="T17" fmla="*/ 51 h 53"/>
                  <a:gd name="T18" fmla="*/ 7 w 9"/>
                  <a:gd name="T19" fmla="*/ 2 h 53"/>
                  <a:gd name="T20" fmla="*/ 5 w 9"/>
                  <a:gd name="T21" fmla="*/ 2 h 53"/>
                  <a:gd name="T22" fmla="*/ 6 w 9"/>
                  <a:gd name="T23" fmla="*/ 4 h 53"/>
                  <a:gd name="T24" fmla="*/ 8 w 9"/>
                  <a:gd name="T25" fmla="*/ 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53">
                    <a:moveTo>
                      <a:pt x="8" y="2"/>
                    </a:moveTo>
                    <a:cubicBezTo>
                      <a:pt x="8" y="1"/>
                      <a:pt x="7" y="1"/>
                      <a:pt x="7" y="0"/>
                    </a:cubicBezTo>
                    <a:cubicBezTo>
                      <a:pt x="6" y="0"/>
                      <a:pt x="4" y="0"/>
                      <a:pt x="4" y="1"/>
                    </a:cubicBezTo>
                    <a:cubicBezTo>
                      <a:pt x="0" y="17"/>
                      <a:pt x="5" y="34"/>
                      <a:pt x="4" y="51"/>
                    </a:cubicBezTo>
                    <a:cubicBezTo>
                      <a:pt x="5" y="51"/>
                      <a:pt x="6" y="51"/>
                      <a:pt x="7" y="51"/>
                    </a:cubicBezTo>
                    <a:cubicBezTo>
                      <a:pt x="7" y="51"/>
                      <a:pt x="7" y="50"/>
                      <a:pt x="7" y="49"/>
                    </a:cubicBezTo>
                    <a:cubicBezTo>
                      <a:pt x="7" y="48"/>
                      <a:pt x="4" y="48"/>
                      <a:pt x="4" y="49"/>
                    </a:cubicBezTo>
                    <a:cubicBezTo>
                      <a:pt x="4" y="50"/>
                      <a:pt x="4" y="51"/>
                      <a:pt x="4" y="51"/>
                    </a:cubicBezTo>
                    <a:cubicBezTo>
                      <a:pt x="4" y="53"/>
                      <a:pt x="7" y="53"/>
                      <a:pt x="7" y="51"/>
                    </a:cubicBezTo>
                    <a:cubicBezTo>
                      <a:pt x="7" y="35"/>
                      <a:pt x="3" y="18"/>
                      <a:pt x="7" y="2"/>
                    </a:cubicBezTo>
                    <a:cubicBezTo>
                      <a:pt x="6" y="2"/>
                      <a:pt x="5" y="2"/>
                      <a:pt x="5" y="2"/>
                    </a:cubicBezTo>
                    <a:cubicBezTo>
                      <a:pt x="5" y="3"/>
                      <a:pt x="6" y="3"/>
                      <a:pt x="6" y="4"/>
                    </a:cubicBezTo>
                    <a:cubicBezTo>
                      <a:pt x="7" y="5"/>
                      <a:pt x="9" y="3"/>
                      <a:pt x="8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4" name="Freeform 94"/>
              <p:cNvSpPr>
                <a:spLocks/>
              </p:cNvSpPr>
              <p:nvPr/>
            </p:nvSpPr>
            <p:spPr bwMode="auto">
              <a:xfrm>
                <a:off x="1493838" y="2376488"/>
                <a:ext cx="9525" cy="55563"/>
              </a:xfrm>
              <a:custGeom>
                <a:avLst/>
                <a:gdLst>
                  <a:gd name="T0" fmla="*/ 4 w 8"/>
                  <a:gd name="T1" fmla="*/ 1 h 53"/>
                  <a:gd name="T2" fmla="*/ 2 w 8"/>
                  <a:gd name="T3" fmla="*/ 22 h 53"/>
                  <a:gd name="T4" fmla="*/ 2 w 8"/>
                  <a:gd name="T5" fmla="*/ 51 h 53"/>
                  <a:gd name="T6" fmla="*/ 5 w 8"/>
                  <a:gd name="T7" fmla="*/ 51 h 53"/>
                  <a:gd name="T8" fmla="*/ 5 w 8"/>
                  <a:gd name="T9" fmla="*/ 29 h 53"/>
                  <a:gd name="T10" fmla="*/ 6 w 8"/>
                  <a:gd name="T11" fmla="*/ 3 h 53"/>
                  <a:gd name="T12" fmla="*/ 4 w 8"/>
                  <a:gd name="T13" fmla="*/ 1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53">
                    <a:moveTo>
                      <a:pt x="4" y="1"/>
                    </a:moveTo>
                    <a:cubicBezTo>
                      <a:pt x="0" y="7"/>
                      <a:pt x="1" y="16"/>
                      <a:pt x="2" y="22"/>
                    </a:cubicBezTo>
                    <a:cubicBezTo>
                      <a:pt x="2" y="32"/>
                      <a:pt x="2" y="42"/>
                      <a:pt x="2" y="51"/>
                    </a:cubicBezTo>
                    <a:cubicBezTo>
                      <a:pt x="2" y="53"/>
                      <a:pt x="5" y="53"/>
                      <a:pt x="5" y="51"/>
                    </a:cubicBezTo>
                    <a:cubicBezTo>
                      <a:pt x="5" y="44"/>
                      <a:pt x="6" y="36"/>
                      <a:pt x="5" y="29"/>
                    </a:cubicBezTo>
                    <a:cubicBezTo>
                      <a:pt x="5" y="21"/>
                      <a:pt x="2" y="9"/>
                      <a:pt x="6" y="3"/>
                    </a:cubicBezTo>
                    <a:cubicBezTo>
                      <a:pt x="8" y="1"/>
                      <a:pt x="5" y="0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5" name="Freeform 101"/>
              <p:cNvSpPr>
                <a:spLocks/>
              </p:cNvSpPr>
              <p:nvPr/>
            </p:nvSpPr>
            <p:spPr bwMode="auto">
              <a:xfrm>
                <a:off x="1341438" y="2697163"/>
                <a:ext cx="85725" cy="82550"/>
              </a:xfrm>
              <a:custGeom>
                <a:avLst/>
                <a:gdLst>
                  <a:gd name="T0" fmla="*/ 54 w 80"/>
                  <a:gd name="T1" fmla="*/ 8 h 77"/>
                  <a:gd name="T2" fmla="*/ 6 w 80"/>
                  <a:gd name="T3" fmla="*/ 25 h 77"/>
                  <a:gd name="T4" fmla="*/ 28 w 80"/>
                  <a:gd name="T5" fmla="*/ 71 h 77"/>
                  <a:gd name="T6" fmla="*/ 75 w 80"/>
                  <a:gd name="T7" fmla="*/ 48 h 77"/>
                  <a:gd name="T8" fmla="*/ 47 w 80"/>
                  <a:gd name="T9" fmla="*/ 7 h 77"/>
                  <a:gd name="T10" fmla="*/ 47 w 80"/>
                  <a:gd name="T11" fmla="*/ 8 h 77"/>
                  <a:gd name="T12" fmla="*/ 75 w 80"/>
                  <a:gd name="T13" fmla="*/ 44 h 77"/>
                  <a:gd name="T14" fmla="*/ 34 w 80"/>
                  <a:gd name="T15" fmla="*/ 71 h 77"/>
                  <a:gd name="T16" fmla="*/ 6 w 80"/>
                  <a:gd name="T17" fmla="*/ 33 h 77"/>
                  <a:gd name="T18" fmla="*/ 53 w 80"/>
                  <a:gd name="T19" fmla="*/ 9 h 77"/>
                  <a:gd name="T20" fmla="*/ 54 w 80"/>
                  <a:gd name="T21" fmla="*/ 8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0" h="77">
                    <a:moveTo>
                      <a:pt x="54" y="8"/>
                    </a:moveTo>
                    <a:cubicBezTo>
                      <a:pt x="37" y="0"/>
                      <a:pt x="12" y="7"/>
                      <a:pt x="6" y="25"/>
                    </a:cubicBezTo>
                    <a:cubicBezTo>
                      <a:pt x="0" y="43"/>
                      <a:pt x="11" y="65"/>
                      <a:pt x="28" y="71"/>
                    </a:cubicBezTo>
                    <a:cubicBezTo>
                      <a:pt x="45" y="77"/>
                      <a:pt x="70" y="64"/>
                      <a:pt x="75" y="48"/>
                    </a:cubicBezTo>
                    <a:cubicBezTo>
                      <a:pt x="80" y="30"/>
                      <a:pt x="65" y="9"/>
                      <a:pt x="47" y="7"/>
                    </a:cubicBezTo>
                    <a:cubicBezTo>
                      <a:pt x="46" y="7"/>
                      <a:pt x="46" y="8"/>
                      <a:pt x="47" y="8"/>
                    </a:cubicBezTo>
                    <a:cubicBezTo>
                      <a:pt x="64" y="11"/>
                      <a:pt x="75" y="27"/>
                      <a:pt x="75" y="44"/>
                    </a:cubicBezTo>
                    <a:cubicBezTo>
                      <a:pt x="73" y="62"/>
                      <a:pt x="50" y="71"/>
                      <a:pt x="34" y="71"/>
                    </a:cubicBezTo>
                    <a:cubicBezTo>
                      <a:pt x="16" y="70"/>
                      <a:pt x="5" y="49"/>
                      <a:pt x="6" y="33"/>
                    </a:cubicBezTo>
                    <a:cubicBezTo>
                      <a:pt x="6" y="12"/>
                      <a:pt x="35" y="1"/>
                      <a:pt x="53" y="9"/>
                    </a:cubicBezTo>
                    <a:cubicBezTo>
                      <a:pt x="54" y="9"/>
                      <a:pt x="55" y="8"/>
                      <a:pt x="54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6" name="Freeform 102"/>
              <p:cNvSpPr>
                <a:spLocks/>
              </p:cNvSpPr>
              <p:nvPr/>
            </p:nvSpPr>
            <p:spPr bwMode="auto">
              <a:xfrm>
                <a:off x="1347788" y="2703513"/>
                <a:ext cx="66675" cy="69850"/>
              </a:xfrm>
              <a:custGeom>
                <a:avLst/>
                <a:gdLst>
                  <a:gd name="T0" fmla="*/ 33 w 63"/>
                  <a:gd name="T1" fmla="*/ 0 h 66"/>
                  <a:gd name="T2" fmla="*/ 16 w 63"/>
                  <a:gd name="T3" fmla="*/ 13 h 66"/>
                  <a:gd name="T4" fmla="*/ 6 w 63"/>
                  <a:gd name="T5" fmla="*/ 23 h 66"/>
                  <a:gd name="T6" fmla="*/ 16 w 63"/>
                  <a:gd name="T7" fmla="*/ 29 h 66"/>
                  <a:gd name="T8" fmla="*/ 19 w 63"/>
                  <a:gd name="T9" fmla="*/ 30 h 66"/>
                  <a:gd name="T10" fmla="*/ 12 w 63"/>
                  <a:gd name="T11" fmla="*/ 31 h 66"/>
                  <a:gd name="T12" fmla="*/ 7 w 63"/>
                  <a:gd name="T13" fmla="*/ 32 h 66"/>
                  <a:gd name="T14" fmla="*/ 5 w 63"/>
                  <a:gd name="T15" fmla="*/ 42 h 66"/>
                  <a:gd name="T16" fmla="*/ 17 w 63"/>
                  <a:gd name="T17" fmla="*/ 51 h 66"/>
                  <a:gd name="T18" fmla="*/ 34 w 63"/>
                  <a:gd name="T19" fmla="*/ 64 h 66"/>
                  <a:gd name="T20" fmla="*/ 38 w 63"/>
                  <a:gd name="T21" fmla="*/ 50 h 66"/>
                  <a:gd name="T22" fmla="*/ 38 w 63"/>
                  <a:gd name="T23" fmla="*/ 38 h 66"/>
                  <a:gd name="T24" fmla="*/ 37 w 63"/>
                  <a:gd name="T25" fmla="*/ 34 h 66"/>
                  <a:gd name="T26" fmla="*/ 38 w 63"/>
                  <a:gd name="T27" fmla="*/ 29 h 66"/>
                  <a:gd name="T28" fmla="*/ 45 w 63"/>
                  <a:gd name="T29" fmla="*/ 34 h 66"/>
                  <a:gd name="T30" fmla="*/ 51 w 63"/>
                  <a:gd name="T31" fmla="*/ 35 h 66"/>
                  <a:gd name="T32" fmla="*/ 55 w 63"/>
                  <a:gd name="T33" fmla="*/ 26 h 66"/>
                  <a:gd name="T34" fmla="*/ 54 w 63"/>
                  <a:gd name="T35" fmla="*/ 8 h 66"/>
                  <a:gd name="T36" fmla="*/ 53 w 63"/>
                  <a:gd name="T37" fmla="*/ 9 h 66"/>
                  <a:gd name="T38" fmla="*/ 56 w 63"/>
                  <a:gd name="T39" fmla="*/ 19 h 66"/>
                  <a:gd name="T40" fmla="*/ 51 w 63"/>
                  <a:gd name="T41" fmla="*/ 24 h 66"/>
                  <a:gd name="T42" fmla="*/ 49 w 63"/>
                  <a:gd name="T43" fmla="*/ 25 h 66"/>
                  <a:gd name="T44" fmla="*/ 48 w 63"/>
                  <a:gd name="T45" fmla="*/ 34 h 66"/>
                  <a:gd name="T46" fmla="*/ 33 w 63"/>
                  <a:gd name="T47" fmla="*/ 28 h 66"/>
                  <a:gd name="T48" fmla="*/ 36 w 63"/>
                  <a:gd name="T49" fmla="*/ 40 h 66"/>
                  <a:gd name="T50" fmla="*/ 38 w 63"/>
                  <a:gd name="T51" fmla="*/ 58 h 66"/>
                  <a:gd name="T52" fmla="*/ 30 w 63"/>
                  <a:gd name="T53" fmla="*/ 61 h 66"/>
                  <a:gd name="T54" fmla="*/ 25 w 63"/>
                  <a:gd name="T55" fmla="*/ 55 h 66"/>
                  <a:gd name="T56" fmla="*/ 19 w 63"/>
                  <a:gd name="T57" fmla="*/ 50 h 66"/>
                  <a:gd name="T58" fmla="*/ 15 w 63"/>
                  <a:gd name="T59" fmla="*/ 49 h 66"/>
                  <a:gd name="T60" fmla="*/ 11 w 63"/>
                  <a:gd name="T61" fmla="*/ 47 h 66"/>
                  <a:gd name="T62" fmla="*/ 12 w 63"/>
                  <a:gd name="T63" fmla="*/ 32 h 66"/>
                  <a:gd name="T64" fmla="*/ 21 w 63"/>
                  <a:gd name="T65" fmla="*/ 31 h 66"/>
                  <a:gd name="T66" fmla="*/ 22 w 63"/>
                  <a:gd name="T67" fmla="*/ 30 h 66"/>
                  <a:gd name="T68" fmla="*/ 18 w 63"/>
                  <a:gd name="T69" fmla="*/ 27 h 66"/>
                  <a:gd name="T70" fmla="*/ 11 w 63"/>
                  <a:gd name="T71" fmla="*/ 29 h 66"/>
                  <a:gd name="T72" fmla="*/ 12 w 63"/>
                  <a:gd name="T73" fmla="*/ 17 h 66"/>
                  <a:gd name="T74" fmla="*/ 35 w 63"/>
                  <a:gd name="T75" fmla="*/ 0 h 66"/>
                  <a:gd name="T76" fmla="*/ 33 w 63"/>
                  <a:gd name="T77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63" h="66">
                    <a:moveTo>
                      <a:pt x="33" y="0"/>
                    </a:moveTo>
                    <a:cubicBezTo>
                      <a:pt x="33" y="9"/>
                      <a:pt x="23" y="11"/>
                      <a:pt x="16" y="13"/>
                    </a:cubicBezTo>
                    <a:cubicBezTo>
                      <a:pt x="12" y="15"/>
                      <a:pt x="9" y="19"/>
                      <a:pt x="6" y="23"/>
                    </a:cubicBezTo>
                    <a:cubicBezTo>
                      <a:pt x="0" y="32"/>
                      <a:pt x="9" y="31"/>
                      <a:pt x="16" y="29"/>
                    </a:cubicBezTo>
                    <a:cubicBezTo>
                      <a:pt x="17" y="28"/>
                      <a:pt x="18" y="29"/>
                      <a:pt x="19" y="30"/>
                    </a:cubicBezTo>
                    <a:cubicBezTo>
                      <a:pt x="17" y="31"/>
                      <a:pt x="14" y="31"/>
                      <a:pt x="12" y="31"/>
                    </a:cubicBezTo>
                    <a:cubicBezTo>
                      <a:pt x="10" y="30"/>
                      <a:pt x="8" y="31"/>
                      <a:pt x="7" y="32"/>
                    </a:cubicBezTo>
                    <a:cubicBezTo>
                      <a:pt x="4" y="34"/>
                      <a:pt x="3" y="40"/>
                      <a:pt x="5" y="42"/>
                    </a:cubicBezTo>
                    <a:cubicBezTo>
                      <a:pt x="7" y="47"/>
                      <a:pt x="12" y="49"/>
                      <a:pt x="17" y="51"/>
                    </a:cubicBezTo>
                    <a:cubicBezTo>
                      <a:pt x="24" y="53"/>
                      <a:pt x="26" y="61"/>
                      <a:pt x="34" y="64"/>
                    </a:cubicBezTo>
                    <a:cubicBezTo>
                      <a:pt x="41" y="66"/>
                      <a:pt x="39" y="54"/>
                      <a:pt x="38" y="50"/>
                    </a:cubicBezTo>
                    <a:cubicBezTo>
                      <a:pt x="37" y="46"/>
                      <a:pt x="37" y="43"/>
                      <a:pt x="38" y="38"/>
                    </a:cubicBezTo>
                    <a:cubicBezTo>
                      <a:pt x="39" y="36"/>
                      <a:pt x="38" y="36"/>
                      <a:pt x="37" y="34"/>
                    </a:cubicBezTo>
                    <a:cubicBezTo>
                      <a:pt x="36" y="33"/>
                      <a:pt x="31" y="25"/>
                      <a:pt x="38" y="29"/>
                    </a:cubicBezTo>
                    <a:cubicBezTo>
                      <a:pt x="40" y="30"/>
                      <a:pt x="43" y="32"/>
                      <a:pt x="45" y="34"/>
                    </a:cubicBezTo>
                    <a:cubicBezTo>
                      <a:pt x="46" y="35"/>
                      <a:pt x="49" y="36"/>
                      <a:pt x="51" y="35"/>
                    </a:cubicBezTo>
                    <a:cubicBezTo>
                      <a:pt x="55" y="33"/>
                      <a:pt x="45" y="24"/>
                      <a:pt x="55" y="26"/>
                    </a:cubicBezTo>
                    <a:cubicBezTo>
                      <a:pt x="63" y="28"/>
                      <a:pt x="55" y="10"/>
                      <a:pt x="54" y="8"/>
                    </a:cubicBezTo>
                    <a:cubicBezTo>
                      <a:pt x="53" y="7"/>
                      <a:pt x="52" y="8"/>
                      <a:pt x="53" y="9"/>
                    </a:cubicBezTo>
                    <a:cubicBezTo>
                      <a:pt x="55" y="12"/>
                      <a:pt x="55" y="15"/>
                      <a:pt x="56" y="19"/>
                    </a:cubicBezTo>
                    <a:cubicBezTo>
                      <a:pt x="58" y="24"/>
                      <a:pt x="54" y="23"/>
                      <a:pt x="51" y="24"/>
                    </a:cubicBezTo>
                    <a:cubicBezTo>
                      <a:pt x="50" y="24"/>
                      <a:pt x="50" y="25"/>
                      <a:pt x="49" y="25"/>
                    </a:cubicBezTo>
                    <a:cubicBezTo>
                      <a:pt x="49" y="27"/>
                      <a:pt x="50" y="35"/>
                      <a:pt x="48" y="34"/>
                    </a:cubicBezTo>
                    <a:cubicBezTo>
                      <a:pt x="45" y="33"/>
                      <a:pt x="35" y="23"/>
                      <a:pt x="33" y="28"/>
                    </a:cubicBezTo>
                    <a:cubicBezTo>
                      <a:pt x="31" y="32"/>
                      <a:pt x="38" y="35"/>
                      <a:pt x="36" y="40"/>
                    </a:cubicBezTo>
                    <a:cubicBezTo>
                      <a:pt x="34" y="45"/>
                      <a:pt x="37" y="53"/>
                      <a:pt x="38" y="58"/>
                    </a:cubicBezTo>
                    <a:cubicBezTo>
                      <a:pt x="38" y="62"/>
                      <a:pt x="36" y="63"/>
                      <a:pt x="30" y="61"/>
                    </a:cubicBezTo>
                    <a:cubicBezTo>
                      <a:pt x="27" y="59"/>
                      <a:pt x="27" y="57"/>
                      <a:pt x="25" y="55"/>
                    </a:cubicBezTo>
                    <a:cubicBezTo>
                      <a:pt x="23" y="53"/>
                      <a:pt x="21" y="51"/>
                      <a:pt x="19" y="50"/>
                    </a:cubicBezTo>
                    <a:cubicBezTo>
                      <a:pt x="17" y="50"/>
                      <a:pt x="16" y="49"/>
                      <a:pt x="15" y="49"/>
                    </a:cubicBezTo>
                    <a:cubicBezTo>
                      <a:pt x="14" y="48"/>
                      <a:pt x="12" y="48"/>
                      <a:pt x="11" y="47"/>
                    </a:cubicBezTo>
                    <a:cubicBezTo>
                      <a:pt x="5" y="44"/>
                      <a:pt x="5" y="39"/>
                      <a:pt x="12" y="32"/>
                    </a:cubicBezTo>
                    <a:cubicBezTo>
                      <a:pt x="15" y="32"/>
                      <a:pt x="18" y="32"/>
                      <a:pt x="21" y="31"/>
                    </a:cubicBezTo>
                    <a:cubicBezTo>
                      <a:pt x="21" y="31"/>
                      <a:pt x="22" y="30"/>
                      <a:pt x="22" y="30"/>
                    </a:cubicBezTo>
                    <a:cubicBezTo>
                      <a:pt x="21" y="28"/>
                      <a:pt x="20" y="27"/>
                      <a:pt x="18" y="27"/>
                    </a:cubicBezTo>
                    <a:cubicBezTo>
                      <a:pt x="15" y="28"/>
                      <a:pt x="13" y="29"/>
                      <a:pt x="11" y="29"/>
                    </a:cubicBezTo>
                    <a:cubicBezTo>
                      <a:pt x="1" y="33"/>
                      <a:pt x="10" y="20"/>
                      <a:pt x="12" y="17"/>
                    </a:cubicBezTo>
                    <a:cubicBezTo>
                      <a:pt x="19" y="11"/>
                      <a:pt x="34" y="12"/>
                      <a:pt x="35" y="0"/>
                    </a:cubicBezTo>
                    <a:cubicBezTo>
                      <a:pt x="35" y="0"/>
                      <a:pt x="33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7" name="Freeform 103"/>
              <p:cNvSpPr>
                <a:spLocks/>
              </p:cNvSpPr>
              <p:nvPr/>
            </p:nvSpPr>
            <p:spPr bwMode="auto">
              <a:xfrm>
                <a:off x="1354138" y="2735263"/>
                <a:ext cx="6350" cy="12700"/>
              </a:xfrm>
              <a:custGeom>
                <a:avLst/>
                <a:gdLst>
                  <a:gd name="T0" fmla="*/ 2 w 7"/>
                  <a:gd name="T1" fmla="*/ 9 h 11"/>
                  <a:gd name="T2" fmla="*/ 1 w 7"/>
                  <a:gd name="T3" fmla="*/ 10 h 11"/>
                  <a:gd name="T4" fmla="*/ 2 w 7"/>
                  <a:gd name="T5" fmla="*/ 11 h 11"/>
                  <a:gd name="T6" fmla="*/ 7 w 7"/>
                  <a:gd name="T7" fmla="*/ 2 h 11"/>
                  <a:gd name="T8" fmla="*/ 6 w 7"/>
                  <a:gd name="T9" fmla="*/ 1 h 11"/>
                  <a:gd name="T10" fmla="*/ 0 w 7"/>
                  <a:gd name="T11" fmla="*/ 10 h 11"/>
                  <a:gd name="T12" fmla="*/ 1 w 7"/>
                  <a:gd name="T13" fmla="*/ 11 h 11"/>
                  <a:gd name="T14" fmla="*/ 3 w 7"/>
                  <a:gd name="T15" fmla="*/ 10 h 11"/>
                  <a:gd name="T16" fmla="*/ 2 w 7"/>
                  <a:gd name="T17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11">
                    <a:moveTo>
                      <a:pt x="2" y="9"/>
                    </a:moveTo>
                    <a:cubicBezTo>
                      <a:pt x="1" y="9"/>
                      <a:pt x="1" y="10"/>
                      <a:pt x="1" y="10"/>
                    </a:cubicBezTo>
                    <a:cubicBezTo>
                      <a:pt x="1" y="10"/>
                      <a:pt x="1" y="10"/>
                      <a:pt x="2" y="11"/>
                    </a:cubicBezTo>
                    <a:cubicBezTo>
                      <a:pt x="3" y="7"/>
                      <a:pt x="4" y="4"/>
                      <a:pt x="7" y="2"/>
                    </a:cubicBezTo>
                    <a:cubicBezTo>
                      <a:pt x="7" y="1"/>
                      <a:pt x="6" y="0"/>
                      <a:pt x="6" y="1"/>
                    </a:cubicBezTo>
                    <a:cubicBezTo>
                      <a:pt x="3" y="3"/>
                      <a:pt x="2" y="7"/>
                      <a:pt x="0" y="10"/>
                    </a:cubicBezTo>
                    <a:cubicBezTo>
                      <a:pt x="0" y="11"/>
                      <a:pt x="1" y="11"/>
                      <a:pt x="1" y="11"/>
                    </a:cubicBezTo>
                    <a:cubicBezTo>
                      <a:pt x="2" y="11"/>
                      <a:pt x="2" y="10"/>
                      <a:pt x="3" y="10"/>
                    </a:cubicBezTo>
                    <a:cubicBezTo>
                      <a:pt x="3" y="9"/>
                      <a:pt x="2" y="8"/>
                      <a:pt x="2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8" name="Freeform 104"/>
              <p:cNvSpPr>
                <a:spLocks/>
              </p:cNvSpPr>
              <p:nvPr/>
            </p:nvSpPr>
            <p:spPr bwMode="auto">
              <a:xfrm>
                <a:off x="1355725" y="2735263"/>
                <a:ext cx="9525" cy="15875"/>
              </a:xfrm>
              <a:custGeom>
                <a:avLst/>
                <a:gdLst>
                  <a:gd name="T0" fmla="*/ 1 w 9"/>
                  <a:gd name="T1" fmla="*/ 14 h 15"/>
                  <a:gd name="T2" fmla="*/ 8 w 9"/>
                  <a:gd name="T3" fmla="*/ 1 h 15"/>
                  <a:gd name="T4" fmla="*/ 7 w 9"/>
                  <a:gd name="T5" fmla="*/ 1 h 15"/>
                  <a:gd name="T6" fmla="*/ 0 w 9"/>
                  <a:gd name="T7" fmla="*/ 14 h 15"/>
                  <a:gd name="T8" fmla="*/ 1 w 9"/>
                  <a:gd name="T9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5">
                    <a:moveTo>
                      <a:pt x="1" y="14"/>
                    </a:moveTo>
                    <a:cubicBezTo>
                      <a:pt x="4" y="10"/>
                      <a:pt x="6" y="6"/>
                      <a:pt x="8" y="1"/>
                    </a:cubicBezTo>
                    <a:cubicBezTo>
                      <a:pt x="9" y="1"/>
                      <a:pt x="7" y="0"/>
                      <a:pt x="7" y="1"/>
                    </a:cubicBezTo>
                    <a:cubicBezTo>
                      <a:pt x="5" y="5"/>
                      <a:pt x="3" y="10"/>
                      <a:pt x="0" y="14"/>
                    </a:cubicBezTo>
                    <a:cubicBezTo>
                      <a:pt x="0" y="14"/>
                      <a:pt x="1" y="15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9" name="Freeform 105"/>
              <p:cNvSpPr>
                <a:spLocks/>
              </p:cNvSpPr>
              <p:nvPr/>
            </p:nvSpPr>
            <p:spPr bwMode="auto">
              <a:xfrm>
                <a:off x="1357313" y="2735263"/>
                <a:ext cx="9525" cy="15875"/>
              </a:xfrm>
              <a:custGeom>
                <a:avLst/>
                <a:gdLst>
                  <a:gd name="T0" fmla="*/ 1 w 10"/>
                  <a:gd name="T1" fmla="*/ 14 h 15"/>
                  <a:gd name="T2" fmla="*/ 3 w 10"/>
                  <a:gd name="T3" fmla="*/ 12 h 15"/>
                  <a:gd name="T4" fmla="*/ 6 w 10"/>
                  <a:gd name="T5" fmla="*/ 8 h 15"/>
                  <a:gd name="T6" fmla="*/ 8 w 10"/>
                  <a:gd name="T7" fmla="*/ 4 h 15"/>
                  <a:gd name="T8" fmla="*/ 10 w 10"/>
                  <a:gd name="T9" fmla="*/ 1 h 15"/>
                  <a:gd name="T10" fmla="*/ 9 w 10"/>
                  <a:gd name="T11" fmla="*/ 1 h 15"/>
                  <a:gd name="T12" fmla="*/ 8 w 10"/>
                  <a:gd name="T13" fmla="*/ 1 h 15"/>
                  <a:gd name="T14" fmla="*/ 10 w 10"/>
                  <a:gd name="T15" fmla="*/ 1 h 15"/>
                  <a:gd name="T16" fmla="*/ 10 w 10"/>
                  <a:gd name="T17" fmla="*/ 0 h 15"/>
                  <a:gd name="T18" fmla="*/ 9 w 10"/>
                  <a:gd name="T19" fmla="*/ 0 h 15"/>
                  <a:gd name="T20" fmla="*/ 5 w 10"/>
                  <a:gd name="T21" fmla="*/ 6 h 15"/>
                  <a:gd name="T22" fmla="*/ 3 w 10"/>
                  <a:gd name="T23" fmla="*/ 9 h 15"/>
                  <a:gd name="T24" fmla="*/ 1 w 10"/>
                  <a:gd name="T25" fmla="*/ 13 h 15"/>
                  <a:gd name="T26" fmla="*/ 1 w 10"/>
                  <a:gd name="T27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15">
                    <a:moveTo>
                      <a:pt x="1" y="14"/>
                    </a:moveTo>
                    <a:cubicBezTo>
                      <a:pt x="2" y="14"/>
                      <a:pt x="3" y="12"/>
                      <a:pt x="3" y="12"/>
                    </a:cubicBezTo>
                    <a:cubicBezTo>
                      <a:pt x="4" y="10"/>
                      <a:pt x="5" y="9"/>
                      <a:pt x="6" y="8"/>
                    </a:cubicBezTo>
                    <a:cubicBezTo>
                      <a:pt x="6" y="6"/>
                      <a:pt x="7" y="5"/>
                      <a:pt x="8" y="4"/>
                    </a:cubicBezTo>
                    <a:cubicBezTo>
                      <a:pt x="8" y="3"/>
                      <a:pt x="9" y="2"/>
                      <a:pt x="10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8" y="1"/>
                      <a:pt x="9" y="1"/>
                      <a:pt x="8" y="1"/>
                    </a:cubicBezTo>
                    <a:cubicBezTo>
                      <a:pt x="8" y="2"/>
                      <a:pt x="9" y="2"/>
                      <a:pt x="10" y="1"/>
                    </a:cubicBezTo>
                    <a:cubicBezTo>
                      <a:pt x="10" y="1"/>
                      <a:pt x="10" y="1"/>
                      <a:pt x="10" y="0"/>
                    </a:cubicBezTo>
                    <a:cubicBezTo>
                      <a:pt x="10" y="0"/>
                      <a:pt x="9" y="0"/>
                      <a:pt x="9" y="0"/>
                    </a:cubicBezTo>
                    <a:cubicBezTo>
                      <a:pt x="7" y="1"/>
                      <a:pt x="6" y="4"/>
                      <a:pt x="5" y="6"/>
                    </a:cubicBezTo>
                    <a:cubicBezTo>
                      <a:pt x="5" y="7"/>
                      <a:pt x="4" y="8"/>
                      <a:pt x="3" y="9"/>
                    </a:cubicBezTo>
                    <a:cubicBezTo>
                      <a:pt x="3" y="10"/>
                      <a:pt x="2" y="13"/>
                      <a:pt x="1" y="13"/>
                    </a:cubicBezTo>
                    <a:cubicBezTo>
                      <a:pt x="0" y="14"/>
                      <a:pt x="0" y="15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0" name="Freeform 106"/>
              <p:cNvSpPr>
                <a:spLocks/>
              </p:cNvSpPr>
              <p:nvPr/>
            </p:nvSpPr>
            <p:spPr bwMode="auto">
              <a:xfrm>
                <a:off x="1358900" y="2735263"/>
                <a:ext cx="11113" cy="17463"/>
              </a:xfrm>
              <a:custGeom>
                <a:avLst/>
                <a:gdLst>
                  <a:gd name="T0" fmla="*/ 2 w 10"/>
                  <a:gd name="T1" fmla="*/ 16 h 17"/>
                  <a:gd name="T2" fmla="*/ 10 w 10"/>
                  <a:gd name="T3" fmla="*/ 1 h 17"/>
                  <a:gd name="T4" fmla="*/ 9 w 10"/>
                  <a:gd name="T5" fmla="*/ 1 h 17"/>
                  <a:gd name="T6" fmla="*/ 1 w 10"/>
                  <a:gd name="T7" fmla="*/ 16 h 17"/>
                  <a:gd name="T8" fmla="*/ 2 w 10"/>
                  <a:gd name="T9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7">
                    <a:moveTo>
                      <a:pt x="2" y="16"/>
                    </a:moveTo>
                    <a:cubicBezTo>
                      <a:pt x="4" y="11"/>
                      <a:pt x="8" y="7"/>
                      <a:pt x="10" y="1"/>
                    </a:cubicBezTo>
                    <a:cubicBezTo>
                      <a:pt x="10" y="1"/>
                      <a:pt x="9" y="0"/>
                      <a:pt x="9" y="1"/>
                    </a:cubicBezTo>
                    <a:cubicBezTo>
                      <a:pt x="7" y="6"/>
                      <a:pt x="3" y="11"/>
                      <a:pt x="1" y="16"/>
                    </a:cubicBezTo>
                    <a:cubicBezTo>
                      <a:pt x="0" y="16"/>
                      <a:pt x="1" y="17"/>
                      <a:pt x="2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1" name="Freeform 107"/>
              <p:cNvSpPr>
                <a:spLocks/>
              </p:cNvSpPr>
              <p:nvPr/>
            </p:nvSpPr>
            <p:spPr bwMode="auto">
              <a:xfrm>
                <a:off x="1362075" y="2735263"/>
                <a:ext cx="9525" cy="15875"/>
              </a:xfrm>
              <a:custGeom>
                <a:avLst/>
                <a:gdLst>
                  <a:gd name="T0" fmla="*/ 1 w 9"/>
                  <a:gd name="T1" fmla="*/ 14 h 15"/>
                  <a:gd name="T2" fmla="*/ 9 w 9"/>
                  <a:gd name="T3" fmla="*/ 2 h 15"/>
                  <a:gd name="T4" fmla="*/ 8 w 9"/>
                  <a:gd name="T5" fmla="*/ 1 h 15"/>
                  <a:gd name="T6" fmla="*/ 0 w 9"/>
                  <a:gd name="T7" fmla="*/ 14 h 15"/>
                  <a:gd name="T8" fmla="*/ 1 w 9"/>
                  <a:gd name="T9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5">
                    <a:moveTo>
                      <a:pt x="1" y="14"/>
                    </a:moveTo>
                    <a:cubicBezTo>
                      <a:pt x="4" y="10"/>
                      <a:pt x="6" y="6"/>
                      <a:pt x="9" y="2"/>
                    </a:cubicBezTo>
                    <a:cubicBezTo>
                      <a:pt x="9" y="1"/>
                      <a:pt x="8" y="0"/>
                      <a:pt x="8" y="1"/>
                    </a:cubicBezTo>
                    <a:cubicBezTo>
                      <a:pt x="5" y="5"/>
                      <a:pt x="3" y="9"/>
                      <a:pt x="0" y="14"/>
                    </a:cubicBezTo>
                    <a:cubicBezTo>
                      <a:pt x="0" y="14"/>
                      <a:pt x="1" y="15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2" name="Freeform 108"/>
              <p:cNvSpPr>
                <a:spLocks/>
              </p:cNvSpPr>
              <p:nvPr/>
            </p:nvSpPr>
            <p:spPr bwMode="auto">
              <a:xfrm>
                <a:off x="1363663" y="2735263"/>
                <a:ext cx="12700" cy="19050"/>
              </a:xfrm>
              <a:custGeom>
                <a:avLst/>
                <a:gdLst>
                  <a:gd name="T0" fmla="*/ 2 w 12"/>
                  <a:gd name="T1" fmla="*/ 18 h 19"/>
                  <a:gd name="T2" fmla="*/ 11 w 12"/>
                  <a:gd name="T3" fmla="*/ 2 h 19"/>
                  <a:gd name="T4" fmla="*/ 10 w 12"/>
                  <a:gd name="T5" fmla="*/ 1 h 19"/>
                  <a:gd name="T6" fmla="*/ 1 w 12"/>
                  <a:gd name="T7" fmla="*/ 18 h 19"/>
                  <a:gd name="T8" fmla="*/ 2 w 12"/>
                  <a:gd name="T9" fmla="*/ 18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9">
                    <a:moveTo>
                      <a:pt x="2" y="18"/>
                    </a:moveTo>
                    <a:cubicBezTo>
                      <a:pt x="4" y="12"/>
                      <a:pt x="7" y="6"/>
                      <a:pt x="11" y="2"/>
                    </a:cubicBezTo>
                    <a:cubicBezTo>
                      <a:pt x="12" y="1"/>
                      <a:pt x="11" y="0"/>
                      <a:pt x="10" y="1"/>
                    </a:cubicBezTo>
                    <a:cubicBezTo>
                      <a:pt x="6" y="6"/>
                      <a:pt x="2" y="11"/>
                      <a:pt x="1" y="18"/>
                    </a:cubicBezTo>
                    <a:cubicBezTo>
                      <a:pt x="0" y="18"/>
                      <a:pt x="2" y="19"/>
                      <a:pt x="2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3" name="Freeform 109"/>
              <p:cNvSpPr>
                <a:spLocks/>
              </p:cNvSpPr>
              <p:nvPr/>
            </p:nvSpPr>
            <p:spPr bwMode="auto">
              <a:xfrm>
                <a:off x="1365250" y="2738438"/>
                <a:ext cx="11113" cy="17463"/>
              </a:xfrm>
              <a:custGeom>
                <a:avLst/>
                <a:gdLst>
                  <a:gd name="T0" fmla="*/ 2 w 11"/>
                  <a:gd name="T1" fmla="*/ 16 h 17"/>
                  <a:gd name="T2" fmla="*/ 11 w 11"/>
                  <a:gd name="T3" fmla="*/ 1 h 17"/>
                  <a:gd name="T4" fmla="*/ 10 w 11"/>
                  <a:gd name="T5" fmla="*/ 1 h 17"/>
                  <a:gd name="T6" fmla="*/ 0 w 11"/>
                  <a:gd name="T7" fmla="*/ 16 h 17"/>
                  <a:gd name="T8" fmla="*/ 2 w 11"/>
                  <a:gd name="T9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7">
                    <a:moveTo>
                      <a:pt x="2" y="16"/>
                    </a:moveTo>
                    <a:cubicBezTo>
                      <a:pt x="5" y="11"/>
                      <a:pt x="7" y="6"/>
                      <a:pt x="11" y="1"/>
                    </a:cubicBezTo>
                    <a:cubicBezTo>
                      <a:pt x="11" y="1"/>
                      <a:pt x="10" y="0"/>
                      <a:pt x="10" y="1"/>
                    </a:cubicBezTo>
                    <a:cubicBezTo>
                      <a:pt x="6" y="5"/>
                      <a:pt x="4" y="11"/>
                      <a:pt x="0" y="16"/>
                    </a:cubicBezTo>
                    <a:cubicBezTo>
                      <a:pt x="0" y="16"/>
                      <a:pt x="1" y="17"/>
                      <a:pt x="2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4" name="Freeform 110"/>
              <p:cNvSpPr>
                <a:spLocks/>
              </p:cNvSpPr>
              <p:nvPr/>
            </p:nvSpPr>
            <p:spPr bwMode="auto">
              <a:xfrm>
                <a:off x="1368425" y="2740026"/>
                <a:ext cx="9525" cy="15875"/>
              </a:xfrm>
              <a:custGeom>
                <a:avLst/>
                <a:gdLst>
                  <a:gd name="T0" fmla="*/ 2 w 9"/>
                  <a:gd name="T1" fmla="*/ 14 h 15"/>
                  <a:gd name="T2" fmla="*/ 9 w 9"/>
                  <a:gd name="T3" fmla="*/ 1 h 15"/>
                  <a:gd name="T4" fmla="*/ 7 w 9"/>
                  <a:gd name="T5" fmla="*/ 0 h 15"/>
                  <a:gd name="T6" fmla="*/ 0 w 9"/>
                  <a:gd name="T7" fmla="*/ 14 h 15"/>
                  <a:gd name="T8" fmla="*/ 2 w 9"/>
                  <a:gd name="T9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5">
                    <a:moveTo>
                      <a:pt x="2" y="14"/>
                    </a:moveTo>
                    <a:cubicBezTo>
                      <a:pt x="3" y="9"/>
                      <a:pt x="6" y="5"/>
                      <a:pt x="9" y="1"/>
                    </a:cubicBezTo>
                    <a:cubicBezTo>
                      <a:pt x="9" y="0"/>
                      <a:pt x="8" y="0"/>
                      <a:pt x="7" y="0"/>
                    </a:cubicBezTo>
                    <a:cubicBezTo>
                      <a:pt x="5" y="5"/>
                      <a:pt x="2" y="9"/>
                      <a:pt x="0" y="14"/>
                    </a:cubicBezTo>
                    <a:cubicBezTo>
                      <a:pt x="0" y="14"/>
                      <a:pt x="1" y="15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5" name="Freeform 111"/>
              <p:cNvSpPr>
                <a:spLocks/>
              </p:cNvSpPr>
              <p:nvPr/>
            </p:nvSpPr>
            <p:spPr bwMode="auto">
              <a:xfrm>
                <a:off x="1370013" y="2743201"/>
                <a:ext cx="9525" cy="17463"/>
              </a:xfrm>
              <a:custGeom>
                <a:avLst/>
                <a:gdLst>
                  <a:gd name="T0" fmla="*/ 1 w 8"/>
                  <a:gd name="T1" fmla="*/ 16 h 16"/>
                  <a:gd name="T2" fmla="*/ 8 w 8"/>
                  <a:gd name="T3" fmla="*/ 1 h 16"/>
                  <a:gd name="T4" fmla="*/ 7 w 8"/>
                  <a:gd name="T5" fmla="*/ 1 h 16"/>
                  <a:gd name="T6" fmla="*/ 0 w 8"/>
                  <a:gd name="T7" fmla="*/ 15 h 16"/>
                  <a:gd name="T8" fmla="*/ 1 w 8"/>
                  <a:gd name="T9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6">
                    <a:moveTo>
                      <a:pt x="1" y="16"/>
                    </a:moveTo>
                    <a:cubicBezTo>
                      <a:pt x="3" y="11"/>
                      <a:pt x="6" y="6"/>
                      <a:pt x="8" y="1"/>
                    </a:cubicBezTo>
                    <a:cubicBezTo>
                      <a:pt x="8" y="1"/>
                      <a:pt x="7" y="0"/>
                      <a:pt x="7" y="1"/>
                    </a:cubicBezTo>
                    <a:cubicBezTo>
                      <a:pt x="4" y="6"/>
                      <a:pt x="2" y="10"/>
                      <a:pt x="0" y="15"/>
                    </a:cubicBezTo>
                    <a:cubicBezTo>
                      <a:pt x="0" y="16"/>
                      <a:pt x="1" y="16"/>
                      <a:pt x="1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6" name="Freeform 112"/>
              <p:cNvSpPr>
                <a:spLocks/>
              </p:cNvSpPr>
              <p:nvPr/>
            </p:nvSpPr>
            <p:spPr bwMode="auto">
              <a:xfrm>
                <a:off x="1373188" y="2743201"/>
                <a:ext cx="7938" cy="17463"/>
              </a:xfrm>
              <a:custGeom>
                <a:avLst/>
                <a:gdLst>
                  <a:gd name="T0" fmla="*/ 2 w 8"/>
                  <a:gd name="T1" fmla="*/ 15 h 16"/>
                  <a:gd name="T2" fmla="*/ 8 w 8"/>
                  <a:gd name="T3" fmla="*/ 1 h 16"/>
                  <a:gd name="T4" fmla="*/ 7 w 8"/>
                  <a:gd name="T5" fmla="*/ 1 h 16"/>
                  <a:gd name="T6" fmla="*/ 1 w 8"/>
                  <a:gd name="T7" fmla="*/ 14 h 16"/>
                  <a:gd name="T8" fmla="*/ 2 w 8"/>
                  <a:gd name="T9" fmla="*/ 1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6">
                    <a:moveTo>
                      <a:pt x="2" y="15"/>
                    </a:moveTo>
                    <a:cubicBezTo>
                      <a:pt x="4" y="11"/>
                      <a:pt x="6" y="6"/>
                      <a:pt x="8" y="1"/>
                    </a:cubicBezTo>
                    <a:cubicBezTo>
                      <a:pt x="8" y="1"/>
                      <a:pt x="7" y="0"/>
                      <a:pt x="7" y="1"/>
                    </a:cubicBezTo>
                    <a:cubicBezTo>
                      <a:pt x="5" y="5"/>
                      <a:pt x="3" y="10"/>
                      <a:pt x="1" y="14"/>
                    </a:cubicBezTo>
                    <a:cubicBezTo>
                      <a:pt x="0" y="15"/>
                      <a:pt x="1" y="16"/>
                      <a:pt x="2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7" name="Freeform 113"/>
              <p:cNvSpPr>
                <a:spLocks/>
              </p:cNvSpPr>
              <p:nvPr/>
            </p:nvSpPr>
            <p:spPr bwMode="auto">
              <a:xfrm>
                <a:off x="1376363" y="2744788"/>
                <a:ext cx="6350" cy="20638"/>
              </a:xfrm>
              <a:custGeom>
                <a:avLst/>
                <a:gdLst>
                  <a:gd name="T0" fmla="*/ 2 w 6"/>
                  <a:gd name="T1" fmla="*/ 19 h 19"/>
                  <a:gd name="T2" fmla="*/ 6 w 6"/>
                  <a:gd name="T3" fmla="*/ 1 h 19"/>
                  <a:gd name="T4" fmla="*/ 5 w 6"/>
                  <a:gd name="T5" fmla="*/ 1 h 19"/>
                  <a:gd name="T6" fmla="*/ 0 w 6"/>
                  <a:gd name="T7" fmla="*/ 19 h 19"/>
                  <a:gd name="T8" fmla="*/ 2 w 6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9">
                    <a:moveTo>
                      <a:pt x="2" y="19"/>
                    </a:moveTo>
                    <a:cubicBezTo>
                      <a:pt x="2" y="12"/>
                      <a:pt x="5" y="7"/>
                      <a:pt x="6" y="1"/>
                    </a:cubicBezTo>
                    <a:cubicBezTo>
                      <a:pt x="6" y="0"/>
                      <a:pt x="5" y="0"/>
                      <a:pt x="5" y="1"/>
                    </a:cubicBezTo>
                    <a:cubicBezTo>
                      <a:pt x="4" y="7"/>
                      <a:pt x="1" y="12"/>
                      <a:pt x="0" y="19"/>
                    </a:cubicBezTo>
                    <a:cubicBezTo>
                      <a:pt x="0" y="19"/>
                      <a:pt x="2" y="19"/>
                      <a:pt x="2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8" name="Freeform 114"/>
              <p:cNvSpPr>
                <a:spLocks/>
              </p:cNvSpPr>
              <p:nvPr/>
            </p:nvSpPr>
            <p:spPr bwMode="auto">
              <a:xfrm>
                <a:off x="1376363" y="2751138"/>
                <a:ext cx="6350" cy="15875"/>
              </a:xfrm>
              <a:custGeom>
                <a:avLst/>
                <a:gdLst>
                  <a:gd name="T0" fmla="*/ 1 w 6"/>
                  <a:gd name="T1" fmla="*/ 14 h 15"/>
                  <a:gd name="T2" fmla="*/ 5 w 6"/>
                  <a:gd name="T3" fmla="*/ 1 h 15"/>
                  <a:gd name="T4" fmla="*/ 4 w 6"/>
                  <a:gd name="T5" fmla="*/ 1 h 15"/>
                  <a:gd name="T6" fmla="*/ 0 w 6"/>
                  <a:gd name="T7" fmla="*/ 13 h 15"/>
                  <a:gd name="T8" fmla="*/ 1 w 6"/>
                  <a:gd name="T9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5">
                    <a:moveTo>
                      <a:pt x="1" y="14"/>
                    </a:moveTo>
                    <a:cubicBezTo>
                      <a:pt x="2" y="10"/>
                      <a:pt x="4" y="6"/>
                      <a:pt x="5" y="1"/>
                    </a:cubicBezTo>
                    <a:cubicBezTo>
                      <a:pt x="6" y="0"/>
                      <a:pt x="4" y="0"/>
                      <a:pt x="4" y="1"/>
                    </a:cubicBezTo>
                    <a:cubicBezTo>
                      <a:pt x="3" y="5"/>
                      <a:pt x="1" y="9"/>
                      <a:pt x="0" y="13"/>
                    </a:cubicBezTo>
                    <a:cubicBezTo>
                      <a:pt x="0" y="14"/>
                      <a:pt x="1" y="15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9" name="Freeform 115"/>
              <p:cNvSpPr>
                <a:spLocks/>
              </p:cNvSpPr>
              <p:nvPr/>
            </p:nvSpPr>
            <p:spPr bwMode="auto">
              <a:xfrm>
                <a:off x="1379538" y="2754313"/>
                <a:ext cx="4763" cy="14288"/>
              </a:xfrm>
              <a:custGeom>
                <a:avLst/>
                <a:gdLst>
                  <a:gd name="T0" fmla="*/ 2 w 4"/>
                  <a:gd name="T1" fmla="*/ 13 h 14"/>
                  <a:gd name="T2" fmla="*/ 3 w 4"/>
                  <a:gd name="T3" fmla="*/ 2 h 14"/>
                  <a:gd name="T4" fmla="*/ 2 w 4"/>
                  <a:gd name="T5" fmla="*/ 1 h 14"/>
                  <a:gd name="T6" fmla="*/ 0 w 4"/>
                  <a:gd name="T7" fmla="*/ 13 h 14"/>
                  <a:gd name="T8" fmla="*/ 2 w 4"/>
                  <a:gd name="T9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4">
                    <a:moveTo>
                      <a:pt x="2" y="13"/>
                    </a:moveTo>
                    <a:cubicBezTo>
                      <a:pt x="2" y="9"/>
                      <a:pt x="3" y="5"/>
                      <a:pt x="3" y="2"/>
                    </a:cubicBezTo>
                    <a:cubicBezTo>
                      <a:pt x="4" y="1"/>
                      <a:pt x="2" y="0"/>
                      <a:pt x="2" y="1"/>
                    </a:cubicBezTo>
                    <a:cubicBezTo>
                      <a:pt x="1" y="5"/>
                      <a:pt x="1" y="9"/>
                      <a:pt x="0" y="13"/>
                    </a:cubicBezTo>
                    <a:cubicBezTo>
                      <a:pt x="0" y="14"/>
                      <a:pt x="2" y="14"/>
                      <a:pt x="2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0" name="Freeform 116"/>
              <p:cNvSpPr>
                <a:spLocks/>
              </p:cNvSpPr>
              <p:nvPr/>
            </p:nvSpPr>
            <p:spPr bwMode="auto">
              <a:xfrm>
                <a:off x="1382713" y="2754313"/>
                <a:ext cx="1588" cy="15875"/>
              </a:xfrm>
              <a:custGeom>
                <a:avLst/>
                <a:gdLst>
                  <a:gd name="T0" fmla="*/ 2 w 2"/>
                  <a:gd name="T1" fmla="*/ 14 h 14"/>
                  <a:gd name="T2" fmla="*/ 2 w 2"/>
                  <a:gd name="T3" fmla="*/ 1 h 14"/>
                  <a:gd name="T4" fmla="*/ 1 w 2"/>
                  <a:gd name="T5" fmla="*/ 1 h 14"/>
                  <a:gd name="T6" fmla="*/ 0 w 2"/>
                  <a:gd name="T7" fmla="*/ 14 h 14"/>
                  <a:gd name="T8" fmla="*/ 2 w 2"/>
                  <a:gd name="T9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4">
                    <a:moveTo>
                      <a:pt x="2" y="14"/>
                    </a:moveTo>
                    <a:cubicBezTo>
                      <a:pt x="2" y="9"/>
                      <a:pt x="1" y="5"/>
                      <a:pt x="2" y="1"/>
                    </a:cubicBezTo>
                    <a:cubicBezTo>
                      <a:pt x="2" y="0"/>
                      <a:pt x="1" y="0"/>
                      <a:pt x="1" y="1"/>
                    </a:cubicBezTo>
                    <a:cubicBezTo>
                      <a:pt x="0" y="5"/>
                      <a:pt x="0" y="9"/>
                      <a:pt x="0" y="14"/>
                    </a:cubicBezTo>
                    <a:cubicBezTo>
                      <a:pt x="0" y="14"/>
                      <a:pt x="2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1" name="Freeform 117"/>
              <p:cNvSpPr>
                <a:spLocks/>
              </p:cNvSpPr>
              <p:nvPr/>
            </p:nvSpPr>
            <p:spPr bwMode="auto">
              <a:xfrm>
                <a:off x="1384300" y="2755901"/>
                <a:ext cx="1588" cy="14288"/>
              </a:xfrm>
              <a:custGeom>
                <a:avLst/>
                <a:gdLst>
                  <a:gd name="T0" fmla="*/ 1 w 2"/>
                  <a:gd name="T1" fmla="*/ 12 h 13"/>
                  <a:gd name="T2" fmla="*/ 2 w 2"/>
                  <a:gd name="T3" fmla="*/ 1 h 13"/>
                  <a:gd name="T4" fmla="*/ 1 w 2"/>
                  <a:gd name="T5" fmla="*/ 1 h 13"/>
                  <a:gd name="T6" fmla="*/ 0 w 2"/>
                  <a:gd name="T7" fmla="*/ 12 h 13"/>
                  <a:gd name="T8" fmla="*/ 1 w 2"/>
                  <a:gd name="T9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3">
                    <a:moveTo>
                      <a:pt x="1" y="12"/>
                    </a:moveTo>
                    <a:cubicBezTo>
                      <a:pt x="2" y="8"/>
                      <a:pt x="2" y="4"/>
                      <a:pt x="2" y="1"/>
                    </a:cubicBezTo>
                    <a:cubicBezTo>
                      <a:pt x="2" y="0"/>
                      <a:pt x="1" y="0"/>
                      <a:pt x="1" y="1"/>
                    </a:cubicBezTo>
                    <a:cubicBezTo>
                      <a:pt x="1" y="4"/>
                      <a:pt x="1" y="8"/>
                      <a:pt x="0" y="12"/>
                    </a:cubicBezTo>
                    <a:cubicBezTo>
                      <a:pt x="0" y="13"/>
                      <a:pt x="1" y="13"/>
                      <a:pt x="1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2" name="Freeform 118"/>
              <p:cNvSpPr>
                <a:spLocks/>
              </p:cNvSpPr>
              <p:nvPr/>
            </p:nvSpPr>
            <p:spPr bwMode="auto">
              <a:xfrm>
                <a:off x="1385888" y="2751138"/>
                <a:ext cx="0" cy="15875"/>
              </a:xfrm>
              <a:custGeom>
                <a:avLst/>
                <a:gdLst>
                  <a:gd name="T0" fmla="*/ 1 w 1"/>
                  <a:gd name="T1" fmla="*/ 13 h 14"/>
                  <a:gd name="T2" fmla="*/ 1 w 1"/>
                  <a:gd name="T3" fmla="*/ 1 h 14"/>
                  <a:gd name="T4" fmla="*/ 0 w 1"/>
                  <a:gd name="T5" fmla="*/ 1 h 14"/>
                  <a:gd name="T6" fmla="*/ 0 w 1"/>
                  <a:gd name="T7" fmla="*/ 13 h 14"/>
                  <a:gd name="T8" fmla="*/ 1 w 1"/>
                  <a:gd name="T9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4">
                    <a:moveTo>
                      <a:pt x="1" y="13"/>
                    </a:moveTo>
                    <a:cubicBezTo>
                      <a:pt x="1" y="9"/>
                      <a:pt x="1" y="5"/>
                      <a:pt x="1" y="1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5"/>
                      <a:pt x="0" y="9"/>
                      <a:pt x="0" y="13"/>
                    </a:cubicBezTo>
                    <a:cubicBezTo>
                      <a:pt x="0" y="14"/>
                      <a:pt x="1" y="14"/>
                      <a:pt x="1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3" name="Freeform 119"/>
              <p:cNvSpPr>
                <a:spLocks/>
              </p:cNvSpPr>
              <p:nvPr/>
            </p:nvSpPr>
            <p:spPr bwMode="auto">
              <a:xfrm>
                <a:off x="1354138" y="2720976"/>
                <a:ext cx="9525" cy="12700"/>
              </a:xfrm>
              <a:custGeom>
                <a:avLst/>
                <a:gdLst>
                  <a:gd name="T0" fmla="*/ 1 w 9"/>
                  <a:gd name="T1" fmla="*/ 11 h 12"/>
                  <a:gd name="T2" fmla="*/ 9 w 9"/>
                  <a:gd name="T3" fmla="*/ 1 h 12"/>
                  <a:gd name="T4" fmla="*/ 8 w 9"/>
                  <a:gd name="T5" fmla="*/ 1 h 12"/>
                  <a:gd name="T6" fmla="*/ 0 w 9"/>
                  <a:gd name="T7" fmla="*/ 10 h 12"/>
                  <a:gd name="T8" fmla="*/ 1 w 9"/>
                  <a:gd name="T9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2">
                    <a:moveTo>
                      <a:pt x="1" y="11"/>
                    </a:moveTo>
                    <a:cubicBezTo>
                      <a:pt x="4" y="8"/>
                      <a:pt x="6" y="4"/>
                      <a:pt x="9" y="1"/>
                    </a:cubicBezTo>
                    <a:cubicBezTo>
                      <a:pt x="9" y="1"/>
                      <a:pt x="8" y="0"/>
                      <a:pt x="8" y="1"/>
                    </a:cubicBezTo>
                    <a:cubicBezTo>
                      <a:pt x="5" y="4"/>
                      <a:pt x="3" y="7"/>
                      <a:pt x="0" y="10"/>
                    </a:cubicBezTo>
                    <a:cubicBezTo>
                      <a:pt x="0" y="11"/>
                      <a:pt x="0" y="12"/>
                      <a:pt x="1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4" name="Freeform 120"/>
              <p:cNvSpPr>
                <a:spLocks/>
              </p:cNvSpPr>
              <p:nvPr/>
            </p:nvSpPr>
            <p:spPr bwMode="auto">
              <a:xfrm>
                <a:off x="1355725" y="2720976"/>
                <a:ext cx="11113" cy="12700"/>
              </a:xfrm>
              <a:custGeom>
                <a:avLst/>
                <a:gdLst>
                  <a:gd name="T0" fmla="*/ 1 w 10"/>
                  <a:gd name="T1" fmla="*/ 11 h 12"/>
                  <a:gd name="T2" fmla="*/ 9 w 10"/>
                  <a:gd name="T3" fmla="*/ 1 h 12"/>
                  <a:gd name="T4" fmla="*/ 8 w 10"/>
                  <a:gd name="T5" fmla="*/ 1 h 12"/>
                  <a:gd name="T6" fmla="*/ 0 w 10"/>
                  <a:gd name="T7" fmla="*/ 11 h 12"/>
                  <a:gd name="T8" fmla="*/ 1 w 10"/>
                  <a:gd name="T9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2">
                    <a:moveTo>
                      <a:pt x="1" y="11"/>
                    </a:moveTo>
                    <a:cubicBezTo>
                      <a:pt x="3" y="7"/>
                      <a:pt x="6" y="4"/>
                      <a:pt x="9" y="1"/>
                    </a:cubicBezTo>
                    <a:cubicBezTo>
                      <a:pt x="10" y="1"/>
                      <a:pt x="9" y="0"/>
                      <a:pt x="8" y="1"/>
                    </a:cubicBezTo>
                    <a:cubicBezTo>
                      <a:pt x="5" y="3"/>
                      <a:pt x="2" y="7"/>
                      <a:pt x="0" y="11"/>
                    </a:cubicBezTo>
                    <a:cubicBezTo>
                      <a:pt x="0" y="11"/>
                      <a:pt x="1" y="12"/>
                      <a:pt x="1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5" name="Freeform 121"/>
              <p:cNvSpPr>
                <a:spLocks/>
              </p:cNvSpPr>
              <p:nvPr/>
            </p:nvSpPr>
            <p:spPr bwMode="auto">
              <a:xfrm>
                <a:off x="1360488" y="2720976"/>
                <a:ext cx="9525" cy="11113"/>
              </a:xfrm>
              <a:custGeom>
                <a:avLst/>
                <a:gdLst>
                  <a:gd name="T0" fmla="*/ 2 w 8"/>
                  <a:gd name="T1" fmla="*/ 9 h 10"/>
                  <a:gd name="T2" fmla="*/ 8 w 8"/>
                  <a:gd name="T3" fmla="*/ 1 h 10"/>
                  <a:gd name="T4" fmla="*/ 7 w 8"/>
                  <a:gd name="T5" fmla="*/ 1 h 10"/>
                  <a:gd name="T6" fmla="*/ 1 w 8"/>
                  <a:gd name="T7" fmla="*/ 9 h 10"/>
                  <a:gd name="T8" fmla="*/ 2 w 8"/>
                  <a:gd name="T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0">
                    <a:moveTo>
                      <a:pt x="2" y="9"/>
                    </a:moveTo>
                    <a:cubicBezTo>
                      <a:pt x="4" y="7"/>
                      <a:pt x="6" y="4"/>
                      <a:pt x="8" y="1"/>
                    </a:cubicBezTo>
                    <a:cubicBezTo>
                      <a:pt x="8" y="1"/>
                      <a:pt x="7" y="0"/>
                      <a:pt x="7" y="1"/>
                    </a:cubicBezTo>
                    <a:cubicBezTo>
                      <a:pt x="5" y="3"/>
                      <a:pt x="3" y="6"/>
                      <a:pt x="1" y="9"/>
                    </a:cubicBezTo>
                    <a:cubicBezTo>
                      <a:pt x="0" y="9"/>
                      <a:pt x="2" y="10"/>
                      <a:pt x="2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6" name="Freeform 122"/>
              <p:cNvSpPr>
                <a:spLocks/>
              </p:cNvSpPr>
              <p:nvPr/>
            </p:nvSpPr>
            <p:spPr bwMode="auto">
              <a:xfrm>
                <a:off x="1362075" y="2720976"/>
                <a:ext cx="7938" cy="11113"/>
              </a:xfrm>
              <a:custGeom>
                <a:avLst/>
                <a:gdLst>
                  <a:gd name="T0" fmla="*/ 1 w 8"/>
                  <a:gd name="T1" fmla="*/ 10 h 11"/>
                  <a:gd name="T2" fmla="*/ 7 w 8"/>
                  <a:gd name="T3" fmla="*/ 1 h 11"/>
                  <a:gd name="T4" fmla="*/ 7 w 8"/>
                  <a:gd name="T5" fmla="*/ 1 h 11"/>
                  <a:gd name="T6" fmla="*/ 0 w 8"/>
                  <a:gd name="T7" fmla="*/ 9 h 11"/>
                  <a:gd name="T8" fmla="*/ 1 w 8"/>
                  <a:gd name="T9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1">
                    <a:moveTo>
                      <a:pt x="1" y="10"/>
                    </a:moveTo>
                    <a:cubicBezTo>
                      <a:pt x="3" y="7"/>
                      <a:pt x="5" y="4"/>
                      <a:pt x="7" y="1"/>
                    </a:cubicBezTo>
                    <a:cubicBezTo>
                      <a:pt x="8" y="1"/>
                      <a:pt x="7" y="0"/>
                      <a:pt x="7" y="1"/>
                    </a:cubicBezTo>
                    <a:cubicBezTo>
                      <a:pt x="4" y="3"/>
                      <a:pt x="2" y="6"/>
                      <a:pt x="0" y="9"/>
                    </a:cubicBezTo>
                    <a:cubicBezTo>
                      <a:pt x="0" y="10"/>
                      <a:pt x="1" y="11"/>
                      <a:pt x="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7" name="Freeform 123"/>
              <p:cNvSpPr>
                <a:spLocks/>
              </p:cNvSpPr>
              <p:nvPr/>
            </p:nvSpPr>
            <p:spPr bwMode="auto">
              <a:xfrm>
                <a:off x="1363663" y="2719388"/>
                <a:ext cx="12700" cy="11113"/>
              </a:xfrm>
              <a:custGeom>
                <a:avLst/>
                <a:gdLst>
                  <a:gd name="T0" fmla="*/ 1 w 11"/>
                  <a:gd name="T1" fmla="*/ 10 h 11"/>
                  <a:gd name="T2" fmla="*/ 10 w 11"/>
                  <a:gd name="T3" fmla="*/ 2 h 11"/>
                  <a:gd name="T4" fmla="*/ 9 w 11"/>
                  <a:gd name="T5" fmla="*/ 1 h 11"/>
                  <a:gd name="T6" fmla="*/ 1 w 11"/>
                  <a:gd name="T7" fmla="*/ 9 h 11"/>
                  <a:gd name="T8" fmla="*/ 1 w 11"/>
                  <a:gd name="T9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1" y="10"/>
                    </a:moveTo>
                    <a:cubicBezTo>
                      <a:pt x="5" y="8"/>
                      <a:pt x="8" y="5"/>
                      <a:pt x="10" y="2"/>
                    </a:cubicBezTo>
                    <a:cubicBezTo>
                      <a:pt x="11" y="1"/>
                      <a:pt x="10" y="0"/>
                      <a:pt x="9" y="1"/>
                    </a:cubicBezTo>
                    <a:cubicBezTo>
                      <a:pt x="7" y="4"/>
                      <a:pt x="4" y="7"/>
                      <a:pt x="1" y="9"/>
                    </a:cubicBezTo>
                    <a:cubicBezTo>
                      <a:pt x="0" y="10"/>
                      <a:pt x="0" y="11"/>
                      <a:pt x="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8" name="Freeform 124"/>
              <p:cNvSpPr>
                <a:spLocks/>
              </p:cNvSpPr>
              <p:nvPr/>
            </p:nvSpPr>
            <p:spPr bwMode="auto">
              <a:xfrm>
                <a:off x="1368425" y="2722563"/>
                <a:ext cx="7938" cy="9525"/>
              </a:xfrm>
              <a:custGeom>
                <a:avLst/>
                <a:gdLst>
                  <a:gd name="T0" fmla="*/ 1 w 8"/>
                  <a:gd name="T1" fmla="*/ 9 h 9"/>
                  <a:gd name="T2" fmla="*/ 8 w 8"/>
                  <a:gd name="T3" fmla="*/ 2 h 9"/>
                  <a:gd name="T4" fmla="*/ 7 w 8"/>
                  <a:gd name="T5" fmla="*/ 1 h 9"/>
                  <a:gd name="T6" fmla="*/ 1 w 8"/>
                  <a:gd name="T7" fmla="*/ 8 h 9"/>
                  <a:gd name="T8" fmla="*/ 1 w 8"/>
                  <a:gd name="T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9">
                    <a:moveTo>
                      <a:pt x="1" y="9"/>
                    </a:moveTo>
                    <a:cubicBezTo>
                      <a:pt x="4" y="7"/>
                      <a:pt x="6" y="4"/>
                      <a:pt x="8" y="2"/>
                    </a:cubicBezTo>
                    <a:cubicBezTo>
                      <a:pt x="8" y="1"/>
                      <a:pt x="7" y="0"/>
                      <a:pt x="7" y="1"/>
                    </a:cubicBezTo>
                    <a:cubicBezTo>
                      <a:pt x="5" y="4"/>
                      <a:pt x="3" y="6"/>
                      <a:pt x="1" y="8"/>
                    </a:cubicBezTo>
                    <a:cubicBezTo>
                      <a:pt x="0" y="8"/>
                      <a:pt x="1" y="9"/>
                      <a:pt x="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9" name="Freeform 125"/>
              <p:cNvSpPr>
                <a:spLocks/>
              </p:cNvSpPr>
              <p:nvPr/>
            </p:nvSpPr>
            <p:spPr bwMode="auto">
              <a:xfrm>
                <a:off x="1370013" y="2724151"/>
                <a:ext cx="9525" cy="11113"/>
              </a:xfrm>
              <a:custGeom>
                <a:avLst/>
                <a:gdLst>
                  <a:gd name="T0" fmla="*/ 1 w 9"/>
                  <a:gd name="T1" fmla="*/ 10 h 11"/>
                  <a:gd name="T2" fmla="*/ 9 w 9"/>
                  <a:gd name="T3" fmla="*/ 1 h 11"/>
                  <a:gd name="T4" fmla="*/ 8 w 9"/>
                  <a:gd name="T5" fmla="*/ 0 h 11"/>
                  <a:gd name="T6" fmla="*/ 0 w 9"/>
                  <a:gd name="T7" fmla="*/ 9 h 11"/>
                  <a:gd name="T8" fmla="*/ 1 w 9"/>
                  <a:gd name="T9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1">
                    <a:moveTo>
                      <a:pt x="1" y="10"/>
                    </a:moveTo>
                    <a:cubicBezTo>
                      <a:pt x="4" y="7"/>
                      <a:pt x="6" y="4"/>
                      <a:pt x="9" y="1"/>
                    </a:cubicBezTo>
                    <a:cubicBezTo>
                      <a:pt x="9" y="1"/>
                      <a:pt x="9" y="0"/>
                      <a:pt x="8" y="0"/>
                    </a:cubicBezTo>
                    <a:cubicBezTo>
                      <a:pt x="5" y="3"/>
                      <a:pt x="3" y="6"/>
                      <a:pt x="0" y="9"/>
                    </a:cubicBezTo>
                    <a:cubicBezTo>
                      <a:pt x="0" y="10"/>
                      <a:pt x="1" y="11"/>
                      <a:pt x="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0" name="Freeform 126"/>
              <p:cNvSpPr>
                <a:spLocks/>
              </p:cNvSpPr>
              <p:nvPr/>
            </p:nvSpPr>
            <p:spPr bwMode="auto">
              <a:xfrm>
                <a:off x="1370013" y="2727326"/>
                <a:ext cx="12700" cy="15875"/>
              </a:xfrm>
              <a:custGeom>
                <a:avLst/>
                <a:gdLst>
                  <a:gd name="T0" fmla="*/ 2 w 11"/>
                  <a:gd name="T1" fmla="*/ 14 h 15"/>
                  <a:gd name="T2" fmla="*/ 10 w 11"/>
                  <a:gd name="T3" fmla="*/ 2 h 15"/>
                  <a:gd name="T4" fmla="*/ 9 w 11"/>
                  <a:gd name="T5" fmla="*/ 1 h 15"/>
                  <a:gd name="T6" fmla="*/ 1 w 11"/>
                  <a:gd name="T7" fmla="*/ 14 h 15"/>
                  <a:gd name="T8" fmla="*/ 2 w 11"/>
                  <a:gd name="T9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5">
                    <a:moveTo>
                      <a:pt x="2" y="14"/>
                    </a:moveTo>
                    <a:cubicBezTo>
                      <a:pt x="4" y="10"/>
                      <a:pt x="7" y="6"/>
                      <a:pt x="10" y="2"/>
                    </a:cubicBezTo>
                    <a:cubicBezTo>
                      <a:pt x="11" y="1"/>
                      <a:pt x="9" y="0"/>
                      <a:pt x="9" y="1"/>
                    </a:cubicBezTo>
                    <a:cubicBezTo>
                      <a:pt x="6" y="5"/>
                      <a:pt x="3" y="9"/>
                      <a:pt x="1" y="14"/>
                    </a:cubicBezTo>
                    <a:cubicBezTo>
                      <a:pt x="0" y="14"/>
                      <a:pt x="2" y="15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1" name="Freeform 127"/>
              <p:cNvSpPr>
                <a:spLocks/>
              </p:cNvSpPr>
              <p:nvPr/>
            </p:nvSpPr>
            <p:spPr bwMode="auto">
              <a:xfrm>
                <a:off x="1374775" y="2725738"/>
                <a:ext cx="9525" cy="17463"/>
              </a:xfrm>
              <a:custGeom>
                <a:avLst/>
                <a:gdLst>
                  <a:gd name="T0" fmla="*/ 1 w 9"/>
                  <a:gd name="T1" fmla="*/ 17 h 17"/>
                  <a:gd name="T2" fmla="*/ 9 w 9"/>
                  <a:gd name="T3" fmla="*/ 1 h 17"/>
                  <a:gd name="T4" fmla="*/ 8 w 9"/>
                  <a:gd name="T5" fmla="*/ 1 h 17"/>
                  <a:gd name="T6" fmla="*/ 0 w 9"/>
                  <a:gd name="T7" fmla="*/ 16 h 17"/>
                  <a:gd name="T8" fmla="*/ 1 w 9"/>
                  <a:gd name="T9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7">
                    <a:moveTo>
                      <a:pt x="1" y="17"/>
                    </a:moveTo>
                    <a:cubicBezTo>
                      <a:pt x="4" y="12"/>
                      <a:pt x="6" y="6"/>
                      <a:pt x="9" y="1"/>
                    </a:cubicBezTo>
                    <a:cubicBezTo>
                      <a:pt x="9" y="1"/>
                      <a:pt x="8" y="0"/>
                      <a:pt x="8" y="1"/>
                    </a:cubicBezTo>
                    <a:cubicBezTo>
                      <a:pt x="5" y="6"/>
                      <a:pt x="3" y="11"/>
                      <a:pt x="0" y="16"/>
                    </a:cubicBezTo>
                    <a:cubicBezTo>
                      <a:pt x="0" y="17"/>
                      <a:pt x="1" y="17"/>
                      <a:pt x="1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2" name="Freeform 128"/>
              <p:cNvSpPr>
                <a:spLocks/>
              </p:cNvSpPr>
              <p:nvPr/>
            </p:nvSpPr>
            <p:spPr bwMode="auto">
              <a:xfrm>
                <a:off x="1373188" y="2713038"/>
                <a:ext cx="9525" cy="12700"/>
              </a:xfrm>
              <a:custGeom>
                <a:avLst/>
                <a:gdLst>
                  <a:gd name="T0" fmla="*/ 1 w 10"/>
                  <a:gd name="T1" fmla="*/ 13 h 13"/>
                  <a:gd name="T2" fmla="*/ 9 w 10"/>
                  <a:gd name="T3" fmla="*/ 2 h 13"/>
                  <a:gd name="T4" fmla="*/ 8 w 10"/>
                  <a:gd name="T5" fmla="*/ 1 h 13"/>
                  <a:gd name="T6" fmla="*/ 0 w 10"/>
                  <a:gd name="T7" fmla="*/ 12 h 13"/>
                  <a:gd name="T8" fmla="*/ 1 w 10"/>
                  <a:gd name="T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3">
                    <a:moveTo>
                      <a:pt x="1" y="13"/>
                    </a:moveTo>
                    <a:cubicBezTo>
                      <a:pt x="3" y="8"/>
                      <a:pt x="6" y="5"/>
                      <a:pt x="9" y="2"/>
                    </a:cubicBezTo>
                    <a:cubicBezTo>
                      <a:pt x="10" y="1"/>
                      <a:pt x="9" y="0"/>
                      <a:pt x="8" y="1"/>
                    </a:cubicBezTo>
                    <a:cubicBezTo>
                      <a:pt x="5" y="4"/>
                      <a:pt x="1" y="8"/>
                      <a:pt x="0" y="12"/>
                    </a:cubicBezTo>
                    <a:cubicBezTo>
                      <a:pt x="0" y="13"/>
                      <a:pt x="1" y="13"/>
                      <a:pt x="1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3" name="Freeform 129"/>
              <p:cNvSpPr>
                <a:spLocks/>
              </p:cNvSpPr>
              <p:nvPr/>
            </p:nvSpPr>
            <p:spPr bwMode="auto">
              <a:xfrm>
                <a:off x="1370013" y="2709863"/>
                <a:ext cx="12700" cy="14288"/>
              </a:xfrm>
              <a:custGeom>
                <a:avLst/>
                <a:gdLst>
                  <a:gd name="T0" fmla="*/ 2 w 12"/>
                  <a:gd name="T1" fmla="*/ 12 h 13"/>
                  <a:gd name="T2" fmla="*/ 11 w 12"/>
                  <a:gd name="T3" fmla="*/ 2 h 13"/>
                  <a:gd name="T4" fmla="*/ 10 w 12"/>
                  <a:gd name="T5" fmla="*/ 1 h 13"/>
                  <a:gd name="T6" fmla="*/ 1 w 12"/>
                  <a:gd name="T7" fmla="*/ 11 h 13"/>
                  <a:gd name="T8" fmla="*/ 2 w 12"/>
                  <a:gd name="T9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3">
                    <a:moveTo>
                      <a:pt x="2" y="12"/>
                    </a:moveTo>
                    <a:cubicBezTo>
                      <a:pt x="4" y="8"/>
                      <a:pt x="8" y="5"/>
                      <a:pt x="11" y="2"/>
                    </a:cubicBezTo>
                    <a:cubicBezTo>
                      <a:pt x="12" y="1"/>
                      <a:pt x="11" y="0"/>
                      <a:pt x="10" y="1"/>
                    </a:cubicBezTo>
                    <a:cubicBezTo>
                      <a:pt x="7" y="5"/>
                      <a:pt x="3" y="7"/>
                      <a:pt x="1" y="11"/>
                    </a:cubicBezTo>
                    <a:cubicBezTo>
                      <a:pt x="0" y="12"/>
                      <a:pt x="1" y="13"/>
                      <a:pt x="2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4" name="Freeform 130"/>
              <p:cNvSpPr>
                <a:spLocks/>
              </p:cNvSpPr>
              <p:nvPr/>
            </p:nvSpPr>
            <p:spPr bwMode="auto">
              <a:xfrm>
                <a:off x="1363663" y="2714626"/>
                <a:ext cx="9525" cy="11113"/>
              </a:xfrm>
              <a:custGeom>
                <a:avLst/>
                <a:gdLst>
                  <a:gd name="T0" fmla="*/ 1 w 9"/>
                  <a:gd name="T1" fmla="*/ 9 h 10"/>
                  <a:gd name="T2" fmla="*/ 9 w 9"/>
                  <a:gd name="T3" fmla="*/ 2 h 10"/>
                  <a:gd name="T4" fmla="*/ 8 w 9"/>
                  <a:gd name="T5" fmla="*/ 1 h 10"/>
                  <a:gd name="T6" fmla="*/ 0 w 9"/>
                  <a:gd name="T7" fmla="*/ 8 h 10"/>
                  <a:gd name="T8" fmla="*/ 1 w 9"/>
                  <a:gd name="T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0">
                    <a:moveTo>
                      <a:pt x="1" y="9"/>
                    </a:moveTo>
                    <a:cubicBezTo>
                      <a:pt x="3" y="6"/>
                      <a:pt x="6" y="4"/>
                      <a:pt x="9" y="2"/>
                    </a:cubicBezTo>
                    <a:cubicBezTo>
                      <a:pt x="9" y="1"/>
                      <a:pt x="8" y="0"/>
                      <a:pt x="8" y="1"/>
                    </a:cubicBezTo>
                    <a:cubicBezTo>
                      <a:pt x="5" y="3"/>
                      <a:pt x="2" y="6"/>
                      <a:pt x="0" y="8"/>
                    </a:cubicBezTo>
                    <a:cubicBezTo>
                      <a:pt x="0" y="9"/>
                      <a:pt x="1" y="10"/>
                      <a:pt x="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5" name="Freeform 131"/>
              <p:cNvSpPr>
                <a:spLocks/>
              </p:cNvSpPr>
              <p:nvPr/>
            </p:nvSpPr>
            <p:spPr bwMode="auto">
              <a:xfrm>
                <a:off x="1370013" y="2708276"/>
                <a:ext cx="15875" cy="11113"/>
              </a:xfrm>
              <a:custGeom>
                <a:avLst/>
                <a:gdLst>
                  <a:gd name="T0" fmla="*/ 1 w 15"/>
                  <a:gd name="T1" fmla="*/ 11 h 11"/>
                  <a:gd name="T2" fmla="*/ 15 w 15"/>
                  <a:gd name="T3" fmla="*/ 2 h 11"/>
                  <a:gd name="T4" fmla="*/ 14 w 15"/>
                  <a:gd name="T5" fmla="*/ 1 h 11"/>
                  <a:gd name="T6" fmla="*/ 0 w 15"/>
                  <a:gd name="T7" fmla="*/ 10 h 11"/>
                  <a:gd name="T8" fmla="*/ 1 w 15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1">
                    <a:moveTo>
                      <a:pt x="1" y="11"/>
                    </a:moveTo>
                    <a:cubicBezTo>
                      <a:pt x="6" y="8"/>
                      <a:pt x="10" y="5"/>
                      <a:pt x="15" y="2"/>
                    </a:cubicBezTo>
                    <a:cubicBezTo>
                      <a:pt x="15" y="1"/>
                      <a:pt x="15" y="0"/>
                      <a:pt x="14" y="1"/>
                    </a:cubicBezTo>
                    <a:cubicBezTo>
                      <a:pt x="10" y="4"/>
                      <a:pt x="5" y="7"/>
                      <a:pt x="0" y="10"/>
                    </a:cubicBezTo>
                    <a:cubicBezTo>
                      <a:pt x="0" y="10"/>
                      <a:pt x="0" y="11"/>
                      <a:pt x="1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6" name="Freeform 132"/>
              <p:cNvSpPr>
                <a:spLocks/>
              </p:cNvSpPr>
              <p:nvPr/>
            </p:nvSpPr>
            <p:spPr bwMode="auto">
              <a:xfrm>
                <a:off x="1376363" y="2701926"/>
                <a:ext cx="9525" cy="14288"/>
              </a:xfrm>
              <a:custGeom>
                <a:avLst/>
                <a:gdLst>
                  <a:gd name="T0" fmla="*/ 2 w 9"/>
                  <a:gd name="T1" fmla="*/ 13 h 14"/>
                  <a:gd name="T2" fmla="*/ 9 w 9"/>
                  <a:gd name="T3" fmla="*/ 1 h 14"/>
                  <a:gd name="T4" fmla="*/ 8 w 9"/>
                  <a:gd name="T5" fmla="*/ 1 h 14"/>
                  <a:gd name="T6" fmla="*/ 1 w 9"/>
                  <a:gd name="T7" fmla="*/ 12 h 14"/>
                  <a:gd name="T8" fmla="*/ 2 w 9"/>
                  <a:gd name="T9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4">
                    <a:moveTo>
                      <a:pt x="2" y="13"/>
                    </a:moveTo>
                    <a:cubicBezTo>
                      <a:pt x="4" y="9"/>
                      <a:pt x="7" y="5"/>
                      <a:pt x="9" y="1"/>
                    </a:cubicBezTo>
                    <a:cubicBezTo>
                      <a:pt x="9" y="0"/>
                      <a:pt x="8" y="0"/>
                      <a:pt x="8" y="1"/>
                    </a:cubicBezTo>
                    <a:cubicBezTo>
                      <a:pt x="6" y="5"/>
                      <a:pt x="3" y="8"/>
                      <a:pt x="1" y="12"/>
                    </a:cubicBezTo>
                    <a:cubicBezTo>
                      <a:pt x="0" y="13"/>
                      <a:pt x="1" y="14"/>
                      <a:pt x="2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7" name="Freeform 133"/>
              <p:cNvSpPr>
                <a:spLocks/>
              </p:cNvSpPr>
              <p:nvPr/>
            </p:nvSpPr>
            <p:spPr bwMode="auto">
              <a:xfrm>
                <a:off x="1377950" y="2703513"/>
                <a:ext cx="7938" cy="20638"/>
              </a:xfrm>
              <a:custGeom>
                <a:avLst/>
                <a:gdLst>
                  <a:gd name="T0" fmla="*/ 7 w 8"/>
                  <a:gd name="T1" fmla="*/ 1 h 19"/>
                  <a:gd name="T2" fmla="*/ 0 w 8"/>
                  <a:gd name="T3" fmla="*/ 17 h 19"/>
                  <a:gd name="T4" fmla="*/ 1 w 8"/>
                  <a:gd name="T5" fmla="*/ 18 h 19"/>
                  <a:gd name="T6" fmla="*/ 8 w 8"/>
                  <a:gd name="T7" fmla="*/ 1 h 19"/>
                  <a:gd name="T8" fmla="*/ 7 w 8"/>
                  <a:gd name="T9" fmla="*/ 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9">
                    <a:moveTo>
                      <a:pt x="7" y="1"/>
                    </a:moveTo>
                    <a:cubicBezTo>
                      <a:pt x="7" y="7"/>
                      <a:pt x="3" y="12"/>
                      <a:pt x="0" y="17"/>
                    </a:cubicBezTo>
                    <a:cubicBezTo>
                      <a:pt x="0" y="18"/>
                      <a:pt x="1" y="19"/>
                      <a:pt x="1" y="18"/>
                    </a:cubicBezTo>
                    <a:cubicBezTo>
                      <a:pt x="5" y="13"/>
                      <a:pt x="8" y="7"/>
                      <a:pt x="8" y="1"/>
                    </a:cubicBezTo>
                    <a:cubicBezTo>
                      <a:pt x="8" y="0"/>
                      <a:pt x="7" y="0"/>
                      <a:pt x="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8" name="Freeform 134"/>
              <p:cNvSpPr>
                <a:spLocks/>
              </p:cNvSpPr>
              <p:nvPr/>
            </p:nvSpPr>
            <p:spPr bwMode="auto">
              <a:xfrm>
                <a:off x="1379538" y="2703513"/>
                <a:ext cx="9525" cy="22225"/>
              </a:xfrm>
              <a:custGeom>
                <a:avLst/>
                <a:gdLst>
                  <a:gd name="T0" fmla="*/ 7 w 9"/>
                  <a:gd name="T1" fmla="*/ 1 h 20"/>
                  <a:gd name="T2" fmla="*/ 0 w 9"/>
                  <a:gd name="T3" fmla="*/ 19 h 20"/>
                  <a:gd name="T4" fmla="*/ 2 w 9"/>
                  <a:gd name="T5" fmla="*/ 20 h 20"/>
                  <a:gd name="T6" fmla="*/ 9 w 9"/>
                  <a:gd name="T7" fmla="*/ 1 h 20"/>
                  <a:gd name="T8" fmla="*/ 7 w 9"/>
                  <a:gd name="T9" fmla="*/ 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20">
                    <a:moveTo>
                      <a:pt x="7" y="1"/>
                    </a:moveTo>
                    <a:cubicBezTo>
                      <a:pt x="7" y="7"/>
                      <a:pt x="3" y="13"/>
                      <a:pt x="0" y="19"/>
                    </a:cubicBezTo>
                    <a:cubicBezTo>
                      <a:pt x="0" y="20"/>
                      <a:pt x="1" y="20"/>
                      <a:pt x="2" y="20"/>
                    </a:cubicBezTo>
                    <a:cubicBezTo>
                      <a:pt x="5" y="14"/>
                      <a:pt x="8" y="7"/>
                      <a:pt x="9" y="1"/>
                    </a:cubicBezTo>
                    <a:cubicBezTo>
                      <a:pt x="9" y="0"/>
                      <a:pt x="7" y="0"/>
                      <a:pt x="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9" name="Freeform 135"/>
              <p:cNvSpPr>
                <a:spLocks/>
              </p:cNvSpPr>
              <p:nvPr/>
            </p:nvSpPr>
            <p:spPr bwMode="auto">
              <a:xfrm>
                <a:off x="1384300" y="2703513"/>
                <a:ext cx="7938" cy="19050"/>
              </a:xfrm>
              <a:custGeom>
                <a:avLst/>
                <a:gdLst>
                  <a:gd name="T0" fmla="*/ 5 w 7"/>
                  <a:gd name="T1" fmla="*/ 2 h 19"/>
                  <a:gd name="T2" fmla="*/ 6 w 7"/>
                  <a:gd name="T3" fmla="*/ 1 h 19"/>
                  <a:gd name="T4" fmla="*/ 5 w 7"/>
                  <a:gd name="T5" fmla="*/ 2 h 19"/>
                  <a:gd name="T6" fmla="*/ 4 w 7"/>
                  <a:gd name="T7" fmla="*/ 9 h 19"/>
                  <a:gd name="T8" fmla="*/ 2 w 7"/>
                  <a:gd name="T9" fmla="*/ 14 h 19"/>
                  <a:gd name="T10" fmla="*/ 1 w 7"/>
                  <a:gd name="T11" fmla="*/ 16 h 19"/>
                  <a:gd name="T12" fmla="*/ 0 w 7"/>
                  <a:gd name="T13" fmla="*/ 18 h 19"/>
                  <a:gd name="T14" fmla="*/ 1 w 7"/>
                  <a:gd name="T15" fmla="*/ 18 h 19"/>
                  <a:gd name="T16" fmla="*/ 0 w 7"/>
                  <a:gd name="T17" fmla="*/ 17 h 19"/>
                  <a:gd name="T18" fmla="*/ 0 w 7"/>
                  <a:gd name="T19" fmla="*/ 18 h 19"/>
                  <a:gd name="T20" fmla="*/ 0 w 7"/>
                  <a:gd name="T21" fmla="*/ 19 h 19"/>
                  <a:gd name="T22" fmla="*/ 1 w 7"/>
                  <a:gd name="T23" fmla="*/ 19 h 19"/>
                  <a:gd name="T24" fmla="*/ 1 w 7"/>
                  <a:gd name="T25" fmla="*/ 19 h 19"/>
                  <a:gd name="T26" fmla="*/ 3 w 7"/>
                  <a:gd name="T27" fmla="*/ 13 h 19"/>
                  <a:gd name="T28" fmla="*/ 6 w 7"/>
                  <a:gd name="T29" fmla="*/ 5 h 19"/>
                  <a:gd name="T30" fmla="*/ 5 w 7"/>
                  <a:gd name="T31" fmla="*/ 1 h 19"/>
                  <a:gd name="T32" fmla="*/ 4 w 7"/>
                  <a:gd name="T33" fmla="*/ 1 h 19"/>
                  <a:gd name="T34" fmla="*/ 4 w 7"/>
                  <a:gd name="T35" fmla="*/ 2 h 19"/>
                  <a:gd name="T36" fmla="*/ 5 w 7"/>
                  <a:gd name="T37" fmla="*/ 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" h="19">
                    <a:moveTo>
                      <a:pt x="5" y="2"/>
                    </a:moveTo>
                    <a:cubicBezTo>
                      <a:pt x="6" y="2"/>
                      <a:pt x="5" y="2"/>
                      <a:pt x="6" y="1"/>
                    </a:cubicBezTo>
                    <a:cubicBezTo>
                      <a:pt x="5" y="1"/>
                      <a:pt x="5" y="1"/>
                      <a:pt x="5" y="2"/>
                    </a:cubicBezTo>
                    <a:cubicBezTo>
                      <a:pt x="6" y="3"/>
                      <a:pt x="4" y="7"/>
                      <a:pt x="4" y="9"/>
                    </a:cubicBezTo>
                    <a:cubicBezTo>
                      <a:pt x="3" y="11"/>
                      <a:pt x="2" y="12"/>
                      <a:pt x="2" y="14"/>
                    </a:cubicBezTo>
                    <a:cubicBezTo>
                      <a:pt x="1" y="15"/>
                      <a:pt x="1" y="16"/>
                      <a:pt x="1" y="16"/>
                    </a:cubicBezTo>
                    <a:cubicBezTo>
                      <a:pt x="1" y="17"/>
                      <a:pt x="0" y="17"/>
                      <a:pt x="0" y="18"/>
                    </a:cubicBezTo>
                    <a:cubicBezTo>
                      <a:pt x="0" y="18"/>
                      <a:pt x="1" y="19"/>
                      <a:pt x="1" y="18"/>
                    </a:cubicBezTo>
                    <a:cubicBezTo>
                      <a:pt x="1" y="17"/>
                      <a:pt x="0" y="16"/>
                      <a:pt x="0" y="17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2" y="17"/>
                      <a:pt x="3" y="15"/>
                      <a:pt x="3" y="13"/>
                    </a:cubicBezTo>
                    <a:cubicBezTo>
                      <a:pt x="5" y="11"/>
                      <a:pt x="5" y="8"/>
                      <a:pt x="6" y="5"/>
                    </a:cubicBezTo>
                    <a:cubicBezTo>
                      <a:pt x="6" y="4"/>
                      <a:pt x="7" y="2"/>
                      <a:pt x="5" y="1"/>
                    </a:cubicBezTo>
                    <a:cubicBezTo>
                      <a:pt x="5" y="0"/>
                      <a:pt x="5" y="0"/>
                      <a:pt x="4" y="1"/>
                    </a:cubicBezTo>
                    <a:cubicBezTo>
                      <a:pt x="4" y="1"/>
                      <a:pt x="4" y="2"/>
                      <a:pt x="4" y="2"/>
                    </a:cubicBezTo>
                    <a:cubicBezTo>
                      <a:pt x="4" y="2"/>
                      <a:pt x="5" y="3"/>
                      <a:pt x="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0" name="Freeform 136"/>
              <p:cNvSpPr>
                <a:spLocks/>
              </p:cNvSpPr>
              <p:nvPr/>
            </p:nvSpPr>
            <p:spPr bwMode="auto">
              <a:xfrm>
                <a:off x="1385888" y="2705101"/>
                <a:ext cx="7938" cy="19050"/>
              </a:xfrm>
              <a:custGeom>
                <a:avLst/>
                <a:gdLst>
                  <a:gd name="T0" fmla="*/ 5 w 7"/>
                  <a:gd name="T1" fmla="*/ 1 h 18"/>
                  <a:gd name="T2" fmla="*/ 0 w 7"/>
                  <a:gd name="T3" fmla="*/ 17 h 18"/>
                  <a:gd name="T4" fmla="*/ 2 w 7"/>
                  <a:gd name="T5" fmla="*/ 17 h 18"/>
                  <a:gd name="T6" fmla="*/ 6 w 7"/>
                  <a:gd name="T7" fmla="*/ 1 h 18"/>
                  <a:gd name="T8" fmla="*/ 5 w 7"/>
                  <a:gd name="T9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18">
                    <a:moveTo>
                      <a:pt x="5" y="1"/>
                    </a:moveTo>
                    <a:cubicBezTo>
                      <a:pt x="5" y="6"/>
                      <a:pt x="2" y="12"/>
                      <a:pt x="0" y="17"/>
                    </a:cubicBezTo>
                    <a:cubicBezTo>
                      <a:pt x="0" y="18"/>
                      <a:pt x="1" y="18"/>
                      <a:pt x="2" y="17"/>
                    </a:cubicBezTo>
                    <a:cubicBezTo>
                      <a:pt x="3" y="12"/>
                      <a:pt x="7" y="7"/>
                      <a:pt x="6" y="1"/>
                    </a:cubicBezTo>
                    <a:cubicBezTo>
                      <a:pt x="6" y="0"/>
                      <a:pt x="5" y="0"/>
                      <a:pt x="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1" name="Freeform 137"/>
              <p:cNvSpPr>
                <a:spLocks/>
              </p:cNvSpPr>
              <p:nvPr/>
            </p:nvSpPr>
            <p:spPr bwMode="auto">
              <a:xfrm>
                <a:off x="1389063" y="2705101"/>
                <a:ext cx="6350" cy="20638"/>
              </a:xfrm>
              <a:custGeom>
                <a:avLst/>
                <a:gdLst>
                  <a:gd name="T0" fmla="*/ 5 w 7"/>
                  <a:gd name="T1" fmla="*/ 1 h 19"/>
                  <a:gd name="T2" fmla="*/ 1 w 7"/>
                  <a:gd name="T3" fmla="*/ 17 h 19"/>
                  <a:gd name="T4" fmla="*/ 2 w 7"/>
                  <a:gd name="T5" fmla="*/ 18 h 19"/>
                  <a:gd name="T6" fmla="*/ 5 w 7"/>
                  <a:gd name="T7" fmla="*/ 11 h 19"/>
                  <a:gd name="T8" fmla="*/ 7 w 7"/>
                  <a:gd name="T9" fmla="*/ 1 h 19"/>
                  <a:gd name="T10" fmla="*/ 5 w 7"/>
                  <a:gd name="T11" fmla="*/ 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19">
                    <a:moveTo>
                      <a:pt x="5" y="1"/>
                    </a:moveTo>
                    <a:cubicBezTo>
                      <a:pt x="5" y="6"/>
                      <a:pt x="4" y="13"/>
                      <a:pt x="1" y="17"/>
                    </a:cubicBezTo>
                    <a:cubicBezTo>
                      <a:pt x="0" y="18"/>
                      <a:pt x="1" y="19"/>
                      <a:pt x="2" y="18"/>
                    </a:cubicBezTo>
                    <a:cubicBezTo>
                      <a:pt x="3" y="16"/>
                      <a:pt x="4" y="13"/>
                      <a:pt x="5" y="11"/>
                    </a:cubicBezTo>
                    <a:cubicBezTo>
                      <a:pt x="6" y="8"/>
                      <a:pt x="7" y="4"/>
                      <a:pt x="7" y="1"/>
                    </a:cubicBezTo>
                    <a:cubicBezTo>
                      <a:pt x="7" y="0"/>
                      <a:pt x="5" y="0"/>
                      <a:pt x="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2" name="Freeform 138"/>
              <p:cNvSpPr>
                <a:spLocks/>
              </p:cNvSpPr>
              <p:nvPr/>
            </p:nvSpPr>
            <p:spPr bwMode="auto">
              <a:xfrm>
                <a:off x="1389063" y="2706688"/>
                <a:ext cx="7938" cy="19050"/>
              </a:xfrm>
              <a:custGeom>
                <a:avLst/>
                <a:gdLst>
                  <a:gd name="T0" fmla="*/ 5 w 7"/>
                  <a:gd name="T1" fmla="*/ 1 h 17"/>
                  <a:gd name="T2" fmla="*/ 1 w 7"/>
                  <a:gd name="T3" fmla="*/ 15 h 17"/>
                  <a:gd name="T4" fmla="*/ 2 w 7"/>
                  <a:gd name="T5" fmla="*/ 16 h 17"/>
                  <a:gd name="T6" fmla="*/ 7 w 7"/>
                  <a:gd name="T7" fmla="*/ 1 h 17"/>
                  <a:gd name="T8" fmla="*/ 5 w 7"/>
                  <a:gd name="T9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17">
                    <a:moveTo>
                      <a:pt x="5" y="1"/>
                    </a:moveTo>
                    <a:cubicBezTo>
                      <a:pt x="6" y="6"/>
                      <a:pt x="3" y="11"/>
                      <a:pt x="1" y="15"/>
                    </a:cubicBezTo>
                    <a:cubicBezTo>
                      <a:pt x="0" y="16"/>
                      <a:pt x="2" y="17"/>
                      <a:pt x="2" y="16"/>
                    </a:cubicBezTo>
                    <a:cubicBezTo>
                      <a:pt x="5" y="12"/>
                      <a:pt x="7" y="6"/>
                      <a:pt x="7" y="1"/>
                    </a:cubicBezTo>
                    <a:cubicBezTo>
                      <a:pt x="7" y="0"/>
                      <a:pt x="5" y="0"/>
                      <a:pt x="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3" name="Freeform 139"/>
              <p:cNvSpPr>
                <a:spLocks/>
              </p:cNvSpPr>
              <p:nvPr/>
            </p:nvSpPr>
            <p:spPr bwMode="auto">
              <a:xfrm>
                <a:off x="1389063" y="2708276"/>
                <a:ext cx="11113" cy="20638"/>
              </a:xfrm>
              <a:custGeom>
                <a:avLst/>
                <a:gdLst>
                  <a:gd name="T0" fmla="*/ 9 w 11"/>
                  <a:gd name="T1" fmla="*/ 1 h 19"/>
                  <a:gd name="T2" fmla="*/ 0 w 11"/>
                  <a:gd name="T3" fmla="*/ 17 h 19"/>
                  <a:gd name="T4" fmla="*/ 1 w 11"/>
                  <a:gd name="T5" fmla="*/ 18 h 19"/>
                  <a:gd name="T6" fmla="*/ 11 w 11"/>
                  <a:gd name="T7" fmla="*/ 1 h 19"/>
                  <a:gd name="T8" fmla="*/ 9 w 11"/>
                  <a:gd name="T9" fmla="*/ 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9">
                    <a:moveTo>
                      <a:pt x="9" y="1"/>
                    </a:moveTo>
                    <a:cubicBezTo>
                      <a:pt x="9" y="7"/>
                      <a:pt x="5" y="13"/>
                      <a:pt x="0" y="17"/>
                    </a:cubicBezTo>
                    <a:cubicBezTo>
                      <a:pt x="0" y="18"/>
                      <a:pt x="1" y="19"/>
                      <a:pt x="1" y="18"/>
                    </a:cubicBezTo>
                    <a:cubicBezTo>
                      <a:pt x="6" y="14"/>
                      <a:pt x="10" y="8"/>
                      <a:pt x="11" y="1"/>
                    </a:cubicBezTo>
                    <a:cubicBezTo>
                      <a:pt x="11" y="0"/>
                      <a:pt x="9" y="0"/>
                      <a:pt x="9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4" name="Freeform 140"/>
              <p:cNvSpPr>
                <a:spLocks/>
              </p:cNvSpPr>
              <p:nvPr/>
            </p:nvSpPr>
            <p:spPr bwMode="auto">
              <a:xfrm>
                <a:off x="1373188" y="2714626"/>
                <a:ext cx="17463" cy="33338"/>
              </a:xfrm>
              <a:custGeom>
                <a:avLst/>
                <a:gdLst>
                  <a:gd name="T0" fmla="*/ 16 w 17"/>
                  <a:gd name="T1" fmla="*/ 3 h 31"/>
                  <a:gd name="T2" fmla="*/ 6 w 17"/>
                  <a:gd name="T3" fmla="*/ 11 h 31"/>
                  <a:gd name="T4" fmla="*/ 12 w 17"/>
                  <a:gd name="T5" fmla="*/ 3 h 31"/>
                  <a:gd name="T6" fmla="*/ 3 w 17"/>
                  <a:gd name="T7" fmla="*/ 11 h 31"/>
                  <a:gd name="T8" fmla="*/ 9 w 17"/>
                  <a:gd name="T9" fmla="*/ 3 h 31"/>
                  <a:gd name="T10" fmla="*/ 6 w 17"/>
                  <a:gd name="T11" fmla="*/ 5 h 31"/>
                  <a:gd name="T12" fmla="*/ 11 w 17"/>
                  <a:gd name="T13" fmla="*/ 3 h 31"/>
                  <a:gd name="T14" fmla="*/ 4 w 17"/>
                  <a:gd name="T15" fmla="*/ 15 h 31"/>
                  <a:gd name="T16" fmla="*/ 11 w 17"/>
                  <a:gd name="T17" fmla="*/ 12 h 31"/>
                  <a:gd name="T18" fmla="*/ 1 w 17"/>
                  <a:gd name="T19" fmla="*/ 22 h 31"/>
                  <a:gd name="T20" fmla="*/ 12 w 17"/>
                  <a:gd name="T21" fmla="*/ 12 h 31"/>
                  <a:gd name="T22" fmla="*/ 5 w 17"/>
                  <a:gd name="T23" fmla="*/ 22 h 31"/>
                  <a:gd name="T24" fmla="*/ 7 w 17"/>
                  <a:gd name="T25" fmla="*/ 21 h 31"/>
                  <a:gd name="T26" fmla="*/ 4 w 17"/>
                  <a:gd name="T27" fmla="*/ 27 h 31"/>
                  <a:gd name="T28" fmla="*/ 9 w 17"/>
                  <a:gd name="T29" fmla="*/ 21 h 31"/>
                  <a:gd name="T30" fmla="*/ 4 w 17"/>
                  <a:gd name="T31" fmla="*/ 29 h 31"/>
                  <a:gd name="T32" fmla="*/ 6 w 17"/>
                  <a:gd name="T33" fmla="*/ 30 h 31"/>
                  <a:gd name="T34" fmla="*/ 9 w 17"/>
                  <a:gd name="T35" fmla="*/ 26 h 31"/>
                  <a:gd name="T36" fmla="*/ 6 w 17"/>
                  <a:gd name="T37" fmla="*/ 30 h 31"/>
                  <a:gd name="T38" fmla="*/ 9 w 17"/>
                  <a:gd name="T39" fmla="*/ 23 h 31"/>
                  <a:gd name="T40" fmla="*/ 5 w 17"/>
                  <a:gd name="T41" fmla="*/ 28 h 31"/>
                  <a:gd name="T42" fmla="*/ 9 w 17"/>
                  <a:gd name="T43" fmla="*/ 21 h 31"/>
                  <a:gd name="T44" fmla="*/ 5 w 17"/>
                  <a:gd name="T45" fmla="*/ 27 h 31"/>
                  <a:gd name="T46" fmla="*/ 7 w 17"/>
                  <a:gd name="T47" fmla="*/ 21 h 31"/>
                  <a:gd name="T48" fmla="*/ 5 w 17"/>
                  <a:gd name="T49" fmla="*/ 22 h 31"/>
                  <a:gd name="T50" fmla="*/ 12 w 17"/>
                  <a:gd name="T51" fmla="*/ 11 h 31"/>
                  <a:gd name="T52" fmla="*/ 1 w 17"/>
                  <a:gd name="T53" fmla="*/ 21 h 31"/>
                  <a:gd name="T54" fmla="*/ 11 w 17"/>
                  <a:gd name="T55" fmla="*/ 11 h 31"/>
                  <a:gd name="T56" fmla="*/ 4 w 17"/>
                  <a:gd name="T57" fmla="*/ 15 h 31"/>
                  <a:gd name="T58" fmla="*/ 14 w 17"/>
                  <a:gd name="T59" fmla="*/ 1 h 31"/>
                  <a:gd name="T60" fmla="*/ 6 w 17"/>
                  <a:gd name="T61" fmla="*/ 5 h 31"/>
                  <a:gd name="T62" fmla="*/ 9 w 17"/>
                  <a:gd name="T63" fmla="*/ 4 h 31"/>
                  <a:gd name="T64" fmla="*/ 3 w 17"/>
                  <a:gd name="T65" fmla="*/ 11 h 31"/>
                  <a:gd name="T66" fmla="*/ 12 w 17"/>
                  <a:gd name="T67" fmla="*/ 4 h 31"/>
                  <a:gd name="T68" fmla="*/ 6 w 17"/>
                  <a:gd name="T69" fmla="*/ 11 h 31"/>
                  <a:gd name="T70" fmla="*/ 16 w 17"/>
                  <a:gd name="T71" fmla="*/ 3 h 31"/>
                  <a:gd name="T72" fmla="*/ 9 w 17"/>
                  <a:gd name="T73" fmla="*/ 1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7" h="31">
                    <a:moveTo>
                      <a:pt x="10" y="12"/>
                    </a:moveTo>
                    <a:cubicBezTo>
                      <a:pt x="13" y="9"/>
                      <a:pt x="15" y="6"/>
                      <a:pt x="16" y="3"/>
                    </a:cubicBezTo>
                    <a:cubicBezTo>
                      <a:pt x="17" y="2"/>
                      <a:pt x="16" y="2"/>
                      <a:pt x="15" y="2"/>
                    </a:cubicBezTo>
                    <a:cubicBezTo>
                      <a:pt x="12" y="5"/>
                      <a:pt x="9" y="8"/>
                      <a:pt x="6" y="11"/>
                    </a:cubicBezTo>
                    <a:cubicBezTo>
                      <a:pt x="7" y="11"/>
                      <a:pt x="7" y="11"/>
                      <a:pt x="7" y="12"/>
                    </a:cubicBezTo>
                    <a:cubicBezTo>
                      <a:pt x="9" y="9"/>
                      <a:pt x="11" y="6"/>
                      <a:pt x="12" y="3"/>
                    </a:cubicBezTo>
                    <a:cubicBezTo>
                      <a:pt x="12" y="3"/>
                      <a:pt x="12" y="2"/>
                      <a:pt x="11" y="3"/>
                    </a:cubicBezTo>
                    <a:cubicBezTo>
                      <a:pt x="8" y="5"/>
                      <a:pt x="6" y="8"/>
                      <a:pt x="3" y="11"/>
                    </a:cubicBezTo>
                    <a:cubicBezTo>
                      <a:pt x="4" y="11"/>
                      <a:pt x="4" y="12"/>
                      <a:pt x="4" y="12"/>
                    </a:cubicBezTo>
                    <a:cubicBezTo>
                      <a:pt x="6" y="9"/>
                      <a:pt x="8" y="6"/>
                      <a:pt x="9" y="3"/>
                    </a:cubicBezTo>
                    <a:cubicBezTo>
                      <a:pt x="10" y="3"/>
                      <a:pt x="9" y="2"/>
                      <a:pt x="8" y="3"/>
                    </a:cubicBezTo>
                    <a:cubicBezTo>
                      <a:pt x="7" y="4"/>
                      <a:pt x="6" y="4"/>
                      <a:pt x="6" y="5"/>
                    </a:cubicBezTo>
                    <a:cubicBezTo>
                      <a:pt x="5" y="6"/>
                      <a:pt x="6" y="7"/>
                      <a:pt x="6" y="6"/>
                    </a:cubicBezTo>
                    <a:cubicBezTo>
                      <a:pt x="8" y="5"/>
                      <a:pt x="10" y="4"/>
                      <a:pt x="11" y="3"/>
                    </a:cubicBezTo>
                    <a:cubicBezTo>
                      <a:pt x="15" y="1"/>
                      <a:pt x="11" y="5"/>
                      <a:pt x="11" y="6"/>
                    </a:cubicBezTo>
                    <a:cubicBezTo>
                      <a:pt x="9" y="9"/>
                      <a:pt x="6" y="12"/>
                      <a:pt x="4" y="15"/>
                    </a:cubicBezTo>
                    <a:cubicBezTo>
                      <a:pt x="4" y="15"/>
                      <a:pt x="4" y="16"/>
                      <a:pt x="5" y="16"/>
                    </a:cubicBezTo>
                    <a:cubicBezTo>
                      <a:pt x="7" y="14"/>
                      <a:pt x="9" y="13"/>
                      <a:pt x="11" y="12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7" y="15"/>
                      <a:pt x="3" y="18"/>
                      <a:pt x="1" y="22"/>
                    </a:cubicBezTo>
                    <a:cubicBezTo>
                      <a:pt x="0" y="22"/>
                      <a:pt x="1" y="23"/>
                      <a:pt x="2" y="22"/>
                    </a:cubicBezTo>
                    <a:cubicBezTo>
                      <a:pt x="6" y="19"/>
                      <a:pt x="8" y="15"/>
                      <a:pt x="12" y="12"/>
                    </a:cubicBezTo>
                    <a:cubicBezTo>
                      <a:pt x="12" y="11"/>
                      <a:pt x="11" y="11"/>
                      <a:pt x="11" y="11"/>
                    </a:cubicBezTo>
                    <a:cubicBezTo>
                      <a:pt x="8" y="14"/>
                      <a:pt x="6" y="18"/>
                      <a:pt x="5" y="22"/>
                    </a:cubicBezTo>
                    <a:cubicBezTo>
                      <a:pt x="4" y="23"/>
                      <a:pt x="5" y="23"/>
                      <a:pt x="6" y="23"/>
                    </a:cubicBezTo>
                    <a:cubicBezTo>
                      <a:pt x="6" y="22"/>
                      <a:pt x="6" y="22"/>
                      <a:pt x="7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5" y="23"/>
                      <a:pt x="5" y="25"/>
                      <a:pt x="4" y="27"/>
                    </a:cubicBezTo>
                    <a:cubicBezTo>
                      <a:pt x="4" y="27"/>
                      <a:pt x="5" y="28"/>
                      <a:pt x="6" y="27"/>
                    </a:cubicBezTo>
                    <a:cubicBezTo>
                      <a:pt x="7" y="25"/>
                      <a:pt x="8" y="23"/>
                      <a:pt x="9" y="21"/>
                    </a:cubicBezTo>
                    <a:cubicBezTo>
                      <a:pt x="8" y="21"/>
                      <a:pt x="8" y="21"/>
                      <a:pt x="7" y="21"/>
                    </a:cubicBezTo>
                    <a:cubicBezTo>
                      <a:pt x="6" y="23"/>
                      <a:pt x="5" y="26"/>
                      <a:pt x="4" y="29"/>
                    </a:cubicBezTo>
                    <a:cubicBezTo>
                      <a:pt x="4" y="29"/>
                      <a:pt x="5" y="30"/>
                      <a:pt x="6" y="29"/>
                    </a:cubicBezTo>
                    <a:cubicBezTo>
                      <a:pt x="7" y="26"/>
                      <a:pt x="9" y="25"/>
                      <a:pt x="6" y="30"/>
                    </a:cubicBezTo>
                    <a:cubicBezTo>
                      <a:pt x="6" y="30"/>
                      <a:pt x="7" y="30"/>
                      <a:pt x="7" y="30"/>
                    </a:cubicBezTo>
                    <a:cubicBezTo>
                      <a:pt x="8" y="29"/>
                      <a:pt x="8" y="27"/>
                      <a:pt x="9" y="26"/>
                    </a:cubicBezTo>
                    <a:cubicBezTo>
                      <a:pt x="10" y="25"/>
                      <a:pt x="8" y="24"/>
                      <a:pt x="8" y="25"/>
                    </a:cubicBezTo>
                    <a:cubicBezTo>
                      <a:pt x="7" y="27"/>
                      <a:pt x="7" y="28"/>
                      <a:pt x="6" y="30"/>
                    </a:cubicBezTo>
                    <a:cubicBezTo>
                      <a:pt x="6" y="31"/>
                      <a:pt x="7" y="31"/>
                      <a:pt x="7" y="30"/>
                    </a:cubicBezTo>
                    <a:cubicBezTo>
                      <a:pt x="8" y="28"/>
                      <a:pt x="9" y="26"/>
                      <a:pt x="9" y="23"/>
                    </a:cubicBezTo>
                    <a:cubicBezTo>
                      <a:pt x="9" y="23"/>
                      <a:pt x="9" y="23"/>
                      <a:pt x="8" y="23"/>
                    </a:cubicBezTo>
                    <a:cubicBezTo>
                      <a:pt x="6" y="25"/>
                      <a:pt x="5" y="26"/>
                      <a:pt x="5" y="28"/>
                    </a:cubicBezTo>
                    <a:cubicBezTo>
                      <a:pt x="5" y="29"/>
                      <a:pt x="5" y="29"/>
                      <a:pt x="6" y="29"/>
                    </a:cubicBezTo>
                    <a:cubicBezTo>
                      <a:pt x="7" y="26"/>
                      <a:pt x="8" y="24"/>
                      <a:pt x="9" y="21"/>
                    </a:cubicBezTo>
                    <a:cubicBezTo>
                      <a:pt x="9" y="20"/>
                      <a:pt x="8" y="20"/>
                      <a:pt x="8" y="21"/>
                    </a:cubicBezTo>
                    <a:cubicBezTo>
                      <a:pt x="7" y="23"/>
                      <a:pt x="6" y="25"/>
                      <a:pt x="5" y="27"/>
                    </a:cubicBezTo>
                    <a:cubicBezTo>
                      <a:pt x="5" y="27"/>
                      <a:pt x="5" y="27"/>
                      <a:pt x="6" y="27"/>
                    </a:cubicBezTo>
                    <a:cubicBezTo>
                      <a:pt x="6" y="25"/>
                      <a:pt x="7" y="23"/>
                      <a:pt x="7" y="21"/>
                    </a:cubicBezTo>
                    <a:cubicBezTo>
                      <a:pt x="7" y="20"/>
                      <a:pt x="6" y="20"/>
                      <a:pt x="6" y="20"/>
                    </a:cubicBezTo>
                    <a:cubicBezTo>
                      <a:pt x="5" y="21"/>
                      <a:pt x="5" y="21"/>
                      <a:pt x="5" y="22"/>
                    </a:cubicBezTo>
                    <a:cubicBezTo>
                      <a:pt x="5" y="22"/>
                      <a:pt x="6" y="22"/>
                      <a:pt x="6" y="23"/>
                    </a:cubicBezTo>
                    <a:cubicBezTo>
                      <a:pt x="7" y="18"/>
                      <a:pt x="9" y="15"/>
                      <a:pt x="12" y="11"/>
                    </a:cubicBezTo>
                    <a:cubicBezTo>
                      <a:pt x="12" y="11"/>
                      <a:pt x="11" y="10"/>
                      <a:pt x="11" y="11"/>
                    </a:cubicBezTo>
                    <a:cubicBezTo>
                      <a:pt x="8" y="14"/>
                      <a:pt x="5" y="18"/>
                      <a:pt x="1" y="21"/>
                    </a:cubicBezTo>
                    <a:cubicBezTo>
                      <a:pt x="1" y="22"/>
                      <a:pt x="2" y="22"/>
                      <a:pt x="2" y="22"/>
                    </a:cubicBezTo>
                    <a:cubicBezTo>
                      <a:pt x="5" y="18"/>
                      <a:pt x="8" y="15"/>
                      <a:pt x="11" y="11"/>
                    </a:cubicBezTo>
                    <a:cubicBezTo>
                      <a:pt x="11" y="11"/>
                      <a:pt x="10" y="10"/>
                      <a:pt x="10" y="10"/>
                    </a:cubicBezTo>
                    <a:cubicBezTo>
                      <a:pt x="8" y="12"/>
                      <a:pt x="6" y="13"/>
                      <a:pt x="4" y="15"/>
                    </a:cubicBezTo>
                    <a:cubicBezTo>
                      <a:pt x="4" y="15"/>
                      <a:pt x="5" y="15"/>
                      <a:pt x="5" y="15"/>
                    </a:cubicBezTo>
                    <a:cubicBezTo>
                      <a:pt x="8" y="11"/>
                      <a:pt x="12" y="6"/>
                      <a:pt x="14" y="1"/>
                    </a:cubicBezTo>
                    <a:cubicBezTo>
                      <a:pt x="15" y="0"/>
                      <a:pt x="14" y="0"/>
                      <a:pt x="13" y="0"/>
                    </a:cubicBezTo>
                    <a:cubicBezTo>
                      <a:pt x="11" y="2"/>
                      <a:pt x="8" y="4"/>
                      <a:pt x="6" y="5"/>
                    </a:cubicBezTo>
                    <a:cubicBezTo>
                      <a:pt x="6" y="5"/>
                      <a:pt x="6" y="6"/>
                      <a:pt x="7" y="6"/>
                    </a:cubicBezTo>
                    <a:cubicBezTo>
                      <a:pt x="7" y="5"/>
                      <a:pt x="8" y="4"/>
                      <a:pt x="9" y="4"/>
                    </a:cubicBezTo>
                    <a:cubicBezTo>
                      <a:pt x="9" y="3"/>
                      <a:pt x="8" y="3"/>
                      <a:pt x="8" y="3"/>
                    </a:cubicBezTo>
                    <a:cubicBezTo>
                      <a:pt x="7" y="6"/>
                      <a:pt x="5" y="9"/>
                      <a:pt x="3" y="11"/>
                    </a:cubicBezTo>
                    <a:cubicBezTo>
                      <a:pt x="3" y="12"/>
                      <a:pt x="4" y="13"/>
                      <a:pt x="4" y="12"/>
                    </a:cubicBezTo>
                    <a:cubicBezTo>
                      <a:pt x="7" y="9"/>
                      <a:pt x="9" y="6"/>
                      <a:pt x="12" y="4"/>
                    </a:cubicBezTo>
                    <a:cubicBezTo>
                      <a:pt x="12" y="3"/>
                      <a:pt x="11" y="3"/>
                      <a:pt x="11" y="3"/>
                    </a:cubicBezTo>
                    <a:cubicBezTo>
                      <a:pt x="9" y="6"/>
                      <a:pt x="8" y="8"/>
                      <a:pt x="6" y="11"/>
                    </a:cubicBezTo>
                    <a:cubicBezTo>
                      <a:pt x="6" y="12"/>
                      <a:pt x="7" y="12"/>
                      <a:pt x="7" y="12"/>
                    </a:cubicBezTo>
                    <a:cubicBezTo>
                      <a:pt x="10" y="9"/>
                      <a:pt x="13" y="6"/>
                      <a:pt x="16" y="3"/>
                    </a:cubicBezTo>
                    <a:cubicBezTo>
                      <a:pt x="16" y="3"/>
                      <a:pt x="15" y="3"/>
                      <a:pt x="15" y="2"/>
                    </a:cubicBezTo>
                    <a:cubicBezTo>
                      <a:pt x="14" y="6"/>
                      <a:pt x="12" y="8"/>
                      <a:pt x="9" y="11"/>
                    </a:cubicBezTo>
                    <a:cubicBezTo>
                      <a:pt x="9" y="12"/>
                      <a:pt x="10" y="13"/>
                      <a:pt x="1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5" name="Freeform 141"/>
              <p:cNvSpPr>
                <a:spLocks/>
              </p:cNvSpPr>
              <p:nvPr/>
            </p:nvSpPr>
            <p:spPr bwMode="auto">
              <a:xfrm>
                <a:off x="1376363" y="2722563"/>
                <a:ext cx="12700" cy="31750"/>
              </a:xfrm>
              <a:custGeom>
                <a:avLst/>
                <a:gdLst>
                  <a:gd name="T0" fmla="*/ 7 w 12"/>
                  <a:gd name="T1" fmla="*/ 15 h 31"/>
                  <a:gd name="T2" fmla="*/ 6 w 12"/>
                  <a:gd name="T3" fmla="*/ 25 h 31"/>
                  <a:gd name="T4" fmla="*/ 7 w 12"/>
                  <a:gd name="T5" fmla="*/ 25 h 31"/>
                  <a:gd name="T6" fmla="*/ 8 w 12"/>
                  <a:gd name="T7" fmla="*/ 24 h 31"/>
                  <a:gd name="T8" fmla="*/ 5 w 12"/>
                  <a:gd name="T9" fmla="*/ 30 h 31"/>
                  <a:gd name="T10" fmla="*/ 7 w 12"/>
                  <a:gd name="T11" fmla="*/ 30 h 31"/>
                  <a:gd name="T12" fmla="*/ 7 w 12"/>
                  <a:gd name="T13" fmla="*/ 18 h 31"/>
                  <a:gd name="T14" fmla="*/ 6 w 12"/>
                  <a:gd name="T15" fmla="*/ 8 h 31"/>
                  <a:gd name="T16" fmla="*/ 9 w 12"/>
                  <a:gd name="T17" fmla="*/ 3 h 31"/>
                  <a:gd name="T18" fmla="*/ 10 w 12"/>
                  <a:gd name="T19" fmla="*/ 5 h 31"/>
                  <a:gd name="T20" fmla="*/ 11 w 12"/>
                  <a:gd name="T21" fmla="*/ 5 h 31"/>
                  <a:gd name="T22" fmla="*/ 9 w 12"/>
                  <a:gd name="T23" fmla="*/ 6 h 31"/>
                  <a:gd name="T24" fmla="*/ 10 w 12"/>
                  <a:gd name="T25" fmla="*/ 7 h 31"/>
                  <a:gd name="T26" fmla="*/ 12 w 12"/>
                  <a:gd name="T27" fmla="*/ 4 h 31"/>
                  <a:gd name="T28" fmla="*/ 11 w 12"/>
                  <a:gd name="T29" fmla="*/ 3 h 31"/>
                  <a:gd name="T30" fmla="*/ 10 w 12"/>
                  <a:gd name="T31" fmla="*/ 4 h 31"/>
                  <a:gd name="T32" fmla="*/ 11 w 12"/>
                  <a:gd name="T33" fmla="*/ 5 h 31"/>
                  <a:gd name="T34" fmla="*/ 12 w 12"/>
                  <a:gd name="T35" fmla="*/ 1 h 31"/>
                  <a:gd name="T36" fmla="*/ 11 w 12"/>
                  <a:gd name="T37" fmla="*/ 0 h 31"/>
                  <a:gd name="T38" fmla="*/ 5 w 12"/>
                  <a:gd name="T39" fmla="*/ 30 h 31"/>
                  <a:gd name="T40" fmla="*/ 7 w 12"/>
                  <a:gd name="T41" fmla="*/ 31 h 31"/>
                  <a:gd name="T42" fmla="*/ 9 w 12"/>
                  <a:gd name="T43" fmla="*/ 20 h 31"/>
                  <a:gd name="T44" fmla="*/ 8 w 12"/>
                  <a:gd name="T45" fmla="*/ 20 h 31"/>
                  <a:gd name="T46" fmla="*/ 6 w 12"/>
                  <a:gd name="T47" fmla="*/ 25 h 31"/>
                  <a:gd name="T48" fmla="*/ 7 w 12"/>
                  <a:gd name="T49" fmla="*/ 25 h 31"/>
                  <a:gd name="T50" fmla="*/ 9 w 12"/>
                  <a:gd name="T51" fmla="*/ 15 h 31"/>
                  <a:gd name="T52" fmla="*/ 7 w 12"/>
                  <a:gd name="T53" fmla="*/ 1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" h="31">
                    <a:moveTo>
                      <a:pt x="7" y="15"/>
                    </a:moveTo>
                    <a:cubicBezTo>
                      <a:pt x="8" y="18"/>
                      <a:pt x="7" y="22"/>
                      <a:pt x="6" y="25"/>
                    </a:cubicBezTo>
                    <a:cubicBezTo>
                      <a:pt x="6" y="25"/>
                      <a:pt x="7" y="25"/>
                      <a:pt x="7" y="25"/>
                    </a:cubicBezTo>
                    <a:cubicBezTo>
                      <a:pt x="7" y="25"/>
                      <a:pt x="7" y="25"/>
                      <a:pt x="8" y="24"/>
                    </a:cubicBezTo>
                    <a:cubicBezTo>
                      <a:pt x="7" y="26"/>
                      <a:pt x="6" y="28"/>
                      <a:pt x="5" y="30"/>
                    </a:cubicBezTo>
                    <a:cubicBezTo>
                      <a:pt x="6" y="30"/>
                      <a:pt x="6" y="30"/>
                      <a:pt x="7" y="30"/>
                    </a:cubicBezTo>
                    <a:cubicBezTo>
                      <a:pt x="8" y="26"/>
                      <a:pt x="8" y="22"/>
                      <a:pt x="7" y="18"/>
                    </a:cubicBezTo>
                    <a:cubicBezTo>
                      <a:pt x="7" y="15"/>
                      <a:pt x="6" y="11"/>
                      <a:pt x="6" y="8"/>
                    </a:cubicBezTo>
                    <a:cubicBezTo>
                      <a:pt x="7" y="6"/>
                      <a:pt x="8" y="5"/>
                      <a:pt x="9" y="3"/>
                    </a:cubicBezTo>
                    <a:cubicBezTo>
                      <a:pt x="12" y="1"/>
                      <a:pt x="10" y="3"/>
                      <a:pt x="10" y="5"/>
                    </a:cubicBezTo>
                    <a:cubicBezTo>
                      <a:pt x="10" y="5"/>
                      <a:pt x="11" y="6"/>
                      <a:pt x="11" y="5"/>
                    </a:cubicBezTo>
                    <a:cubicBezTo>
                      <a:pt x="11" y="6"/>
                      <a:pt x="10" y="6"/>
                      <a:pt x="9" y="6"/>
                    </a:cubicBezTo>
                    <a:cubicBezTo>
                      <a:pt x="9" y="7"/>
                      <a:pt x="9" y="8"/>
                      <a:pt x="10" y="7"/>
                    </a:cubicBezTo>
                    <a:cubicBezTo>
                      <a:pt x="12" y="6"/>
                      <a:pt x="12" y="6"/>
                      <a:pt x="12" y="4"/>
                    </a:cubicBezTo>
                    <a:cubicBezTo>
                      <a:pt x="12" y="3"/>
                      <a:pt x="12" y="3"/>
                      <a:pt x="11" y="3"/>
                    </a:cubicBezTo>
                    <a:cubicBezTo>
                      <a:pt x="11" y="4"/>
                      <a:pt x="10" y="4"/>
                      <a:pt x="10" y="4"/>
                    </a:cubicBezTo>
                    <a:cubicBezTo>
                      <a:pt x="10" y="5"/>
                      <a:pt x="11" y="5"/>
                      <a:pt x="11" y="5"/>
                    </a:cubicBezTo>
                    <a:cubicBezTo>
                      <a:pt x="12" y="4"/>
                      <a:pt x="12" y="2"/>
                      <a:pt x="12" y="1"/>
                    </a:cubicBezTo>
                    <a:cubicBezTo>
                      <a:pt x="12" y="1"/>
                      <a:pt x="12" y="0"/>
                      <a:pt x="11" y="0"/>
                    </a:cubicBezTo>
                    <a:cubicBezTo>
                      <a:pt x="0" y="7"/>
                      <a:pt x="8" y="20"/>
                      <a:pt x="5" y="30"/>
                    </a:cubicBezTo>
                    <a:cubicBezTo>
                      <a:pt x="5" y="31"/>
                      <a:pt x="6" y="31"/>
                      <a:pt x="7" y="31"/>
                    </a:cubicBezTo>
                    <a:cubicBezTo>
                      <a:pt x="8" y="27"/>
                      <a:pt x="9" y="24"/>
                      <a:pt x="9" y="20"/>
                    </a:cubicBezTo>
                    <a:cubicBezTo>
                      <a:pt x="9" y="20"/>
                      <a:pt x="8" y="20"/>
                      <a:pt x="8" y="20"/>
                    </a:cubicBezTo>
                    <a:cubicBezTo>
                      <a:pt x="7" y="22"/>
                      <a:pt x="6" y="23"/>
                      <a:pt x="6" y="25"/>
                    </a:cubicBezTo>
                    <a:cubicBezTo>
                      <a:pt x="6" y="26"/>
                      <a:pt x="7" y="26"/>
                      <a:pt x="7" y="25"/>
                    </a:cubicBezTo>
                    <a:cubicBezTo>
                      <a:pt x="8" y="22"/>
                      <a:pt x="9" y="19"/>
                      <a:pt x="9" y="15"/>
                    </a:cubicBezTo>
                    <a:cubicBezTo>
                      <a:pt x="9" y="14"/>
                      <a:pt x="7" y="14"/>
                      <a:pt x="7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6" name="Freeform 142"/>
              <p:cNvSpPr>
                <a:spLocks/>
              </p:cNvSpPr>
              <p:nvPr/>
            </p:nvSpPr>
            <p:spPr bwMode="auto">
              <a:xfrm>
                <a:off x="1382713" y="2724151"/>
                <a:ext cx="9525" cy="7938"/>
              </a:xfrm>
              <a:custGeom>
                <a:avLst/>
                <a:gdLst>
                  <a:gd name="T0" fmla="*/ 1 w 10"/>
                  <a:gd name="T1" fmla="*/ 4 h 8"/>
                  <a:gd name="T2" fmla="*/ 0 w 10"/>
                  <a:gd name="T3" fmla="*/ 6 h 8"/>
                  <a:gd name="T4" fmla="*/ 1 w 10"/>
                  <a:gd name="T5" fmla="*/ 7 h 8"/>
                  <a:gd name="T6" fmla="*/ 6 w 10"/>
                  <a:gd name="T7" fmla="*/ 3 h 8"/>
                  <a:gd name="T8" fmla="*/ 4 w 10"/>
                  <a:gd name="T9" fmla="*/ 3 h 8"/>
                  <a:gd name="T10" fmla="*/ 4 w 10"/>
                  <a:gd name="T11" fmla="*/ 7 h 8"/>
                  <a:gd name="T12" fmla="*/ 5 w 10"/>
                  <a:gd name="T13" fmla="*/ 7 h 8"/>
                  <a:gd name="T14" fmla="*/ 9 w 10"/>
                  <a:gd name="T15" fmla="*/ 1 h 8"/>
                  <a:gd name="T16" fmla="*/ 7 w 10"/>
                  <a:gd name="T17" fmla="*/ 1 h 8"/>
                  <a:gd name="T18" fmla="*/ 7 w 10"/>
                  <a:gd name="T19" fmla="*/ 6 h 8"/>
                  <a:gd name="T20" fmla="*/ 9 w 10"/>
                  <a:gd name="T21" fmla="*/ 7 h 8"/>
                  <a:gd name="T22" fmla="*/ 10 w 10"/>
                  <a:gd name="T23" fmla="*/ 3 h 8"/>
                  <a:gd name="T24" fmla="*/ 8 w 10"/>
                  <a:gd name="T25" fmla="*/ 2 h 8"/>
                  <a:gd name="T26" fmla="*/ 7 w 10"/>
                  <a:gd name="T27" fmla="*/ 6 h 8"/>
                  <a:gd name="T28" fmla="*/ 9 w 10"/>
                  <a:gd name="T29" fmla="*/ 7 h 8"/>
                  <a:gd name="T30" fmla="*/ 9 w 10"/>
                  <a:gd name="T31" fmla="*/ 1 h 8"/>
                  <a:gd name="T32" fmla="*/ 7 w 10"/>
                  <a:gd name="T33" fmla="*/ 1 h 8"/>
                  <a:gd name="T34" fmla="*/ 4 w 10"/>
                  <a:gd name="T35" fmla="*/ 7 h 8"/>
                  <a:gd name="T36" fmla="*/ 6 w 10"/>
                  <a:gd name="T37" fmla="*/ 7 h 8"/>
                  <a:gd name="T38" fmla="*/ 6 w 10"/>
                  <a:gd name="T39" fmla="*/ 3 h 8"/>
                  <a:gd name="T40" fmla="*/ 4 w 10"/>
                  <a:gd name="T41" fmla="*/ 3 h 8"/>
                  <a:gd name="T42" fmla="*/ 0 w 10"/>
                  <a:gd name="T43" fmla="*/ 5 h 8"/>
                  <a:gd name="T44" fmla="*/ 1 w 10"/>
                  <a:gd name="T45" fmla="*/ 6 h 8"/>
                  <a:gd name="T46" fmla="*/ 2 w 10"/>
                  <a:gd name="T47" fmla="*/ 5 h 8"/>
                  <a:gd name="T48" fmla="*/ 1 w 10"/>
                  <a:gd name="T49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" h="8">
                    <a:moveTo>
                      <a:pt x="1" y="4"/>
                    </a:moveTo>
                    <a:cubicBezTo>
                      <a:pt x="1" y="5"/>
                      <a:pt x="0" y="5"/>
                      <a:pt x="0" y="6"/>
                    </a:cubicBezTo>
                    <a:cubicBezTo>
                      <a:pt x="0" y="6"/>
                      <a:pt x="0" y="7"/>
                      <a:pt x="1" y="7"/>
                    </a:cubicBezTo>
                    <a:cubicBezTo>
                      <a:pt x="3" y="6"/>
                      <a:pt x="4" y="5"/>
                      <a:pt x="6" y="3"/>
                    </a:cubicBezTo>
                    <a:cubicBezTo>
                      <a:pt x="5" y="3"/>
                      <a:pt x="5" y="3"/>
                      <a:pt x="4" y="3"/>
                    </a:cubicBezTo>
                    <a:cubicBezTo>
                      <a:pt x="4" y="4"/>
                      <a:pt x="4" y="6"/>
                      <a:pt x="4" y="7"/>
                    </a:cubicBezTo>
                    <a:cubicBezTo>
                      <a:pt x="4" y="8"/>
                      <a:pt x="5" y="8"/>
                      <a:pt x="5" y="7"/>
                    </a:cubicBezTo>
                    <a:cubicBezTo>
                      <a:pt x="7" y="5"/>
                      <a:pt x="8" y="3"/>
                      <a:pt x="9" y="1"/>
                    </a:cubicBezTo>
                    <a:cubicBezTo>
                      <a:pt x="8" y="1"/>
                      <a:pt x="8" y="1"/>
                      <a:pt x="7" y="1"/>
                    </a:cubicBezTo>
                    <a:cubicBezTo>
                      <a:pt x="8" y="3"/>
                      <a:pt x="8" y="5"/>
                      <a:pt x="7" y="6"/>
                    </a:cubicBezTo>
                    <a:cubicBezTo>
                      <a:pt x="7" y="7"/>
                      <a:pt x="8" y="8"/>
                      <a:pt x="9" y="7"/>
                    </a:cubicBezTo>
                    <a:cubicBezTo>
                      <a:pt x="9" y="6"/>
                      <a:pt x="9" y="4"/>
                      <a:pt x="10" y="3"/>
                    </a:cubicBezTo>
                    <a:cubicBezTo>
                      <a:pt x="10" y="2"/>
                      <a:pt x="9" y="2"/>
                      <a:pt x="8" y="2"/>
                    </a:cubicBezTo>
                    <a:cubicBezTo>
                      <a:pt x="8" y="4"/>
                      <a:pt x="8" y="5"/>
                      <a:pt x="7" y="6"/>
                    </a:cubicBezTo>
                    <a:cubicBezTo>
                      <a:pt x="8" y="6"/>
                      <a:pt x="8" y="7"/>
                      <a:pt x="9" y="7"/>
                    </a:cubicBezTo>
                    <a:cubicBezTo>
                      <a:pt x="9" y="5"/>
                      <a:pt x="9" y="3"/>
                      <a:pt x="9" y="1"/>
                    </a:cubicBezTo>
                    <a:cubicBezTo>
                      <a:pt x="9" y="0"/>
                      <a:pt x="8" y="0"/>
                      <a:pt x="7" y="1"/>
                    </a:cubicBezTo>
                    <a:cubicBezTo>
                      <a:pt x="6" y="3"/>
                      <a:pt x="5" y="5"/>
                      <a:pt x="4" y="7"/>
                    </a:cubicBezTo>
                    <a:cubicBezTo>
                      <a:pt x="5" y="7"/>
                      <a:pt x="5" y="7"/>
                      <a:pt x="6" y="7"/>
                    </a:cubicBezTo>
                    <a:cubicBezTo>
                      <a:pt x="6" y="6"/>
                      <a:pt x="6" y="4"/>
                      <a:pt x="6" y="3"/>
                    </a:cubicBezTo>
                    <a:cubicBezTo>
                      <a:pt x="6" y="2"/>
                      <a:pt x="5" y="2"/>
                      <a:pt x="4" y="3"/>
                    </a:cubicBezTo>
                    <a:cubicBezTo>
                      <a:pt x="3" y="4"/>
                      <a:pt x="2" y="5"/>
                      <a:pt x="0" y="5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2" y="6"/>
                      <a:pt x="2" y="5"/>
                    </a:cubicBezTo>
                    <a:cubicBezTo>
                      <a:pt x="3" y="5"/>
                      <a:pt x="2" y="4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7" name="Freeform 143"/>
              <p:cNvSpPr>
                <a:spLocks/>
              </p:cNvSpPr>
              <p:nvPr/>
            </p:nvSpPr>
            <p:spPr bwMode="auto">
              <a:xfrm>
                <a:off x="1392238" y="2722563"/>
                <a:ext cx="3175" cy="9525"/>
              </a:xfrm>
              <a:custGeom>
                <a:avLst/>
                <a:gdLst>
                  <a:gd name="T0" fmla="*/ 2 w 3"/>
                  <a:gd name="T1" fmla="*/ 1 h 10"/>
                  <a:gd name="T2" fmla="*/ 0 w 3"/>
                  <a:gd name="T3" fmla="*/ 9 h 10"/>
                  <a:gd name="T4" fmla="*/ 1 w 3"/>
                  <a:gd name="T5" fmla="*/ 9 h 10"/>
                  <a:gd name="T6" fmla="*/ 2 w 3"/>
                  <a:gd name="T7" fmla="*/ 6 h 10"/>
                  <a:gd name="T8" fmla="*/ 1 w 3"/>
                  <a:gd name="T9" fmla="*/ 6 h 10"/>
                  <a:gd name="T10" fmla="*/ 0 w 3"/>
                  <a:gd name="T11" fmla="*/ 9 h 10"/>
                  <a:gd name="T12" fmla="*/ 1 w 3"/>
                  <a:gd name="T13" fmla="*/ 10 h 10"/>
                  <a:gd name="T14" fmla="*/ 3 w 3"/>
                  <a:gd name="T15" fmla="*/ 1 h 10"/>
                  <a:gd name="T16" fmla="*/ 2 w 3"/>
                  <a:gd name="T17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10">
                    <a:moveTo>
                      <a:pt x="2" y="1"/>
                    </a:moveTo>
                    <a:cubicBezTo>
                      <a:pt x="2" y="4"/>
                      <a:pt x="1" y="7"/>
                      <a:pt x="0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8"/>
                      <a:pt x="2" y="7"/>
                      <a:pt x="2" y="6"/>
                    </a:cubicBezTo>
                    <a:cubicBezTo>
                      <a:pt x="3" y="5"/>
                      <a:pt x="1" y="5"/>
                      <a:pt x="1" y="6"/>
                    </a:cubicBezTo>
                    <a:cubicBezTo>
                      <a:pt x="1" y="7"/>
                      <a:pt x="0" y="8"/>
                      <a:pt x="0" y="9"/>
                    </a:cubicBezTo>
                    <a:cubicBezTo>
                      <a:pt x="0" y="10"/>
                      <a:pt x="1" y="10"/>
                      <a:pt x="1" y="10"/>
                    </a:cubicBezTo>
                    <a:cubicBezTo>
                      <a:pt x="2" y="7"/>
                      <a:pt x="3" y="4"/>
                      <a:pt x="3" y="1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8" name="Freeform 144"/>
              <p:cNvSpPr>
                <a:spLocks/>
              </p:cNvSpPr>
              <p:nvPr/>
            </p:nvSpPr>
            <p:spPr bwMode="auto">
              <a:xfrm>
                <a:off x="1392238" y="2722563"/>
                <a:ext cx="3175" cy="12700"/>
              </a:xfrm>
              <a:custGeom>
                <a:avLst/>
                <a:gdLst>
                  <a:gd name="T0" fmla="*/ 2 w 4"/>
                  <a:gd name="T1" fmla="*/ 0 h 12"/>
                  <a:gd name="T2" fmla="*/ 0 w 4"/>
                  <a:gd name="T3" fmla="*/ 11 h 12"/>
                  <a:gd name="T4" fmla="*/ 1 w 4"/>
                  <a:gd name="T5" fmla="*/ 11 h 12"/>
                  <a:gd name="T6" fmla="*/ 4 w 4"/>
                  <a:gd name="T7" fmla="*/ 5 h 12"/>
                  <a:gd name="T8" fmla="*/ 2 w 4"/>
                  <a:gd name="T9" fmla="*/ 4 h 12"/>
                  <a:gd name="T10" fmla="*/ 0 w 4"/>
                  <a:gd name="T11" fmla="*/ 11 h 12"/>
                  <a:gd name="T12" fmla="*/ 1 w 4"/>
                  <a:gd name="T13" fmla="*/ 11 h 12"/>
                  <a:gd name="T14" fmla="*/ 3 w 4"/>
                  <a:gd name="T15" fmla="*/ 1 h 12"/>
                  <a:gd name="T16" fmla="*/ 2 w 4"/>
                  <a:gd name="T1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12">
                    <a:moveTo>
                      <a:pt x="2" y="0"/>
                    </a:moveTo>
                    <a:cubicBezTo>
                      <a:pt x="1" y="4"/>
                      <a:pt x="0" y="7"/>
                      <a:pt x="0" y="11"/>
                    </a:cubicBezTo>
                    <a:cubicBezTo>
                      <a:pt x="0" y="11"/>
                      <a:pt x="1" y="12"/>
                      <a:pt x="1" y="11"/>
                    </a:cubicBezTo>
                    <a:cubicBezTo>
                      <a:pt x="2" y="9"/>
                      <a:pt x="3" y="7"/>
                      <a:pt x="4" y="5"/>
                    </a:cubicBezTo>
                    <a:cubicBezTo>
                      <a:pt x="4" y="4"/>
                      <a:pt x="3" y="4"/>
                      <a:pt x="2" y="4"/>
                    </a:cubicBezTo>
                    <a:cubicBezTo>
                      <a:pt x="2" y="7"/>
                      <a:pt x="1" y="9"/>
                      <a:pt x="0" y="11"/>
                    </a:cubicBezTo>
                    <a:cubicBezTo>
                      <a:pt x="0" y="11"/>
                      <a:pt x="1" y="11"/>
                      <a:pt x="1" y="11"/>
                    </a:cubicBezTo>
                    <a:cubicBezTo>
                      <a:pt x="1" y="7"/>
                      <a:pt x="2" y="4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9" name="Freeform 145"/>
              <p:cNvSpPr>
                <a:spLocks/>
              </p:cNvSpPr>
              <p:nvPr/>
            </p:nvSpPr>
            <p:spPr bwMode="auto">
              <a:xfrm>
                <a:off x="1393825" y="2722563"/>
                <a:ext cx="1588" cy="9525"/>
              </a:xfrm>
              <a:custGeom>
                <a:avLst/>
                <a:gdLst>
                  <a:gd name="T0" fmla="*/ 0 w 2"/>
                  <a:gd name="T1" fmla="*/ 1 h 9"/>
                  <a:gd name="T2" fmla="*/ 0 w 2"/>
                  <a:gd name="T3" fmla="*/ 8 h 9"/>
                  <a:gd name="T4" fmla="*/ 2 w 2"/>
                  <a:gd name="T5" fmla="*/ 8 h 9"/>
                  <a:gd name="T6" fmla="*/ 2 w 2"/>
                  <a:gd name="T7" fmla="*/ 7 h 9"/>
                  <a:gd name="T8" fmla="*/ 0 w 2"/>
                  <a:gd name="T9" fmla="*/ 7 h 9"/>
                  <a:gd name="T10" fmla="*/ 0 w 2"/>
                  <a:gd name="T11" fmla="*/ 8 h 9"/>
                  <a:gd name="T12" fmla="*/ 2 w 2"/>
                  <a:gd name="T13" fmla="*/ 8 h 9"/>
                  <a:gd name="T14" fmla="*/ 1 w 2"/>
                  <a:gd name="T15" fmla="*/ 0 h 9"/>
                  <a:gd name="T16" fmla="*/ 0 w 2"/>
                  <a:gd name="T17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9">
                    <a:moveTo>
                      <a:pt x="0" y="1"/>
                    </a:moveTo>
                    <a:cubicBezTo>
                      <a:pt x="0" y="3"/>
                      <a:pt x="0" y="6"/>
                      <a:pt x="0" y="8"/>
                    </a:cubicBezTo>
                    <a:cubicBezTo>
                      <a:pt x="1" y="8"/>
                      <a:pt x="1" y="8"/>
                      <a:pt x="2" y="8"/>
                    </a:cubicBezTo>
                    <a:cubicBezTo>
                      <a:pt x="2" y="8"/>
                      <a:pt x="2" y="7"/>
                      <a:pt x="2" y="7"/>
                    </a:cubicBezTo>
                    <a:cubicBezTo>
                      <a:pt x="2" y="6"/>
                      <a:pt x="0" y="6"/>
                      <a:pt x="0" y="7"/>
                    </a:cubicBezTo>
                    <a:cubicBezTo>
                      <a:pt x="0" y="7"/>
                      <a:pt x="0" y="8"/>
                      <a:pt x="0" y="8"/>
                    </a:cubicBezTo>
                    <a:cubicBezTo>
                      <a:pt x="0" y="9"/>
                      <a:pt x="2" y="9"/>
                      <a:pt x="2" y="8"/>
                    </a:cubicBezTo>
                    <a:cubicBezTo>
                      <a:pt x="2" y="6"/>
                      <a:pt x="2" y="3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0" name="Freeform 146"/>
              <p:cNvSpPr>
                <a:spLocks/>
              </p:cNvSpPr>
              <p:nvPr/>
            </p:nvSpPr>
            <p:spPr bwMode="auto">
              <a:xfrm>
                <a:off x="1392238" y="2724151"/>
                <a:ext cx="7938" cy="14288"/>
              </a:xfrm>
              <a:custGeom>
                <a:avLst/>
                <a:gdLst>
                  <a:gd name="T0" fmla="*/ 3 w 8"/>
                  <a:gd name="T1" fmla="*/ 3 h 14"/>
                  <a:gd name="T2" fmla="*/ 3 w 8"/>
                  <a:gd name="T3" fmla="*/ 10 h 14"/>
                  <a:gd name="T4" fmla="*/ 5 w 8"/>
                  <a:gd name="T5" fmla="*/ 9 h 14"/>
                  <a:gd name="T6" fmla="*/ 3 w 8"/>
                  <a:gd name="T7" fmla="*/ 9 h 14"/>
                  <a:gd name="T8" fmla="*/ 2 w 8"/>
                  <a:gd name="T9" fmla="*/ 9 h 14"/>
                  <a:gd name="T10" fmla="*/ 3 w 8"/>
                  <a:gd name="T11" fmla="*/ 12 h 14"/>
                  <a:gd name="T12" fmla="*/ 4 w 8"/>
                  <a:gd name="T13" fmla="*/ 11 h 14"/>
                  <a:gd name="T14" fmla="*/ 1 w 8"/>
                  <a:gd name="T15" fmla="*/ 8 h 14"/>
                  <a:gd name="T16" fmla="*/ 1 w 8"/>
                  <a:gd name="T17" fmla="*/ 9 h 14"/>
                  <a:gd name="T18" fmla="*/ 6 w 8"/>
                  <a:gd name="T19" fmla="*/ 13 h 14"/>
                  <a:gd name="T20" fmla="*/ 7 w 8"/>
                  <a:gd name="T21" fmla="*/ 13 h 14"/>
                  <a:gd name="T22" fmla="*/ 6 w 8"/>
                  <a:gd name="T23" fmla="*/ 6 h 14"/>
                  <a:gd name="T24" fmla="*/ 5 w 8"/>
                  <a:gd name="T25" fmla="*/ 7 h 14"/>
                  <a:gd name="T26" fmla="*/ 6 w 8"/>
                  <a:gd name="T27" fmla="*/ 12 h 14"/>
                  <a:gd name="T28" fmla="*/ 7 w 8"/>
                  <a:gd name="T29" fmla="*/ 12 h 14"/>
                  <a:gd name="T30" fmla="*/ 7 w 8"/>
                  <a:gd name="T31" fmla="*/ 1 h 14"/>
                  <a:gd name="T32" fmla="*/ 6 w 8"/>
                  <a:gd name="T33" fmla="*/ 1 h 14"/>
                  <a:gd name="T34" fmla="*/ 5 w 8"/>
                  <a:gd name="T35" fmla="*/ 10 h 14"/>
                  <a:gd name="T36" fmla="*/ 7 w 8"/>
                  <a:gd name="T37" fmla="*/ 10 h 14"/>
                  <a:gd name="T38" fmla="*/ 7 w 8"/>
                  <a:gd name="T39" fmla="*/ 5 h 14"/>
                  <a:gd name="T40" fmla="*/ 6 w 8"/>
                  <a:gd name="T41" fmla="*/ 5 h 14"/>
                  <a:gd name="T42" fmla="*/ 5 w 8"/>
                  <a:gd name="T43" fmla="*/ 10 h 14"/>
                  <a:gd name="T44" fmla="*/ 7 w 8"/>
                  <a:gd name="T45" fmla="*/ 10 h 14"/>
                  <a:gd name="T46" fmla="*/ 7 w 8"/>
                  <a:gd name="T47" fmla="*/ 1 h 14"/>
                  <a:gd name="T48" fmla="*/ 6 w 8"/>
                  <a:gd name="T49" fmla="*/ 1 h 14"/>
                  <a:gd name="T50" fmla="*/ 6 w 8"/>
                  <a:gd name="T51" fmla="*/ 12 h 14"/>
                  <a:gd name="T52" fmla="*/ 7 w 8"/>
                  <a:gd name="T53" fmla="*/ 12 h 14"/>
                  <a:gd name="T54" fmla="*/ 6 w 8"/>
                  <a:gd name="T55" fmla="*/ 7 h 14"/>
                  <a:gd name="T56" fmla="*/ 5 w 8"/>
                  <a:gd name="T57" fmla="*/ 7 h 14"/>
                  <a:gd name="T58" fmla="*/ 6 w 8"/>
                  <a:gd name="T59" fmla="*/ 13 h 14"/>
                  <a:gd name="T60" fmla="*/ 7 w 8"/>
                  <a:gd name="T61" fmla="*/ 12 h 14"/>
                  <a:gd name="T62" fmla="*/ 1 w 8"/>
                  <a:gd name="T63" fmla="*/ 8 h 14"/>
                  <a:gd name="T64" fmla="*/ 0 w 8"/>
                  <a:gd name="T65" fmla="*/ 9 h 14"/>
                  <a:gd name="T66" fmla="*/ 4 w 8"/>
                  <a:gd name="T67" fmla="*/ 12 h 14"/>
                  <a:gd name="T68" fmla="*/ 5 w 8"/>
                  <a:gd name="T69" fmla="*/ 12 h 14"/>
                  <a:gd name="T70" fmla="*/ 4 w 8"/>
                  <a:gd name="T71" fmla="*/ 9 h 14"/>
                  <a:gd name="T72" fmla="*/ 3 w 8"/>
                  <a:gd name="T73" fmla="*/ 10 h 14"/>
                  <a:gd name="T74" fmla="*/ 4 w 8"/>
                  <a:gd name="T75" fmla="*/ 10 h 14"/>
                  <a:gd name="T76" fmla="*/ 5 w 8"/>
                  <a:gd name="T77" fmla="*/ 10 h 14"/>
                  <a:gd name="T78" fmla="*/ 4 w 8"/>
                  <a:gd name="T79" fmla="*/ 3 h 14"/>
                  <a:gd name="T80" fmla="*/ 3 w 8"/>
                  <a:gd name="T81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8" h="14">
                    <a:moveTo>
                      <a:pt x="3" y="3"/>
                    </a:moveTo>
                    <a:cubicBezTo>
                      <a:pt x="4" y="6"/>
                      <a:pt x="4" y="8"/>
                      <a:pt x="3" y="10"/>
                    </a:cubicBezTo>
                    <a:cubicBezTo>
                      <a:pt x="4" y="10"/>
                      <a:pt x="4" y="10"/>
                      <a:pt x="5" y="9"/>
                    </a:cubicBezTo>
                    <a:cubicBezTo>
                      <a:pt x="4" y="9"/>
                      <a:pt x="4" y="9"/>
                      <a:pt x="3" y="9"/>
                    </a:cubicBezTo>
                    <a:cubicBezTo>
                      <a:pt x="3" y="8"/>
                      <a:pt x="2" y="9"/>
                      <a:pt x="2" y="9"/>
                    </a:cubicBezTo>
                    <a:cubicBezTo>
                      <a:pt x="3" y="10"/>
                      <a:pt x="3" y="11"/>
                      <a:pt x="3" y="12"/>
                    </a:cubicBezTo>
                    <a:cubicBezTo>
                      <a:pt x="4" y="12"/>
                      <a:pt x="4" y="12"/>
                      <a:pt x="4" y="11"/>
                    </a:cubicBezTo>
                    <a:cubicBezTo>
                      <a:pt x="3" y="10"/>
                      <a:pt x="2" y="9"/>
                      <a:pt x="1" y="8"/>
                    </a:cubicBezTo>
                    <a:cubicBezTo>
                      <a:pt x="1" y="8"/>
                      <a:pt x="1" y="9"/>
                      <a:pt x="1" y="9"/>
                    </a:cubicBezTo>
                    <a:cubicBezTo>
                      <a:pt x="2" y="10"/>
                      <a:pt x="4" y="12"/>
                      <a:pt x="6" y="13"/>
                    </a:cubicBezTo>
                    <a:cubicBezTo>
                      <a:pt x="6" y="14"/>
                      <a:pt x="7" y="14"/>
                      <a:pt x="7" y="13"/>
                    </a:cubicBezTo>
                    <a:cubicBezTo>
                      <a:pt x="8" y="11"/>
                      <a:pt x="7" y="9"/>
                      <a:pt x="6" y="6"/>
                    </a:cubicBezTo>
                    <a:cubicBezTo>
                      <a:pt x="6" y="6"/>
                      <a:pt x="5" y="6"/>
                      <a:pt x="5" y="7"/>
                    </a:cubicBezTo>
                    <a:cubicBezTo>
                      <a:pt x="5" y="9"/>
                      <a:pt x="6" y="10"/>
                      <a:pt x="6" y="12"/>
                    </a:cubicBezTo>
                    <a:cubicBezTo>
                      <a:pt x="6" y="13"/>
                      <a:pt x="7" y="13"/>
                      <a:pt x="7" y="12"/>
                    </a:cubicBezTo>
                    <a:cubicBezTo>
                      <a:pt x="7" y="8"/>
                      <a:pt x="7" y="5"/>
                      <a:pt x="7" y="1"/>
                    </a:cubicBezTo>
                    <a:cubicBezTo>
                      <a:pt x="7" y="1"/>
                      <a:pt x="6" y="1"/>
                      <a:pt x="6" y="1"/>
                    </a:cubicBezTo>
                    <a:cubicBezTo>
                      <a:pt x="6" y="4"/>
                      <a:pt x="6" y="7"/>
                      <a:pt x="5" y="10"/>
                    </a:cubicBezTo>
                    <a:cubicBezTo>
                      <a:pt x="6" y="10"/>
                      <a:pt x="6" y="10"/>
                      <a:pt x="7" y="10"/>
                    </a:cubicBezTo>
                    <a:cubicBezTo>
                      <a:pt x="6" y="8"/>
                      <a:pt x="7" y="7"/>
                      <a:pt x="7" y="5"/>
                    </a:cubicBezTo>
                    <a:cubicBezTo>
                      <a:pt x="7" y="4"/>
                      <a:pt x="6" y="4"/>
                      <a:pt x="6" y="5"/>
                    </a:cubicBezTo>
                    <a:cubicBezTo>
                      <a:pt x="5" y="6"/>
                      <a:pt x="5" y="8"/>
                      <a:pt x="5" y="10"/>
                    </a:cubicBezTo>
                    <a:cubicBezTo>
                      <a:pt x="5" y="10"/>
                      <a:pt x="6" y="11"/>
                      <a:pt x="7" y="10"/>
                    </a:cubicBezTo>
                    <a:cubicBezTo>
                      <a:pt x="7" y="7"/>
                      <a:pt x="7" y="4"/>
                      <a:pt x="7" y="1"/>
                    </a:cubicBezTo>
                    <a:cubicBezTo>
                      <a:pt x="7" y="0"/>
                      <a:pt x="6" y="0"/>
                      <a:pt x="6" y="1"/>
                    </a:cubicBezTo>
                    <a:cubicBezTo>
                      <a:pt x="6" y="5"/>
                      <a:pt x="6" y="8"/>
                      <a:pt x="6" y="12"/>
                    </a:cubicBezTo>
                    <a:cubicBezTo>
                      <a:pt x="6" y="12"/>
                      <a:pt x="7" y="12"/>
                      <a:pt x="7" y="12"/>
                    </a:cubicBezTo>
                    <a:cubicBezTo>
                      <a:pt x="7" y="10"/>
                      <a:pt x="7" y="9"/>
                      <a:pt x="6" y="7"/>
                    </a:cubicBezTo>
                    <a:cubicBezTo>
                      <a:pt x="6" y="7"/>
                      <a:pt x="5" y="7"/>
                      <a:pt x="5" y="7"/>
                    </a:cubicBezTo>
                    <a:cubicBezTo>
                      <a:pt x="6" y="9"/>
                      <a:pt x="6" y="11"/>
                      <a:pt x="6" y="13"/>
                    </a:cubicBezTo>
                    <a:cubicBezTo>
                      <a:pt x="6" y="13"/>
                      <a:pt x="6" y="13"/>
                      <a:pt x="7" y="12"/>
                    </a:cubicBezTo>
                    <a:cubicBezTo>
                      <a:pt x="5" y="11"/>
                      <a:pt x="3" y="9"/>
                      <a:pt x="1" y="8"/>
                    </a:cubicBezTo>
                    <a:cubicBezTo>
                      <a:pt x="1" y="7"/>
                      <a:pt x="0" y="8"/>
                      <a:pt x="0" y="9"/>
                    </a:cubicBezTo>
                    <a:cubicBezTo>
                      <a:pt x="1" y="10"/>
                      <a:pt x="2" y="11"/>
                      <a:pt x="4" y="12"/>
                    </a:cubicBezTo>
                    <a:cubicBezTo>
                      <a:pt x="4" y="13"/>
                      <a:pt x="5" y="12"/>
                      <a:pt x="5" y="12"/>
                    </a:cubicBezTo>
                    <a:cubicBezTo>
                      <a:pt x="4" y="11"/>
                      <a:pt x="4" y="10"/>
                      <a:pt x="4" y="9"/>
                    </a:cubicBezTo>
                    <a:cubicBezTo>
                      <a:pt x="3" y="9"/>
                      <a:pt x="3" y="10"/>
                      <a:pt x="3" y="10"/>
                    </a:cubicBezTo>
                    <a:cubicBezTo>
                      <a:pt x="3" y="10"/>
                      <a:pt x="3" y="10"/>
                      <a:pt x="4" y="10"/>
                    </a:cubicBezTo>
                    <a:cubicBezTo>
                      <a:pt x="4" y="11"/>
                      <a:pt x="5" y="10"/>
                      <a:pt x="5" y="10"/>
                    </a:cubicBezTo>
                    <a:cubicBezTo>
                      <a:pt x="5" y="8"/>
                      <a:pt x="5" y="5"/>
                      <a:pt x="4" y="3"/>
                    </a:cubicBezTo>
                    <a:cubicBezTo>
                      <a:pt x="4" y="2"/>
                      <a:pt x="3" y="3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1" name="Freeform 147"/>
              <p:cNvSpPr>
                <a:spLocks/>
              </p:cNvSpPr>
              <p:nvPr/>
            </p:nvSpPr>
            <p:spPr bwMode="auto">
              <a:xfrm>
                <a:off x="1393825" y="2714626"/>
                <a:ext cx="6350" cy="14288"/>
              </a:xfrm>
              <a:custGeom>
                <a:avLst/>
                <a:gdLst>
                  <a:gd name="T0" fmla="*/ 2 w 6"/>
                  <a:gd name="T1" fmla="*/ 13 h 14"/>
                  <a:gd name="T2" fmla="*/ 6 w 6"/>
                  <a:gd name="T3" fmla="*/ 2 h 14"/>
                  <a:gd name="T4" fmla="*/ 5 w 6"/>
                  <a:gd name="T5" fmla="*/ 1 h 14"/>
                  <a:gd name="T6" fmla="*/ 1 w 6"/>
                  <a:gd name="T7" fmla="*/ 11 h 14"/>
                  <a:gd name="T8" fmla="*/ 2 w 6"/>
                  <a:gd name="T9" fmla="*/ 11 h 14"/>
                  <a:gd name="T10" fmla="*/ 3 w 6"/>
                  <a:gd name="T11" fmla="*/ 6 h 14"/>
                  <a:gd name="T12" fmla="*/ 2 w 6"/>
                  <a:gd name="T13" fmla="*/ 6 h 14"/>
                  <a:gd name="T14" fmla="*/ 1 w 6"/>
                  <a:gd name="T15" fmla="*/ 11 h 14"/>
                  <a:gd name="T16" fmla="*/ 2 w 6"/>
                  <a:gd name="T17" fmla="*/ 11 h 14"/>
                  <a:gd name="T18" fmla="*/ 6 w 6"/>
                  <a:gd name="T19" fmla="*/ 2 h 14"/>
                  <a:gd name="T20" fmla="*/ 5 w 6"/>
                  <a:gd name="T21" fmla="*/ 1 h 14"/>
                  <a:gd name="T22" fmla="*/ 0 w 6"/>
                  <a:gd name="T23" fmla="*/ 13 h 14"/>
                  <a:gd name="T24" fmla="*/ 2 w 6"/>
                  <a:gd name="T25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14">
                    <a:moveTo>
                      <a:pt x="2" y="13"/>
                    </a:moveTo>
                    <a:cubicBezTo>
                      <a:pt x="2" y="9"/>
                      <a:pt x="4" y="5"/>
                      <a:pt x="6" y="2"/>
                    </a:cubicBezTo>
                    <a:cubicBezTo>
                      <a:pt x="6" y="2"/>
                      <a:pt x="5" y="1"/>
                      <a:pt x="5" y="1"/>
                    </a:cubicBezTo>
                    <a:cubicBezTo>
                      <a:pt x="4" y="5"/>
                      <a:pt x="3" y="8"/>
                      <a:pt x="1" y="11"/>
                    </a:cubicBezTo>
                    <a:cubicBezTo>
                      <a:pt x="1" y="11"/>
                      <a:pt x="2" y="11"/>
                      <a:pt x="2" y="11"/>
                    </a:cubicBezTo>
                    <a:cubicBezTo>
                      <a:pt x="2" y="9"/>
                      <a:pt x="3" y="8"/>
                      <a:pt x="3" y="6"/>
                    </a:cubicBezTo>
                    <a:cubicBezTo>
                      <a:pt x="4" y="5"/>
                      <a:pt x="2" y="5"/>
                      <a:pt x="2" y="6"/>
                    </a:cubicBezTo>
                    <a:cubicBezTo>
                      <a:pt x="2" y="7"/>
                      <a:pt x="1" y="9"/>
                      <a:pt x="1" y="11"/>
                    </a:cubicBezTo>
                    <a:cubicBezTo>
                      <a:pt x="1" y="11"/>
                      <a:pt x="2" y="12"/>
                      <a:pt x="2" y="11"/>
                    </a:cubicBezTo>
                    <a:cubicBezTo>
                      <a:pt x="4" y="8"/>
                      <a:pt x="6" y="5"/>
                      <a:pt x="6" y="2"/>
                    </a:cubicBezTo>
                    <a:cubicBezTo>
                      <a:pt x="6" y="1"/>
                      <a:pt x="6" y="0"/>
                      <a:pt x="5" y="1"/>
                    </a:cubicBezTo>
                    <a:cubicBezTo>
                      <a:pt x="2" y="4"/>
                      <a:pt x="0" y="9"/>
                      <a:pt x="0" y="13"/>
                    </a:cubicBezTo>
                    <a:cubicBezTo>
                      <a:pt x="0" y="14"/>
                      <a:pt x="2" y="14"/>
                      <a:pt x="2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2" name="Freeform 148"/>
              <p:cNvSpPr>
                <a:spLocks/>
              </p:cNvSpPr>
              <p:nvPr/>
            </p:nvSpPr>
            <p:spPr bwMode="auto">
              <a:xfrm>
                <a:off x="1392238" y="2713038"/>
                <a:ext cx="9525" cy="9525"/>
              </a:xfrm>
              <a:custGeom>
                <a:avLst/>
                <a:gdLst>
                  <a:gd name="T0" fmla="*/ 7 w 9"/>
                  <a:gd name="T1" fmla="*/ 0 h 9"/>
                  <a:gd name="T2" fmla="*/ 1 w 9"/>
                  <a:gd name="T3" fmla="*/ 8 h 9"/>
                  <a:gd name="T4" fmla="*/ 2 w 9"/>
                  <a:gd name="T5" fmla="*/ 9 h 9"/>
                  <a:gd name="T6" fmla="*/ 3 w 9"/>
                  <a:gd name="T7" fmla="*/ 4 h 9"/>
                  <a:gd name="T8" fmla="*/ 2 w 9"/>
                  <a:gd name="T9" fmla="*/ 3 h 9"/>
                  <a:gd name="T10" fmla="*/ 1 w 9"/>
                  <a:gd name="T11" fmla="*/ 9 h 9"/>
                  <a:gd name="T12" fmla="*/ 2 w 9"/>
                  <a:gd name="T13" fmla="*/ 9 h 9"/>
                  <a:gd name="T14" fmla="*/ 8 w 9"/>
                  <a:gd name="T15" fmla="*/ 1 h 9"/>
                  <a:gd name="T16" fmla="*/ 7 w 9"/>
                  <a:gd name="T1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9">
                    <a:moveTo>
                      <a:pt x="7" y="0"/>
                    </a:moveTo>
                    <a:cubicBezTo>
                      <a:pt x="5" y="3"/>
                      <a:pt x="4" y="6"/>
                      <a:pt x="1" y="8"/>
                    </a:cubicBezTo>
                    <a:cubicBezTo>
                      <a:pt x="2" y="8"/>
                      <a:pt x="2" y="8"/>
                      <a:pt x="2" y="9"/>
                    </a:cubicBezTo>
                    <a:cubicBezTo>
                      <a:pt x="2" y="7"/>
                      <a:pt x="2" y="5"/>
                      <a:pt x="3" y="4"/>
                    </a:cubicBezTo>
                    <a:cubicBezTo>
                      <a:pt x="3" y="3"/>
                      <a:pt x="2" y="2"/>
                      <a:pt x="2" y="3"/>
                    </a:cubicBezTo>
                    <a:cubicBezTo>
                      <a:pt x="1" y="5"/>
                      <a:pt x="0" y="7"/>
                      <a:pt x="1" y="9"/>
                    </a:cubicBezTo>
                    <a:cubicBezTo>
                      <a:pt x="1" y="9"/>
                      <a:pt x="2" y="9"/>
                      <a:pt x="2" y="9"/>
                    </a:cubicBezTo>
                    <a:cubicBezTo>
                      <a:pt x="5" y="7"/>
                      <a:pt x="6" y="4"/>
                      <a:pt x="8" y="1"/>
                    </a:cubicBezTo>
                    <a:cubicBezTo>
                      <a:pt x="9" y="0"/>
                      <a:pt x="8" y="0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3" name="Freeform 149"/>
              <p:cNvSpPr>
                <a:spLocks/>
              </p:cNvSpPr>
              <p:nvPr/>
            </p:nvSpPr>
            <p:spPr bwMode="auto">
              <a:xfrm>
                <a:off x="1354138" y="2705101"/>
                <a:ext cx="55563" cy="65088"/>
              </a:xfrm>
              <a:custGeom>
                <a:avLst/>
                <a:gdLst>
                  <a:gd name="T0" fmla="*/ 33 w 53"/>
                  <a:gd name="T1" fmla="*/ 14 h 62"/>
                  <a:gd name="T2" fmla="*/ 42 w 53"/>
                  <a:gd name="T3" fmla="*/ 18 h 62"/>
                  <a:gd name="T4" fmla="*/ 45 w 53"/>
                  <a:gd name="T5" fmla="*/ 19 h 62"/>
                  <a:gd name="T6" fmla="*/ 49 w 53"/>
                  <a:gd name="T7" fmla="*/ 22 h 62"/>
                  <a:gd name="T8" fmla="*/ 44 w 53"/>
                  <a:gd name="T9" fmla="*/ 7 h 62"/>
                  <a:gd name="T10" fmla="*/ 35 w 53"/>
                  <a:gd name="T11" fmla="*/ 5 h 62"/>
                  <a:gd name="T12" fmla="*/ 24 w 53"/>
                  <a:gd name="T13" fmla="*/ 17 h 62"/>
                  <a:gd name="T14" fmla="*/ 12 w 53"/>
                  <a:gd name="T15" fmla="*/ 22 h 62"/>
                  <a:gd name="T16" fmla="*/ 11 w 53"/>
                  <a:gd name="T17" fmla="*/ 18 h 62"/>
                  <a:gd name="T18" fmla="*/ 10 w 53"/>
                  <a:gd name="T19" fmla="*/ 15 h 62"/>
                  <a:gd name="T20" fmla="*/ 16 w 53"/>
                  <a:gd name="T21" fmla="*/ 17 h 62"/>
                  <a:gd name="T22" fmla="*/ 23 w 53"/>
                  <a:gd name="T23" fmla="*/ 11 h 62"/>
                  <a:gd name="T24" fmla="*/ 24 w 53"/>
                  <a:gd name="T25" fmla="*/ 22 h 62"/>
                  <a:gd name="T26" fmla="*/ 6 w 53"/>
                  <a:gd name="T27" fmla="*/ 35 h 62"/>
                  <a:gd name="T28" fmla="*/ 10 w 53"/>
                  <a:gd name="T29" fmla="*/ 35 h 62"/>
                  <a:gd name="T30" fmla="*/ 14 w 53"/>
                  <a:gd name="T31" fmla="*/ 44 h 62"/>
                  <a:gd name="T32" fmla="*/ 18 w 53"/>
                  <a:gd name="T33" fmla="*/ 39 h 62"/>
                  <a:gd name="T34" fmla="*/ 23 w 53"/>
                  <a:gd name="T35" fmla="*/ 43 h 62"/>
                  <a:gd name="T36" fmla="*/ 21 w 53"/>
                  <a:gd name="T37" fmla="*/ 51 h 62"/>
                  <a:gd name="T38" fmla="*/ 18 w 53"/>
                  <a:gd name="T39" fmla="*/ 53 h 62"/>
                  <a:gd name="T40" fmla="*/ 12 w 53"/>
                  <a:gd name="T41" fmla="*/ 45 h 62"/>
                  <a:gd name="T42" fmla="*/ 23 w 53"/>
                  <a:gd name="T43" fmla="*/ 53 h 62"/>
                  <a:gd name="T44" fmla="*/ 24 w 53"/>
                  <a:gd name="T45" fmla="*/ 53 h 62"/>
                  <a:gd name="T46" fmla="*/ 28 w 53"/>
                  <a:gd name="T47" fmla="*/ 57 h 62"/>
                  <a:gd name="T48" fmla="*/ 31 w 53"/>
                  <a:gd name="T49" fmla="*/ 57 h 62"/>
                  <a:gd name="T50" fmla="*/ 29 w 53"/>
                  <a:gd name="T51" fmla="*/ 35 h 62"/>
                  <a:gd name="T52" fmla="*/ 29 w 53"/>
                  <a:gd name="T53" fmla="*/ 46 h 62"/>
                  <a:gd name="T54" fmla="*/ 30 w 53"/>
                  <a:gd name="T55" fmla="*/ 49 h 62"/>
                  <a:gd name="T56" fmla="*/ 28 w 53"/>
                  <a:gd name="T57" fmla="*/ 48 h 62"/>
                  <a:gd name="T58" fmla="*/ 25 w 53"/>
                  <a:gd name="T59" fmla="*/ 56 h 62"/>
                  <a:gd name="T60" fmla="*/ 24 w 53"/>
                  <a:gd name="T61" fmla="*/ 49 h 62"/>
                  <a:gd name="T62" fmla="*/ 16 w 53"/>
                  <a:gd name="T63" fmla="*/ 48 h 62"/>
                  <a:gd name="T64" fmla="*/ 23 w 53"/>
                  <a:gd name="T65" fmla="*/ 56 h 62"/>
                  <a:gd name="T66" fmla="*/ 22 w 53"/>
                  <a:gd name="T67" fmla="*/ 52 h 62"/>
                  <a:gd name="T68" fmla="*/ 23 w 53"/>
                  <a:gd name="T69" fmla="*/ 48 h 62"/>
                  <a:gd name="T70" fmla="*/ 22 w 53"/>
                  <a:gd name="T71" fmla="*/ 38 h 62"/>
                  <a:gd name="T72" fmla="*/ 20 w 53"/>
                  <a:gd name="T73" fmla="*/ 36 h 62"/>
                  <a:gd name="T74" fmla="*/ 16 w 53"/>
                  <a:gd name="T75" fmla="*/ 42 h 62"/>
                  <a:gd name="T76" fmla="*/ 11 w 53"/>
                  <a:gd name="T77" fmla="*/ 39 h 62"/>
                  <a:gd name="T78" fmla="*/ 12 w 53"/>
                  <a:gd name="T79" fmla="*/ 32 h 62"/>
                  <a:gd name="T80" fmla="*/ 9 w 53"/>
                  <a:gd name="T81" fmla="*/ 32 h 62"/>
                  <a:gd name="T82" fmla="*/ 16 w 53"/>
                  <a:gd name="T83" fmla="*/ 29 h 62"/>
                  <a:gd name="T84" fmla="*/ 31 w 53"/>
                  <a:gd name="T85" fmla="*/ 10 h 62"/>
                  <a:gd name="T86" fmla="*/ 18 w 53"/>
                  <a:gd name="T87" fmla="*/ 14 h 62"/>
                  <a:gd name="T88" fmla="*/ 13 w 53"/>
                  <a:gd name="T89" fmla="*/ 15 h 62"/>
                  <a:gd name="T90" fmla="*/ 6 w 53"/>
                  <a:gd name="T91" fmla="*/ 24 h 62"/>
                  <a:gd name="T92" fmla="*/ 15 w 53"/>
                  <a:gd name="T93" fmla="*/ 21 h 62"/>
                  <a:gd name="T94" fmla="*/ 28 w 53"/>
                  <a:gd name="T95" fmla="*/ 10 h 62"/>
                  <a:gd name="T96" fmla="*/ 35 w 53"/>
                  <a:gd name="T97" fmla="*/ 8 h 62"/>
                  <a:gd name="T98" fmla="*/ 45 w 53"/>
                  <a:gd name="T99" fmla="*/ 12 h 62"/>
                  <a:gd name="T100" fmla="*/ 47 w 53"/>
                  <a:gd name="T101" fmla="*/ 7 h 62"/>
                  <a:gd name="T102" fmla="*/ 52 w 53"/>
                  <a:gd name="T103" fmla="*/ 19 h 62"/>
                  <a:gd name="T104" fmla="*/ 49 w 53"/>
                  <a:gd name="T105" fmla="*/ 18 h 62"/>
                  <a:gd name="T106" fmla="*/ 48 w 53"/>
                  <a:gd name="T107" fmla="*/ 14 h 62"/>
                  <a:gd name="T108" fmla="*/ 44 w 53"/>
                  <a:gd name="T109" fmla="*/ 21 h 62"/>
                  <a:gd name="T110" fmla="*/ 43 w 53"/>
                  <a:gd name="T111" fmla="*/ 10 h 62"/>
                  <a:gd name="T112" fmla="*/ 33 w 53"/>
                  <a:gd name="T113" fmla="*/ 9 h 62"/>
                  <a:gd name="T114" fmla="*/ 36 w 53"/>
                  <a:gd name="T115" fmla="*/ 13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3" h="62">
                    <a:moveTo>
                      <a:pt x="43" y="8"/>
                    </a:moveTo>
                    <a:cubicBezTo>
                      <a:pt x="41" y="8"/>
                      <a:pt x="39" y="10"/>
                      <a:pt x="38" y="11"/>
                    </a:cubicBezTo>
                    <a:cubicBezTo>
                      <a:pt x="39" y="10"/>
                      <a:pt x="40" y="6"/>
                      <a:pt x="41" y="4"/>
                    </a:cubicBezTo>
                    <a:cubicBezTo>
                      <a:pt x="41" y="3"/>
                      <a:pt x="40" y="3"/>
                      <a:pt x="40" y="3"/>
                    </a:cubicBezTo>
                    <a:cubicBezTo>
                      <a:pt x="37" y="6"/>
                      <a:pt x="36" y="9"/>
                      <a:pt x="34" y="12"/>
                    </a:cubicBezTo>
                    <a:cubicBezTo>
                      <a:pt x="34" y="13"/>
                      <a:pt x="31" y="21"/>
                      <a:pt x="33" y="14"/>
                    </a:cubicBezTo>
                    <a:cubicBezTo>
                      <a:pt x="34" y="11"/>
                      <a:pt x="36" y="8"/>
                      <a:pt x="38" y="5"/>
                    </a:cubicBezTo>
                    <a:cubicBezTo>
                      <a:pt x="38" y="4"/>
                      <a:pt x="37" y="3"/>
                      <a:pt x="37" y="4"/>
                    </a:cubicBezTo>
                    <a:cubicBezTo>
                      <a:pt x="31" y="6"/>
                      <a:pt x="33" y="6"/>
                      <a:pt x="43" y="6"/>
                    </a:cubicBezTo>
                    <a:cubicBezTo>
                      <a:pt x="42" y="8"/>
                      <a:pt x="42" y="9"/>
                      <a:pt x="42" y="11"/>
                    </a:cubicBezTo>
                    <a:cubicBezTo>
                      <a:pt x="41" y="13"/>
                      <a:pt x="41" y="15"/>
                      <a:pt x="41" y="17"/>
                    </a:cubicBezTo>
                    <a:cubicBezTo>
                      <a:pt x="41" y="18"/>
                      <a:pt x="42" y="18"/>
                      <a:pt x="42" y="18"/>
                    </a:cubicBezTo>
                    <a:cubicBezTo>
                      <a:pt x="43" y="11"/>
                      <a:pt x="41" y="19"/>
                      <a:pt x="41" y="19"/>
                    </a:cubicBezTo>
                    <a:cubicBezTo>
                      <a:pt x="42" y="20"/>
                      <a:pt x="42" y="20"/>
                      <a:pt x="43" y="18"/>
                    </a:cubicBezTo>
                    <a:cubicBezTo>
                      <a:pt x="43" y="20"/>
                      <a:pt x="43" y="22"/>
                      <a:pt x="42" y="24"/>
                    </a:cubicBezTo>
                    <a:cubicBezTo>
                      <a:pt x="42" y="25"/>
                      <a:pt x="44" y="25"/>
                      <a:pt x="44" y="24"/>
                    </a:cubicBezTo>
                    <a:cubicBezTo>
                      <a:pt x="44" y="27"/>
                      <a:pt x="44" y="27"/>
                      <a:pt x="44" y="25"/>
                    </a:cubicBezTo>
                    <a:cubicBezTo>
                      <a:pt x="44" y="23"/>
                      <a:pt x="44" y="20"/>
                      <a:pt x="45" y="19"/>
                    </a:cubicBezTo>
                    <a:cubicBezTo>
                      <a:pt x="46" y="16"/>
                      <a:pt x="46" y="16"/>
                      <a:pt x="47" y="18"/>
                    </a:cubicBezTo>
                    <a:cubicBezTo>
                      <a:pt x="46" y="18"/>
                      <a:pt x="46" y="18"/>
                      <a:pt x="46" y="18"/>
                    </a:cubicBezTo>
                    <a:cubicBezTo>
                      <a:pt x="46" y="19"/>
                      <a:pt x="46" y="20"/>
                      <a:pt x="45" y="21"/>
                    </a:cubicBezTo>
                    <a:cubicBezTo>
                      <a:pt x="45" y="22"/>
                      <a:pt x="46" y="22"/>
                      <a:pt x="47" y="21"/>
                    </a:cubicBezTo>
                    <a:cubicBezTo>
                      <a:pt x="48" y="20"/>
                      <a:pt x="48" y="18"/>
                      <a:pt x="48" y="21"/>
                    </a:cubicBezTo>
                    <a:cubicBezTo>
                      <a:pt x="48" y="22"/>
                      <a:pt x="49" y="22"/>
                      <a:pt x="49" y="22"/>
                    </a:cubicBezTo>
                    <a:cubicBezTo>
                      <a:pt x="53" y="17"/>
                      <a:pt x="48" y="10"/>
                      <a:pt x="44" y="7"/>
                    </a:cubicBezTo>
                    <a:cubicBezTo>
                      <a:pt x="44" y="7"/>
                      <a:pt x="43" y="7"/>
                      <a:pt x="43" y="8"/>
                    </a:cubicBezTo>
                    <a:cubicBezTo>
                      <a:pt x="45" y="10"/>
                      <a:pt x="46" y="12"/>
                      <a:pt x="46" y="14"/>
                    </a:cubicBezTo>
                    <a:cubicBezTo>
                      <a:pt x="46" y="15"/>
                      <a:pt x="47" y="15"/>
                      <a:pt x="47" y="14"/>
                    </a:cubicBezTo>
                    <a:cubicBezTo>
                      <a:pt x="45" y="1"/>
                      <a:pt x="48" y="20"/>
                      <a:pt x="46" y="14"/>
                    </a:cubicBezTo>
                    <a:cubicBezTo>
                      <a:pt x="45" y="10"/>
                      <a:pt x="45" y="10"/>
                      <a:pt x="44" y="7"/>
                    </a:cubicBezTo>
                    <a:cubicBezTo>
                      <a:pt x="44" y="6"/>
                      <a:pt x="43" y="6"/>
                      <a:pt x="43" y="7"/>
                    </a:cubicBezTo>
                    <a:cubicBezTo>
                      <a:pt x="43" y="8"/>
                      <a:pt x="44" y="18"/>
                      <a:pt x="43" y="14"/>
                    </a:cubicBezTo>
                    <a:cubicBezTo>
                      <a:pt x="43" y="13"/>
                      <a:pt x="42" y="11"/>
                      <a:pt x="42" y="10"/>
                    </a:cubicBezTo>
                    <a:cubicBezTo>
                      <a:pt x="41" y="8"/>
                      <a:pt x="41" y="7"/>
                      <a:pt x="39" y="5"/>
                    </a:cubicBezTo>
                    <a:cubicBezTo>
                      <a:pt x="37" y="3"/>
                      <a:pt x="35" y="9"/>
                      <a:pt x="36" y="5"/>
                    </a:cubicBezTo>
                    <a:cubicBezTo>
                      <a:pt x="36" y="5"/>
                      <a:pt x="35" y="4"/>
                      <a:pt x="35" y="5"/>
                    </a:cubicBezTo>
                    <a:cubicBezTo>
                      <a:pt x="33" y="9"/>
                      <a:pt x="32" y="10"/>
                      <a:pt x="34" y="5"/>
                    </a:cubicBezTo>
                    <a:cubicBezTo>
                      <a:pt x="35" y="4"/>
                      <a:pt x="34" y="4"/>
                      <a:pt x="33" y="5"/>
                    </a:cubicBezTo>
                    <a:cubicBezTo>
                      <a:pt x="31" y="8"/>
                      <a:pt x="25" y="20"/>
                      <a:pt x="31" y="8"/>
                    </a:cubicBezTo>
                    <a:cubicBezTo>
                      <a:pt x="31" y="7"/>
                      <a:pt x="30" y="7"/>
                      <a:pt x="30" y="7"/>
                    </a:cubicBezTo>
                    <a:cubicBezTo>
                      <a:pt x="28" y="10"/>
                      <a:pt x="25" y="13"/>
                      <a:pt x="23" y="16"/>
                    </a:cubicBezTo>
                    <a:cubicBezTo>
                      <a:pt x="22" y="17"/>
                      <a:pt x="23" y="17"/>
                      <a:pt x="24" y="17"/>
                    </a:cubicBezTo>
                    <a:cubicBezTo>
                      <a:pt x="25" y="16"/>
                      <a:pt x="26" y="15"/>
                      <a:pt x="28" y="14"/>
                    </a:cubicBezTo>
                    <a:cubicBezTo>
                      <a:pt x="28" y="13"/>
                      <a:pt x="27" y="12"/>
                      <a:pt x="27" y="13"/>
                    </a:cubicBezTo>
                    <a:cubicBezTo>
                      <a:pt x="24" y="14"/>
                      <a:pt x="21" y="16"/>
                      <a:pt x="19" y="17"/>
                    </a:cubicBezTo>
                    <a:cubicBezTo>
                      <a:pt x="16" y="19"/>
                      <a:pt x="17" y="20"/>
                      <a:pt x="19" y="17"/>
                    </a:cubicBezTo>
                    <a:cubicBezTo>
                      <a:pt x="19" y="16"/>
                      <a:pt x="18" y="15"/>
                      <a:pt x="18" y="16"/>
                    </a:cubicBezTo>
                    <a:cubicBezTo>
                      <a:pt x="16" y="18"/>
                      <a:pt x="14" y="20"/>
                      <a:pt x="12" y="22"/>
                    </a:cubicBezTo>
                    <a:cubicBezTo>
                      <a:pt x="12" y="23"/>
                      <a:pt x="13" y="24"/>
                      <a:pt x="13" y="23"/>
                    </a:cubicBezTo>
                    <a:cubicBezTo>
                      <a:pt x="14" y="23"/>
                      <a:pt x="14" y="23"/>
                      <a:pt x="14" y="22"/>
                    </a:cubicBezTo>
                    <a:cubicBezTo>
                      <a:pt x="15" y="22"/>
                      <a:pt x="14" y="21"/>
                      <a:pt x="14" y="21"/>
                    </a:cubicBezTo>
                    <a:cubicBezTo>
                      <a:pt x="11" y="22"/>
                      <a:pt x="7" y="23"/>
                      <a:pt x="5" y="25"/>
                    </a:cubicBezTo>
                    <a:cubicBezTo>
                      <a:pt x="7" y="23"/>
                      <a:pt x="10" y="21"/>
                      <a:pt x="12" y="19"/>
                    </a:cubicBezTo>
                    <a:cubicBezTo>
                      <a:pt x="12" y="18"/>
                      <a:pt x="11" y="17"/>
                      <a:pt x="11" y="18"/>
                    </a:cubicBezTo>
                    <a:cubicBezTo>
                      <a:pt x="10" y="18"/>
                      <a:pt x="10" y="19"/>
                      <a:pt x="9" y="20"/>
                    </a:cubicBezTo>
                    <a:cubicBezTo>
                      <a:pt x="7" y="21"/>
                      <a:pt x="6" y="22"/>
                      <a:pt x="8" y="22"/>
                    </a:cubicBezTo>
                    <a:cubicBezTo>
                      <a:pt x="10" y="20"/>
                      <a:pt x="12" y="18"/>
                      <a:pt x="14" y="16"/>
                    </a:cubicBezTo>
                    <a:cubicBezTo>
                      <a:pt x="15" y="16"/>
                      <a:pt x="14" y="15"/>
                      <a:pt x="13" y="15"/>
                    </a:cubicBezTo>
                    <a:cubicBezTo>
                      <a:pt x="12" y="16"/>
                      <a:pt x="12" y="17"/>
                      <a:pt x="11" y="17"/>
                    </a:cubicBezTo>
                    <a:cubicBezTo>
                      <a:pt x="10" y="18"/>
                      <a:pt x="10" y="17"/>
                      <a:pt x="10" y="15"/>
                    </a:cubicBezTo>
                    <a:cubicBezTo>
                      <a:pt x="7" y="17"/>
                      <a:pt x="7" y="19"/>
                      <a:pt x="5" y="20"/>
                    </a:cubicBezTo>
                    <a:cubicBezTo>
                      <a:pt x="7" y="18"/>
                      <a:pt x="9" y="15"/>
                      <a:pt x="12" y="13"/>
                    </a:cubicBezTo>
                    <a:cubicBezTo>
                      <a:pt x="9" y="15"/>
                      <a:pt x="8" y="17"/>
                      <a:pt x="7" y="20"/>
                    </a:cubicBezTo>
                    <a:cubicBezTo>
                      <a:pt x="6" y="20"/>
                      <a:pt x="7" y="21"/>
                      <a:pt x="7" y="20"/>
                    </a:cubicBezTo>
                    <a:cubicBezTo>
                      <a:pt x="10" y="19"/>
                      <a:pt x="10" y="19"/>
                      <a:pt x="13" y="16"/>
                    </a:cubicBezTo>
                    <a:cubicBezTo>
                      <a:pt x="14" y="17"/>
                      <a:pt x="15" y="17"/>
                      <a:pt x="16" y="17"/>
                    </a:cubicBezTo>
                    <a:cubicBezTo>
                      <a:pt x="17" y="16"/>
                      <a:pt x="18" y="14"/>
                      <a:pt x="19" y="12"/>
                    </a:cubicBezTo>
                    <a:cubicBezTo>
                      <a:pt x="19" y="12"/>
                      <a:pt x="19" y="11"/>
                      <a:pt x="18" y="12"/>
                    </a:cubicBezTo>
                    <a:cubicBezTo>
                      <a:pt x="16" y="13"/>
                      <a:pt x="15" y="15"/>
                      <a:pt x="14" y="16"/>
                    </a:cubicBezTo>
                    <a:cubicBezTo>
                      <a:pt x="13" y="17"/>
                      <a:pt x="14" y="17"/>
                      <a:pt x="14" y="17"/>
                    </a:cubicBezTo>
                    <a:cubicBezTo>
                      <a:pt x="17" y="16"/>
                      <a:pt x="19" y="15"/>
                      <a:pt x="22" y="13"/>
                    </a:cubicBezTo>
                    <a:cubicBezTo>
                      <a:pt x="24" y="13"/>
                      <a:pt x="25" y="12"/>
                      <a:pt x="23" y="11"/>
                    </a:cubicBezTo>
                    <a:cubicBezTo>
                      <a:pt x="22" y="12"/>
                      <a:pt x="21" y="14"/>
                      <a:pt x="20" y="15"/>
                    </a:cubicBezTo>
                    <a:cubicBezTo>
                      <a:pt x="20" y="16"/>
                      <a:pt x="20" y="16"/>
                      <a:pt x="21" y="16"/>
                    </a:cubicBezTo>
                    <a:cubicBezTo>
                      <a:pt x="24" y="15"/>
                      <a:pt x="27" y="14"/>
                      <a:pt x="29" y="13"/>
                    </a:cubicBezTo>
                    <a:cubicBezTo>
                      <a:pt x="33" y="11"/>
                      <a:pt x="28" y="20"/>
                      <a:pt x="29" y="19"/>
                    </a:cubicBezTo>
                    <a:cubicBezTo>
                      <a:pt x="27" y="23"/>
                      <a:pt x="23" y="26"/>
                      <a:pt x="19" y="29"/>
                    </a:cubicBezTo>
                    <a:cubicBezTo>
                      <a:pt x="21" y="27"/>
                      <a:pt x="23" y="24"/>
                      <a:pt x="24" y="22"/>
                    </a:cubicBezTo>
                    <a:cubicBezTo>
                      <a:pt x="24" y="22"/>
                      <a:pt x="24" y="21"/>
                      <a:pt x="23" y="22"/>
                    </a:cubicBezTo>
                    <a:cubicBezTo>
                      <a:pt x="18" y="26"/>
                      <a:pt x="15" y="30"/>
                      <a:pt x="8" y="32"/>
                    </a:cubicBezTo>
                    <a:cubicBezTo>
                      <a:pt x="7" y="32"/>
                      <a:pt x="6" y="32"/>
                      <a:pt x="5" y="33"/>
                    </a:cubicBezTo>
                    <a:cubicBezTo>
                      <a:pt x="4" y="34"/>
                      <a:pt x="3" y="36"/>
                      <a:pt x="3" y="37"/>
                    </a:cubicBezTo>
                    <a:cubicBezTo>
                      <a:pt x="2" y="38"/>
                      <a:pt x="3" y="39"/>
                      <a:pt x="4" y="38"/>
                    </a:cubicBezTo>
                    <a:cubicBezTo>
                      <a:pt x="5" y="36"/>
                      <a:pt x="5" y="37"/>
                      <a:pt x="6" y="35"/>
                    </a:cubicBezTo>
                    <a:cubicBezTo>
                      <a:pt x="7" y="34"/>
                      <a:pt x="6" y="33"/>
                      <a:pt x="5" y="34"/>
                    </a:cubicBezTo>
                    <a:cubicBezTo>
                      <a:pt x="4" y="36"/>
                      <a:pt x="3" y="37"/>
                      <a:pt x="3" y="39"/>
                    </a:cubicBezTo>
                    <a:cubicBezTo>
                      <a:pt x="2" y="40"/>
                      <a:pt x="3" y="40"/>
                      <a:pt x="4" y="40"/>
                    </a:cubicBezTo>
                    <a:cubicBezTo>
                      <a:pt x="6" y="34"/>
                      <a:pt x="6" y="34"/>
                      <a:pt x="5" y="40"/>
                    </a:cubicBezTo>
                    <a:cubicBezTo>
                      <a:pt x="5" y="40"/>
                      <a:pt x="6" y="41"/>
                      <a:pt x="6" y="40"/>
                    </a:cubicBezTo>
                    <a:cubicBezTo>
                      <a:pt x="8" y="39"/>
                      <a:pt x="9" y="37"/>
                      <a:pt x="10" y="35"/>
                    </a:cubicBezTo>
                    <a:cubicBezTo>
                      <a:pt x="9" y="36"/>
                      <a:pt x="10" y="40"/>
                      <a:pt x="10" y="42"/>
                    </a:cubicBezTo>
                    <a:cubicBezTo>
                      <a:pt x="10" y="43"/>
                      <a:pt x="11" y="43"/>
                      <a:pt x="11" y="42"/>
                    </a:cubicBezTo>
                    <a:cubicBezTo>
                      <a:pt x="15" y="31"/>
                      <a:pt x="12" y="41"/>
                      <a:pt x="11" y="43"/>
                    </a:cubicBezTo>
                    <a:cubicBezTo>
                      <a:pt x="11" y="44"/>
                      <a:pt x="12" y="44"/>
                      <a:pt x="12" y="44"/>
                    </a:cubicBezTo>
                    <a:cubicBezTo>
                      <a:pt x="13" y="42"/>
                      <a:pt x="14" y="41"/>
                      <a:pt x="15" y="39"/>
                    </a:cubicBezTo>
                    <a:cubicBezTo>
                      <a:pt x="14" y="41"/>
                      <a:pt x="14" y="42"/>
                      <a:pt x="14" y="44"/>
                    </a:cubicBezTo>
                    <a:cubicBezTo>
                      <a:pt x="14" y="45"/>
                      <a:pt x="15" y="45"/>
                      <a:pt x="15" y="45"/>
                    </a:cubicBezTo>
                    <a:cubicBezTo>
                      <a:pt x="16" y="42"/>
                      <a:pt x="16" y="42"/>
                      <a:pt x="17" y="39"/>
                    </a:cubicBezTo>
                    <a:cubicBezTo>
                      <a:pt x="17" y="37"/>
                      <a:pt x="16" y="38"/>
                      <a:pt x="16" y="41"/>
                    </a:cubicBezTo>
                    <a:cubicBezTo>
                      <a:pt x="16" y="42"/>
                      <a:pt x="15" y="44"/>
                      <a:pt x="15" y="45"/>
                    </a:cubicBezTo>
                    <a:cubicBezTo>
                      <a:pt x="15" y="46"/>
                      <a:pt x="16" y="47"/>
                      <a:pt x="16" y="46"/>
                    </a:cubicBezTo>
                    <a:cubicBezTo>
                      <a:pt x="17" y="43"/>
                      <a:pt x="18" y="41"/>
                      <a:pt x="18" y="39"/>
                    </a:cubicBezTo>
                    <a:cubicBezTo>
                      <a:pt x="18" y="41"/>
                      <a:pt x="18" y="44"/>
                      <a:pt x="17" y="47"/>
                    </a:cubicBezTo>
                    <a:cubicBezTo>
                      <a:pt x="17" y="47"/>
                      <a:pt x="19" y="47"/>
                      <a:pt x="19" y="47"/>
                    </a:cubicBezTo>
                    <a:cubicBezTo>
                      <a:pt x="19" y="45"/>
                      <a:pt x="20" y="43"/>
                      <a:pt x="21" y="42"/>
                    </a:cubicBezTo>
                    <a:cubicBezTo>
                      <a:pt x="22" y="37"/>
                      <a:pt x="21" y="39"/>
                      <a:pt x="20" y="42"/>
                    </a:cubicBezTo>
                    <a:cubicBezTo>
                      <a:pt x="18" y="54"/>
                      <a:pt x="24" y="30"/>
                      <a:pt x="22" y="45"/>
                    </a:cubicBezTo>
                    <a:cubicBezTo>
                      <a:pt x="22" y="46"/>
                      <a:pt x="22" y="45"/>
                      <a:pt x="23" y="43"/>
                    </a:cubicBezTo>
                    <a:cubicBezTo>
                      <a:pt x="24" y="34"/>
                      <a:pt x="21" y="54"/>
                      <a:pt x="24" y="43"/>
                    </a:cubicBezTo>
                    <a:cubicBezTo>
                      <a:pt x="23" y="48"/>
                      <a:pt x="25" y="51"/>
                      <a:pt x="22" y="45"/>
                    </a:cubicBezTo>
                    <a:cubicBezTo>
                      <a:pt x="22" y="45"/>
                      <a:pt x="21" y="45"/>
                      <a:pt x="21" y="45"/>
                    </a:cubicBezTo>
                    <a:cubicBezTo>
                      <a:pt x="19" y="47"/>
                      <a:pt x="19" y="49"/>
                      <a:pt x="20" y="51"/>
                    </a:cubicBezTo>
                    <a:cubicBezTo>
                      <a:pt x="19" y="48"/>
                      <a:pt x="24" y="55"/>
                      <a:pt x="20" y="49"/>
                    </a:cubicBezTo>
                    <a:cubicBezTo>
                      <a:pt x="18" y="50"/>
                      <a:pt x="19" y="50"/>
                      <a:pt x="21" y="51"/>
                    </a:cubicBezTo>
                    <a:cubicBezTo>
                      <a:pt x="22" y="52"/>
                      <a:pt x="22" y="52"/>
                      <a:pt x="23" y="53"/>
                    </a:cubicBezTo>
                    <a:cubicBezTo>
                      <a:pt x="24" y="53"/>
                      <a:pt x="24" y="52"/>
                      <a:pt x="24" y="52"/>
                    </a:cubicBezTo>
                    <a:cubicBezTo>
                      <a:pt x="23" y="50"/>
                      <a:pt x="22" y="49"/>
                      <a:pt x="21" y="48"/>
                    </a:cubicBezTo>
                    <a:cubicBezTo>
                      <a:pt x="20" y="48"/>
                      <a:pt x="19" y="48"/>
                      <a:pt x="20" y="49"/>
                    </a:cubicBezTo>
                    <a:cubicBezTo>
                      <a:pt x="21" y="52"/>
                      <a:pt x="24" y="55"/>
                      <a:pt x="19" y="52"/>
                    </a:cubicBezTo>
                    <a:cubicBezTo>
                      <a:pt x="18" y="52"/>
                      <a:pt x="18" y="52"/>
                      <a:pt x="18" y="53"/>
                    </a:cubicBezTo>
                    <a:cubicBezTo>
                      <a:pt x="19" y="54"/>
                      <a:pt x="19" y="54"/>
                      <a:pt x="20" y="55"/>
                    </a:cubicBezTo>
                    <a:cubicBezTo>
                      <a:pt x="20" y="56"/>
                      <a:pt x="21" y="55"/>
                      <a:pt x="21" y="55"/>
                    </a:cubicBezTo>
                    <a:cubicBezTo>
                      <a:pt x="19" y="51"/>
                      <a:pt x="17" y="48"/>
                      <a:pt x="14" y="46"/>
                    </a:cubicBezTo>
                    <a:cubicBezTo>
                      <a:pt x="12" y="44"/>
                      <a:pt x="10" y="44"/>
                      <a:pt x="8" y="43"/>
                    </a:cubicBezTo>
                    <a:cubicBezTo>
                      <a:pt x="6" y="42"/>
                      <a:pt x="5" y="42"/>
                      <a:pt x="5" y="44"/>
                    </a:cubicBezTo>
                    <a:cubicBezTo>
                      <a:pt x="8" y="44"/>
                      <a:pt x="10" y="45"/>
                      <a:pt x="12" y="45"/>
                    </a:cubicBezTo>
                    <a:cubicBezTo>
                      <a:pt x="11" y="45"/>
                      <a:pt x="11" y="46"/>
                      <a:pt x="11" y="46"/>
                    </a:cubicBezTo>
                    <a:cubicBezTo>
                      <a:pt x="16" y="50"/>
                      <a:pt x="12" y="46"/>
                      <a:pt x="12" y="46"/>
                    </a:cubicBezTo>
                    <a:cubicBezTo>
                      <a:pt x="10" y="42"/>
                      <a:pt x="11" y="42"/>
                      <a:pt x="15" y="45"/>
                    </a:cubicBezTo>
                    <a:cubicBezTo>
                      <a:pt x="16" y="46"/>
                      <a:pt x="18" y="47"/>
                      <a:pt x="19" y="47"/>
                    </a:cubicBezTo>
                    <a:cubicBezTo>
                      <a:pt x="20" y="47"/>
                      <a:pt x="20" y="47"/>
                      <a:pt x="20" y="47"/>
                    </a:cubicBezTo>
                    <a:cubicBezTo>
                      <a:pt x="22" y="49"/>
                      <a:pt x="23" y="51"/>
                      <a:pt x="23" y="53"/>
                    </a:cubicBezTo>
                    <a:cubicBezTo>
                      <a:pt x="24" y="54"/>
                      <a:pt x="25" y="54"/>
                      <a:pt x="25" y="53"/>
                    </a:cubicBezTo>
                    <a:cubicBezTo>
                      <a:pt x="25" y="51"/>
                      <a:pt x="25" y="50"/>
                      <a:pt x="24" y="48"/>
                    </a:cubicBezTo>
                    <a:cubicBezTo>
                      <a:pt x="24" y="48"/>
                      <a:pt x="23" y="48"/>
                      <a:pt x="23" y="48"/>
                    </a:cubicBezTo>
                    <a:cubicBezTo>
                      <a:pt x="23" y="51"/>
                      <a:pt x="23" y="53"/>
                      <a:pt x="23" y="55"/>
                    </a:cubicBezTo>
                    <a:cubicBezTo>
                      <a:pt x="23" y="56"/>
                      <a:pt x="24" y="56"/>
                      <a:pt x="24" y="55"/>
                    </a:cubicBezTo>
                    <a:cubicBezTo>
                      <a:pt x="26" y="53"/>
                      <a:pt x="26" y="53"/>
                      <a:pt x="24" y="53"/>
                    </a:cubicBezTo>
                    <a:cubicBezTo>
                      <a:pt x="24" y="55"/>
                      <a:pt x="24" y="57"/>
                      <a:pt x="24" y="59"/>
                    </a:cubicBezTo>
                    <a:cubicBezTo>
                      <a:pt x="24" y="60"/>
                      <a:pt x="25" y="60"/>
                      <a:pt x="26" y="59"/>
                    </a:cubicBezTo>
                    <a:cubicBezTo>
                      <a:pt x="27" y="55"/>
                      <a:pt x="27" y="52"/>
                      <a:pt x="27" y="48"/>
                    </a:cubicBezTo>
                    <a:cubicBezTo>
                      <a:pt x="27" y="47"/>
                      <a:pt x="26" y="47"/>
                      <a:pt x="26" y="48"/>
                    </a:cubicBezTo>
                    <a:cubicBezTo>
                      <a:pt x="26" y="53"/>
                      <a:pt x="26" y="53"/>
                      <a:pt x="27" y="57"/>
                    </a:cubicBezTo>
                    <a:cubicBezTo>
                      <a:pt x="27" y="58"/>
                      <a:pt x="28" y="58"/>
                      <a:pt x="28" y="57"/>
                    </a:cubicBezTo>
                    <a:cubicBezTo>
                      <a:pt x="29" y="50"/>
                      <a:pt x="27" y="51"/>
                      <a:pt x="29" y="57"/>
                    </a:cubicBezTo>
                    <a:cubicBezTo>
                      <a:pt x="29" y="58"/>
                      <a:pt x="30" y="58"/>
                      <a:pt x="30" y="57"/>
                    </a:cubicBezTo>
                    <a:cubicBezTo>
                      <a:pt x="31" y="54"/>
                      <a:pt x="31" y="54"/>
                      <a:pt x="31" y="51"/>
                    </a:cubicBezTo>
                    <a:cubicBezTo>
                      <a:pt x="30" y="51"/>
                      <a:pt x="30" y="51"/>
                      <a:pt x="30" y="51"/>
                    </a:cubicBezTo>
                    <a:cubicBezTo>
                      <a:pt x="30" y="53"/>
                      <a:pt x="30" y="55"/>
                      <a:pt x="30" y="57"/>
                    </a:cubicBezTo>
                    <a:cubicBezTo>
                      <a:pt x="30" y="58"/>
                      <a:pt x="31" y="58"/>
                      <a:pt x="31" y="57"/>
                    </a:cubicBezTo>
                    <a:cubicBezTo>
                      <a:pt x="31" y="55"/>
                      <a:pt x="30" y="49"/>
                      <a:pt x="31" y="54"/>
                    </a:cubicBezTo>
                    <a:cubicBezTo>
                      <a:pt x="33" y="55"/>
                      <a:pt x="33" y="54"/>
                      <a:pt x="30" y="51"/>
                    </a:cubicBezTo>
                    <a:cubicBezTo>
                      <a:pt x="30" y="49"/>
                      <a:pt x="29" y="48"/>
                      <a:pt x="29" y="46"/>
                    </a:cubicBezTo>
                    <a:cubicBezTo>
                      <a:pt x="27" y="42"/>
                      <a:pt x="29" y="46"/>
                      <a:pt x="30" y="41"/>
                    </a:cubicBezTo>
                    <a:cubicBezTo>
                      <a:pt x="29" y="43"/>
                      <a:pt x="30" y="37"/>
                      <a:pt x="30" y="35"/>
                    </a:cubicBezTo>
                    <a:cubicBezTo>
                      <a:pt x="30" y="35"/>
                      <a:pt x="29" y="35"/>
                      <a:pt x="29" y="35"/>
                    </a:cubicBezTo>
                    <a:cubicBezTo>
                      <a:pt x="29" y="38"/>
                      <a:pt x="29" y="41"/>
                      <a:pt x="28" y="44"/>
                    </a:cubicBezTo>
                    <a:cubicBezTo>
                      <a:pt x="28" y="45"/>
                      <a:pt x="30" y="45"/>
                      <a:pt x="30" y="45"/>
                    </a:cubicBezTo>
                    <a:cubicBezTo>
                      <a:pt x="30" y="43"/>
                      <a:pt x="30" y="41"/>
                      <a:pt x="30" y="39"/>
                    </a:cubicBezTo>
                    <a:cubicBezTo>
                      <a:pt x="31" y="38"/>
                      <a:pt x="29" y="38"/>
                      <a:pt x="29" y="39"/>
                    </a:cubicBezTo>
                    <a:cubicBezTo>
                      <a:pt x="28" y="41"/>
                      <a:pt x="28" y="43"/>
                      <a:pt x="27" y="46"/>
                    </a:cubicBezTo>
                    <a:cubicBezTo>
                      <a:pt x="27" y="47"/>
                      <a:pt x="28" y="47"/>
                      <a:pt x="29" y="46"/>
                    </a:cubicBezTo>
                    <a:cubicBezTo>
                      <a:pt x="29" y="43"/>
                      <a:pt x="30" y="40"/>
                      <a:pt x="29" y="37"/>
                    </a:cubicBezTo>
                    <a:cubicBezTo>
                      <a:pt x="29" y="36"/>
                      <a:pt x="28" y="36"/>
                      <a:pt x="28" y="36"/>
                    </a:cubicBezTo>
                    <a:cubicBezTo>
                      <a:pt x="24" y="43"/>
                      <a:pt x="29" y="51"/>
                      <a:pt x="31" y="57"/>
                    </a:cubicBezTo>
                    <a:cubicBezTo>
                      <a:pt x="32" y="57"/>
                      <a:pt x="33" y="57"/>
                      <a:pt x="33" y="56"/>
                    </a:cubicBezTo>
                    <a:cubicBezTo>
                      <a:pt x="32" y="54"/>
                      <a:pt x="32" y="52"/>
                      <a:pt x="31" y="49"/>
                    </a:cubicBezTo>
                    <a:cubicBezTo>
                      <a:pt x="31" y="48"/>
                      <a:pt x="30" y="49"/>
                      <a:pt x="30" y="49"/>
                    </a:cubicBezTo>
                    <a:cubicBezTo>
                      <a:pt x="30" y="51"/>
                      <a:pt x="30" y="53"/>
                      <a:pt x="30" y="54"/>
                    </a:cubicBezTo>
                    <a:cubicBezTo>
                      <a:pt x="31" y="54"/>
                      <a:pt x="31" y="54"/>
                      <a:pt x="31" y="54"/>
                    </a:cubicBezTo>
                    <a:cubicBezTo>
                      <a:pt x="31" y="52"/>
                      <a:pt x="31" y="50"/>
                      <a:pt x="31" y="48"/>
                    </a:cubicBezTo>
                    <a:cubicBezTo>
                      <a:pt x="31" y="47"/>
                      <a:pt x="30" y="47"/>
                      <a:pt x="30" y="48"/>
                    </a:cubicBezTo>
                    <a:cubicBezTo>
                      <a:pt x="30" y="50"/>
                      <a:pt x="30" y="52"/>
                      <a:pt x="29" y="54"/>
                    </a:cubicBezTo>
                    <a:cubicBezTo>
                      <a:pt x="29" y="52"/>
                      <a:pt x="29" y="50"/>
                      <a:pt x="28" y="48"/>
                    </a:cubicBezTo>
                    <a:cubicBezTo>
                      <a:pt x="28" y="47"/>
                      <a:pt x="27" y="47"/>
                      <a:pt x="27" y="48"/>
                    </a:cubicBezTo>
                    <a:cubicBezTo>
                      <a:pt x="27" y="49"/>
                      <a:pt x="27" y="50"/>
                      <a:pt x="27" y="51"/>
                    </a:cubicBezTo>
                    <a:cubicBezTo>
                      <a:pt x="26" y="53"/>
                      <a:pt x="26" y="54"/>
                      <a:pt x="28" y="54"/>
                    </a:cubicBezTo>
                    <a:cubicBezTo>
                      <a:pt x="28" y="51"/>
                      <a:pt x="28" y="51"/>
                      <a:pt x="27" y="48"/>
                    </a:cubicBezTo>
                    <a:cubicBezTo>
                      <a:pt x="27" y="47"/>
                      <a:pt x="26" y="47"/>
                      <a:pt x="26" y="48"/>
                    </a:cubicBezTo>
                    <a:cubicBezTo>
                      <a:pt x="26" y="51"/>
                      <a:pt x="25" y="53"/>
                      <a:pt x="25" y="56"/>
                    </a:cubicBezTo>
                    <a:cubicBezTo>
                      <a:pt x="25" y="57"/>
                      <a:pt x="27" y="57"/>
                      <a:pt x="27" y="56"/>
                    </a:cubicBezTo>
                    <a:cubicBezTo>
                      <a:pt x="27" y="55"/>
                      <a:pt x="27" y="54"/>
                      <a:pt x="27" y="53"/>
                    </a:cubicBezTo>
                    <a:cubicBezTo>
                      <a:pt x="28" y="51"/>
                      <a:pt x="28" y="50"/>
                      <a:pt x="26" y="51"/>
                    </a:cubicBezTo>
                    <a:cubicBezTo>
                      <a:pt x="26" y="62"/>
                      <a:pt x="26" y="53"/>
                      <a:pt x="26" y="50"/>
                    </a:cubicBezTo>
                    <a:cubicBezTo>
                      <a:pt x="26" y="50"/>
                      <a:pt x="25" y="50"/>
                      <a:pt x="25" y="50"/>
                    </a:cubicBezTo>
                    <a:cubicBezTo>
                      <a:pt x="23" y="55"/>
                      <a:pt x="24" y="53"/>
                      <a:pt x="24" y="49"/>
                    </a:cubicBezTo>
                    <a:cubicBezTo>
                      <a:pt x="24" y="53"/>
                      <a:pt x="22" y="45"/>
                      <a:pt x="22" y="44"/>
                    </a:cubicBezTo>
                    <a:cubicBezTo>
                      <a:pt x="21" y="44"/>
                      <a:pt x="21" y="44"/>
                      <a:pt x="20" y="44"/>
                    </a:cubicBezTo>
                    <a:cubicBezTo>
                      <a:pt x="19" y="46"/>
                      <a:pt x="9" y="41"/>
                      <a:pt x="6" y="42"/>
                    </a:cubicBezTo>
                    <a:cubicBezTo>
                      <a:pt x="6" y="42"/>
                      <a:pt x="5" y="42"/>
                      <a:pt x="6" y="43"/>
                    </a:cubicBezTo>
                    <a:cubicBezTo>
                      <a:pt x="8" y="46"/>
                      <a:pt x="11" y="48"/>
                      <a:pt x="15" y="49"/>
                    </a:cubicBezTo>
                    <a:cubicBezTo>
                      <a:pt x="16" y="49"/>
                      <a:pt x="16" y="48"/>
                      <a:pt x="16" y="48"/>
                    </a:cubicBezTo>
                    <a:cubicBezTo>
                      <a:pt x="15" y="47"/>
                      <a:pt x="14" y="47"/>
                      <a:pt x="14" y="46"/>
                    </a:cubicBezTo>
                    <a:cubicBezTo>
                      <a:pt x="14" y="46"/>
                      <a:pt x="14" y="45"/>
                      <a:pt x="14" y="45"/>
                    </a:cubicBezTo>
                    <a:cubicBezTo>
                      <a:pt x="10" y="44"/>
                      <a:pt x="7" y="43"/>
                      <a:pt x="3" y="42"/>
                    </a:cubicBezTo>
                    <a:cubicBezTo>
                      <a:pt x="2" y="42"/>
                      <a:pt x="2" y="43"/>
                      <a:pt x="3" y="43"/>
                    </a:cubicBezTo>
                    <a:cubicBezTo>
                      <a:pt x="6" y="44"/>
                      <a:pt x="10" y="45"/>
                      <a:pt x="13" y="47"/>
                    </a:cubicBezTo>
                    <a:cubicBezTo>
                      <a:pt x="17" y="49"/>
                      <a:pt x="19" y="53"/>
                      <a:pt x="23" y="56"/>
                    </a:cubicBezTo>
                    <a:cubicBezTo>
                      <a:pt x="23" y="56"/>
                      <a:pt x="24" y="56"/>
                      <a:pt x="24" y="55"/>
                    </a:cubicBezTo>
                    <a:cubicBezTo>
                      <a:pt x="23" y="53"/>
                      <a:pt x="22" y="52"/>
                      <a:pt x="21" y="50"/>
                    </a:cubicBezTo>
                    <a:cubicBezTo>
                      <a:pt x="25" y="55"/>
                      <a:pt x="20" y="49"/>
                      <a:pt x="18" y="47"/>
                    </a:cubicBezTo>
                    <a:cubicBezTo>
                      <a:pt x="18" y="46"/>
                      <a:pt x="17" y="47"/>
                      <a:pt x="17" y="47"/>
                    </a:cubicBezTo>
                    <a:cubicBezTo>
                      <a:pt x="19" y="49"/>
                      <a:pt x="20" y="51"/>
                      <a:pt x="21" y="53"/>
                    </a:cubicBezTo>
                    <a:cubicBezTo>
                      <a:pt x="22" y="54"/>
                      <a:pt x="23" y="53"/>
                      <a:pt x="22" y="52"/>
                    </a:cubicBezTo>
                    <a:cubicBezTo>
                      <a:pt x="22" y="49"/>
                      <a:pt x="23" y="49"/>
                      <a:pt x="23" y="52"/>
                    </a:cubicBezTo>
                    <a:cubicBezTo>
                      <a:pt x="23" y="52"/>
                      <a:pt x="24" y="52"/>
                      <a:pt x="24" y="52"/>
                    </a:cubicBezTo>
                    <a:cubicBezTo>
                      <a:pt x="25" y="47"/>
                      <a:pt x="26" y="44"/>
                      <a:pt x="25" y="39"/>
                    </a:cubicBezTo>
                    <a:cubicBezTo>
                      <a:pt x="25" y="39"/>
                      <a:pt x="24" y="39"/>
                      <a:pt x="24" y="39"/>
                    </a:cubicBezTo>
                    <a:cubicBezTo>
                      <a:pt x="23" y="42"/>
                      <a:pt x="22" y="45"/>
                      <a:pt x="22" y="48"/>
                    </a:cubicBezTo>
                    <a:cubicBezTo>
                      <a:pt x="22" y="49"/>
                      <a:pt x="23" y="49"/>
                      <a:pt x="23" y="48"/>
                    </a:cubicBezTo>
                    <a:cubicBezTo>
                      <a:pt x="24" y="45"/>
                      <a:pt x="25" y="42"/>
                      <a:pt x="25" y="38"/>
                    </a:cubicBezTo>
                    <a:cubicBezTo>
                      <a:pt x="25" y="37"/>
                      <a:pt x="24" y="37"/>
                      <a:pt x="24" y="37"/>
                    </a:cubicBezTo>
                    <a:cubicBezTo>
                      <a:pt x="22" y="41"/>
                      <a:pt x="21" y="44"/>
                      <a:pt x="21" y="48"/>
                    </a:cubicBezTo>
                    <a:cubicBezTo>
                      <a:pt x="21" y="49"/>
                      <a:pt x="23" y="49"/>
                      <a:pt x="23" y="48"/>
                    </a:cubicBezTo>
                    <a:cubicBezTo>
                      <a:pt x="23" y="44"/>
                      <a:pt x="24" y="41"/>
                      <a:pt x="23" y="38"/>
                    </a:cubicBezTo>
                    <a:cubicBezTo>
                      <a:pt x="23" y="37"/>
                      <a:pt x="22" y="37"/>
                      <a:pt x="22" y="38"/>
                    </a:cubicBezTo>
                    <a:cubicBezTo>
                      <a:pt x="21" y="41"/>
                      <a:pt x="19" y="44"/>
                      <a:pt x="19" y="48"/>
                    </a:cubicBezTo>
                    <a:cubicBezTo>
                      <a:pt x="19" y="49"/>
                      <a:pt x="20" y="49"/>
                      <a:pt x="20" y="48"/>
                    </a:cubicBezTo>
                    <a:cubicBezTo>
                      <a:pt x="21" y="44"/>
                      <a:pt x="22" y="40"/>
                      <a:pt x="23" y="36"/>
                    </a:cubicBezTo>
                    <a:cubicBezTo>
                      <a:pt x="23" y="35"/>
                      <a:pt x="22" y="35"/>
                      <a:pt x="21" y="36"/>
                    </a:cubicBezTo>
                    <a:cubicBezTo>
                      <a:pt x="20" y="39"/>
                      <a:pt x="19" y="41"/>
                      <a:pt x="18" y="44"/>
                    </a:cubicBezTo>
                    <a:cubicBezTo>
                      <a:pt x="19" y="43"/>
                      <a:pt x="20" y="39"/>
                      <a:pt x="20" y="36"/>
                    </a:cubicBezTo>
                    <a:cubicBezTo>
                      <a:pt x="20" y="36"/>
                      <a:pt x="19" y="35"/>
                      <a:pt x="19" y="36"/>
                    </a:cubicBezTo>
                    <a:cubicBezTo>
                      <a:pt x="18" y="38"/>
                      <a:pt x="17" y="41"/>
                      <a:pt x="16" y="43"/>
                    </a:cubicBezTo>
                    <a:cubicBezTo>
                      <a:pt x="17" y="44"/>
                      <a:pt x="18" y="43"/>
                      <a:pt x="17" y="41"/>
                    </a:cubicBezTo>
                    <a:cubicBezTo>
                      <a:pt x="18" y="39"/>
                      <a:pt x="18" y="38"/>
                      <a:pt x="19" y="36"/>
                    </a:cubicBezTo>
                    <a:cubicBezTo>
                      <a:pt x="19" y="35"/>
                      <a:pt x="18" y="35"/>
                      <a:pt x="17" y="36"/>
                    </a:cubicBezTo>
                    <a:cubicBezTo>
                      <a:pt x="16" y="37"/>
                      <a:pt x="16" y="40"/>
                      <a:pt x="16" y="42"/>
                    </a:cubicBezTo>
                    <a:cubicBezTo>
                      <a:pt x="16" y="39"/>
                      <a:pt x="16" y="39"/>
                      <a:pt x="16" y="36"/>
                    </a:cubicBezTo>
                    <a:cubicBezTo>
                      <a:pt x="16" y="36"/>
                      <a:pt x="15" y="35"/>
                      <a:pt x="15" y="36"/>
                    </a:cubicBezTo>
                    <a:cubicBezTo>
                      <a:pt x="14" y="37"/>
                      <a:pt x="13" y="39"/>
                      <a:pt x="12" y="41"/>
                    </a:cubicBezTo>
                    <a:cubicBezTo>
                      <a:pt x="13" y="39"/>
                      <a:pt x="14" y="37"/>
                      <a:pt x="14" y="35"/>
                    </a:cubicBezTo>
                    <a:cubicBezTo>
                      <a:pt x="15" y="34"/>
                      <a:pt x="14" y="33"/>
                      <a:pt x="13" y="34"/>
                    </a:cubicBezTo>
                    <a:cubicBezTo>
                      <a:pt x="12" y="36"/>
                      <a:pt x="11" y="38"/>
                      <a:pt x="11" y="39"/>
                    </a:cubicBezTo>
                    <a:cubicBezTo>
                      <a:pt x="12" y="40"/>
                      <a:pt x="13" y="39"/>
                      <a:pt x="12" y="37"/>
                    </a:cubicBezTo>
                    <a:cubicBezTo>
                      <a:pt x="13" y="36"/>
                      <a:pt x="13" y="35"/>
                      <a:pt x="13" y="34"/>
                    </a:cubicBezTo>
                    <a:cubicBezTo>
                      <a:pt x="13" y="33"/>
                      <a:pt x="12" y="33"/>
                      <a:pt x="11" y="34"/>
                    </a:cubicBezTo>
                    <a:cubicBezTo>
                      <a:pt x="10" y="36"/>
                      <a:pt x="9" y="38"/>
                      <a:pt x="9" y="41"/>
                    </a:cubicBezTo>
                    <a:cubicBezTo>
                      <a:pt x="8" y="42"/>
                      <a:pt x="10" y="42"/>
                      <a:pt x="10" y="41"/>
                    </a:cubicBezTo>
                    <a:cubicBezTo>
                      <a:pt x="11" y="38"/>
                      <a:pt x="12" y="35"/>
                      <a:pt x="12" y="32"/>
                    </a:cubicBezTo>
                    <a:cubicBezTo>
                      <a:pt x="12" y="31"/>
                      <a:pt x="11" y="31"/>
                      <a:pt x="11" y="31"/>
                    </a:cubicBezTo>
                    <a:cubicBezTo>
                      <a:pt x="10" y="33"/>
                      <a:pt x="10" y="33"/>
                      <a:pt x="9" y="35"/>
                    </a:cubicBezTo>
                    <a:cubicBezTo>
                      <a:pt x="6" y="39"/>
                      <a:pt x="7" y="36"/>
                      <a:pt x="8" y="33"/>
                    </a:cubicBezTo>
                    <a:cubicBezTo>
                      <a:pt x="8" y="32"/>
                      <a:pt x="7" y="32"/>
                      <a:pt x="7" y="32"/>
                    </a:cubicBezTo>
                    <a:cubicBezTo>
                      <a:pt x="6" y="33"/>
                      <a:pt x="5" y="35"/>
                      <a:pt x="4" y="37"/>
                    </a:cubicBezTo>
                    <a:cubicBezTo>
                      <a:pt x="6" y="36"/>
                      <a:pt x="8" y="35"/>
                      <a:pt x="9" y="32"/>
                    </a:cubicBezTo>
                    <a:cubicBezTo>
                      <a:pt x="10" y="32"/>
                      <a:pt x="10" y="31"/>
                      <a:pt x="9" y="31"/>
                    </a:cubicBezTo>
                    <a:cubicBezTo>
                      <a:pt x="8" y="31"/>
                      <a:pt x="6" y="32"/>
                      <a:pt x="5" y="32"/>
                    </a:cubicBezTo>
                    <a:cubicBezTo>
                      <a:pt x="4" y="32"/>
                      <a:pt x="5" y="33"/>
                      <a:pt x="5" y="33"/>
                    </a:cubicBezTo>
                    <a:cubicBezTo>
                      <a:pt x="12" y="32"/>
                      <a:pt x="17" y="31"/>
                      <a:pt x="21" y="25"/>
                    </a:cubicBezTo>
                    <a:cubicBezTo>
                      <a:pt x="22" y="25"/>
                      <a:pt x="21" y="24"/>
                      <a:pt x="20" y="24"/>
                    </a:cubicBezTo>
                    <a:cubicBezTo>
                      <a:pt x="18" y="26"/>
                      <a:pt x="17" y="27"/>
                      <a:pt x="16" y="29"/>
                    </a:cubicBezTo>
                    <a:cubicBezTo>
                      <a:pt x="15" y="29"/>
                      <a:pt x="16" y="30"/>
                      <a:pt x="17" y="30"/>
                    </a:cubicBezTo>
                    <a:cubicBezTo>
                      <a:pt x="18" y="28"/>
                      <a:pt x="20" y="26"/>
                      <a:pt x="22" y="24"/>
                    </a:cubicBezTo>
                    <a:cubicBezTo>
                      <a:pt x="22" y="24"/>
                      <a:pt x="18" y="29"/>
                      <a:pt x="17" y="30"/>
                    </a:cubicBezTo>
                    <a:cubicBezTo>
                      <a:pt x="16" y="31"/>
                      <a:pt x="17" y="31"/>
                      <a:pt x="18" y="31"/>
                    </a:cubicBezTo>
                    <a:cubicBezTo>
                      <a:pt x="25" y="27"/>
                      <a:pt x="34" y="19"/>
                      <a:pt x="32" y="10"/>
                    </a:cubicBezTo>
                    <a:cubicBezTo>
                      <a:pt x="32" y="10"/>
                      <a:pt x="32" y="10"/>
                      <a:pt x="31" y="10"/>
                    </a:cubicBezTo>
                    <a:cubicBezTo>
                      <a:pt x="28" y="12"/>
                      <a:pt x="19" y="18"/>
                      <a:pt x="26" y="10"/>
                    </a:cubicBezTo>
                    <a:cubicBezTo>
                      <a:pt x="26" y="9"/>
                      <a:pt x="26" y="8"/>
                      <a:pt x="25" y="9"/>
                    </a:cubicBezTo>
                    <a:cubicBezTo>
                      <a:pt x="22" y="11"/>
                      <a:pt x="18" y="13"/>
                      <a:pt x="16" y="16"/>
                    </a:cubicBezTo>
                    <a:cubicBezTo>
                      <a:pt x="20" y="11"/>
                      <a:pt x="14" y="18"/>
                      <a:pt x="13" y="19"/>
                    </a:cubicBezTo>
                    <a:cubicBezTo>
                      <a:pt x="13" y="20"/>
                      <a:pt x="14" y="20"/>
                      <a:pt x="14" y="20"/>
                    </a:cubicBezTo>
                    <a:cubicBezTo>
                      <a:pt x="16" y="18"/>
                      <a:pt x="17" y="16"/>
                      <a:pt x="18" y="14"/>
                    </a:cubicBezTo>
                    <a:cubicBezTo>
                      <a:pt x="18" y="13"/>
                      <a:pt x="17" y="13"/>
                      <a:pt x="17" y="13"/>
                    </a:cubicBezTo>
                    <a:cubicBezTo>
                      <a:pt x="12" y="15"/>
                      <a:pt x="7" y="19"/>
                      <a:pt x="15" y="12"/>
                    </a:cubicBezTo>
                    <a:cubicBezTo>
                      <a:pt x="15" y="12"/>
                      <a:pt x="14" y="11"/>
                      <a:pt x="14" y="11"/>
                    </a:cubicBezTo>
                    <a:cubicBezTo>
                      <a:pt x="9" y="13"/>
                      <a:pt x="7" y="17"/>
                      <a:pt x="3" y="21"/>
                    </a:cubicBezTo>
                    <a:cubicBezTo>
                      <a:pt x="3" y="21"/>
                      <a:pt x="4" y="22"/>
                      <a:pt x="4" y="22"/>
                    </a:cubicBezTo>
                    <a:cubicBezTo>
                      <a:pt x="7" y="19"/>
                      <a:pt x="10" y="17"/>
                      <a:pt x="13" y="15"/>
                    </a:cubicBezTo>
                    <a:cubicBezTo>
                      <a:pt x="14" y="14"/>
                      <a:pt x="13" y="13"/>
                      <a:pt x="12" y="14"/>
                    </a:cubicBezTo>
                    <a:cubicBezTo>
                      <a:pt x="9" y="15"/>
                      <a:pt x="7" y="17"/>
                      <a:pt x="6" y="21"/>
                    </a:cubicBezTo>
                    <a:cubicBezTo>
                      <a:pt x="6" y="21"/>
                      <a:pt x="7" y="22"/>
                      <a:pt x="7" y="22"/>
                    </a:cubicBezTo>
                    <a:cubicBezTo>
                      <a:pt x="18" y="13"/>
                      <a:pt x="0" y="26"/>
                      <a:pt x="11" y="17"/>
                    </a:cubicBezTo>
                    <a:cubicBezTo>
                      <a:pt x="9" y="19"/>
                      <a:pt x="7" y="21"/>
                      <a:pt x="5" y="23"/>
                    </a:cubicBezTo>
                    <a:cubicBezTo>
                      <a:pt x="5" y="24"/>
                      <a:pt x="6" y="25"/>
                      <a:pt x="6" y="24"/>
                    </a:cubicBezTo>
                    <a:cubicBezTo>
                      <a:pt x="7" y="24"/>
                      <a:pt x="7" y="23"/>
                      <a:pt x="8" y="23"/>
                    </a:cubicBezTo>
                    <a:cubicBezTo>
                      <a:pt x="10" y="22"/>
                      <a:pt x="11" y="21"/>
                      <a:pt x="9" y="19"/>
                    </a:cubicBezTo>
                    <a:cubicBezTo>
                      <a:pt x="7" y="22"/>
                      <a:pt x="5" y="23"/>
                      <a:pt x="2" y="25"/>
                    </a:cubicBezTo>
                    <a:cubicBezTo>
                      <a:pt x="2" y="25"/>
                      <a:pt x="2" y="26"/>
                      <a:pt x="2" y="26"/>
                    </a:cubicBezTo>
                    <a:cubicBezTo>
                      <a:pt x="5" y="26"/>
                      <a:pt x="7" y="25"/>
                      <a:pt x="10" y="24"/>
                    </a:cubicBezTo>
                    <a:cubicBezTo>
                      <a:pt x="12" y="24"/>
                      <a:pt x="13" y="23"/>
                      <a:pt x="15" y="21"/>
                    </a:cubicBezTo>
                    <a:cubicBezTo>
                      <a:pt x="17" y="19"/>
                      <a:pt x="17" y="16"/>
                      <a:pt x="15" y="21"/>
                    </a:cubicBezTo>
                    <a:cubicBezTo>
                      <a:pt x="15" y="21"/>
                      <a:pt x="16" y="22"/>
                      <a:pt x="16" y="21"/>
                    </a:cubicBezTo>
                    <a:cubicBezTo>
                      <a:pt x="18" y="19"/>
                      <a:pt x="21" y="17"/>
                      <a:pt x="23" y="16"/>
                    </a:cubicBezTo>
                    <a:cubicBezTo>
                      <a:pt x="25" y="15"/>
                      <a:pt x="26" y="15"/>
                      <a:pt x="26" y="15"/>
                    </a:cubicBezTo>
                    <a:cubicBezTo>
                      <a:pt x="27" y="13"/>
                      <a:pt x="28" y="12"/>
                      <a:pt x="29" y="10"/>
                    </a:cubicBezTo>
                    <a:cubicBezTo>
                      <a:pt x="29" y="10"/>
                      <a:pt x="28" y="10"/>
                      <a:pt x="28" y="10"/>
                    </a:cubicBezTo>
                    <a:cubicBezTo>
                      <a:pt x="27" y="12"/>
                      <a:pt x="27" y="14"/>
                      <a:pt x="27" y="16"/>
                    </a:cubicBezTo>
                    <a:cubicBezTo>
                      <a:pt x="26" y="16"/>
                      <a:pt x="27" y="17"/>
                      <a:pt x="28" y="16"/>
                    </a:cubicBezTo>
                    <a:cubicBezTo>
                      <a:pt x="30" y="13"/>
                      <a:pt x="31" y="10"/>
                      <a:pt x="33" y="7"/>
                    </a:cubicBezTo>
                    <a:cubicBezTo>
                      <a:pt x="33" y="8"/>
                      <a:pt x="32" y="10"/>
                      <a:pt x="32" y="11"/>
                    </a:cubicBezTo>
                    <a:cubicBezTo>
                      <a:pt x="32" y="12"/>
                      <a:pt x="33" y="12"/>
                      <a:pt x="33" y="12"/>
                    </a:cubicBezTo>
                    <a:cubicBezTo>
                      <a:pt x="34" y="10"/>
                      <a:pt x="34" y="9"/>
                      <a:pt x="35" y="8"/>
                    </a:cubicBezTo>
                    <a:cubicBezTo>
                      <a:pt x="35" y="6"/>
                      <a:pt x="34" y="6"/>
                      <a:pt x="34" y="8"/>
                    </a:cubicBezTo>
                    <a:cubicBezTo>
                      <a:pt x="34" y="9"/>
                      <a:pt x="35" y="9"/>
                      <a:pt x="36" y="9"/>
                    </a:cubicBezTo>
                    <a:cubicBezTo>
                      <a:pt x="40" y="3"/>
                      <a:pt x="42" y="14"/>
                      <a:pt x="42" y="16"/>
                    </a:cubicBezTo>
                    <a:cubicBezTo>
                      <a:pt x="43" y="17"/>
                      <a:pt x="43" y="17"/>
                      <a:pt x="44" y="16"/>
                    </a:cubicBezTo>
                    <a:cubicBezTo>
                      <a:pt x="44" y="13"/>
                      <a:pt x="44" y="13"/>
                      <a:pt x="44" y="10"/>
                    </a:cubicBezTo>
                    <a:cubicBezTo>
                      <a:pt x="44" y="8"/>
                      <a:pt x="44" y="10"/>
                      <a:pt x="45" y="12"/>
                    </a:cubicBezTo>
                    <a:cubicBezTo>
                      <a:pt x="46" y="12"/>
                      <a:pt x="47" y="12"/>
                      <a:pt x="47" y="12"/>
                    </a:cubicBezTo>
                    <a:cubicBezTo>
                      <a:pt x="47" y="8"/>
                      <a:pt x="47" y="7"/>
                      <a:pt x="45" y="4"/>
                    </a:cubicBezTo>
                    <a:cubicBezTo>
                      <a:pt x="45" y="3"/>
                      <a:pt x="45" y="3"/>
                      <a:pt x="44" y="4"/>
                    </a:cubicBezTo>
                    <a:cubicBezTo>
                      <a:pt x="41" y="7"/>
                      <a:pt x="44" y="13"/>
                      <a:pt x="46" y="17"/>
                    </a:cubicBezTo>
                    <a:cubicBezTo>
                      <a:pt x="46" y="18"/>
                      <a:pt x="47" y="18"/>
                      <a:pt x="47" y="17"/>
                    </a:cubicBezTo>
                    <a:cubicBezTo>
                      <a:pt x="47" y="14"/>
                      <a:pt x="47" y="11"/>
                      <a:pt x="47" y="7"/>
                    </a:cubicBezTo>
                    <a:cubicBezTo>
                      <a:pt x="47" y="7"/>
                      <a:pt x="45" y="7"/>
                      <a:pt x="45" y="8"/>
                    </a:cubicBezTo>
                    <a:cubicBezTo>
                      <a:pt x="45" y="9"/>
                      <a:pt x="45" y="10"/>
                      <a:pt x="46" y="12"/>
                    </a:cubicBezTo>
                    <a:cubicBezTo>
                      <a:pt x="45" y="11"/>
                      <a:pt x="48" y="13"/>
                      <a:pt x="46" y="9"/>
                    </a:cubicBezTo>
                    <a:cubicBezTo>
                      <a:pt x="48" y="13"/>
                      <a:pt x="48" y="17"/>
                      <a:pt x="50" y="21"/>
                    </a:cubicBezTo>
                    <a:cubicBezTo>
                      <a:pt x="50" y="21"/>
                      <a:pt x="51" y="21"/>
                      <a:pt x="51" y="21"/>
                    </a:cubicBezTo>
                    <a:cubicBezTo>
                      <a:pt x="51" y="20"/>
                      <a:pt x="51" y="20"/>
                      <a:pt x="52" y="19"/>
                    </a:cubicBezTo>
                    <a:cubicBezTo>
                      <a:pt x="52" y="18"/>
                      <a:pt x="51" y="18"/>
                      <a:pt x="51" y="18"/>
                    </a:cubicBezTo>
                    <a:cubicBezTo>
                      <a:pt x="49" y="20"/>
                      <a:pt x="50" y="20"/>
                      <a:pt x="49" y="18"/>
                    </a:cubicBezTo>
                    <a:cubicBezTo>
                      <a:pt x="49" y="17"/>
                      <a:pt x="49" y="17"/>
                      <a:pt x="48" y="18"/>
                    </a:cubicBezTo>
                    <a:cubicBezTo>
                      <a:pt x="47" y="21"/>
                      <a:pt x="47" y="19"/>
                      <a:pt x="46" y="23"/>
                    </a:cubicBezTo>
                    <a:cubicBezTo>
                      <a:pt x="46" y="23"/>
                      <a:pt x="47" y="24"/>
                      <a:pt x="47" y="23"/>
                    </a:cubicBezTo>
                    <a:cubicBezTo>
                      <a:pt x="48" y="21"/>
                      <a:pt x="49" y="19"/>
                      <a:pt x="49" y="18"/>
                    </a:cubicBezTo>
                    <a:cubicBezTo>
                      <a:pt x="49" y="17"/>
                      <a:pt x="48" y="16"/>
                      <a:pt x="48" y="17"/>
                    </a:cubicBezTo>
                    <a:cubicBezTo>
                      <a:pt x="46" y="20"/>
                      <a:pt x="46" y="19"/>
                      <a:pt x="47" y="16"/>
                    </a:cubicBezTo>
                    <a:cubicBezTo>
                      <a:pt x="48" y="15"/>
                      <a:pt x="46" y="15"/>
                      <a:pt x="46" y="16"/>
                    </a:cubicBezTo>
                    <a:cubicBezTo>
                      <a:pt x="46" y="17"/>
                      <a:pt x="45" y="18"/>
                      <a:pt x="45" y="20"/>
                    </a:cubicBezTo>
                    <a:cubicBezTo>
                      <a:pt x="45" y="21"/>
                      <a:pt x="46" y="21"/>
                      <a:pt x="46" y="20"/>
                    </a:cubicBezTo>
                    <a:cubicBezTo>
                      <a:pt x="47" y="18"/>
                      <a:pt x="48" y="16"/>
                      <a:pt x="48" y="14"/>
                    </a:cubicBezTo>
                    <a:cubicBezTo>
                      <a:pt x="49" y="13"/>
                      <a:pt x="48" y="13"/>
                      <a:pt x="47" y="13"/>
                    </a:cubicBezTo>
                    <a:cubicBezTo>
                      <a:pt x="43" y="17"/>
                      <a:pt x="43" y="23"/>
                      <a:pt x="43" y="28"/>
                    </a:cubicBezTo>
                    <a:cubicBezTo>
                      <a:pt x="43" y="29"/>
                      <a:pt x="44" y="29"/>
                      <a:pt x="44" y="28"/>
                    </a:cubicBezTo>
                    <a:cubicBezTo>
                      <a:pt x="44" y="25"/>
                      <a:pt x="44" y="26"/>
                      <a:pt x="44" y="23"/>
                    </a:cubicBezTo>
                    <a:cubicBezTo>
                      <a:pt x="44" y="22"/>
                      <a:pt x="43" y="22"/>
                      <a:pt x="43" y="23"/>
                    </a:cubicBezTo>
                    <a:cubicBezTo>
                      <a:pt x="43" y="22"/>
                      <a:pt x="43" y="22"/>
                      <a:pt x="44" y="21"/>
                    </a:cubicBezTo>
                    <a:cubicBezTo>
                      <a:pt x="44" y="19"/>
                      <a:pt x="44" y="18"/>
                      <a:pt x="44" y="16"/>
                    </a:cubicBezTo>
                    <a:cubicBezTo>
                      <a:pt x="44" y="15"/>
                      <a:pt x="43" y="15"/>
                      <a:pt x="43" y="15"/>
                    </a:cubicBezTo>
                    <a:cubicBezTo>
                      <a:pt x="41" y="17"/>
                      <a:pt x="41" y="19"/>
                      <a:pt x="40" y="21"/>
                    </a:cubicBezTo>
                    <a:cubicBezTo>
                      <a:pt x="40" y="22"/>
                      <a:pt x="41" y="23"/>
                      <a:pt x="42" y="22"/>
                    </a:cubicBezTo>
                    <a:cubicBezTo>
                      <a:pt x="43" y="18"/>
                      <a:pt x="44" y="14"/>
                      <a:pt x="44" y="11"/>
                    </a:cubicBezTo>
                    <a:cubicBezTo>
                      <a:pt x="44" y="10"/>
                      <a:pt x="43" y="10"/>
                      <a:pt x="43" y="10"/>
                    </a:cubicBezTo>
                    <a:cubicBezTo>
                      <a:pt x="43" y="11"/>
                      <a:pt x="42" y="12"/>
                      <a:pt x="42" y="13"/>
                    </a:cubicBezTo>
                    <a:cubicBezTo>
                      <a:pt x="41" y="15"/>
                      <a:pt x="41" y="15"/>
                      <a:pt x="42" y="15"/>
                    </a:cubicBezTo>
                    <a:cubicBezTo>
                      <a:pt x="43" y="12"/>
                      <a:pt x="43" y="10"/>
                      <a:pt x="44" y="8"/>
                    </a:cubicBezTo>
                    <a:cubicBezTo>
                      <a:pt x="44" y="5"/>
                      <a:pt x="44" y="4"/>
                      <a:pt x="42" y="2"/>
                    </a:cubicBezTo>
                    <a:cubicBezTo>
                      <a:pt x="41" y="0"/>
                      <a:pt x="38" y="0"/>
                      <a:pt x="36" y="1"/>
                    </a:cubicBezTo>
                    <a:cubicBezTo>
                      <a:pt x="33" y="3"/>
                      <a:pt x="33" y="5"/>
                      <a:pt x="33" y="9"/>
                    </a:cubicBezTo>
                    <a:cubicBezTo>
                      <a:pt x="33" y="9"/>
                      <a:pt x="33" y="9"/>
                      <a:pt x="34" y="9"/>
                    </a:cubicBezTo>
                    <a:cubicBezTo>
                      <a:pt x="37" y="7"/>
                      <a:pt x="36" y="4"/>
                      <a:pt x="34" y="9"/>
                    </a:cubicBezTo>
                    <a:cubicBezTo>
                      <a:pt x="32" y="12"/>
                      <a:pt x="31" y="16"/>
                      <a:pt x="31" y="19"/>
                    </a:cubicBezTo>
                    <a:cubicBezTo>
                      <a:pt x="31" y="20"/>
                      <a:pt x="32" y="20"/>
                      <a:pt x="32" y="20"/>
                    </a:cubicBezTo>
                    <a:cubicBezTo>
                      <a:pt x="34" y="17"/>
                      <a:pt x="35" y="14"/>
                      <a:pt x="36" y="10"/>
                    </a:cubicBezTo>
                    <a:cubicBezTo>
                      <a:pt x="39" y="4"/>
                      <a:pt x="36" y="11"/>
                      <a:pt x="36" y="13"/>
                    </a:cubicBezTo>
                    <a:cubicBezTo>
                      <a:pt x="35" y="13"/>
                      <a:pt x="36" y="14"/>
                      <a:pt x="37" y="13"/>
                    </a:cubicBezTo>
                    <a:cubicBezTo>
                      <a:pt x="39" y="11"/>
                      <a:pt x="41" y="10"/>
                      <a:pt x="44" y="9"/>
                    </a:cubicBezTo>
                    <a:cubicBezTo>
                      <a:pt x="45" y="8"/>
                      <a:pt x="44" y="7"/>
                      <a:pt x="43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4" name="Freeform 150"/>
              <p:cNvSpPr>
                <a:spLocks/>
              </p:cNvSpPr>
              <p:nvPr/>
            </p:nvSpPr>
            <p:spPr bwMode="auto">
              <a:xfrm>
                <a:off x="1376363" y="2711451"/>
                <a:ext cx="9525" cy="11113"/>
              </a:xfrm>
              <a:custGeom>
                <a:avLst/>
                <a:gdLst>
                  <a:gd name="T0" fmla="*/ 5 w 8"/>
                  <a:gd name="T1" fmla="*/ 9 h 10"/>
                  <a:gd name="T2" fmla="*/ 7 w 8"/>
                  <a:gd name="T3" fmla="*/ 1 h 10"/>
                  <a:gd name="T4" fmla="*/ 6 w 8"/>
                  <a:gd name="T5" fmla="*/ 0 h 10"/>
                  <a:gd name="T6" fmla="*/ 1 w 8"/>
                  <a:gd name="T7" fmla="*/ 6 h 10"/>
                  <a:gd name="T8" fmla="*/ 2 w 8"/>
                  <a:gd name="T9" fmla="*/ 7 h 10"/>
                  <a:gd name="T10" fmla="*/ 7 w 8"/>
                  <a:gd name="T11" fmla="*/ 2 h 10"/>
                  <a:gd name="T12" fmla="*/ 6 w 8"/>
                  <a:gd name="T13" fmla="*/ 1 h 10"/>
                  <a:gd name="T14" fmla="*/ 1 w 8"/>
                  <a:gd name="T15" fmla="*/ 6 h 10"/>
                  <a:gd name="T16" fmla="*/ 2 w 8"/>
                  <a:gd name="T17" fmla="*/ 7 h 10"/>
                  <a:gd name="T18" fmla="*/ 7 w 8"/>
                  <a:gd name="T19" fmla="*/ 1 h 10"/>
                  <a:gd name="T20" fmla="*/ 6 w 8"/>
                  <a:gd name="T21" fmla="*/ 1 h 10"/>
                  <a:gd name="T22" fmla="*/ 3 w 8"/>
                  <a:gd name="T23" fmla="*/ 9 h 10"/>
                  <a:gd name="T24" fmla="*/ 5 w 8"/>
                  <a:gd name="T25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10">
                    <a:moveTo>
                      <a:pt x="5" y="9"/>
                    </a:moveTo>
                    <a:cubicBezTo>
                      <a:pt x="5" y="6"/>
                      <a:pt x="7" y="4"/>
                      <a:pt x="7" y="1"/>
                    </a:cubicBezTo>
                    <a:cubicBezTo>
                      <a:pt x="7" y="0"/>
                      <a:pt x="7" y="0"/>
                      <a:pt x="6" y="0"/>
                    </a:cubicBezTo>
                    <a:cubicBezTo>
                      <a:pt x="4" y="2"/>
                      <a:pt x="3" y="5"/>
                      <a:pt x="1" y="6"/>
                    </a:cubicBezTo>
                    <a:cubicBezTo>
                      <a:pt x="1" y="6"/>
                      <a:pt x="2" y="7"/>
                      <a:pt x="2" y="7"/>
                    </a:cubicBezTo>
                    <a:cubicBezTo>
                      <a:pt x="3" y="5"/>
                      <a:pt x="5" y="3"/>
                      <a:pt x="7" y="2"/>
                    </a:cubicBezTo>
                    <a:cubicBezTo>
                      <a:pt x="8" y="1"/>
                      <a:pt x="7" y="1"/>
                      <a:pt x="6" y="1"/>
                    </a:cubicBezTo>
                    <a:cubicBezTo>
                      <a:pt x="4" y="3"/>
                      <a:pt x="2" y="4"/>
                      <a:pt x="1" y="6"/>
                    </a:cubicBezTo>
                    <a:cubicBezTo>
                      <a:pt x="0" y="7"/>
                      <a:pt x="1" y="7"/>
                      <a:pt x="2" y="7"/>
                    </a:cubicBezTo>
                    <a:cubicBezTo>
                      <a:pt x="4" y="6"/>
                      <a:pt x="5" y="3"/>
                      <a:pt x="7" y="1"/>
                    </a:cubicBezTo>
                    <a:cubicBezTo>
                      <a:pt x="7" y="1"/>
                      <a:pt x="6" y="1"/>
                      <a:pt x="6" y="1"/>
                    </a:cubicBezTo>
                    <a:cubicBezTo>
                      <a:pt x="6" y="3"/>
                      <a:pt x="4" y="6"/>
                      <a:pt x="3" y="9"/>
                    </a:cubicBezTo>
                    <a:cubicBezTo>
                      <a:pt x="3" y="10"/>
                      <a:pt x="5" y="10"/>
                      <a:pt x="5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5" name="Freeform 456"/>
              <p:cNvSpPr>
                <a:spLocks/>
              </p:cNvSpPr>
              <p:nvPr/>
            </p:nvSpPr>
            <p:spPr bwMode="auto">
              <a:xfrm>
                <a:off x="1481138" y="2513013"/>
                <a:ext cx="34925" cy="42863"/>
              </a:xfrm>
              <a:custGeom>
                <a:avLst/>
                <a:gdLst>
                  <a:gd name="T0" fmla="*/ 3 w 34"/>
                  <a:gd name="T1" fmla="*/ 1 h 40"/>
                  <a:gd name="T2" fmla="*/ 3 w 34"/>
                  <a:gd name="T3" fmla="*/ 1 h 40"/>
                  <a:gd name="T4" fmla="*/ 2 w 34"/>
                  <a:gd name="T5" fmla="*/ 1 h 40"/>
                  <a:gd name="T6" fmla="*/ 1 w 34"/>
                  <a:gd name="T7" fmla="*/ 13 h 40"/>
                  <a:gd name="T8" fmla="*/ 2 w 34"/>
                  <a:gd name="T9" fmla="*/ 39 h 40"/>
                  <a:gd name="T10" fmla="*/ 3 w 34"/>
                  <a:gd name="T11" fmla="*/ 39 h 40"/>
                  <a:gd name="T12" fmla="*/ 33 w 34"/>
                  <a:gd name="T13" fmla="*/ 20 h 40"/>
                  <a:gd name="T14" fmla="*/ 34 w 34"/>
                  <a:gd name="T15" fmla="*/ 19 h 40"/>
                  <a:gd name="T16" fmla="*/ 3 w 34"/>
                  <a:gd name="T17" fmla="*/ 0 h 40"/>
                  <a:gd name="T18" fmla="*/ 2 w 34"/>
                  <a:gd name="T19" fmla="*/ 2 h 40"/>
                  <a:gd name="T20" fmla="*/ 24 w 34"/>
                  <a:gd name="T21" fmla="*/ 15 h 40"/>
                  <a:gd name="T22" fmla="*/ 31 w 34"/>
                  <a:gd name="T23" fmla="*/ 19 h 40"/>
                  <a:gd name="T24" fmla="*/ 29 w 34"/>
                  <a:gd name="T25" fmla="*/ 19 h 40"/>
                  <a:gd name="T26" fmla="*/ 20 w 34"/>
                  <a:gd name="T27" fmla="*/ 24 h 40"/>
                  <a:gd name="T28" fmla="*/ 12 w 34"/>
                  <a:gd name="T29" fmla="*/ 30 h 40"/>
                  <a:gd name="T30" fmla="*/ 4 w 34"/>
                  <a:gd name="T31" fmla="*/ 36 h 40"/>
                  <a:gd name="T32" fmla="*/ 3 w 34"/>
                  <a:gd name="T33" fmla="*/ 19 h 40"/>
                  <a:gd name="T34" fmla="*/ 2 w 34"/>
                  <a:gd name="T35" fmla="*/ 2 h 40"/>
                  <a:gd name="T36" fmla="*/ 3 w 34"/>
                  <a:gd name="T37" fmla="*/ 1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" h="40">
                    <a:moveTo>
                      <a:pt x="3" y="1"/>
                    </a:move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1"/>
                      <a:pt x="2" y="1"/>
                    </a:cubicBezTo>
                    <a:cubicBezTo>
                      <a:pt x="0" y="2"/>
                      <a:pt x="1" y="11"/>
                      <a:pt x="1" y="13"/>
                    </a:cubicBezTo>
                    <a:cubicBezTo>
                      <a:pt x="2" y="22"/>
                      <a:pt x="2" y="30"/>
                      <a:pt x="2" y="39"/>
                    </a:cubicBezTo>
                    <a:cubicBezTo>
                      <a:pt x="2" y="40"/>
                      <a:pt x="3" y="40"/>
                      <a:pt x="3" y="39"/>
                    </a:cubicBezTo>
                    <a:cubicBezTo>
                      <a:pt x="13" y="32"/>
                      <a:pt x="21" y="21"/>
                      <a:pt x="33" y="20"/>
                    </a:cubicBezTo>
                    <a:cubicBezTo>
                      <a:pt x="34" y="20"/>
                      <a:pt x="34" y="19"/>
                      <a:pt x="34" y="19"/>
                    </a:cubicBezTo>
                    <a:cubicBezTo>
                      <a:pt x="23" y="13"/>
                      <a:pt x="13" y="6"/>
                      <a:pt x="3" y="0"/>
                    </a:cubicBezTo>
                    <a:cubicBezTo>
                      <a:pt x="2" y="0"/>
                      <a:pt x="1" y="1"/>
                      <a:pt x="2" y="2"/>
                    </a:cubicBezTo>
                    <a:cubicBezTo>
                      <a:pt x="9" y="6"/>
                      <a:pt x="16" y="11"/>
                      <a:pt x="24" y="15"/>
                    </a:cubicBezTo>
                    <a:cubicBezTo>
                      <a:pt x="26" y="16"/>
                      <a:pt x="28" y="17"/>
                      <a:pt x="31" y="19"/>
                    </a:cubicBezTo>
                    <a:cubicBezTo>
                      <a:pt x="31" y="19"/>
                      <a:pt x="32" y="19"/>
                      <a:pt x="29" y="19"/>
                    </a:cubicBezTo>
                    <a:cubicBezTo>
                      <a:pt x="26" y="20"/>
                      <a:pt x="23" y="22"/>
                      <a:pt x="20" y="24"/>
                    </a:cubicBezTo>
                    <a:cubicBezTo>
                      <a:pt x="17" y="26"/>
                      <a:pt x="14" y="28"/>
                      <a:pt x="12" y="30"/>
                    </a:cubicBezTo>
                    <a:cubicBezTo>
                      <a:pt x="10" y="32"/>
                      <a:pt x="4" y="38"/>
                      <a:pt x="4" y="36"/>
                    </a:cubicBezTo>
                    <a:cubicBezTo>
                      <a:pt x="3" y="30"/>
                      <a:pt x="3" y="25"/>
                      <a:pt x="3" y="19"/>
                    </a:cubicBezTo>
                    <a:cubicBezTo>
                      <a:pt x="3" y="14"/>
                      <a:pt x="4" y="7"/>
                      <a:pt x="2" y="2"/>
                    </a:cubicBezTo>
                    <a:cubicBezTo>
                      <a:pt x="2" y="3"/>
                      <a:pt x="3" y="2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6" name="Freeform 457"/>
              <p:cNvSpPr>
                <a:spLocks noEditPoints="1"/>
              </p:cNvSpPr>
              <p:nvPr/>
            </p:nvSpPr>
            <p:spPr bwMode="auto">
              <a:xfrm>
                <a:off x="1482725" y="2516188"/>
                <a:ext cx="30163" cy="34925"/>
              </a:xfrm>
              <a:custGeom>
                <a:avLst/>
                <a:gdLst>
                  <a:gd name="T0" fmla="*/ 26 w 29"/>
                  <a:gd name="T1" fmla="*/ 15 h 34"/>
                  <a:gd name="T2" fmla="*/ 22 w 29"/>
                  <a:gd name="T3" fmla="*/ 16 h 34"/>
                  <a:gd name="T4" fmla="*/ 24 w 29"/>
                  <a:gd name="T5" fmla="*/ 13 h 34"/>
                  <a:gd name="T6" fmla="*/ 19 w 29"/>
                  <a:gd name="T7" fmla="*/ 15 h 34"/>
                  <a:gd name="T8" fmla="*/ 21 w 29"/>
                  <a:gd name="T9" fmla="*/ 12 h 34"/>
                  <a:gd name="T10" fmla="*/ 18 w 29"/>
                  <a:gd name="T11" fmla="*/ 13 h 34"/>
                  <a:gd name="T12" fmla="*/ 17 w 29"/>
                  <a:gd name="T13" fmla="*/ 12 h 34"/>
                  <a:gd name="T14" fmla="*/ 17 w 29"/>
                  <a:gd name="T15" fmla="*/ 10 h 34"/>
                  <a:gd name="T16" fmla="*/ 17 w 29"/>
                  <a:gd name="T17" fmla="*/ 10 h 34"/>
                  <a:gd name="T18" fmla="*/ 11 w 29"/>
                  <a:gd name="T19" fmla="*/ 13 h 34"/>
                  <a:gd name="T20" fmla="*/ 12 w 29"/>
                  <a:gd name="T21" fmla="*/ 9 h 34"/>
                  <a:gd name="T22" fmla="*/ 10 w 29"/>
                  <a:gd name="T23" fmla="*/ 9 h 34"/>
                  <a:gd name="T24" fmla="*/ 12 w 29"/>
                  <a:gd name="T25" fmla="*/ 6 h 34"/>
                  <a:gd name="T26" fmla="*/ 9 w 29"/>
                  <a:gd name="T27" fmla="*/ 6 h 34"/>
                  <a:gd name="T28" fmla="*/ 7 w 29"/>
                  <a:gd name="T29" fmla="*/ 5 h 34"/>
                  <a:gd name="T30" fmla="*/ 5 w 29"/>
                  <a:gd name="T31" fmla="*/ 5 h 34"/>
                  <a:gd name="T32" fmla="*/ 4 w 29"/>
                  <a:gd name="T33" fmla="*/ 3 h 34"/>
                  <a:gd name="T34" fmla="*/ 2 w 29"/>
                  <a:gd name="T35" fmla="*/ 1 h 34"/>
                  <a:gd name="T36" fmla="*/ 0 w 29"/>
                  <a:gd name="T37" fmla="*/ 2 h 34"/>
                  <a:gd name="T38" fmla="*/ 0 w 29"/>
                  <a:gd name="T39" fmla="*/ 4 h 34"/>
                  <a:gd name="T40" fmla="*/ 2 w 29"/>
                  <a:gd name="T41" fmla="*/ 6 h 34"/>
                  <a:gd name="T42" fmla="*/ 2 w 29"/>
                  <a:gd name="T43" fmla="*/ 8 h 34"/>
                  <a:gd name="T44" fmla="*/ 2 w 29"/>
                  <a:gd name="T45" fmla="*/ 10 h 34"/>
                  <a:gd name="T46" fmla="*/ 1 w 29"/>
                  <a:gd name="T47" fmla="*/ 13 h 34"/>
                  <a:gd name="T48" fmla="*/ 7 w 29"/>
                  <a:gd name="T49" fmla="*/ 10 h 34"/>
                  <a:gd name="T50" fmla="*/ 2 w 29"/>
                  <a:gd name="T51" fmla="*/ 16 h 34"/>
                  <a:gd name="T52" fmla="*/ 1 w 29"/>
                  <a:gd name="T53" fmla="*/ 18 h 34"/>
                  <a:gd name="T54" fmla="*/ 1 w 29"/>
                  <a:gd name="T55" fmla="*/ 20 h 34"/>
                  <a:gd name="T56" fmla="*/ 1 w 29"/>
                  <a:gd name="T57" fmla="*/ 22 h 34"/>
                  <a:gd name="T58" fmla="*/ 5 w 29"/>
                  <a:gd name="T59" fmla="*/ 21 h 34"/>
                  <a:gd name="T60" fmla="*/ 1 w 29"/>
                  <a:gd name="T61" fmla="*/ 26 h 34"/>
                  <a:gd name="T62" fmla="*/ 1 w 29"/>
                  <a:gd name="T63" fmla="*/ 26 h 34"/>
                  <a:gd name="T64" fmla="*/ 1 w 29"/>
                  <a:gd name="T65" fmla="*/ 29 h 34"/>
                  <a:gd name="T66" fmla="*/ 13 w 29"/>
                  <a:gd name="T67" fmla="*/ 19 h 34"/>
                  <a:gd name="T68" fmla="*/ 10 w 29"/>
                  <a:gd name="T69" fmla="*/ 23 h 34"/>
                  <a:gd name="T70" fmla="*/ 3 w 29"/>
                  <a:gd name="T71" fmla="*/ 30 h 34"/>
                  <a:gd name="T72" fmla="*/ 13 w 29"/>
                  <a:gd name="T73" fmla="*/ 23 h 34"/>
                  <a:gd name="T74" fmla="*/ 4 w 29"/>
                  <a:gd name="T75" fmla="*/ 34 h 34"/>
                  <a:gd name="T76" fmla="*/ 24 w 29"/>
                  <a:gd name="T77" fmla="*/ 19 h 34"/>
                  <a:gd name="T78" fmla="*/ 21 w 29"/>
                  <a:gd name="T79" fmla="*/ 15 h 34"/>
                  <a:gd name="T80" fmla="*/ 21 w 29"/>
                  <a:gd name="T81" fmla="*/ 14 h 34"/>
                  <a:gd name="T82" fmla="*/ 12 w 29"/>
                  <a:gd name="T83" fmla="*/ 15 h 34"/>
                  <a:gd name="T84" fmla="*/ 13 w 29"/>
                  <a:gd name="T85" fmla="*/ 10 h 34"/>
                  <a:gd name="T86" fmla="*/ 11 w 29"/>
                  <a:gd name="T87" fmla="*/ 10 h 34"/>
                  <a:gd name="T88" fmla="*/ 7 w 29"/>
                  <a:gd name="T89" fmla="*/ 9 h 34"/>
                  <a:gd name="T90" fmla="*/ 11 w 29"/>
                  <a:gd name="T91" fmla="*/ 8 h 34"/>
                  <a:gd name="T92" fmla="*/ 9 w 29"/>
                  <a:gd name="T93" fmla="*/ 10 h 34"/>
                  <a:gd name="T94" fmla="*/ 6 w 29"/>
                  <a:gd name="T95" fmla="*/ 18 h 34"/>
                  <a:gd name="T96" fmla="*/ 14 w 29"/>
                  <a:gd name="T97" fmla="*/ 14 h 34"/>
                  <a:gd name="T98" fmla="*/ 3 w 29"/>
                  <a:gd name="T99" fmla="*/ 26 h 34"/>
                  <a:gd name="T100" fmla="*/ 10 w 29"/>
                  <a:gd name="T101" fmla="*/ 19 h 34"/>
                  <a:gd name="T102" fmla="*/ 13 w 29"/>
                  <a:gd name="T103" fmla="*/ 18 h 34"/>
                  <a:gd name="T104" fmla="*/ 16 w 29"/>
                  <a:gd name="T105" fmla="*/ 17 h 34"/>
                  <a:gd name="T106" fmla="*/ 14 w 29"/>
                  <a:gd name="T107" fmla="*/ 19 h 34"/>
                  <a:gd name="T108" fmla="*/ 14 w 29"/>
                  <a:gd name="T109" fmla="*/ 19 h 34"/>
                  <a:gd name="T110" fmla="*/ 14 w 29"/>
                  <a:gd name="T111" fmla="*/ 21 h 34"/>
                  <a:gd name="T112" fmla="*/ 6 w 29"/>
                  <a:gd name="T113" fmla="*/ 31 h 34"/>
                  <a:gd name="T114" fmla="*/ 21 w 29"/>
                  <a:gd name="T115" fmla="*/ 17 h 34"/>
                  <a:gd name="T116" fmla="*/ 20 w 29"/>
                  <a:gd name="T117" fmla="*/ 19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" h="34">
                    <a:moveTo>
                      <a:pt x="29" y="16"/>
                    </a:moveTo>
                    <a:cubicBezTo>
                      <a:pt x="27" y="17"/>
                      <a:pt x="25" y="18"/>
                      <a:pt x="28" y="16"/>
                    </a:cubicBezTo>
                    <a:cubicBezTo>
                      <a:pt x="29" y="16"/>
                      <a:pt x="28" y="16"/>
                      <a:pt x="28" y="16"/>
                    </a:cubicBezTo>
                    <a:cubicBezTo>
                      <a:pt x="25" y="18"/>
                      <a:pt x="23" y="19"/>
                      <a:pt x="27" y="15"/>
                    </a:cubicBezTo>
                    <a:cubicBezTo>
                      <a:pt x="27" y="15"/>
                      <a:pt x="27" y="15"/>
                      <a:pt x="27" y="15"/>
                    </a:cubicBezTo>
                    <a:cubicBezTo>
                      <a:pt x="26" y="15"/>
                      <a:pt x="26" y="16"/>
                      <a:pt x="25" y="16"/>
                    </a:cubicBezTo>
                    <a:cubicBezTo>
                      <a:pt x="25" y="16"/>
                      <a:pt x="26" y="16"/>
                      <a:pt x="26" y="15"/>
                    </a:cubicBezTo>
                    <a:cubicBezTo>
                      <a:pt x="26" y="15"/>
                      <a:pt x="26" y="15"/>
                      <a:pt x="26" y="15"/>
                    </a:cubicBezTo>
                    <a:cubicBezTo>
                      <a:pt x="25" y="16"/>
                      <a:pt x="24" y="16"/>
                      <a:pt x="23" y="17"/>
                    </a:cubicBezTo>
                    <a:cubicBezTo>
                      <a:pt x="25" y="16"/>
                      <a:pt x="26" y="15"/>
                      <a:pt x="27" y="14"/>
                    </a:cubicBezTo>
                    <a:cubicBezTo>
                      <a:pt x="27" y="14"/>
                      <a:pt x="26" y="14"/>
                      <a:pt x="26" y="14"/>
                    </a:cubicBezTo>
                    <a:cubicBezTo>
                      <a:pt x="26" y="14"/>
                      <a:pt x="25" y="15"/>
                      <a:pt x="25" y="15"/>
                    </a:cubicBezTo>
                    <a:cubicBezTo>
                      <a:pt x="25" y="15"/>
                      <a:pt x="25" y="14"/>
                      <a:pt x="26" y="14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4" y="15"/>
                      <a:pt x="23" y="15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3" y="15"/>
                      <a:pt x="23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2" y="15"/>
                      <a:pt x="22" y="16"/>
                      <a:pt x="21" y="16"/>
                    </a:cubicBezTo>
                    <a:cubicBezTo>
                      <a:pt x="21" y="16"/>
                      <a:pt x="21" y="16"/>
                      <a:pt x="21" y="16"/>
                    </a:cubicBezTo>
                    <a:cubicBezTo>
                      <a:pt x="21" y="16"/>
                      <a:pt x="21" y="16"/>
                      <a:pt x="21" y="17"/>
                    </a:cubicBezTo>
                    <a:cubicBezTo>
                      <a:pt x="22" y="15"/>
                      <a:pt x="24" y="14"/>
                      <a:pt x="25" y="13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3" y="14"/>
                      <a:pt x="22" y="15"/>
                      <a:pt x="20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1" y="15"/>
                      <a:pt x="22" y="14"/>
                      <a:pt x="23" y="13"/>
                    </a:cubicBezTo>
                    <a:cubicBezTo>
                      <a:pt x="23" y="13"/>
                      <a:pt x="23" y="13"/>
                      <a:pt x="22" y="13"/>
                    </a:cubicBezTo>
                    <a:cubicBezTo>
                      <a:pt x="21" y="14"/>
                      <a:pt x="20" y="15"/>
                      <a:pt x="19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0" y="15"/>
                      <a:pt x="20" y="14"/>
                      <a:pt x="21" y="14"/>
                    </a:cubicBezTo>
                    <a:cubicBezTo>
                      <a:pt x="21" y="14"/>
                      <a:pt x="21" y="14"/>
                      <a:pt x="21" y="14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0" y="13"/>
                      <a:pt x="19" y="14"/>
                      <a:pt x="19" y="14"/>
                    </a:cubicBezTo>
                    <a:cubicBezTo>
                      <a:pt x="20" y="13"/>
                      <a:pt x="20" y="13"/>
                      <a:pt x="21" y="12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0" y="12"/>
                      <a:pt x="19" y="13"/>
                      <a:pt x="19" y="13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19" y="13"/>
                      <a:pt x="19" y="13"/>
                      <a:pt x="18" y="13"/>
                    </a:cubicBezTo>
                    <a:cubicBezTo>
                      <a:pt x="18" y="13"/>
                      <a:pt x="18" y="13"/>
                      <a:pt x="17" y="13"/>
                    </a:cubicBezTo>
                    <a:cubicBezTo>
                      <a:pt x="18" y="12"/>
                      <a:pt x="19" y="12"/>
                      <a:pt x="20" y="11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19" y="11"/>
                      <a:pt x="19" y="12"/>
                      <a:pt x="18" y="13"/>
                    </a:cubicBezTo>
                    <a:cubicBezTo>
                      <a:pt x="21" y="10"/>
                      <a:pt x="18" y="12"/>
                      <a:pt x="16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3"/>
                      <a:pt x="17" y="13"/>
                      <a:pt x="17" y="12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17" y="12"/>
                      <a:pt x="18" y="12"/>
                      <a:pt x="18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7" y="11"/>
                      <a:pt x="17" y="12"/>
                      <a:pt x="16" y="12"/>
                    </a:cubicBezTo>
                    <a:cubicBezTo>
                      <a:pt x="17" y="12"/>
                      <a:pt x="17" y="11"/>
                      <a:pt x="17" y="11"/>
                    </a:cubicBezTo>
                    <a:cubicBezTo>
                      <a:pt x="17" y="10"/>
                      <a:pt x="18" y="10"/>
                      <a:pt x="18" y="10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10"/>
                      <a:pt x="18" y="10"/>
                      <a:pt x="17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7" y="10"/>
                      <a:pt x="16" y="10"/>
                      <a:pt x="16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5" y="11"/>
                      <a:pt x="13" y="12"/>
                      <a:pt x="12" y="13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3" y="12"/>
                      <a:pt x="15" y="10"/>
                      <a:pt x="17" y="9"/>
                    </a:cubicBezTo>
                    <a:cubicBezTo>
                      <a:pt x="17" y="8"/>
                      <a:pt x="17" y="8"/>
                      <a:pt x="16" y="8"/>
                    </a:cubicBezTo>
                    <a:cubicBezTo>
                      <a:pt x="15" y="9"/>
                      <a:pt x="14" y="9"/>
                      <a:pt x="12" y="10"/>
                    </a:cubicBezTo>
                    <a:cubicBezTo>
                      <a:pt x="13" y="10"/>
                      <a:pt x="13" y="10"/>
                      <a:pt x="14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4" y="9"/>
                      <a:pt x="15" y="8"/>
                      <a:pt x="16" y="8"/>
                    </a:cubicBezTo>
                    <a:cubicBezTo>
                      <a:pt x="16" y="8"/>
                      <a:pt x="15" y="7"/>
                      <a:pt x="15" y="7"/>
                    </a:cubicBezTo>
                    <a:cubicBezTo>
                      <a:pt x="14" y="8"/>
                      <a:pt x="13" y="8"/>
                      <a:pt x="12" y="9"/>
                    </a:cubicBezTo>
                    <a:cubicBezTo>
                      <a:pt x="13" y="8"/>
                      <a:pt x="14" y="8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4" y="7"/>
                      <a:pt x="14" y="7"/>
                      <a:pt x="13" y="7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2" y="8"/>
                      <a:pt x="11" y="9"/>
                      <a:pt x="10" y="10"/>
                    </a:cubicBezTo>
                    <a:cubicBezTo>
                      <a:pt x="10" y="10"/>
                      <a:pt x="10" y="9"/>
                      <a:pt x="10" y="9"/>
                    </a:cubicBezTo>
                    <a:cubicBezTo>
                      <a:pt x="11" y="9"/>
                      <a:pt x="12" y="8"/>
                      <a:pt x="12" y="7"/>
                    </a:cubicBezTo>
                    <a:cubicBezTo>
                      <a:pt x="12" y="7"/>
                      <a:pt x="12" y="7"/>
                      <a:pt x="13" y="7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3" y="7"/>
                      <a:pt x="13" y="6"/>
                      <a:pt x="13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2" y="6"/>
                      <a:pt x="12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6"/>
                      <a:pt x="12" y="5"/>
                      <a:pt x="12" y="6"/>
                    </a:cubicBezTo>
                    <a:cubicBezTo>
                      <a:pt x="11" y="6"/>
                      <a:pt x="10" y="6"/>
                      <a:pt x="9" y="7"/>
                    </a:cubicBezTo>
                    <a:cubicBezTo>
                      <a:pt x="10" y="7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8" y="7"/>
                      <a:pt x="7" y="8"/>
                      <a:pt x="6" y="9"/>
                    </a:cubicBezTo>
                    <a:cubicBezTo>
                      <a:pt x="5" y="9"/>
                      <a:pt x="5" y="10"/>
                      <a:pt x="4" y="10"/>
                    </a:cubicBezTo>
                    <a:cubicBezTo>
                      <a:pt x="4" y="10"/>
                      <a:pt x="3" y="11"/>
                      <a:pt x="2" y="11"/>
                    </a:cubicBezTo>
                    <a:cubicBezTo>
                      <a:pt x="5" y="10"/>
                      <a:pt x="7" y="8"/>
                      <a:pt x="9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8" y="6"/>
                      <a:pt x="7" y="7"/>
                      <a:pt x="6" y="7"/>
                    </a:cubicBezTo>
                    <a:cubicBezTo>
                      <a:pt x="8" y="6"/>
                      <a:pt x="9" y="5"/>
                      <a:pt x="9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8" y="6"/>
                      <a:pt x="3" y="9"/>
                      <a:pt x="3" y="9"/>
                    </a:cubicBezTo>
                    <a:cubicBezTo>
                      <a:pt x="5" y="7"/>
                      <a:pt x="7" y="6"/>
                      <a:pt x="8" y="5"/>
                    </a:cubicBezTo>
                    <a:cubicBezTo>
                      <a:pt x="9" y="5"/>
                      <a:pt x="8" y="5"/>
                      <a:pt x="8" y="5"/>
                    </a:cubicBezTo>
                    <a:cubicBezTo>
                      <a:pt x="7" y="6"/>
                      <a:pt x="6" y="6"/>
                      <a:pt x="5" y="7"/>
                    </a:cubicBezTo>
                    <a:cubicBezTo>
                      <a:pt x="5" y="7"/>
                      <a:pt x="7" y="6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5" y="6"/>
                      <a:pt x="4" y="7"/>
                      <a:pt x="2" y="8"/>
                    </a:cubicBezTo>
                    <a:cubicBezTo>
                      <a:pt x="4" y="7"/>
                      <a:pt x="6" y="6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6" y="5"/>
                      <a:pt x="6" y="5"/>
                      <a:pt x="5" y="5"/>
                    </a:cubicBezTo>
                    <a:cubicBezTo>
                      <a:pt x="5" y="5"/>
                      <a:pt x="6" y="5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6" y="4"/>
                      <a:pt x="6" y="4"/>
                      <a:pt x="5" y="5"/>
                    </a:cubicBezTo>
                    <a:cubicBezTo>
                      <a:pt x="6" y="4"/>
                      <a:pt x="6" y="4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5" y="4"/>
                      <a:pt x="4" y="4"/>
                      <a:pt x="4" y="5"/>
                    </a:cubicBezTo>
                    <a:cubicBezTo>
                      <a:pt x="4" y="5"/>
                      <a:pt x="5" y="4"/>
                      <a:pt x="6" y="3"/>
                    </a:cubicBezTo>
                    <a:cubicBezTo>
                      <a:pt x="6" y="3"/>
                      <a:pt x="6" y="3"/>
                      <a:pt x="5" y="3"/>
                    </a:cubicBezTo>
                    <a:cubicBezTo>
                      <a:pt x="0" y="7"/>
                      <a:pt x="5" y="3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5" y="3"/>
                      <a:pt x="1" y="6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2" y="4"/>
                      <a:pt x="2" y="4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2" y="4"/>
                      <a:pt x="1" y="4"/>
                      <a:pt x="4" y="2"/>
                    </a:cubicBezTo>
                    <a:cubicBezTo>
                      <a:pt x="4" y="2"/>
                      <a:pt x="4" y="2"/>
                      <a:pt x="3" y="2"/>
                    </a:cubicBezTo>
                    <a:cubicBezTo>
                      <a:pt x="2" y="2"/>
                      <a:pt x="1" y="4"/>
                      <a:pt x="3" y="2"/>
                    </a:cubicBezTo>
                    <a:cubicBezTo>
                      <a:pt x="3" y="2"/>
                      <a:pt x="3" y="2"/>
                      <a:pt x="2" y="2"/>
                    </a:cubicBezTo>
                    <a:cubicBezTo>
                      <a:pt x="0" y="3"/>
                      <a:pt x="1" y="2"/>
                      <a:pt x="2" y="1"/>
                    </a:cubicBezTo>
                    <a:cubicBezTo>
                      <a:pt x="3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3"/>
                      <a:pt x="0" y="2"/>
                    </a:cubicBezTo>
                    <a:cubicBezTo>
                      <a:pt x="2" y="2"/>
                      <a:pt x="1" y="2"/>
                      <a:pt x="0" y="3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2" y="2"/>
                      <a:pt x="2" y="2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4" y="2"/>
                      <a:pt x="1" y="4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2" y="4"/>
                      <a:pt x="4" y="2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4" y="3"/>
                      <a:pt x="2" y="4"/>
                      <a:pt x="1" y="5"/>
                    </a:cubicBezTo>
                    <a:cubicBezTo>
                      <a:pt x="1" y="5"/>
                      <a:pt x="1" y="6"/>
                      <a:pt x="1" y="6"/>
                    </a:cubicBezTo>
                    <a:cubicBezTo>
                      <a:pt x="2" y="5"/>
                      <a:pt x="2" y="5"/>
                      <a:pt x="3" y="4"/>
                    </a:cubicBezTo>
                    <a:cubicBezTo>
                      <a:pt x="7" y="1"/>
                      <a:pt x="2" y="6"/>
                      <a:pt x="2" y="6"/>
                    </a:cubicBezTo>
                    <a:cubicBezTo>
                      <a:pt x="1" y="6"/>
                      <a:pt x="2" y="6"/>
                      <a:pt x="2" y="6"/>
                    </a:cubicBezTo>
                    <a:cubicBezTo>
                      <a:pt x="6" y="3"/>
                      <a:pt x="3" y="5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9" y="1"/>
                      <a:pt x="3" y="6"/>
                      <a:pt x="1" y="7"/>
                    </a:cubicBezTo>
                    <a:cubicBezTo>
                      <a:pt x="1" y="7"/>
                      <a:pt x="1" y="7"/>
                      <a:pt x="2" y="7"/>
                    </a:cubicBezTo>
                    <a:cubicBezTo>
                      <a:pt x="3" y="7"/>
                      <a:pt x="4" y="6"/>
                      <a:pt x="5" y="5"/>
                    </a:cubicBezTo>
                    <a:cubicBezTo>
                      <a:pt x="4" y="6"/>
                      <a:pt x="3" y="7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3" y="7"/>
                      <a:pt x="4" y="6"/>
                      <a:pt x="5" y="5"/>
                    </a:cubicBezTo>
                    <a:cubicBezTo>
                      <a:pt x="4" y="7"/>
                      <a:pt x="2" y="8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2" y="8"/>
                      <a:pt x="4" y="7"/>
                      <a:pt x="6" y="6"/>
                    </a:cubicBezTo>
                    <a:cubicBezTo>
                      <a:pt x="5" y="6"/>
                      <a:pt x="3" y="8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10"/>
                      <a:pt x="2" y="10"/>
                    </a:cubicBezTo>
                    <a:cubicBezTo>
                      <a:pt x="1" y="10"/>
                      <a:pt x="2" y="10"/>
                      <a:pt x="2" y="10"/>
                    </a:cubicBezTo>
                    <a:cubicBezTo>
                      <a:pt x="4" y="9"/>
                      <a:pt x="5" y="8"/>
                      <a:pt x="7" y="6"/>
                    </a:cubicBezTo>
                    <a:cubicBezTo>
                      <a:pt x="5" y="8"/>
                      <a:pt x="3" y="9"/>
                      <a:pt x="2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11" y="4"/>
                      <a:pt x="4" y="10"/>
                      <a:pt x="1" y="12"/>
                    </a:cubicBezTo>
                    <a:cubicBezTo>
                      <a:pt x="0" y="13"/>
                      <a:pt x="1" y="13"/>
                      <a:pt x="1" y="13"/>
                    </a:cubicBezTo>
                    <a:cubicBezTo>
                      <a:pt x="1" y="12"/>
                      <a:pt x="2" y="12"/>
                      <a:pt x="2" y="12"/>
                    </a:cubicBezTo>
                    <a:cubicBezTo>
                      <a:pt x="2" y="12"/>
                      <a:pt x="1" y="13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2" y="13"/>
                      <a:pt x="2" y="13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3" y="12"/>
                      <a:pt x="4" y="11"/>
                      <a:pt x="5" y="10"/>
                    </a:cubicBezTo>
                    <a:cubicBezTo>
                      <a:pt x="6" y="10"/>
                      <a:pt x="6" y="10"/>
                      <a:pt x="7" y="9"/>
                    </a:cubicBezTo>
                    <a:cubicBezTo>
                      <a:pt x="5" y="11"/>
                      <a:pt x="3" y="13"/>
                      <a:pt x="1" y="14"/>
                    </a:cubicBezTo>
                    <a:cubicBezTo>
                      <a:pt x="1" y="14"/>
                      <a:pt x="1" y="14"/>
                      <a:pt x="2" y="14"/>
                    </a:cubicBezTo>
                    <a:cubicBezTo>
                      <a:pt x="3" y="13"/>
                      <a:pt x="5" y="11"/>
                      <a:pt x="7" y="10"/>
                    </a:cubicBezTo>
                    <a:cubicBezTo>
                      <a:pt x="12" y="6"/>
                      <a:pt x="7" y="10"/>
                      <a:pt x="7" y="10"/>
                    </a:cubicBezTo>
                    <a:cubicBezTo>
                      <a:pt x="5" y="11"/>
                      <a:pt x="4" y="12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14"/>
                      <a:pt x="2" y="15"/>
                      <a:pt x="2" y="15"/>
                    </a:cubicBezTo>
                    <a:cubicBezTo>
                      <a:pt x="2" y="15"/>
                      <a:pt x="2" y="16"/>
                      <a:pt x="2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1" y="16"/>
                      <a:pt x="1" y="16"/>
                      <a:pt x="2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3" y="16"/>
                      <a:pt x="4" y="15"/>
                      <a:pt x="5" y="14"/>
                    </a:cubicBezTo>
                    <a:cubicBezTo>
                      <a:pt x="4" y="15"/>
                      <a:pt x="3" y="15"/>
                      <a:pt x="3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4" y="15"/>
                      <a:pt x="5" y="14"/>
                      <a:pt x="6" y="13"/>
                    </a:cubicBezTo>
                    <a:cubicBezTo>
                      <a:pt x="6" y="13"/>
                      <a:pt x="6" y="14"/>
                      <a:pt x="6" y="14"/>
                    </a:cubicBezTo>
                    <a:cubicBezTo>
                      <a:pt x="5" y="15"/>
                      <a:pt x="4" y="16"/>
                      <a:pt x="3" y="17"/>
                    </a:cubicBezTo>
                    <a:cubicBezTo>
                      <a:pt x="2" y="17"/>
                      <a:pt x="1" y="18"/>
                      <a:pt x="1" y="18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1" y="18"/>
                      <a:pt x="2" y="18"/>
                      <a:pt x="2" y="18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3" y="17"/>
                      <a:pt x="4" y="16"/>
                      <a:pt x="5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3" y="17"/>
                      <a:pt x="2" y="18"/>
                      <a:pt x="1" y="19"/>
                    </a:cubicBezTo>
                    <a:cubicBezTo>
                      <a:pt x="1" y="20"/>
                      <a:pt x="1" y="21"/>
                      <a:pt x="1" y="21"/>
                    </a:cubicBezTo>
                    <a:cubicBezTo>
                      <a:pt x="1" y="21"/>
                      <a:pt x="1" y="21"/>
                      <a:pt x="1" y="20"/>
                    </a:cubicBezTo>
                    <a:cubicBezTo>
                      <a:pt x="1" y="20"/>
                      <a:pt x="1" y="20"/>
                      <a:pt x="1" y="20"/>
                    </a:cubicBezTo>
                    <a:cubicBezTo>
                      <a:pt x="2" y="20"/>
                      <a:pt x="2" y="20"/>
                      <a:pt x="2" y="20"/>
                    </a:cubicBezTo>
                    <a:cubicBezTo>
                      <a:pt x="2" y="20"/>
                      <a:pt x="3" y="19"/>
                      <a:pt x="4" y="19"/>
                    </a:cubicBezTo>
                    <a:cubicBezTo>
                      <a:pt x="3" y="19"/>
                      <a:pt x="2" y="20"/>
                      <a:pt x="1" y="21"/>
                    </a:cubicBezTo>
                    <a:cubicBezTo>
                      <a:pt x="1" y="21"/>
                      <a:pt x="1" y="22"/>
                      <a:pt x="1" y="22"/>
                    </a:cubicBezTo>
                    <a:cubicBezTo>
                      <a:pt x="3" y="21"/>
                      <a:pt x="4" y="20"/>
                      <a:pt x="5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3" y="20"/>
                      <a:pt x="2" y="21"/>
                      <a:pt x="1" y="22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1" y="22"/>
                      <a:pt x="2" y="22"/>
                      <a:pt x="3" y="21"/>
                    </a:cubicBezTo>
                    <a:cubicBezTo>
                      <a:pt x="2" y="22"/>
                      <a:pt x="1" y="22"/>
                      <a:pt x="1" y="23"/>
                    </a:cubicBezTo>
                    <a:cubicBezTo>
                      <a:pt x="1" y="23"/>
                      <a:pt x="1" y="24"/>
                      <a:pt x="1" y="24"/>
                    </a:cubicBezTo>
                    <a:cubicBezTo>
                      <a:pt x="1" y="24"/>
                      <a:pt x="2" y="24"/>
                      <a:pt x="2" y="23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2" y="23"/>
                      <a:pt x="2" y="24"/>
                      <a:pt x="2" y="24"/>
                    </a:cubicBezTo>
                    <a:cubicBezTo>
                      <a:pt x="3" y="23"/>
                      <a:pt x="4" y="22"/>
                      <a:pt x="5" y="21"/>
                    </a:cubicBezTo>
                    <a:cubicBezTo>
                      <a:pt x="5" y="21"/>
                      <a:pt x="6" y="21"/>
                      <a:pt x="6" y="20"/>
                    </a:cubicBezTo>
                    <a:cubicBezTo>
                      <a:pt x="7" y="20"/>
                      <a:pt x="7" y="19"/>
                      <a:pt x="8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8" y="19"/>
                      <a:pt x="9" y="19"/>
                      <a:pt x="10" y="18"/>
                    </a:cubicBezTo>
                    <a:cubicBezTo>
                      <a:pt x="8" y="20"/>
                      <a:pt x="6" y="21"/>
                      <a:pt x="5" y="22"/>
                    </a:cubicBezTo>
                    <a:cubicBezTo>
                      <a:pt x="3" y="23"/>
                      <a:pt x="2" y="24"/>
                      <a:pt x="1" y="26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1" y="26"/>
                      <a:pt x="1" y="26"/>
                      <a:pt x="2" y="25"/>
                    </a:cubicBezTo>
                    <a:cubicBezTo>
                      <a:pt x="3" y="24"/>
                      <a:pt x="4" y="23"/>
                      <a:pt x="6" y="22"/>
                    </a:cubicBezTo>
                    <a:cubicBezTo>
                      <a:pt x="6" y="22"/>
                      <a:pt x="5" y="22"/>
                      <a:pt x="5" y="23"/>
                    </a:cubicBezTo>
                    <a:cubicBezTo>
                      <a:pt x="5" y="22"/>
                      <a:pt x="6" y="22"/>
                      <a:pt x="6" y="22"/>
                    </a:cubicBezTo>
                    <a:cubicBezTo>
                      <a:pt x="6" y="22"/>
                      <a:pt x="6" y="22"/>
                      <a:pt x="6" y="21"/>
                    </a:cubicBezTo>
                    <a:cubicBezTo>
                      <a:pt x="6" y="22"/>
                      <a:pt x="6" y="22"/>
                      <a:pt x="5" y="22"/>
                    </a:cubicBezTo>
                    <a:cubicBezTo>
                      <a:pt x="4" y="23"/>
                      <a:pt x="3" y="24"/>
                      <a:pt x="2" y="25"/>
                    </a:cubicBezTo>
                    <a:cubicBezTo>
                      <a:pt x="2" y="25"/>
                      <a:pt x="1" y="26"/>
                      <a:pt x="1" y="26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2" y="26"/>
                      <a:pt x="3" y="25"/>
                      <a:pt x="3" y="24"/>
                    </a:cubicBezTo>
                    <a:cubicBezTo>
                      <a:pt x="3" y="24"/>
                      <a:pt x="4" y="24"/>
                      <a:pt x="4" y="24"/>
                    </a:cubicBezTo>
                    <a:cubicBezTo>
                      <a:pt x="4" y="24"/>
                      <a:pt x="5" y="23"/>
                      <a:pt x="5" y="23"/>
                    </a:cubicBezTo>
                    <a:cubicBezTo>
                      <a:pt x="7" y="21"/>
                      <a:pt x="9" y="20"/>
                      <a:pt x="11" y="18"/>
                    </a:cubicBezTo>
                    <a:cubicBezTo>
                      <a:pt x="10" y="19"/>
                      <a:pt x="9" y="21"/>
                      <a:pt x="7" y="22"/>
                    </a:cubicBezTo>
                    <a:cubicBezTo>
                      <a:pt x="5" y="24"/>
                      <a:pt x="3" y="26"/>
                      <a:pt x="1" y="28"/>
                    </a:cubicBezTo>
                    <a:cubicBezTo>
                      <a:pt x="1" y="28"/>
                      <a:pt x="1" y="29"/>
                      <a:pt x="1" y="29"/>
                    </a:cubicBezTo>
                    <a:cubicBezTo>
                      <a:pt x="2" y="29"/>
                      <a:pt x="1" y="29"/>
                      <a:pt x="2" y="28"/>
                    </a:cubicBezTo>
                    <a:cubicBezTo>
                      <a:pt x="3" y="27"/>
                      <a:pt x="4" y="26"/>
                      <a:pt x="5" y="26"/>
                    </a:cubicBezTo>
                    <a:cubicBezTo>
                      <a:pt x="4" y="26"/>
                      <a:pt x="3" y="27"/>
                      <a:pt x="2" y="28"/>
                    </a:cubicBezTo>
                    <a:cubicBezTo>
                      <a:pt x="1" y="29"/>
                      <a:pt x="2" y="28"/>
                      <a:pt x="3" y="26"/>
                    </a:cubicBezTo>
                    <a:cubicBezTo>
                      <a:pt x="3" y="27"/>
                      <a:pt x="3" y="27"/>
                      <a:pt x="3" y="27"/>
                    </a:cubicBezTo>
                    <a:cubicBezTo>
                      <a:pt x="6" y="24"/>
                      <a:pt x="9" y="21"/>
                      <a:pt x="12" y="19"/>
                    </a:cubicBezTo>
                    <a:cubicBezTo>
                      <a:pt x="14" y="18"/>
                      <a:pt x="15" y="17"/>
                      <a:pt x="16" y="16"/>
                    </a:cubicBezTo>
                    <a:cubicBezTo>
                      <a:pt x="15" y="17"/>
                      <a:pt x="14" y="18"/>
                      <a:pt x="13" y="19"/>
                    </a:cubicBezTo>
                    <a:cubicBezTo>
                      <a:pt x="12" y="20"/>
                      <a:pt x="10" y="21"/>
                      <a:pt x="9" y="23"/>
                    </a:cubicBezTo>
                    <a:cubicBezTo>
                      <a:pt x="8" y="24"/>
                      <a:pt x="7" y="25"/>
                      <a:pt x="5" y="25"/>
                    </a:cubicBezTo>
                    <a:cubicBezTo>
                      <a:pt x="6" y="25"/>
                      <a:pt x="7" y="24"/>
                      <a:pt x="8" y="23"/>
                    </a:cubicBezTo>
                    <a:cubicBezTo>
                      <a:pt x="8" y="23"/>
                      <a:pt x="8" y="24"/>
                      <a:pt x="8" y="24"/>
                    </a:cubicBezTo>
                    <a:cubicBezTo>
                      <a:pt x="7" y="24"/>
                      <a:pt x="7" y="25"/>
                      <a:pt x="6" y="25"/>
                    </a:cubicBezTo>
                    <a:cubicBezTo>
                      <a:pt x="6" y="26"/>
                      <a:pt x="5" y="27"/>
                      <a:pt x="4" y="27"/>
                    </a:cubicBezTo>
                    <a:cubicBezTo>
                      <a:pt x="4" y="28"/>
                      <a:pt x="4" y="28"/>
                      <a:pt x="4" y="28"/>
                    </a:cubicBezTo>
                    <a:cubicBezTo>
                      <a:pt x="6" y="26"/>
                      <a:pt x="8" y="24"/>
                      <a:pt x="10" y="23"/>
                    </a:cubicBezTo>
                    <a:cubicBezTo>
                      <a:pt x="10" y="22"/>
                      <a:pt x="11" y="22"/>
                      <a:pt x="11" y="21"/>
                    </a:cubicBezTo>
                    <a:cubicBezTo>
                      <a:pt x="12" y="21"/>
                      <a:pt x="12" y="21"/>
                      <a:pt x="13" y="20"/>
                    </a:cubicBezTo>
                    <a:cubicBezTo>
                      <a:pt x="10" y="23"/>
                      <a:pt x="7" y="25"/>
                      <a:pt x="5" y="28"/>
                    </a:cubicBezTo>
                    <a:cubicBezTo>
                      <a:pt x="6" y="27"/>
                      <a:pt x="7" y="26"/>
                      <a:pt x="8" y="25"/>
                    </a:cubicBezTo>
                    <a:cubicBezTo>
                      <a:pt x="6" y="26"/>
                      <a:pt x="5" y="28"/>
                      <a:pt x="3" y="30"/>
                    </a:cubicBezTo>
                    <a:cubicBezTo>
                      <a:pt x="3" y="30"/>
                      <a:pt x="3" y="30"/>
                      <a:pt x="3" y="30"/>
                    </a:cubicBezTo>
                    <a:cubicBezTo>
                      <a:pt x="3" y="30"/>
                      <a:pt x="3" y="30"/>
                      <a:pt x="3" y="30"/>
                    </a:cubicBezTo>
                    <a:cubicBezTo>
                      <a:pt x="3" y="30"/>
                      <a:pt x="3" y="31"/>
                      <a:pt x="3" y="30"/>
                    </a:cubicBezTo>
                    <a:cubicBezTo>
                      <a:pt x="4" y="29"/>
                      <a:pt x="6" y="28"/>
                      <a:pt x="7" y="27"/>
                    </a:cubicBezTo>
                    <a:cubicBezTo>
                      <a:pt x="7" y="27"/>
                      <a:pt x="7" y="27"/>
                      <a:pt x="7" y="27"/>
                    </a:cubicBezTo>
                    <a:cubicBezTo>
                      <a:pt x="6" y="27"/>
                      <a:pt x="6" y="28"/>
                      <a:pt x="5" y="29"/>
                    </a:cubicBezTo>
                    <a:cubicBezTo>
                      <a:pt x="4" y="29"/>
                      <a:pt x="4" y="30"/>
                      <a:pt x="3" y="31"/>
                    </a:cubicBezTo>
                    <a:cubicBezTo>
                      <a:pt x="3" y="31"/>
                      <a:pt x="3" y="32"/>
                      <a:pt x="3" y="31"/>
                    </a:cubicBezTo>
                    <a:cubicBezTo>
                      <a:pt x="4" y="31"/>
                      <a:pt x="4" y="30"/>
                      <a:pt x="5" y="30"/>
                    </a:cubicBezTo>
                    <a:cubicBezTo>
                      <a:pt x="6" y="29"/>
                      <a:pt x="7" y="28"/>
                      <a:pt x="8" y="26"/>
                    </a:cubicBezTo>
                    <a:cubicBezTo>
                      <a:pt x="10" y="25"/>
                      <a:pt x="11" y="24"/>
                      <a:pt x="13" y="23"/>
                    </a:cubicBezTo>
                    <a:cubicBezTo>
                      <a:pt x="9" y="26"/>
                      <a:pt x="6" y="30"/>
                      <a:pt x="3" y="33"/>
                    </a:cubicBezTo>
                    <a:cubicBezTo>
                      <a:pt x="3" y="34"/>
                      <a:pt x="3" y="34"/>
                      <a:pt x="3" y="34"/>
                    </a:cubicBezTo>
                    <a:cubicBezTo>
                      <a:pt x="3" y="33"/>
                      <a:pt x="4" y="33"/>
                      <a:pt x="4" y="32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5" y="32"/>
                      <a:pt x="5" y="31"/>
                      <a:pt x="6" y="31"/>
                    </a:cubicBezTo>
                    <a:cubicBezTo>
                      <a:pt x="6" y="31"/>
                      <a:pt x="6" y="31"/>
                      <a:pt x="6" y="31"/>
                    </a:cubicBezTo>
                    <a:cubicBezTo>
                      <a:pt x="6" y="32"/>
                      <a:pt x="5" y="33"/>
                      <a:pt x="4" y="34"/>
                    </a:cubicBezTo>
                    <a:cubicBezTo>
                      <a:pt x="4" y="34"/>
                      <a:pt x="4" y="34"/>
                      <a:pt x="4" y="34"/>
                    </a:cubicBezTo>
                    <a:cubicBezTo>
                      <a:pt x="8" y="30"/>
                      <a:pt x="12" y="27"/>
                      <a:pt x="15" y="23"/>
                    </a:cubicBezTo>
                    <a:cubicBezTo>
                      <a:pt x="18" y="22"/>
                      <a:pt x="20" y="20"/>
                      <a:pt x="23" y="18"/>
                    </a:cubicBezTo>
                    <a:cubicBezTo>
                      <a:pt x="24" y="17"/>
                      <a:pt x="24" y="17"/>
                      <a:pt x="25" y="16"/>
                    </a:cubicBezTo>
                    <a:cubicBezTo>
                      <a:pt x="28" y="15"/>
                      <a:pt x="25" y="17"/>
                      <a:pt x="24" y="17"/>
                    </a:cubicBezTo>
                    <a:cubicBezTo>
                      <a:pt x="22" y="19"/>
                      <a:pt x="24" y="17"/>
                      <a:pt x="21" y="20"/>
                    </a:cubicBezTo>
                    <a:cubicBezTo>
                      <a:pt x="21" y="20"/>
                      <a:pt x="21" y="20"/>
                      <a:pt x="22" y="20"/>
                    </a:cubicBezTo>
                    <a:cubicBezTo>
                      <a:pt x="23" y="19"/>
                      <a:pt x="25" y="18"/>
                      <a:pt x="27" y="17"/>
                    </a:cubicBezTo>
                    <a:cubicBezTo>
                      <a:pt x="28" y="16"/>
                      <a:pt x="24" y="18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6" y="18"/>
                      <a:pt x="28" y="17"/>
                      <a:pt x="29" y="16"/>
                    </a:cubicBezTo>
                    <a:cubicBezTo>
                      <a:pt x="29" y="16"/>
                      <a:pt x="29" y="16"/>
                      <a:pt x="29" y="16"/>
                    </a:cubicBezTo>
                    <a:close/>
                    <a:moveTo>
                      <a:pt x="19" y="17"/>
                    </a:moveTo>
                    <a:cubicBezTo>
                      <a:pt x="19" y="17"/>
                      <a:pt x="18" y="18"/>
                      <a:pt x="18" y="18"/>
                    </a:cubicBezTo>
                    <a:cubicBezTo>
                      <a:pt x="19" y="17"/>
                      <a:pt x="20" y="16"/>
                      <a:pt x="21" y="16"/>
                    </a:cubicBezTo>
                    <a:cubicBezTo>
                      <a:pt x="20" y="16"/>
                      <a:pt x="20" y="17"/>
                      <a:pt x="19" y="17"/>
                    </a:cubicBezTo>
                    <a:close/>
                    <a:moveTo>
                      <a:pt x="21" y="15"/>
                    </a:moveTo>
                    <a:cubicBezTo>
                      <a:pt x="20" y="16"/>
                      <a:pt x="20" y="16"/>
                      <a:pt x="19" y="17"/>
                    </a:cubicBezTo>
                    <a:cubicBezTo>
                      <a:pt x="19" y="17"/>
                      <a:pt x="19" y="17"/>
                      <a:pt x="20" y="16"/>
                    </a:cubicBezTo>
                    <a:cubicBezTo>
                      <a:pt x="20" y="16"/>
                      <a:pt x="21" y="16"/>
                      <a:pt x="21" y="15"/>
                    </a:cubicBezTo>
                    <a:close/>
                    <a:moveTo>
                      <a:pt x="21" y="14"/>
                    </a:moveTo>
                    <a:cubicBezTo>
                      <a:pt x="20" y="15"/>
                      <a:pt x="19" y="16"/>
                      <a:pt x="18" y="16"/>
                    </a:cubicBezTo>
                    <a:cubicBezTo>
                      <a:pt x="17" y="17"/>
                      <a:pt x="16" y="17"/>
                      <a:pt x="16" y="18"/>
                    </a:cubicBezTo>
                    <a:cubicBezTo>
                      <a:pt x="16" y="18"/>
                      <a:pt x="16" y="17"/>
                      <a:pt x="17" y="17"/>
                    </a:cubicBezTo>
                    <a:cubicBezTo>
                      <a:pt x="18" y="16"/>
                      <a:pt x="21" y="15"/>
                      <a:pt x="21" y="14"/>
                    </a:cubicBezTo>
                    <a:close/>
                    <a:moveTo>
                      <a:pt x="14" y="12"/>
                    </a:moveTo>
                    <a:cubicBezTo>
                      <a:pt x="14" y="12"/>
                      <a:pt x="15" y="12"/>
                      <a:pt x="15" y="12"/>
                    </a:cubicBezTo>
                    <a:cubicBezTo>
                      <a:pt x="13" y="13"/>
                      <a:pt x="11" y="14"/>
                      <a:pt x="9" y="16"/>
                    </a:cubicBezTo>
                    <a:cubicBezTo>
                      <a:pt x="11" y="15"/>
                      <a:pt x="12" y="13"/>
                      <a:pt x="14" y="12"/>
                    </a:cubicBezTo>
                    <a:close/>
                    <a:moveTo>
                      <a:pt x="16" y="12"/>
                    </a:moveTo>
                    <a:cubicBezTo>
                      <a:pt x="15" y="12"/>
                      <a:pt x="15" y="13"/>
                      <a:pt x="15" y="13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3" y="14"/>
                      <a:pt x="12" y="15"/>
                      <a:pt x="12" y="15"/>
                    </a:cubicBezTo>
                    <a:cubicBezTo>
                      <a:pt x="13" y="14"/>
                      <a:pt x="14" y="13"/>
                      <a:pt x="16" y="12"/>
                    </a:cubicBezTo>
                    <a:close/>
                    <a:moveTo>
                      <a:pt x="13" y="10"/>
                    </a:moveTo>
                    <a:cubicBezTo>
                      <a:pt x="16" y="8"/>
                      <a:pt x="17" y="8"/>
                      <a:pt x="15" y="10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3" y="11"/>
                      <a:pt x="11" y="12"/>
                      <a:pt x="9" y="13"/>
                    </a:cubicBezTo>
                    <a:cubicBezTo>
                      <a:pt x="9" y="13"/>
                      <a:pt x="9" y="13"/>
                      <a:pt x="8" y="14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10" y="12"/>
                      <a:pt x="12" y="11"/>
                      <a:pt x="13" y="10"/>
                    </a:cubicBezTo>
                    <a:close/>
                    <a:moveTo>
                      <a:pt x="7" y="14"/>
                    </a:moveTo>
                    <a:cubicBezTo>
                      <a:pt x="7" y="14"/>
                      <a:pt x="7" y="14"/>
                      <a:pt x="6" y="15"/>
                    </a:cubicBezTo>
                    <a:cubicBezTo>
                      <a:pt x="6" y="14"/>
                      <a:pt x="7" y="14"/>
                      <a:pt x="7" y="14"/>
                    </a:cubicBezTo>
                    <a:cubicBezTo>
                      <a:pt x="8" y="13"/>
                      <a:pt x="10" y="11"/>
                      <a:pt x="12" y="10"/>
                    </a:cubicBezTo>
                    <a:cubicBezTo>
                      <a:pt x="10" y="11"/>
                      <a:pt x="9" y="13"/>
                      <a:pt x="7" y="14"/>
                    </a:cubicBezTo>
                    <a:close/>
                    <a:moveTo>
                      <a:pt x="13" y="9"/>
                    </a:moveTo>
                    <a:cubicBezTo>
                      <a:pt x="14" y="8"/>
                      <a:pt x="16" y="7"/>
                      <a:pt x="13" y="9"/>
                    </a:cubicBezTo>
                    <a:cubicBezTo>
                      <a:pt x="12" y="10"/>
                      <a:pt x="12" y="10"/>
                      <a:pt x="11" y="10"/>
                    </a:cubicBezTo>
                    <a:cubicBezTo>
                      <a:pt x="12" y="10"/>
                      <a:pt x="12" y="9"/>
                      <a:pt x="13" y="9"/>
                    </a:cubicBezTo>
                    <a:close/>
                    <a:moveTo>
                      <a:pt x="9" y="11"/>
                    </a:moveTo>
                    <a:cubicBezTo>
                      <a:pt x="9" y="12"/>
                      <a:pt x="9" y="12"/>
                      <a:pt x="8" y="12"/>
                    </a:cubicBezTo>
                    <a:cubicBezTo>
                      <a:pt x="8" y="12"/>
                      <a:pt x="8" y="13"/>
                      <a:pt x="7" y="13"/>
                    </a:cubicBezTo>
                    <a:cubicBezTo>
                      <a:pt x="7" y="13"/>
                      <a:pt x="8" y="13"/>
                      <a:pt x="8" y="1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1" y="10"/>
                      <a:pt x="14" y="8"/>
                      <a:pt x="9" y="11"/>
                    </a:cubicBezTo>
                    <a:close/>
                    <a:moveTo>
                      <a:pt x="7" y="9"/>
                    </a:moveTo>
                    <a:cubicBezTo>
                      <a:pt x="6" y="9"/>
                      <a:pt x="6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6" y="10"/>
                      <a:pt x="8" y="8"/>
                      <a:pt x="9" y="7"/>
                    </a:cubicBezTo>
                    <a:cubicBezTo>
                      <a:pt x="9" y="7"/>
                      <a:pt x="10" y="7"/>
                      <a:pt x="10" y="7"/>
                    </a:cubicBezTo>
                    <a:cubicBezTo>
                      <a:pt x="9" y="7"/>
                      <a:pt x="8" y="8"/>
                      <a:pt x="7" y="9"/>
                    </a:cubicBezTo>
                    <a:close/>
                    <a:moveTo>
                      <a:pt x="6" y="11"/>
                    </a:moveTo>
                    <a:cubicBezTo>
                      <a:pt x="7" y="10"/>
                      <a:pt x="9" y="9"/>
                      <a:pt x="10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0" y="8"/>
                      <a:pt x="9" y="9"/>
                      <a:pt x="8" y="10"/>
                    </a:cubicBezTo>
                    <a:cubicBezTo>
                      <a:pt x="8" y="10"/>
                      <a:pt x="2" y="14"/>
                      <a:pt x="6" y="11"/>
                    </a:cubicBezTo>
                    <a:close/>
                    <a:moveTo>
                      <a:pt x="5" y="13"/>
                    </a:moveTo>
                    <a:cubicBezTo>
                      <a:pt x="4" y="13"/>
                      <a:pt x="4" y="14"/>
                      <a:pt x="4" y="1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5" y="13"/>
                      <a:pt x="6" y="12"/>
                      <a:pt x="7" y="12"/>
                    </a:cubicBezTo>
                    <a:cubicBezTo>
                      <a:pt x="7" y="11"/>
                      <a:pt x="8" y="11"/>
                      <a:pt x="9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7" y="11"/>
                      <a:pt x="6" y="12"/>
                      <a:pt x="5" y="13"/>
                    </a:cubicBezTo>
                    <a:close/>
                    <a:moveTo>
                      <a:pt x="6" y="18"/>
                    </a:moveTo>
                    <a:cubicBezTo>
                      <a:pt x="8" y="17"/>
                      <a:pt x="11" y="15"/>
                      <a:pt x="13" y="13"/>
                    </a:cubicBezTo>
                    <a:cubicBezTo>
                      <a:pt x="13" y="13"/>
                      <a:pt x="13" y="14"/>
                      <a:pt x="12" y="14"/>
                    </a:cubicBezTo>
                    <a:cubicBezTo>
                      <a:pt x="10" y="16"/>
                      <a:pt x="7" y="17"/>
                      <a:pt x="5" y="19"/>
                    </a:cubicBezTo>
                    <a:cubicBezTo>
                      <a:pt x="5" y="19"/>
                      <a:pt x="6" y="19"/>
                      <a:pt x="6" y="18"/>
                    </a:cubicBezTo>
                    <a:close/>
                    <a:moveTo>
                      <a:pt x="8" y="18"/>
                    </a:moveTo>
                    <a:cubicBezTo>
                      <a:pt x="8" y="18"/>
                      <a:pt x="8" y="18"/>
                      <a:pt x="8" y="18"/>
                    </a:cubicBezTo>
                    <a:cubicBezTo>
                      <a:pt x="6" y="19"/>
                      <a:pt x="4" y="21"/>
                      <a:pt x="3" y="22"/>
                    </a:cubicBezTo>
                    <a:cubicBezTo>
                      <a:pt x="5" y="20"/>
                      <a:pt x="7" y="18"/>
                      <a:pt x="10" y="16"/>
                    </a:cubicBezTo>
                    <a:cubicBezTo>
                      <a:pt x="9" y="17"/>
                      <a:pt x="8" y="18"/>
                      <a:pt x="8" y="18"/>
                    </a:cubicBezTo>
                    <a:close/>
                    <a:moveTo>
                      <a:pt x="9" y="18"/>
                    </a:moveTo>
                    <a:cubicBezTo>
                      <a:pt x="10" y="17"/>
                      <a:pt x="10" y="17"/>
                      <a:pt x="10" y="17"/>
                    </a:cubicBezTo>
                    <a:cubicBezTo>
                      <a:pt x="12" y="16"/>
                      <a:pt x="13" y="15"/>
                      <a:pt x="14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4" y="15"/>
                      <a:pt x="13" y="16"/>
                      <a:pt x="12" y="16"/>
                    </a:cubicBezTo>
                    <a:cubicBezTo>
                      <a:pt x="11" y="17"/>
                      <a:pt x="10" y="17"/>
                      <a:pt x="9" y="18"/>
                    </a:cubicBezTo>
                    <a:close/>
                    <a:moveTo>
                      <a:pt x="3" y="26"/>
                    </a:moveTo>
                    <a:cubicBezTo>
                      <a:pt x="4" y="26"/>
                      <a:pt x="4" y="25"/>
                      <a:pt x="4" y="25"/>
                    </a:cubicBezTo>
                    <a:cubicBezTo>
                      <a:pt x="5" y="24"/>
                      <a:pt x="5" y="24"/>
                      <a:pt x="6" y="23"/>
                    </a:cubicBezTo>
                    <a:cubicBezTo>
                      <a:pt x="5" y="24"/>
                      <a:pt x="4" y="25"/>
                      <a:pt x="3" y="26"/>
                    </a:cubicBezTo>
                    <a:close/>
                    <a:moveTo>
                      <a:pt x="10" y="20"/>
                    </a:moveTo>
                    <a:cubicBezTo>
                      <a:pt x="8" y="22"/>
                      <a:pt x="6" y="23"/>
                      <a:pt x="5" y="25"/>
                    </a:cubicBezTo>
                    <a:cubicBezTo>
                      <a:pt x="6" y="24"/>
                      <a:pt x="7" y="23"/>
                      <a:pt x="8" y="22"/>
                    </a:cubicBezTo>
                    <a:cubicBezTo>
                      <a:pt x="8" y="21"/>
                      <a:pt x="9" y="21"/>
                      <a:pt x="9" y="21"/>
                    </a:cubicBezTo>
                    <a:cubicBezTo>
                      <a:pt x="10" y="20"/>
                      <a:pt x="10" y="20"/>
                      <a:pt x="11" y="19"/>
                    </a:cubicBezTo>
                    <a:cubicBezTo>
                      <a:pt x="11" y="19"/>
                      <a:pt x="11" y="19"/>
                      <a:pt x="11" y="19"/>
                    </a:cubicBezTo>
                    <a:cubicBezTo>
                      <a:pt x="11" y="20"/>
                      <a:pt x="10" y="20"/>
                      <a:pt x="10" y="20"/>
                    </a:cubicBezTo>
                    <a:close/>
                    <a:moveTo>
                      <a:pt x="10" y="19"/>
                    </a:moveTo>
                    <a:cubicBezTo>
                      <a:pt x="10" y="20"/>
                      <a:pt x="9" y="20"/>
                      <a:pt x="9" y="21"/>
                    </a:cubicBezTo>
                    <a:cubicBezTo>
                      <a:pt x="9" y="20"/>
                      <a:pt x="9" y="20"/>
                      <a:pt x="10" y="20"/>
                    </a:cubicBezTo>
                    <a:cubicBezTo>
                      <a:pt x="11" y="19"/>
                      <a:pt x="12" y="18"/>
                      <a:pt x="13" y="17"/>
                    </a:cubicBezTo>
                    <a:cubicBezTo>
                      <a:pt x="13" y="16"/>
                      <a:pt x="14" y="16"/>
                      <a:pt x="15" y="15"/>
                    </a:cubicBezTo>
                    <a:cubicBezTo>
                      <a:pt x="15" y="15"/>
                      <a:pt x="16" y="14"/>
                      <a:pt x="17" y="14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5" y="15"/>
                      <a:pt x="13" y="18"/>
                      <a:pt x="10" y="19"/>
                    </a:cubicBezTo>
                    <a:close/>
                    <a:moveTo>
                      <a:pt x="13" y="18"/>
                    </a:moveTo>
                    <a:cubicBezTo>
                      <a:pt x="13" y="18"/>
                      <a:pt x="13" y="18"/>
                      <a:pt x="13" y="18"/>
                    </a:cubicBezTo>
                    <a:cubicBezTo>
                      <a:pt x="14" y="18"/>
                      <a:pt x="14" y="17"/>
                      <a:pt x="15" y="16"/>
                    </a:cubicBezTo>
                    <a:cubicBezTo>
                      <a:pt x="17" y="15"/>
                      <a:pt x="19" y="14"/>
                      <a:pt x="20" y="13"/>
                    </a:cubicBezTo>
                    <a:cubicBezTo>
                      <a:pt x="19" y="14"/>
                      <a:pt x="18" y="14"/>
                      <a:pt x="18" y="15"/>
                    </a:cubicBezTo>
                    <a:cubicBezTo>
                      <a:pt x="16" y="16"/>
                      <a:pt x="15" y="17"/>
                      <a:pt x="13" y="18"/>
                    </a:cubicBezTo>
                    <a:close/>
                    <a:moveTo>
                      <a:pt x="18" y="15"/>
                    </a:moveTo>
                    <a:cubicBezTo>
                      <a:pt x="18" y="15"/>
                      <a:pt x="19" y="15"/>
                      <a:pt x="19" y="14"/>
                    </a:cubicBezTo>
                    <a:cubicBezTo>
                      <a:pt x="22" y="13"/>
                      <a:pt x="18" y="16"/>
                      <a:pt x="16" y="17"/>
                    </a:cubicBezTo>
                    <a:cubicBezTo>
                      <a:pt x="17" y="16"/>
                      <a:pt x="17" y="16"/>
                      <a:pt x="18" y="15"/>
                    </a:cubicBezTo>
                    <a:close/>
                    <a:moveTo>
                      <a:pt x="12" y="20"/>
                    </a:moveTo>
                    <a:cubicBezTo>
                      <a:pt x="13" y="20"/>
                      <a:pt x="13" y="19"/>
                      <a:pt x="14" y="19"/>
                    </a:cubicBezTo>
                    <a:cubicBezTo>
                      <a:pt x="14" y="18"/>
                      <a:pt x="15" y="18"/>
                      <a:pt x="16" y="18"/>
                    </a:cubicBezTo>
                    <a:cubicBezTo>
                      <a:pt x="15" y="18"/>
                      <a:pt x="15" y="18"/>
                      <a:pt x="14" y="19"/>
                    </a:cubicBezTo>
                    <a:cubicBezTo>
                      <a:pt x="14" y="19"/>
                      <a:pt x="14" y="19"/>
                      <a:pt x="13" y="20"/>
                    </a:cubicBezTo>
                    <a:cubicBezTo>
                      <a:pt x="13" y="20"/>
                      <a:pt x="13" y="20"/>
                      <a:pt x="12" y="20"/>
                    </a:cubicBezTo>
                    <a:close/>
                    <a:moveTo>
                      <a:pt x="14" y="19"/>
                    </a:moveTo>
                    <a:cubicBezTo>
                      <a:pt x="14" y="19"/>
                      <a:pt x="14" y="19"/>
                      <a:pt x="15" y="19"/>
                    </a:cubicBezTo>
                    <a:cubicBezTo>
                      <a:pt x="16" y="18"/>
                      <a:pt x="17" y="17"/>
                      <a:pt x="17" y="17"/>
                    </a:cubicBezTo>
                    <a:cubicBezTo>
                      <a:pt x="17" y="18"/>
                      <a:pt x="16" y="18"/>
                      <a:pt x="15" y="19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15" y="20"/>
                      <a:pt x="14" y="20"/>
                      <a:pt x="13" y="21"/>
                    </a:cubicBezTo>
                    <a:cubicBezTo>
                      <a:pt x="11" y="22"/>
                      <a:pt x="10" y="23"/>
                      <a:pt x="8" y="25"/>
                    </a:cubicBezTo>
                    <a:cubicBezTo>
                      <a:pt x="10" y="23"/>
                      <a:pt x="12" y="21"/>
                      <a:pt x="14" y="19"/>
                    </a:cubicBezTo>
                    <a:close/>
                    <a:moveTo>
                      <a:pt x="10" y="24"/>
                    </a:moveTo>
                    <a:cubicBezTo>
                      <a:pt x="9" y="25"/>
                      <a:pt x="9" y="25"/>
                      <a:pt x="8" y="25"/>
                    </a:cubicBezTo>
                    <a:cubicBezTo>
                      <a:pt x="8" y="26"/>
                      <a:pt x="7" y="26"/>
                      <a:pt x="6" y="27"/>
                    </a:cubicBezTo>
                    <a:cubicBezTo>
                      <a:pt x="7" y="26"/>
                      <a:pt x="8" y="25"/>
                      <a:pt x="8" y="25"/>
                    </a:cubicBezTo>
                    <a:cubicBezTo>
                      <a:pt x="9" y="24"/>
                      <a:pt x="10" y="23"/>
                      <a:pt x="12" y="22"/>
                    </a:cubicBezTo>
                    <a:cubicBezTo>
                      <a:pt x="11" y="23"/>
                      <a:pt x="10" y="23"/>
                      <a:pt x="10" y="24"/>
                    </a:cubicBezTo>
                    <a:close/>
                    <a:moveTo>
                      <a:pt x="12" y="22"/>
                    </a:moveTo>
                    <a:cubicBezTo>
                      <a:pt x="13" y="22"/>
                      <a:pt x="13" y="21"/>
                      <a:pt x="14" y="21"/>
                    </a:cubicBezTo>
                    <a:cubicBezTo>
                      <a:pt x="15" y="20"/>
                      <a:pt x="15" y="20"/>
                      <a:pt x="16" y="19"/>
                    </a:cubicBezTo>
                    <a:cubicBezTo>
                      <a:pt x="16" y="19"/>
                      <a:pt x="16" y="20"/>
                      <a:pt x="15" y="20"/>
                    </a:cubicBezTo>
                    <a:cubicBezTo>
                      <a:pt x="14" y="21"/>
                      <a:pt x="13" y="21"/>
                      <a:pt x="12" y="22"/>
                    </a:cubicBezTo>
                    <a:close/>
                    <a:moveTo>
                      <a:pt x="6" y="30"/>
                    </a:moveTo>
                    <a:cubicBezTo>
                      <a:pt x="3" y="33"/>
                      <a:pt x="5" y="31"/>
                      <a:pt x="7" y="29"/>
                    </a:cubicBezTo>
                    <a:cubicBezTo>
                      <a:pt x="6" y="30"/>
                      <a:pt x="6" y="30"/>
                      <a:pt x="6" y="30"/>
                    </a:cubicBezTo>
                    <a:close/>
                    <a:moveTo>
                      <a:pt x="9" y="29"/>
                    </a:moveTo>
                    <a:cubicBezTo>
                      <a:pt x="10" y="28"/>
                      <a:pt x="4" y="34"/>
                      <a:pt x="6" y="31"/>
                    </a:cubicBezTo>
                    <a:cubicBezTo>
                      <a:pt x="8" y="30"/>
                      <a:pt x="9" y="28"/>
                      <a:pt x="11" y="27"/>
                    </a:cubicBezTo>
                    <a:cubicBezTo>
                      <a:pt x="11" y="28"/>
                      <a:pt x="10" y="28"/>
                      <a:pt x="9" y="29"/>
                    </a:cubicBezTo>
                    <a:close/>
                    <a:moveTo>
                      <a:pt x="16" y="23"/>
                    </a:moveTo>
                    <a:cubicBezTo>
                      <a:pt x="15" y="23"/>
                      <a:pt x="14" y="24"/>
                      <a:pt x="13" y="25"/>
                    </a:cubicBezTo>
                    <a:cubicBezTo>
                      <a:pt x="12" y="26"/>
                      <a:pt x="11" y="27"/>
                      <a:pt x="10" y="28"/>
                    </a:cubicBezTo>
                    <a:cubicBezTo>
                      <a:pt x="9" y="28"/>
                      <a:pt x="9" y="28"/>
                      <a:pt x="9" y="28"/>
                    </a:cubicBezTo>
                    <a:cubicBezTo>
                      <a:pt x="11" y="26"/>
                      <a:pt x="12" y="24"/>
                      <a:pt x="14" y="23"/>
                    </a:cubicBezTo>
                    <a:cubicBezTo>
                      <a:pt x="16" y="21"/>
                      <a:pt x="19" y="19"/>
                      <a:pt x="21" y="17"/>
                    </a:cubicBezTo>
                    <a:cubicBezTo>
                      <a:pt x="22" y="16"/>
                      <a:pt x="23" y="16"/>
                      <a:pt x="24" y="15"/>
                    </a:cubicBezTo>
                    <a:cubicBezTo>
                      <a:pt x="27" y="13"/>
                      <a:pt x="23" y="16"/>
                      <a:pt x="22" y="17"/>
                    </a:cubicBezTo>
                    <a:cubicBezTo>
                      <a:pt x="21" y="18"/>
                      <a:pt x="20" y="19"/>
                      <a:pt x="18" y="20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18" y="21"/>
                      <a:pt x="17" y="22"/>
                      <a:pt x="16" y="23"/>
                    </a:cubicBezTo>
                    <a:close/>
                    <a:moveTo>
                      <a:pt x="22" y="18"/>
                    </a:moveTo>
                    <a:cubicBezTo>
                      <a:pt x="21" y="18"/>
                      <a:pt x="21" y="18"/>
                      <a:pt x="20" y="19"/>
                    </a:cubicBezTo>
                    <a:cubicBezTo>
                      <a:pt x="20" y="19"/>
                      <a:pt x="20" y="18"/>
                      <a:pt x="21" y="18"/>
                    </a:cubicBezTo>
                    <a:cubicBezTo>
                      <a:pt x="22" y="17"/>
                      <a:pt x="22" y="17"/>
                      <a:pt x="23" y="16"/>
                    </a:cubicBezTo>
                    <a:cubicBezTo>
                      <a:pt x="23" y="17"/>
                      <a:pt x="22" y="17"/>
                      <a:pt x="22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7" name="Freeform 458"/>
              <p:cNvSpPr>
                <a:spLocks/>
              </p:cNvSpPr>
              <p:nvPr/>
            </p:nvSpPr>
            <p:spPr bwMode="auto">
              <a:xfrm>
                <a:off x="1485900" y="2525713"/>
                <a:ext cx="1588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8" name="Freeform 459"/>
              <p:cNvSpPr>
                <a:spLocks/>
              </p:cNvSpPr>
              <p:nvPr/>
            </p:nvSpPr>
            <p:spPr bwMode="auto">
              <a:xfrm>
                <a:off x="1506538" y="2533651"/>
                <a:ext cx="1588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9" name="Oval 460"/>
              <p:cNvSpPr>
                <a:spLocks noChangeArrowheads="1"/>
              </p:cNvSpPr>
              <p:nvPr/>
            </p:nvSpPr>
            <p:spPr bwMode="auto">
              <a:xfrm>
                <a:off x="1493838" y="2541588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0" name="Freeform 461"/>
              <p:cNvSpPr>
                <a:spLocks/>
              </p:cNvSpPr>
              <p:nvPr/>
            </p:nvSpPr>
            <p:spPr bwMode="auto">
              <a:xfrm>
                <a:off x="1500188" y="2533651"/>
                <a:ext cx="0" cy="1588"/>
              </a:xfrm>
              <a:custGeom>
                <a:avLst/>
                <a:gdLst>
                  <a:gd name="T0" fmla="*/ 1 h 1"/>
                  <a:gd name="T1" fmla="*/ 0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1" name="Freeform 462"/>
              <p:cNvSpPr>
                <a:spLocks/>
              </p:cNvSpPr>
              <p:nvPr/>
            </p:nvSpPr>
            <p:spPr bwMode="auto">
              <a:xfrm>
                <a:off x="1506538" y="2532063"/>
                <a:ext cx="3175" cy="1588"/>
              </a:xfrm>
              <a:custGeom>
                <a:avLst/>
                <a:gdLst>
                  <a:gd name="T0" fmla="*/ 0 w 3"/>
                  <a:gd name="T1" fmla="*/ 2 h 2"/>
                  <a:gd name="T2" fmla="*/ 0 w 3"/>
                  <a:gd name="T3" fmla="*/ 2 h 2"/>
                  <a:gd name="T4" fmla="*/ 0 w 3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3" y="0"/>
                      <a:pt x="2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2" name="Freeform 463"/>
              <p:cNvSpPr>
                <a:spLocks/>
              </p:cNvSpPr>
              <p:nvPr/>
            </p:nvSpPr>
            <p:spPr bwMode="auto">
              <a:xfrm>
                <a:off x="1506538" y="253047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3" name="Freeform 464"/>
              <p:cNvSpPr>
                <a:spLocks/>
              </p:cNvSpPr>
              <p:nvPr/>
            </p:nvSpPr>
            <p:spPr bwMode="auto">
              <a:xfrm>
                <a:off x="1500188" y="2528888"/>
                <a:ext cx="0" cy="0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4" name="Freeform 465"/>
              <p:cNvSpPr>
                <a:spLocks/>
              </p:cNvSpPr>
              <p:nvPr/>
            </p:nvSpPr>
            <p:spPr bwMode="auto">
              <a:xfrm>
                <a:off x="1498600" y="2528888"/>
                <a:ext cx="1588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0 w 1"/>
                  <a:gd name="T4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5" name="Freeform 466"/>
              <p:cNvSpPr>
                <a:spLocks/>
              </p:cNvSpPr>
              <p:nvPr/>
            </p:nvSpPr>
            <p:spPr bwMode="auto">
              <a:xfrm>
                <a:off x="1490663" y="2530476"/>
                <a:ext cx="1588" cy="1588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cubicBezTo>
                      <a:pt x="2" y="1"/>
                      <a:pt x="1" y="1"/>
                      <a:pt x="0" y="2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6" name="Freeform 467"/>
              <p:cNvSpPr>
                <a:spLocks/>
              </p:cNvSpPr>
              <p:nvPr/>
            </p:nvSpPr>
            <p:spPr bwMode="auto">
              <a:xfrm>
                <a:off x="1485900" y="252888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7" name="Freeform 468"/>
              <p:cNvSpPr>
                <a:spLocks/>
              </p:cNvSpPr>
              <p:nvPr/>
            </p:nvSpPr>
            <p:spPr bwMode="auto">
              <a:xfrm>
                <a:off x="1490663" y="2524126"/>
                <a:ext cx="1588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8" name="Freeform 469"/>
              <p:cNvSpPr>
                <a:spLocks/>
              </p:cNvSpPr>
              <p:nvPr/>
            </p:nvSpPr>
            <p:spPr bwMode="auto">
              <a:xfrm>
                <a:off x="1485900" y="2528888"/>
                <a:ext cx="1588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9" name="Freeform 470"/>
              <p:cNvSpPr>
                <a:spLocks/>
              </p:cNvSpPr>
              <p:nvPr/>
            </p:nvSpPr>
            <p:spPr bwMode="auto">
              <a:xfrm>
                <a:off x="1492250" y="2524126"/>
                <a:ext cx="1588" cy="0"/>
              </a:xfrm>
              <a:custGeom>
                <a:avLst/>
                <a:gdLst>
                  <a:gd name="T0" fmla="*/ 0 w 1"/>
                  <a:gd name="T1" fmla="*/ 1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0" name="Freeform 471"/>
              <p:cNvSpPr>
                <a:spLocks/>
              </p:cNvSpPr>
              <p:nvPr/>
            </p:nvSpPr>
            <p:spPr bwMode="auto">
              <a:xfrm>
                <a:off x="1485900" y="2530476"/>
                <a:ext cx="1588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1" name="Freeform 472"/>
              <p:cNvSpPr>
                <a:spLocks/>
              </p:cNvSpPr>
              <p:nvPr/>
            </p:nvSpPr>
            <p:spPr bwMode="auto">
              <a:xfrm>
                <a:off x="1487488" y="2532063"/>
                <a:ext cx="0" cy="0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2" name="Freeform 473"/>
              <p:cNvSpPr>
                <a:spLocks/>
              </p:cNvSpPr>
              <p:nvPr/>
            </p:nvSpPr>
            <p:spPr bwMode="auto">
              <a:xfrm>
                <a:off x="1482725" y="2532063"/>
                <a:ext cx="9525" cy="7938"/>
              </a:xfrm>
              <a:custGeom>
                <a:avLst/>
                <a:gdLst>
                  <a:gd name="T0" fmla="*/ 8 w 9"/>
                  <a:gd name="T1" fmla="*/ 1 h 8"/>
                  <a:gd name="T2" fmla="*/ 9 w 9"/>
                  <a:gd name="T3" fmla="*/ 0 h 8"/>
                  <a:gd name="T4" fmla="*/ 5 w 9"/>
                  <a:gd name="T5" fmla="*/ 4 h 8"/>
                  <a:gd name="T6" fmla="*/ 8 w 9"/>
                  <a:gd name="T7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8">
                    <a:moveTo>
                      <a:pt x="8" y="1"/>
                    </a:moveTo>
                    <a:cubicBezTo>
                      <a:pt x="8" y="1"/>
                      <a:pt x="9" y="1"/>
                      <a:pt x="9" y="0"/>
                    </a:cubicBezTo>
                    <a:cubicBezTo>
                      <a:pt x="7" y="1"/>
                      <a:pt x="6" y="2"/>
                      <a:pt x="5" y="4"/>
                    </a:cubicBezTo>
                    <a:cubicBezTo>
                      <a:pt x="0" y="8"/>
                      <a:pt x="6" y="3"/>
                      <a:pt x="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3" name="Rectangle 474"/>
              <p:cNvSpPr>
                <a:spLocks noChangeArrowheads="1"/>
              </p:cNvSpPr>
              <p:nvPr/>
            </p:nvSpPr>
            <p:spPr bwMode="auto">
              <a:xfrm>
                <a:off x="1492250" y="2535238"/>
                <a:ext cx="1588" cy="15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4" name="Freeform 475"/>
              <p:cNvSpPr>
                <a:spLocks/>
              </p:cNvSpPr>
              <p:nvPr/>
            </p:nvSpPr>
            <p:spPr bwMode="auto">
              <a:xfrm>
                <a:off x="1497013" y="253523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48" name="组合 47"/>
            <p:cNvGrpSpPr/>
            <p:nvPr/>
          </p:nvGrpSpPr>
          <p:grpSpPr>
            <a:xfrm>
              <a:off x="817563" y="2030413"/>
              <a:ext cx="765175" cy="765175"/>
              <a:chOff x="817563" y="2030413"/>
              <a:chExt cx="765175" cy="765175"/>
            </a:xfrm>
            <a:grpFill/>
          </p:grpSpPr>
          <p:grpSp>
            <p:nvGrpSpPr>
              <p:cNvPr id="49" name="Group 407"/>
              <p:cNvGrpSpPr>
                <a:grpSpLocks/>
              </p:cNvGrpSpPr>
              <p:nvPr/>
            </p:nvGrpSpPr>
            <p:grpSpPr bwMode="auto">
              <a:xfrm>
                <a:off x="817563" y="2030413"/>
                <a:ext cx="765175" cy="763588"/>
                <a:chOff x="515" y="1279"/>
                <a:chExt cx="482" cy="481"/>
              </a:xfrm>
              <a:grpFill/>
            </p:grpSpPr>
            <p:sp>
              <p:nvSpPr>
                <p:cNvPr id="172" name="Freeform 207"/>
                <p:cNvSpPr>
                  <a:spLocks/>
                </p:cNvSpPr>
                <p:nvPr/>
              </p:nvSpPr>
              <p:spPr bwMode="auto">
                <a:xfrm>
                  <a:off x="652" y="1424"/>
                  <a:ext cx="7" cy="4"/>
                </a:xfrm>
                <a:custGeom>
                  <a:avLst/>
                  <a:gdLst>
                    <a:gd name="T0" fmla="*/ 4 w 11"/>
                    <a:gd name="T1" fmla="*/ 0 h 7"/>
                    <a:gd name="T2" fmla="*/ 1 w 11"/>
                    <a:gd name="T3" fmla="*/ 5 h 7"/>
                    <a:gd name="T4" fmla="*/ 2 w 11"/>
                    <a:gd name="T5" fmla="*/ 7 h 7"/>
                    <a:gd name="T6" fmla="*/ 10 w 11"/>
                    <a:gd name="T7" fmla="*/ 7 h 7"/>
                    <a:gd name="T8" fmla="*/ 11 w 11"/>
                    <a:gd name="T9" fmla="*/ 6 h 7"/>
                    <a:gd name="T10" fmla="*/ 11 w 11"/>
                    <a:gd name="T11" fmla="*/ 2 h 7"/>
                    <a:gd name="T12" fmla="*/ 10 w 11"/>
                    <a:gd name="T13" fmla="*/ 0 h 7"/>
                    <a:gd name="T14" fmla="*/ 4 w 11"/>
                    <a:gd name="T15" fmla="*/ 0 h 7"/>
                    <a:gd name="T16" fmla="*/ 3 w 11"/>
                    <a:gd name="T17" fmla="*/ 3 h 7"/>
                    <a:gd name="T18" fmla="*/ 3 w 11"/>
                    <a:gd name="T19" fmla="*/ 2 h 7"/>
                    <a:gd name="T20" fmla="*/ 2 w 11"/>
                    <a:gd name="T21" fmla="*/ 3 h 7"/>
                    <a:gd name="T22" fmla="*/ 4 w 11"/>
                    <a:gd name="T23" fmla="*/ 5 h 7"/>
                    <a:gd name="T24" fmla="*/ 6 w 11"/>
                    <a:gd name="T25" fmla="*/ 5 h 7"/>
                    <a:gd name="T26" fmla="*/ 4 w 11"/>
                    <a:gd name="T27" fmla="*/ 2 h 7"/>
                    <a:gd name="T28" fmla="*/ 2 w 11"/>
                    <a:gd name="T29" fmla="*/ 3 h 7"/>
                    <a:gd name="T30" fmla="*/ 3 w 11"/>
                    <a:gd name="T31" fmla="*/ 6 h 7"/>
                    <a:gd name="T32" fmla="*/ 7 w 11"/>
                    <a:gd name="T33" fmla="*/ 6 h 7"/>
                    <a:gd name="T34" fmla="*/ 8 w 11"/>
                    <a:gd name="T35" fmla="*/ 3 h 7"/>
                    <a:gd name="T36" fmla="*/ 8 w 11"/>
                    <a:gd name="T37" fmla="*/ 3 h 7"/>
                    <a:gd name="T38" fmla="*/ 5 w 11"/>
                    <a:gd name="T39" fmla="*/ 4 h 7"/>
                    <a:gd name="T40" fmla="*/ 7 w 11"/>
                    <a:gd name="T41" fmla="*/ 6 h 7"/>
                    <a:gd name="T42" fmla="*/ 7 w 11"/>
                    <a:gd name="T43" fmla="*/ 3 h 7"/>
                    <a:gd name="T44" fmla="*/ 3 w 11"/>
                    <a:gd name="T45" fmla="*/ 3 h 7"/>
                    <a:gd name="T46" fmla="*/ 4 w 11"/>
                    <a:gd name="T47" fmla="*/ 6 h 7"/>
                    <a:gd name="T48" fmla="*/ 6 w 11"/>
                    <a:gd name="T49" fmla="*/ 5 h 7"/>
                    <a:gd name="T50" fmla="*/ 4 w 11"/>
                    <a:gd name="T51" fmla="*/ 2 h 7"/>
                    <a:gd name="T52" fmla="*/ 3 w 11"/>
                    <a:gd name="T53" fmla="*/ 3 h 7"/>
                    <a:gd name="T54" fmla="*/ 5 w 11"/>
                    <a:gd name="T55" fmla="*/ 5 h 7"/>
                    <a:gd name="T56" fmla="*/ 4 w 11"/>
                    <a:gd name="T57" fmla="*/ 0 h 7"/>
                    <a:gd name="T58" fmla="*/ 4 w 11"/>
                    <a:gd name="T59" fmla="*/ 3 h 7"/>
                    <a:gd name="T60" fmla="*/ 10 w 11"/>
                    <a:gd name="T61" fmla="*/ 3 h 7"/>
                    <a:gd name="T62" fmla="*/ 8 w 11"/>
                    <a:gd name="T63" fmla="*/ 2 h 7"/>
                    <a:gd name="T64" fmla="*/ 8 w 11"/>
                    <a:gd name="T65" fmla="*/ 6 h 7"/>
                    <a:gd name="T66" fmla="*/ 10 w 11"/>
                    <a:gd name="T67" fmla="*/ 4 h 7"/>
                    <a:gd name="T68" fmla="*/ 2 w 11"/>
                    <a:gd name="T69" fmla="*/ 4 h 7"/>
                    <a:gd name="T70" fmla="*/ 3 w 11"/>
                    <a:gd name="T71" fmla="*/ 5 h 7"/>
                    <a:gd name="T72" fmla="*/ 4 w 11"/>
                    <a:gd name="T73" fmla="*/ 2 h 7"/>
                    <a:gd name="T74" fmla="*/ 4 w 11"/>
                    <a:gd name="T7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1" h="7">
                      <a:moveTo>
                        <a:pt x="4" y="0"/>
                      </a:moveTo>
                      <a:cubicBezTo>
                        <a:pt x="1" y="0"/>
                        <a:pt x="1" y="3"/>
                        <a:pt x="1" y="5"/>
                      </a:cubicBezTo>
                      <a:cubicBezTo>
                        <a:pt x="0" y="6"/>
                        <a:pt x="1" y="6"/>
                        <a:pt x="2" y="7"/>
                      </a:cubicBezTo>
                      <a:cubicBezTo>
                        <a:pt x="4" y="7"/>
                        <a:pt x="7" y="7"/>
                        <a:pt x="10" y="7"/>
                      </a:cubicBezTo>
                      <a:cubicBezTo>
                        <a:pt x="11" y="7"/>
                        <a:pt x="11" y="6"/>
                        <a:pt x="11" y="6"/>
                      </a:cubicBezTo>
                      <a:cubicBezTo>
                        <a:pt x="11" y="4"/>
                        <a:pt x="11" y="3"/>
                        <a:pt x="11" y="2"/>
                      </a:cubicBezTo>
                      <a:cubicBezTo>
                        <a:pt x="11" y="1"/>
                        <a:pt x="11" y="1"/>
                        <a:pt x="10" y="0"/>
                      </a:cubicBezTo>
                      <a:cubicBezTo>
                        <a:pt x="8" y="0"/>
                        <a:pt x="6" y="0"/>
                        <a:pt x="4" y="0"/>
                      </a:cubicBezTo>
                      <a:cubicBezTo>
                        <a:pt x="2" y="0"/>
                        <a:pt x="2" y="2"/>
                        <a:pt x="3" y="3"/>
                      </a:cubicBezTo>
                      <a:cubicBezTo>
                        <a:pt x="3" y="3"/>
                        <a:pt x="3" y="3"/>
                        <a:pt x="3" y="2"/>
                      </a:cubicBezTo>
                      <a:cubicBezTo>
                        <a:pt x="3" y="3"/>
                        <a:pt x="3" y="3"/>
                        <a:pt x="2" y="3"/>
                      </a:cubicBezTo>
                      <a:cubicBezTo>
                        <a:pt x="2" y="5"/>
                        <a:pt x="3" y="6"/>
                        <a:pt x="4" y="5"/>
                      </a:cubicBezTo>
                      <a:cubicBezTo>
                        <a:pt x="5" y="5"/>
                        <a:pt x="5" y="5"/>
                        <a:pt x="6" y="5"/>
                      </a:cubicBezTo>
                      <a:cubicBezTo>
                        <a:pt x="7" y="4"/>
                        <a:pt x="6" y="2"/>
                        <a:pt x="4" y="2"/>
                      </a:cubicBezTo>
                      <a:cubicBezTo>
                        <a:pt x="4" y="3"/>
                        <a:pt x="3" y="3"/>
                        <a:pt x="2" y="3"/>
                      </a:cubicBezTo>
                      <a:cubicBezTo>
                        <a:pt x="1" y="4"/>
                        <a:pt x="2" y="6"/>
                        <a:pt x="3" y="6"/>
                      </a:cubicBezTo>
                      <a:cubicBezTo>
                        <a:pt x="5" y="6"/>
                        <a:pt x="6" y="6"/>
                        <a:pt x="7" y="6"/>
                      </a:cubicBezTo>
                      <a:cubicBezTo>
                        <a:pt x="9" y="6"/>
                        <a:pt x="9" y="4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7" y="2"/>
                        <a:pt x="4" y="3"/>
                        <a:pt x="5" y="4"/>
                      </a:cubicBezTo>
                      <a:cubicBezTo>
                        <a:pt x="6" y="5"/>
                        <a:pt x="6" y="5"/>
                        <a:pt x="7" y="6"/>
                      </a:cubicBezTo>
                      <a:cubicBezTo>
                        <a:pt x="7" y="5"/>
                        <a:pt x="7" y="4"/>
                        <a:pt x="7" y="3"/>
                      </a:cubicBezTo>
                      <a:cubicBezTo>
                        <a:pt x="6" y="3"/>
                        <a:pt x="5" y="3"/>
                        <a:pt x="3" y="3"/>
                      </a:cubicBezTo>
                      <a:cubicBezTo>
                        <a:pt x="3" y="4"/>
                        <a:pt x="4" y="5"/>
                        <a:pt x="4" y="6"/>
                      </a:cubicBezTo>
                      <a:cubicBezTo>
                        <a:pt x="5" y="5"/>
                        <a:pt x="5" y="5"/>
                        <a:pt x="6" y="5"/>
                      </a:cubicBezTo>
                      <a:cubicBezTo>
                        <a:pt x="5" y="4"/>
                        <a:pt x="5" y="3"/>
                        <a:pt x="4" y="2"/>
                      </a:cubicBezTo>
                      <a:cubicBezTo>
                        <a:pt x="4" y="3"/>
                        <a:pt x="3" y="3"/>
                        <a:pt x="3" y="3"/>
                      </a:cubicBezTo>
                      <a:cubicBezTo>
                        <a:pt x="4" y="4"/>
                        <a:pt x="4" y="4"/>
                        <a:pt x="5" y="5"/>
                      </a:cubicBezTo>
                      <a:cubicBezTo>
                        <a:pt x="6" y="3"/>
                        <a:pt x="6" y="2"/>
                        <a:pt x="4" y="0"/>
                      </a:cubicBezTo>
                      <a:cubicBezTo>
                        <a:pt x="4" y="1"/>
                        <a:pt x="4" y="2"/>
                        <a:pt x="4" y="3"/>
                      </a:cubicBezTo>
                      <a:cubicBezTo>
                        <a:pt x="6" y="3"/>
                        <a:pt x="8" y="3"/>
                        <a:pt x="10" y="3"/>
                      </a:cubicBezTo>
                      <a:cubicBezTo>
                        <a:pt x="9" y="3"/>
                        <a:pt x="9" y="2"/>
                        <a:pt x="8" y="2"/>
                      </a:cubicBezTo>
                      <a:cubicBezTo>
                        <a:pt x="9" y="3"/>
                        <a:pt x="8" y="4"/>
                        <a:pt x="8" y="6"/>
                      </a:cubicBezTo>
                      <a:cubicBezTo>
                        <a:pt x="9" y="5"/>
                        <a:pt x="9" y="5"/>
                        <a:pt x="10" y="4"/>
                      </a:cubicBezTo>
                      <a:cubicBezTo>
                        <a:pt x="7" y="4"/>
                        <a:pt x="5" y="5"/>
                        <a:pt x="2" y="4"/>
                      </a:cubicBezTo>
                      <a:cubicBezTo>
                        <a:pt x="3" y="4"/>
                        <a:pt x="3" y="5"/>
                        <a:pt x="3" y="5"/>
                      </a:cubicBezTo>
                      <a:cubicBezTo>
                        <a:pt x="4" y="5"/>
                        <a:pt x="4" y="2"/>
                        <a:pt x="4" y="2"/>
                      </a:cubicBezTo>
                      <a:cubicBezTo>
                        <a:pt x="6" y="2"/>
                        <a:pt x="6" y="0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3" name="Freeform 208"/>
                <p:cNvSpPr>
                  <a:spLocks/>
                </p:cNvSpPr>
                <p:nvPr/>
              </p:nvSpPr>
              <p:spPr bwMode="auto">
                <a:xfrm>
                  <a:off x="654" y="1424"/>
                  <a:ext cx="3" cy="3"/>
                </a:xfrm>
                <a:custGeom>
                  <a:avLst/>
                  <a:gdLst>
                    <a:gd name="T0" fmla="*/ 3 w 5"/>
                    <a:gd name="T1" fmla="*/ 3 h 4"/>
                    <a:gd name="T2" fmla="*/ 3 w 5"/>
                    <a:gd name="T3" fmla="*/ 3 h 4"/>
                    <a:gd name="T4" fmla="*/ 2 w 5"/>
                    <a:gd name="T5" fmla="*/ 3 h 4"/>
                    <a:gd name="T6" fmla="*/ 2 w 5"/>
                    <a:gd name="T7" fmla="*/ 3 h 4"/>
                    <a:gd name="T8" fmla="*/ 2 w 5"/>
                    <a:gd name="T9" fmla="*/ 2 h 4"/>
                    <a:gd name="T10" fmla="*/ 2 w 5"/>
                    <a:gd name="T11" fmla="*/ 3 h 4"/>
                    <a:gd name="T12" fmla="*/ 5 w 5"/>
                    <a:gd name="T13" fmla="*/ 2 h 4"/>
                    <a:gd name="T14" fmla="*/ 2 w 5"/>
                    <a:gd name="T15" fmla="*/ 1 h 4"/>
                    <a:gd name="T16" fmla="*/ 3 w 5"/>
                    <a:gd name="T17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" h="4">
                      <a:moveTo>
                        <a:pt x="3" y="3"/>
                      </a:move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3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2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3" y="4"/>
                        <a:pt x="5" y="4"/>
                        <a:pt x="5" y="2"/>
                      </a:cubicBezTo>
                      <a:cubicBezTo>
                        <a:pt x="4" y="1"/>
                        <a:pt x="3" y="0"/>
                        <a:pt x="2" y="1"/>
                      </a:cubicBezTo>
                      <a:cubicBezTo>
                        <a:pt x="0" y="1"/>
                        <a:pt x="1" y="4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4" name="Freeform 209"/>
                <p:cNvSpPr>
                  <a:spLocks/>
                </p:cNvSpPr>
                <p:nvPr/>
              </p:nvSpPr>
              <p:spPr bwMode="auto">
                <a:xfrm>
                  <a:off x="647" y="1402"/>
                  <a:ext cx="20" cy="22"/>
                </a:xfrm>
                <a:custGeom>
                  <a:avLst/>
                  <a:gdLst>
                    <a:gd name="T0" fmla="*/ 4 w 30"/>
                    <a:gd name="T1" fmla="*/ 21 h 32"/>
                    <a:gd name="T2" fmla="*/ 8 w 30"/>
                    <a:gd name="T3" fmla="*/ 20 h 32"/>
                    <a:gd name="T4" fmla="*/ 6 w 30"/>
                    <a:gd name="T5" fmla="*/ 19 h 32"/>
                    <a:gd name="T6" fmla="*/ 13 w 30"/>
                    <a:gd name="T7" fmla="*/ 30 h 32"/>
                    <a:gd name="T8" fmla="*/ 23 w 30"/>
                    <a:gd name="T9" fmla="*/ 24 h 32"/>
                    <a:gd name="T10" fmla="*/ 11 w 30"/>
                    <a:gd name="T11" fmla="*/ 16 h 32"/>
                    <a:gd name="T12" fmla="*/ 6 w 30"/>
                    <a:gd name="T13" fmla="*/ 12 h 32"/>
                    <a:gd name="T14" fmla="*/ 14 w 30"/>
                    <a:gd name="T15" fmla="*/ 8 h 32"/>
                    <a:gd name="T16" fmla="*/ 28 w 30"/>
                    <a:gd name="T17" fmla="*/ 10 h 32"/>
                    <a:gd name="T18" fmla="*/ 29 w 30"/>
                    <a:gd name="T19" fmla="*/ 8 h 32"/>
                    <a:gd name="T20" fmla="*/ 29 w 30"/>
                    <a:gd name="T21" fmla="*/ 5 h 32"/>
                    <a:gd name="T22" fmla="*/ 27 w 30"/>
                    <a:gd name="T23" fmla="*/ 4 h 32"/>
                    <a:gd name="T24" fmla="*/ 5 w 30"/>
                    <a:gd name="T25" fmla="*/ 7 h 32"/>
                    <a:gd name="T26" fmla="*/ 8 w 30"/>
                    <a:gd name="T27" fmla="*/ 9 h 32"/>
                    <a:gd name="T28" fmla="*/ 12 w 30"/>
                    <a:gd name="T29" fmla="*/ 6 h 32"/>
                    <a:gd name="T30" fmla="*/ 12 w 30"/>
                    <a:gd name="T31" fmla="*/ 3 h 32"/>
                    <a:gd name="T32" fmla="*/ 3 w 30"/>
                    <a:gd name="T33" fmla="*/ 7 h 32"/>
                    <a:gd name="T34" fmla="*/ 5 w 30"/>
                    <a:gd name="T35" fmla="*/ 9 h 32"/>
                    <a:gd name="T36" fmla="*/ 21 w 30"/>
                    <a:gd name="T37" fmla="*/ 7 h 32"/>
                    <a:gd name="T38" fmla="*/ 29 w 30"/>
                    <a:gd name="T39" fmla="*/ 8 h 32"/>
                    <a:gd name="T40" fmla="*/ 28 w 30"/>
                    <a:gd name="T41" fmla="*/ 6 h 32"/>
                    <a:gd name="T42" fmla="*/ 28 w 30"/>
                    <a:gd name="T43" fmla="*/ 6 h 32"/>
                    <a:gd name="T44" fmla="*/ 26 w 30"/>
                    <a:gd name="T45" fmla="*/ 8 h 32"/>
                    <a:gd name="T46" fmla="*/ 27 w 30"/>
                    <a:gd name="T47" fmla="*/ 8 h 32"/>
                    <a:gd name="T48" fmla="*/ 27 w 30"/>
                    <a:gd name="T49" fmla="*/ 6 h 32"/>
                    <a:gd name="T50" fmla="*/ 15 w 30"/>
                    <a:gd name="T51" fmla="*/ 3 h 32"/>
                    <a:gd name="T52" fmla="*/ 4 w 30"/>
                    <a:gd name="T53" fmla="*/ 7 h 32"/>
                    <a:gd name="T54" fmla="*/ 5 w 30"/>
                    <a:gd name="T55" fmla="*/ 9 h 32"/>
                    <a:gd name="T56" fmla="*/ 12 w 30"/>
                    <a:gd name="T57" fmla="*/ 6 h 32"/>
                    <a:gd name="T58" fmla="*/ 12 w 30"/>
                    <a:gd name="T59" fmla="*/ 3 h 32"/>
                    <a:gd name="T60" fmla="*/ 5 w 30"/>
                    <a:gd name="T61" fmla="*/ 8 h 32"/>
                    <a:gd name="T62" fmla="*/ 8 w 30"/>
                    <a:gd name="T63" fmla="*/ 9 h 32"/>
                    <a:gd name="T64" fmla="*/ 28 w 30"/>
                    <a:gd name="T65" fmla="*/ 7 h 32"/>
                    <a:gd name="T66" fmla="*/ 26 w 30"/>
                    <a:gd name="T67" fmla="*/ 6 h 32"/>
                    <a:gd name="T68" fmla="*/ 27 w 30"/>
                    <a:gd name="T69" fmla="*/ 8 h 32"/>
                    <a:gd name="T70" fmla="*/ 28 w 30"/>
                    <a:gd name="T71" fmla="*/ 7 h 32"/>
                    <a:gd name="T72" fmla="*/ 3 w 30"/>
                    <a:gd name="T73" fmla="*/ 12 h 32"/>
                    <a:gd name="T74" fmla="*/ 13 w 30"/>
                    <a:gd name="T75" fmla="*/ 19 h 32"/>
                    <a:gd name="T76" fmla="*/ 16 w 30"/>
                    <a:gd name="T77" fmla="*/ 20 h 32"/>
                    <a:gd name="T78" fmla="*/ 16 w 30"/>
                    <a:gd name="T79" fmla="*/ 28 h 32"/>
                    <a:gd name="T80" fmla="*/ 9 w 30"/>
                    <a:gd name="T81" fmla="*/ 19 h 32"/>
                    <a:gd name="T82" fmla="*/ 7 w 30"/>
                    <a:gd name="T83" fmla="*/ 18 h 32"/>
                    <a:gd name="T84" fmla="*/ 4 w 30"/>
                    <a:gd name="T85" fmla="*/ 18 h 32"/>
                    <a:gd name="T86" fmla="*/ 4 w 30"/>
                    <a:gd name="T87" fmla="*/ 21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30" h="32">
                      <a:moveTo>
                        <a:pt x="4" y="21"/>
                      </a:moveTo>
                      <a:cubicBezTo>
                        <a:pt x="6" y="21"/>
                        <a:pt x="7" y="21"/>
                        <a:pt x="8" y="20"/>
                      </a:cubicBezTo>
                      <a:cubicBezTo>
                        <a:pt x="8" y="20"/>
                        <a:pt x="7" y="19"/>
                        <a:pt x="6" y="19"/>
                      </a:cubicBezTo>
                      <a:cubicBezTo>
                        <a:pt x="6" y="24"/>
                        <a:pt x="8" y="28"/>
                        <a:pt x="13" y="30"/>
                      </a:cubicBezTo>
                      <a:cubicBezTo>
                        <a:pt x="18" y="32"/>
                        <a:pt x="23" y="28"/>
                        <a:pt x="23" y="24"/>
                      </a:cubicBezTo>
                      <a:cubicBezTo>
                        <a:pt x="24" y="17"/>
                        <a:pt x="15" y="17"/>
                        <a:pt x="11" y="16"/>
                      </a:cubicBezTo>
                      <a:cubicBezTo>
                        <a:pt x="9" y="16"/>
                        <a:pt x="7" y="14"/>
                        <a:pt x="6" y="12"/>
                      </a:cubicBezTo>
                      <a:cubicBezTo>
                        <a:pt x="4" y="8"/>
                        <a:pt x="12" y="8"/>
                        <a:pt x="14" y="8"/>
                      </a:cubicBezTo>
                      <a:cubicBezTo>
                        <a:pt x="18" y="8"/>
                        <a:pt x="23" y="10"/>
                        <a:pt x="28" y="10"/>
                      </a:cubicBezTo>
                      <a:cubicBezTo>
                        <a:pt x="29" y="10"/>
                        <a:pt x="29" y="9"/>
                        <a:pt x="29" y="8"/>
                      </a:cubicBezTo>
                      <a:cubicBezTo>
                        <a:pt x="30" y="6"/>
                        <a:pt x="30" y="7"/>
                        <a:pt x="29" y="5"/>
                      </a:cubicBezTo>
                      <a:cubicBezTo>
                        <a:pt x="29" y="4"/>
                        <a:pt x="28" y="4"/>
                        <a:pt x="27" y="4"/>
                      </a:cubicBezTo>
                      <a:cubicBezTo>
                        <a:pt x="20" y="5"/>
                        <a:pt x="12" y="2"/>
                        <a:pt x="5" y="7"/>
                      </a:cubicBezTo>
                      <a:cubicBezTo>
                        <a:pt x="6" y="8"/>
                        <a:pt x="7" y="8"/>
                        <a:pt x="8" y="9"/>
                      </a:cubicBezTo>
                      <a:cubicBezTo>
                        <a:pt x="9" y="7"/>
                        <a:pt x="11" y="6"/>
                        <a:pt x="12" y="6"/>
                      </a:cubicBezTo>
                      <a:cubicBezTo>
                        <a:pt x="14" y="5"/>
                        <a:pt x="13" y="3"/>
                        <a:pt x="12" y="3"/>
                      </a:cubicBezTo>
                      <a:cubicBezTo>
                        <a:pt x="8" y="4"/>
                        <a:pt x="6" y="4"/>
                        <a:pt x="3" y="7"/>
                      </a:cubicBezTo>
                      <a:cubicBezTo>
                        <a:pt x="2" y="8"/>
                        <a:pt x="4" y="10"/>
                        <a:pt x="5" y="9"/>
                      </a:cubicBezTo>
                      <a:cubicBezTo>
                        <a:pt x="10" y="6"/>
                        <a:pt x="15" y="6"/>
                        <a:pt x="21" y="7"/>
                      </a:cubicBezTo>
                      <a:cubicBezTo>
                        <a:pt x="23" y="8"/>
                        <a:pt x="27" y="10"/>
                        <a:pt x="29" y="8"/>
                      </a:cubicBezTo>
                      <a:cubicBezTo>
                        <a:pt x="29" y="7"/>
                        <a:pt x="29" y="6"/>
                        <a:pt x="28" y="6"/>
                      </a:cubicBezTo>
                      <a:cubicBezTo>
                        <a:pt x="28" y="6"/>
                        <a:pt x="28" y="6"/>
                        <a:pt x="28" y="6"/>
                      </a:cubicBezTo>
                      <a:cubicBezTo>
                        <a:pt x="27" y="5"/>
                        <a:pt x="25" y="7"/>
                        <a:pt x="26" y="8"/>
                      </a:cubicBezTo>
                      <a:cubicBezTo>
                        <a:pt x="26" y="8"/>
                        <a:pt x="27" y="8"/>
                        <a:pt x="27" y="8"/>
                      </a:cubicBezTo>
                      <a:cubicBezTo>
                        <a:pt x="27" y="8"/>
                        <a:pt x="27" y="7"/>
                        <a:pt x="27" y="6"/>
                      </a:cubicBezTo>
                      <a:cubicBezTo>
                        <a:pt x="26" y="6"/>
                        <a:pt x="16" y="3"/>
                        <a:pt x="15" y="3"/>
                      </a:cubicBezTo>
                      <a:cubicBezTo>
                        <a:pt x="11" y="3"/>
                        <a:pt x="7" y="4"/>
                        <a:pt x="4" y="7"/>
                      </a:cubicBezTo>
                      <a:cubicBezTo>
                        <a:pt x="4" y="7"/>
                        <a:pt x="5" y="8"/>
                        <a:pt x="5" y="9"/>
                      </a:cubicBezTo>
                      <a:cubicBezTo>
                        <a:pt x="7" y="7"/>
                        <a:pt x="10" y="6"/>
                        <a:pt x="12" y="6"/>
                      </a:cubicBezTo>
                      <a:cubicBezTo>
                        <a:pt x="12" y="5"/>
                        <a:pt x="12" y="4"/>
                        <a:pt x="12" y="3"/>
                      </a:cubicBezTo>
                      <a:cubicBezTo>
                        <a:pt x="9" y="4"/>
                        <a:pt x="6" y="5"/>
                        <a:pt x="5" y="8"/>
                      </a:cubicBezTo>
                      <a:cubicBezTo>
                        <a:pt x="4" y="10"/>
                        <a:pt x="7" y="10"/>
                        <a:pt x="8" y="9"/>
                      </a:cubicBezTo>
                      <a:cubicBezTo>
                        <a:pt x="13" y="5"/>
                        <a:pt x="21" y="8"/>
                        <a:pt x="28" y="7"/>
                      </a:cubicBezTo>
                      <a:cubicBezTo>
                        <a:pt x="27" y="6"/>
                        <a:pt x="27" y="6"/>
                        <a:pt x="26" y="6"/>
                      </a:cubicBezTo>
                      <a:cubicBezTo>
                        <a:pt x="26" y="6"/>
                        <a:pt x="26" y="7"/>
                        <a:pt x="27" y="8"/>
                      </a:cubicBezTo>
                      <a:cubicBezTo>
                        <a:pt x="27" y="8"/>
                        <a:pt x="27" y="7"/>
                        <a:pt x="28" y="7"/>
                      </a:cubicBezTo>
                      <a:cubicBezTo>
                        <a:pt x="23" y="7"/>
                        <a:pt x="0" y="0"/>
                        <a:pt x="3" y="12"/>
                      </a:cubicBezTo>
                      <a:cubicBezTo>
                        <a:pt x="4" y="16"/>
                        <a:pt x="9" y="19"/>
                        <a:pt x="13" y="19"/>
                      </a:cubicBezTo>
                      <a:cubicBezTo>
                        <a:pt x="14" y="20"/>
                        <a:pt x="15" y="20"/>
                        <a:pt x="16" y="20"/>
                      </a:cubicBezTo>
                      <a:cubicBezTo>
                        <a:pt x="22" y="21"/>
                        <a:pt x="21" y="27"/>
                        <a:pt x="16" y="28"/>
                      </a:cubicBezTo>
                      <a:cubicBezTo>
                        <a:pt x="11" y="29"/>
                        <a:pt x="9" y="22"/>
                        <a:pt x="9" y="19"/>
                      </a:cubicBezTo>
                      <a:cubicBezTo>
                        <a:pt x="9" y="18"/>
                        <a:pt x="8" y="17"/>
                        <a:pt x="7" y="18"/>
                      </a:cubicBezTo>
                      <a:cubicBezTo>
                        <a:pt x="6" y="18"/>
                        <a:pt x="5" y="18"/>
                        <a:pt x="4" y="18"/>
                      </a:cubicBezTo>
                      <a:cubicBezTo>
                        <a:pt x="2" y="19"/>
                        <a:pt x="2" y="21"/>
                        <a:pt x="4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5" name="Freeform 210"/>
                <p:cNvSpPr>
                  <a:spLocks/>
                </p:cNvSpPr>
                <p:nvPr/>
              </p:nvSpPr>
              <p:spPr bwMode="auto">
                <a:xfrm>
                  <a:off x="649" y="1415"/>
                  <a:ext cx="16" cy="10"/>
                </a:xfrm>
                <a:custGeom>
                  <a:avLst/>
                  <a:gdLst>
                    <a:gd name="T0" fmla="*/ 0 w 24"/>
                    <a:gd name="T1" fmla="*/ 2 h 15"/>
                    <a:gd name="T2" fmla="*/ 9 w 24"/>
                    <a:gd name="T3" fmla="*/ 14 h 15"/>
                    <a:gd name="T4" fmla="*/ 10 w 24"/>
                    <a:gd name="T5" fmla="*/ 12 h 15"/>
                    <a:gd name="T6" fmla="*/ 5 w 24"/>
                    <a:gd name="T7" fmla="*/ 2 h 15"/>
                    <a:gd name="T8" fmla="*/ 2 w 24"/>
                    <a:gd name="T9" fmla="*/ 2 h 15"/>
                    <a:gd name="T10" fmla="*/ 12 w 24"/>
                    <a:gd name="T11" fmla="*/ 13 h 15"/>
                    <a:gd name="T12" fmla="*/ 24 w 24"/>
                    <a:gd name="T13" fmla="*/ 4 h 15"/>
                    <a:gd name="T14" fmla="*/ 21 w 24"/>
                    <a:gd name="T15" fmla="*/ 4 h 15"/>
                    <a:gd name="T16" fmla="*/ 5 w 24"/>
                    <a:gd name="T17" fmla="*/ 2 h 15"/>
                    <a:gd name="T18" fmla="*/ 2 w 24"/>
                    <a:gd name="T19" fmla="*/ 2 h 15"/>
                    <a:gd name="T20" fmla="*/ 8 w 24"/>
                    <a:gd name="T21" fmla="*/ 14 h 15"/>
                    <a:gd name="T22" fmla="*/ 9 w 24"/>
                    <a:gd name="T23" fmla="*/ 12 h 15"/>
                    <a:gd name="T24" fmla="*/ 3 w 24"/>
                    <a:gd name="T25" fmla="*/ 2 h 15"/>
                    <a:gd name="T26" fmla="*/ 0 w 24"/>
                    <a:gd name="T27" fmla="*/ 2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4" h="15">
                      <a:moveTo>
                        <a:pt x="0" y="2"/>
                      </a:moveTo>
                      <a:cubicBezTo>
                        <a:pt x="2" y="8"/>
                        <a:pt x="2" y="13"/>
                        <a:pt x="9" y="14"/>
                      </a:cubicBezTo>
                      <a:cubicBezTo>
                        <a:pt x="10" y="15"/>
                        <a:pt x="11" y="13"/>
                        <a:pt x="10" y="12"/>
                      </a:cubicBezTo>
                      <a:cubicBezTo>
                        <a:pt x="8" y="9"/>
                        <a:pt x="5" y="6"/>
                        <a:pt x="5" y="2"/>
                      </a:cubicBezTo>
                      <a:cubicBezTo>
                        <a:pt x="4" y="2"/>
                        <a:pt x="3" y="2"/>
                        <a:pt x="2" y="2"/>
                      </a:cubicBezTo>
                      <a:cubicBezTo>
                        <a:pt x="2" y="7"/>
                        <a:pt x="6" y="12"/>
                        <a:pt x="12" y="13"/>
                      </a:cubicBezTo>
                      <a:cubicBezTo>
                        <a:pt x="18" y="14"/>
                        <a:pt x="22" y="10"/>
                        <a:pt x="24" y="4"/>
                      </a:cubicBezTo>
                      <a:cubicBezTo>
                        <a:pt x="24" y="3"/>
                        <a:pt x="21" y="2"/>
                        <a:pt x="21" y="4"/>
                      </a:cubicBezTo>
                      <a:cubicBezTo>
                        <a:pt x="18" y="13"/>
                        <a:pt x="6" y="12"/>
                        <a:pt x="5" y="2"/>
                      </a:cubicBezTo>
                      <a:cubicBezTo>
                        <a:pt x="5" y="0"/>
                        <a:pt x="2" y="0"/>
                        <a:pt x="2" y="2"/>
                      </a:cubicBezTo>
                      <a:cubicBezTo>
                        <a:pt x="2" y="7"/>
                        <a:pt x="5" y="10"/>
                        <a:pt x="8" y="14"/>
                      </a:cubicBezTo>
                      <a:cubicBezTo>
                        <a:pt x="8" y="13"/>
                        <a:pt x="9" y="12"/>
                        <a:pt x="9" y="12"/>
                      </a:cubicBezTo>
                      <a:cubicBezTo>
                        <a:pt x="4" y="10"/>
                        <a:pt x="4" y="6"/>
                        <a:pt x="3" y="2"/>
                      </a:cubicBezTo>
                      <a:cubicBezTo>
                        <a:pt x="2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6" name="Freeform 211"/>
                <p:cNvSpPr>
                  <a:spLocks/>
                </p:cNvSpPr>
                <p:nvPr/>
              </p:nvSpPr>
              <p:spPr bwMode="auto">
                <a:xfrm>
                  <a:off x="817" y="1326"/>
                  <a:ext cx="18" cy="28"/>
                </a:xfrm>
                <a:custGeom>
                  <a:avLst/>
                  <a:gdLst>
                    <a:gd name="T0" fmla="*/ 27 w 28"/>
                    <a:gd name="T1" fmla="*/ 8 h 42"/>
                    <a:gd name="T2" fmla="*/ 5 w 28"/>
                    <a:gd name="T3" fmla="*/ 8 h 42"/>
                    <a:gd name="T4" fmla="*/ 13 w 28"/>
                    <a:gd name="T5" fmla="*/ 18 h 42"/>
                    <a:gd name="T6" fmla="*/ 21 w 28"/>
                    <a:gd name="T7" fmla="*/ 28 h 42"/>
                    <a:gd name="T8" fmla="*/ 12 w 28"/>
                    <a:gd name="T9" fmla="*/ 37 h 42"/>
                    <a:gd name="T10" fmla="*/ 5 w 28"/>
                    <a:gd name="T11" fmla="*/ 24 h 42"/>
                    <a:gd name="T12" fmla="*/ 2 w 28"/>
                    <a:gd name="T13" fmla="*/ 23 h 42"/>
                    <a:gd name="T14" fmla="*/ 10 w 28"/>
                    <a:gd name="T15" fmla="*/ 40 h 42"/>
                    <a:gd name="T16" fmla="*/ 24 w 28"/>
                    <a:gd name="T17" fmla="*/ 30 h 42"/>
                    <a:gd name="T18" fmla="*/ 14 w 28"/>
                    <a:gd name="T19" fmla="*/ 16 h 42"/>
                    <a:gd name="T20" fmla="*/ 11 w 28"/>
                    <a:gd name="T21" fmla="*/ 6 h 42"/>
                    <a:gd name="T22" fmla="*/ 24 w 28"/>
                    <a:gd name="T23" fmla="*/ 8 h 42"/>
                    <a:gd name="T24" fmla="*/ 27 w 28"/>
                    <a:gd name="T25" fmla="*/ 8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42">
                      <a:moveTo>
                        <a:pt x="27" y="8"/>
                      </a:moveTo>
                      <a:cubicBezTo>
                        <a:pt x="26" y="0"/>
                        <a:pt x="7" y="0"/>
                        <a:pt x="5" y="8"/>
                      </a:cubicBezTo>
                      <a:cubicBezTo>
                        <a:pt x="3" y="12"/>
                        <a:pt x="10" y="16"/>
                        <a:pt x="13" y="18"/>
                      </a:cubicBezTo>
                      <a:cubicBezTo>
                        <a:pt x="17" y="21"/>
                        <a:pt x="21" y="23"/>
                        <a:pt x="21" y="28"/>
                      </a:cubicBezTo>
                      <a:cubicBezTo>
                        <a:pt x="21" y="33"/>
                        <a:pt x="17" y="37"/>
                        <a:pt x="12" y="37"/>
                      </a:cubicBezTo>
                      <a:cubicBezTo>
                        <a:pt x="3" y="38"/>
                        <a:pt x="3" y="29"/>
                        <a:pt x="5" y="24"/>
                      </a:cubicBezTo>
                      <a:cubicBezTo>
                        <a:pt x="6" y="22"/>
                        <a:pt x="3" y="21"/>
                        <a:pt x="2" y="23"/>
                      </a:cubicBezTo>
                      <a:cubicBezTo>
                        <a:pt x="0" y="31"/>
                        <a:pt x="1" y="37"/>
                        <a:pt x="10" y="40"/>
                      </a:cubicBezTo>
                      <a:cubicBezTo>
                        <a:pt x="16" y="42"/>
                        <a:pt x="23" y="36"/>
                        <a:pt x="24" y="30"/>
                      </a:cubicBezTo>
                      <a:cubicBezTo>
                        <a:pt x="25" y="22"/>
                        <a:pt x="20" y="19"/>
                        <a:pt x="14" y="16"/>
                      </a:cubicBezTo>
                      <a:cubicBezTo>
                        <a:pt x="11" y="13"/>
                        <a:pt x="3" y="7"/>
                        <a:pt x="11" y="6"/>
                      </a:cubicBezTo>
                      <a:cubicBezTo>
                        <a:pt x="14" y="5"/>
                        <a:pt x="24" y="4"/>
                        <a:pt x="24" y="8"/>
                      </a:cubicBezTo>
                      <a:cubicBezTo>
                        <a:pt x="25" y="10"/>
                        <a:pt x="28" y="10"/>
                        <a:pt x="27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7" name="Freeform 212"/>
                <p:cNvSpPr>
                  <a:spLocks/>
                </p:cNvSpPr>
                <p:nvPr/>
              </p:nvSpPr>
              <p:spPr bwMode="auto">
                <a:xfrm>
                  <a:off x="817" y="1322"/>
                  <a:ext cx="14" cy="35"/>
                </a:xfrm>
                <a:custGeom>
                  <a:avLst/>
                  <a:gdLst>
                    <a:gd name="T0" fmla="*/ 17 w 21"/>
                    <a:gd name="T1" fmla="*/ 2 h 53"/>
                    <a:gd name="T2" fmla="*/ 0 w 21"/>
                    <a:gd name="T3" fmla="*/ 50 h 53"/>
                    <a:gd name="T4" fmla="*/ 3 w 21"/>
                    <a:gd name="T5" fmla="*/ 51 h 53"/>
                    <a:gd name="T6" fmla="*/ 20 w 21"/>
                    <a:gd name="T7" fmla="*/ 3 h 53"/>
                    <a:gd name="T8" fmla="*/ 17 w 21"/>
                    <a:gd name="T9" fmla="*/ 2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" h="53">
                      <a:moveTo>
                        <a:pt x="17" y="2"/>
                      </a:moveTo>
                      <a:cubicBezTo>
                        <a:pt x="8" y="16"/>
                        <a:pt x="8" y="34"/>
                        <a:pt x="0" y="50"/>
                      </a:cubicBezTo>
                      <a:cubicBezTo>
                        <a:pt x="0" y="51"/>
                        <a:pt x="2" y="53"/>
                        <a:pt x="3" y="51"/>
                      </a:cubicBezTo>
                      <a:cubicBezTo>
                        <a:pt x="10" y="36"/>
                        <a:pt x="11" y="17"/>
                        <a:pt x="20" y="3"/>
                      </a:cubicBezTo>
                      <a:cubicBezTo>
                        <a:pt x="21" y="1"/>
                        <a:pt x="18" y="0"/>
                        <a:pt x="1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8" name="Freeform 213"/>
                <p:cNvSpPr>
                  <a:spLocks/>
                </p:cNvSpPr>
                <p:nvPr/>
              </p:nvSpPr>
              <p:spPr bwMode="auto">
                <a:xfrm>
                  <a:off x="820" y="1324"/>
                  <a:ext cx="13" cy="33"/>
                </a:xfrm>
                <a:custGeom>
                  <a:avLst/>
                  <a:gdLst>
                    <a:gd name="T0" fmla="*/ 20 w 20"/>
                    <a:gd name="T1" fmla="*/ 2 h 50"/>
                    <a:gd name="T2" fmla="*/ 19 w 20"/>
                    <a:gd name="T3" fmla="*/ 1 h 50"/>
                    <a:gd name="T4" fmla="*/ 17 w 20"/>
                    <a:gd name="T5" fmla="*/ 1 h 50"/>
                    <a:gd name="T6" fmla="*/ 10 w 20"/>
                    <a:gd name="T7" fmla="*/ 20 h 50"/>
                    <a:gd name="T8" fmla="*/ 6 w 20"/>
                    <a:gd name="T9" fmla="*/ 33 h 50"/>
                    <a:gd name="T10" fmla="*/ 1 w 20"/>
                    <a:gd name="T11" fmla="*/ 47 h 50"/>
                    <a:gd name="T12" fmla="*/ 3 w 20"/>
                    <a:gd name="T13" fmla="*/ 48 h 50"/>
                    <a:gd name="T14" fmla="*/ 3 w 20"/>
                    <a:gd name="T15" fmla="*/ 48 h 50"/>
                    <a:gd name="T16" fmla="*/ 0 w 20"/>
                    <a:gd name="T17" fmla="*/ 48 h 50"/>
                    <a:gd name="T18" fmla="*/ 0 w 20"/>
                    <a:gd name="T19" fmla="*/ 48 h 50"/>
                    <a:gd name="T20" fmla="*/ 2 w 20"/>
                    <a:gd name="T21" fmla="*/ 49 h 50"/>
                    <a:gd name="T22" fmla="*/ 4 w 20"/>
                    <a:gd name="T23" fmla="*/ 45 h 50"/>
                    <a:gd name="T24" fmla="*/ 10 w 20"/>
                    <a:gd name="T25" fmla="*/ 30 h 50"/>
                    <a:gd name="T26" fmla="*/ 19 w 20"/>
                    <a:gd name="T27" fmla="*/ 2 h 50"/>
                    <a:gd name="T28" fmla="*/ 17 w 20"/>
                    <a:gd name="T29" fmla="*/ 2 h 50"/>
                    <a:gd name="T30" fmla="*/ 17 w 20"/>
                    <a:gd name="T31" fmla="*/ 2 h 50"/>
                    <a:gd name="T32" fmla="*/ 20 w 20"/>
                    <a:gd name="T33" fmla="*/ 2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0" h="50">
                      <a:moveTo>
                        <a:pt x="20" y="2"/>
                      </a:moveTo>
                      <a:cubicBezTo>
                        <a:pt x="19" y="1"/>
                        <a:pt x="19" y="1"/>
                        <a:pt x="19" y="1"/>
                      </a:cubicBezTo>
                      <a:cubicBezTo>
                        <a:pt x="19" y="0"/>
                        <a:pt x="17" y="0"/>
                        <a:pt x="17" y="1"/>
                      </a:cubicBezTo>
                      <a:cubicBezTo>
                        <a:pt x="14" y="7"/>
                        <a:pt x="12" y="14"/>
                        <a:pt x="10" y="20"/>
                      </a:cubicBezTo>
                      <a:cubicBezTo>
                        <a:pt x="9" y="25"/>
                        <a:pt x="7" y="29"/>
                        <a:pt x="6" y="33"/>
                      </a:cubicBezTo>
                      <a:cubicBezTo>
                        <a:pt x="5" y="35"/>
                        <a:pt x="2" y="46"/>
                        <a:pt x="1" y="47"/>
                      </a:cubicBezTo>
                      <a:cubicBezTo>
                        <a:pt x="1" y="47"/>
                        <a:pt x="2" y="48"/>
                        <a:pt x="3" y="48"/>
                      </a:cubicBezTo>
                      <a:cubicBezTo>
                        <a:pt x="3" y="48"/>
                        <a:pt x="3" y="48"/>
                        <a:pt x="3" y="48"/>
                      </a:cubicBezTo>
                      <a:cubicBezTo>
                        <a:pt x="3" y="46"/>
                        <a:pt x="0" y="46"/>
                        <a:pt x="0" y="48"/>
                      </a:cubicBezTo>
                      <a:cubicBezTo>
                        <a:pt x="0" y="48"/>
                        <a:pt x="0" y="48"/>
                        <a:pt x="0" y="48"/>
                      </a:cubicBezTo>
                      <a:cubicBezTo>
                        <a:pt x="0" y="49"/>
                        <a:pt x="1" y="50"/>
                        <a:pt x="2" y="49"/>
                      </a:cubicBezTo>
                      <a:cubicBezTo>
                        <a:pt x="4" y="49"/>
                        <a:pt x="4" y="46"/>
                        <a:pt x="4" y="45"/>
                      </a:cubicBezTo>
                      <a:cubicBezTo>
                        <a:pt x="6" y="40"/>
                        <a:pt x="8" y="35"/>
                        <a:pt x="10" y="30"/>
                      </a:cubicBezTo>
                      <a:cubicBezTo>
                        <a:pt x="13" y="21"/>
                        <a:pt x="16" y="11"/>
                        <a:pt x="19" y="2"/>
                      </a:cubicBezTo>
                      <a:cubicBezTo>
                        <a:pt x="18" y="2"/>
                        <a:pt x="17" y="2"/>
                        <a:pt x="17" y="2"/>
                      </a:cubicBezTo>
                      <a:cubicBezTo>
                        <a:pt x="17" y="2"/>
                        <a:pt x="17" y="2"/>
                        <a:pt x="17" y="2"/>
                      </a:cubicBezTo>
                      <a:cubicBezTo>
                        <a:pt x="17" y="4"/>
                        <a:pt x="20" y="3"/>
                        <a:pt x="2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9" name="Freeform 214"/>
                <p:cNvSpPr>
                  <a:spLocks/>
                </p:cNvSpPr>
                <p:nvPr/>
              </p:nvSpPr>
              <p:spPr bwMode="auto">
                <a:xfrm>
                  <a:off x="544" y="1510"/>
                  <a:ext cx="26" cy="40"/>
                </a:xfrm>
                <a:custGeom>
                  <a:avLst/>
                  <a:gdLst>
                    <a:gd name="T0" fmla="*/ 27 w 39"/>
                    <a:gd name="T1" fmla="*/ 57 h 60"/>
                    <a:gd name="T2" fmla="*/ 16 w 39"/>
                    <a:gd name="T3" fmla="*/ 36 h 60"/>
                    <a:gd name="T4" fmla="*/ 5 w 39"/>
                    <a:gd name="T5" fmla="*/ 22 h 60"/>
                    <a:gd name="T6" fmla="*/ 18 w 39"/>
                    <a:gd name="T7" fmla="*/ 4 h 60"/>
                    <a:gd name="T8" fmla="*/ 33 w 39"/>
                    <a:gd name="T9" fmla="*/ 30 h 60"/>
                    <a:gd name="T10" fmla="*/ 23 w 39"/>
                    <a:gd name="T11" fmla="*/ 57 h 60"/>
                    <a:gd name="T12" fmla="*/ 26 w 39"/>
                    <a:gd name="T13" fmla="*/ 57 h 60"/>
                    <a:gd name="T14" fmla="*/ 37 w 39"/>
                    <a:gd name="T15" fmla="*/ 16 h 60"/>
                    <a:gd name="T16" fmla="*/ 15 w 39"/>
                    <a:gd name="T17" fmla="*/ 1 h 60"/>
                    <a:gd name="T18" fmla="*/ 2 w 39"/>
                    <a:gd name="T19" fmla="*/ 20 h 60"/>
                    <a:gd name="T20" fmla="*/ 9 w 39"/>
                    <a:gd name="T21" fmla="*/ 34 h 60"/>
                    <a:gd name="T22" fmla="*/ 21 w 39"/>
                    <a:gd name="T23" fmla="*/ 48 h 60"/>
                    <a:gd name="T24" fmla="*/ 24 w 39"/>
                    <a:gd name="T25" fmla="*/ 59 h 60"/>
                    <a:gd name="T26" fmla="*/ 27 w 39"/>
                    <a:gd name="T27" fmla="*/ 57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9" h="60">
                      <a:moveTo>
                        <a:pt x="27" y="57"/>
                      </a:moveTo>
                      <a:cubicBezTo>
                        <a:pt x="23" y="49"/>
                        <a:pt x="23" y="43"/>
                        <a:pt x="16" y="36"/>
                      </a:cubicBezTo>
                      <a:cubicBezTo>
                        <a:pt x="11" y="32"/>
                        <a:pt x="7" y="28"/>
                        <a:pt x="5" y="22"/>
                      </a:cubicBezTo>
                      <a:cubicBezTo>
                        <a:pt x="2" y="12"/>
                        <a:pt x="9" y="5"/>
                        <a:pt x="18" y="4"/>
                      </a:cubicBezTo>
                      <a:cubicBezTo>
                        <a:pt x="35" y="1"/>
                        <a:pt x="35" y="20"/>
                        <a:pt x="33" y="30"/>
                      </a:cubicBezTo>
                      <a:cubicBezTo>
                        <a:pt x="30" y="39"/>
                        <a:pt x="24" y="47"/>
                        <a:pt x="23" y="57"/>
                      </a:cubicBezTo>
                      <a:cubicBezTo>
                        <a:pt x="23" y="58"/>
                        <a:pt x="26" y="58"/>
                        <a:pt x="26" y="57"/>
                      </a:cubicBezTo>
                      <a:cubicBezTo>
                        <a:pt x="27" y="43"/>
                        <a:pt x="39" y="31"/>
                        <a:pt x="37" y="16"/>
                      </a:cubicBezTo>
                      <a:cubicBezTo>
                        <a:pt x="35" y="5"/>
                        <a:pt x="27" y="0"/>
                        <a:pt x="15" y="1"/>
                      </a:cubicBezTo>
                      <a:cubicBezTo>
                        <a:pt x="7" y="2"/>
                        <a:pt x="0" y="12"/>
                        <a:pt x="2" y="20"/>
                      </a:cubicBezTo>
                      <a:cubicBezTo>
                        <a:pt x="2" y="26"/>
                        <a:pt x="5" y="30"/>
                        <a:pt x="9" y="34"/>
                      </a:cubicBezTo>
                      <a:cubicBezTo>
                        <a:pt x="14" y="39"/>
                        <a:pt x="19" y="41"/>
                        <a:pt x="21" y="48"/>
                      </a:cubicBezTo>
                      <a:cubicBezTo>
                        <a:pt x="22" y="52"/>
                        <a:pt x="23" y="55"/>
                        <a:pt x="24" y="59"/>
                      </a:cubicBezTo>
                      <a:cubicBezTo>
                        <a:pt x="25" y="60"/>
                        <a:pt x="28" y="59"/>
                        <a:pt x="27" y="5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0" name="Freeform 215"/>
                <p:cNvSpPr>
                  <a:spLocks/>
                </p:cNvSpPr>
                <p:nvPr/>
              </p:nvSpPr>
              <p:spPr bwMode="auto">
                <a:xfrm>
                  <a:off x="549" y="1514"/>
                  <a:ext cx="16" cy="17"/>
                </a:xfrm>
                <a:custGeom>
                  <a:avLst/>
                  <a:gdLst>
                    <a:gd name="T0" fmla="*/ 11 w 24"/>
                    <a:gd name="T1" fmla="*/ 22 h 25"/>
                    <a:gd name="T2" fmla="*/ 8 w 24"/>
                    <a:gd name="T3" fmla="*/ 5 h 25"/>
                    <a:gd name="T4" fmla="*/ 20 w 24"/>
                    <a:gd name="T5" fmla="*/ 11 h 25"/>
                    <a:gd name="T6" fmla="*/ 6 w 24"/>
                    <a:gd name="T7" fmla="*/ 19 h 25"/>
                    <a:gd name="T8" fmla="*/ 5 w 24"/>
                    <a:gd name="T9" fmla="*/ 22 h 25"/>
                    <a:gd name="T10" fmla="*/ 23 w 24"/>
                    <a:gd name="T11" fmla="*/ 13 h 25"/>
                    <a:gd name="T12" fmla="*/ 10 w 24"/>
                    <a:gd name="T13" fmla="*/ 1 h 25"/>
                    <a:gd name="T14" fmla="*/ 0 w 24"/>
                    <a:gd name="T15" fmla="*/ 13 h 25"/>
                    <a:gd name="T16" fmla="*/ 11 w 24"/>
                    <a:gd name="T17" fmla="*/ 25 h 25"/>
                    <a:gd name="T18" fmla="*/ 11 w 24"/>
                    <a:gd name="T19" fmla="*/ 22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4" h="25">
                      <a:moveTo>
                        <a:pt x="11" y="22"/>
                      </a:moveTo>
                      <a:cubicBezTo>
                        <a:pt x="2" y="21"/>
                        <a:pt x="1" y="9"/>
                        <a:pt x="8" y="5"/>
                      </a:cubicBezTo>
                      <a:cubicBezTo>
                        <a:pt x="13" y="2"/>
                        <a:pt x="20" y="5"/>
                        <a:pt x="20" y="11"/>
                      </a:cubicBezTo>
                      <a:cubicBezTo>
                        <a:pt x="20" y="19"/>
                        <a:pt x="12" y="20"/>
                        <a:pt x="6" y="19"/>
                      </a:cubicBezTo>
                      <a:cubicBezTo>
                        <a:pt x="4" y="19"/>
                        <a:pt x="3" y="21"/>
                        <a:pt x="5" y="22"/>
                      </a:cubicBezTo>
                      <a:cubicBezTo>
                        <a:pt x="13" y="23"/>
                        <a:pt x="21" y="21"/>
                        <a:pt x="23" y="13"/>
                      </a:cubicBezTo>
                      <a:cubicBezTo>
                        <a:pt x="24" y="5"/>
                        <a:pt x="18" y="0"/>
                        <a:pt x="10" y="1"/>
                      </a:cubicBezTo>
                      <a:cubicBezTo>
                        <a:pt x="4" y="2"/>
                        <a:pt x="1" y="7"/>
                        <a:pt x="0" y="13"/>
                      </a:cubicBezTo>
                      <a:cubicBezTo>
                        <a:pt x="0" y="19"/>
                        <a:pt x="5" y="24"/>
                        <a:pt x="11" y="25"/>
                      </a:cubicBezTo>
                      <a:cubicBezTo>
                        <a:pt x="13" y="25"/>
                        <a:pt x="13" y="22"/>
                        <a:pt x="11" y="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1" name="Freeform 216"/>
                <p:cNvSpPr>
                  <a:spLocks/>
                </p:cNvSpPr>
                <p:nvPr/>
              </p:nvSpPr>
              <p:spPr bwMode="auto">
                <a:xfrm>
                  <a:off x="549" y="1516"/>
                  <a:ext cx="14" cy="14"/>
                </a:xfrm>
                <a:custGeom>
                  <a:avLst/>
                  <a:gdLst>
                    <a:gd name="T0" fmla="*/ 4 w 21"/>
                    <a:gd name="T1" fmla="*/ 5 h 21"/>
                    <a:gd name="T2" fmla="*/ 7 w 21"/>
                    <a:gd name="T3" fmla="*/ 7 h 21"/>
                    <a:gd name="T4" fmla="*/ 5 w 21"/>
                    <a:gd name="T5" fmla="*/ 15 h 21"/>
                    <a:gd name="T6" fmla="*/ 4 w 21"/>
                    <a:gd name="T7" fmla="*/ 14 h 21"/>
                    <a:gd name="T8" fmla="*/ 8 w 21"/>
                    <a:gd name="T9" fmla="*/ 6 h 21"/>
                    <a:gd name="T10" fmla="*/ 12 w 21"/>
                    <a:gd name="T11" fmla="*/ 6 h 21"/>
                    <a:gd name="T12" fmla="*/ 9 w 21"/>
                    <a:gd name="T13" fmla="*/ 18 h 21"/>
                    <a:gd name="T14" fmla="*/ 8 w 21"/>
                    <a:gd name="T15" fmla="*/ 15 h 21"/>
                    <a:gd name="T16" fmla="*/ 13 w 21"/>
                    <a:gd name="T17" fmla="*/ 4 h 21"/>
                    <a:gd name="T18" fmla="*/ 17 w 21"/>
                    <a:gd name="T19" fmla="*/ 3 h 21"/>
                    <a:gd name="T20" fmla="*/ 12 w 21"/>
                    <a:gd name="T21" fmla="*/ 5 h 21"/>
                    <a:gd name="T22" fmla="*/ 11 w 21"/>
                    <a:gd name="T23" fmla="*/ 3 h 21"/>
                    <a:gd name="T24" fmla="*/ 9 w 21"/>
                    <a:gd name="T25" fmla="*/ 10 h 21"/>
                    <a:gd name="T26" fmla="*/ 9 w 21"/>
                    <a:gd name="T27" fmla="*/ 14 h 21"/>
                    <a:gd name="T28" fmla="*/ 12 w 21"/>
                    <a:gd name="T29" fmla="*/ 14 h 21"/>
                    <a:gd name="T30" fmla="*/ 13 w 21"/>
                    <a:gd name="T31" fmla="*/ 13 h 21"/>
                    <a:gd name="T32" fmla="*/ 18 w 21"/>
                    <a:gd name="T33" fmla="*/ 9 h 21"/>
                    <a:gd name="T34" fmla="*/ 17 w 21"/>
                    <a:gd name="T35" fmla="*/ 11 h 21"/>
                    <a:gd name="T36" fmla="*/ 15 w 21"/>
                    <a:gd name="T37" fmla="*/ 8 h 21"/>
                    <a:gd name="T38" fmla="*/ 7 w 21"/>
                    <a:gd name="T39" fmla="*/ 10 h 21"/>
                    <a:gd name="T40" fmla="*/ 7 w 21"/>
                    <a:gd name="T41" fmla="*/ 10 h 21"/>
                    <a:gd name="T42" fmla="*/ 8 w 21"/>
                    <a:gd name="T43" fmla="*/ 14 h 21"/>
                    <a:gd name="T44" fmla="*/ 12 w 21"/>
                    <a:gd name="T45" fmla="*/ 1 h 21"/>
                    <a:gd name="T46" fmla="*/ 17 w 21"/>
                    <a:gd name="T47" fmla="*/ 4 h 21"/>
                    <a:gd name="T48" fmla="*/ 18 w 21"/>
                    <a:gd name="T49" fmla="*/ 10 h 21"/>
                    <a:gd name="T50" fmla="*/ 20 w 21"/>
                    <a:gd name="T51" fmla="*/ 10 h 21"/>
                    <a:gd name="T52" fmla="*/ 21 w 21"/>
                    <a:gd name="T53" fmla="*/ 8 h 21"/>
                    <a:gd name="T54" fmla="*/ 18 w 21"/>
                    <a:gd name="T55" fmla="*/ 8 h 21"/>
                    <a:gd name="T56" fmla="*/ 18 w 21"/>
                    <a:gd name="T57" fmla="*/ 13 h 21"/>
                    <a:gd name="T58" fmla="*/ 15 w 21"/>
                    <a:gd name="T59" fmla="*/ 13 h 21"/>
                    <a:gd name="T60" fmla="*/ 17 w 21"/>
                    <a:gd name="T61" fmla="*/ 6 h 21"/>
                    <a:gd name="T62" fmla="*/ 16 w 21"/>
                    <a:gd name="T63" fmla="*/ 5 h 21"/>
                    <a:gd name="T64" fmla="*/ 11 w 21"/>
                    <a:gd name="T65" fmla="*/ 5 h 21"/>
                    <a:gd name="T66" fmla="*/ 10 w 21"/>
                    <a:gd name="T67" fmla="*/ 13 h 21"/>
                    <a:gd name="T68" fmla="*/ 13 w 21"/>
                    <a:gd name="T69" fmla="*/ 3 h 21"/>
                    <a:gd name="T70" fmla="*/ 14 w 21"/>
                    <a:gd name="T71" fmla="*/ 6 h 21"/>
                    <a:gd name="T72" fmla="*/ 9 w 21"/>
                    <a:gd name="T73" fmla="*/ 17 h 21"/>
                    <a:gd name="T74" fmla="*/ 5 w 21"/>
                    <a:gd name="T75" fmla="*/ 17 h 21"/>
                    <a:gd name="T76" fmla="*/ 8 w 21"/>
                    <a:gd name="T77" fmla="*/ 5 h 21"/>
                    <a:gd name="T78" fmla="*/ 10 w 21"/>
                    <a:gd name="T79" fmla="*/ 4 h 21"/>
                    <a:gd name="T80" fmla="*/ 5 w 21"/>
                    <a:gd name="T81" fmla="*/ 14 h 21"/>
                    <a:gd name="T82" fmla="*/ 1 w 21"/>
                    <a:gd name="T83" fmla="*/ 13 h 21"/>
                    <a:gd name="T84" fmla="*/ 4 w 21"/>
                    <a:gd name="T85" fmla="*/ 5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1" h="21">
                      <a:moveTo>
                        <a:pt x="6" y="11"/>
                      </a:moveTo>
                      <a:cubicBezTo>
                        <a:pt x="6" y="10"/>
                        <a:pt x="6" y="8"/>
                        <a:pt x="7" y="7"/>
                      </a:cubicBezTo>
                      <a:cubicBezTo>
                        <a:pt x="6" y="6"/>
                        <a:pt x="5" y="6"/>
                        <a:pt x="4" y="5"/>
                      </a:cubicBezTo>
                      <a:cubicBezTo>
                        <a:pt x="4" y="8"/>
                        <a:pt x="2" y="11"/>
                        <a:pt x="1" y="13"/>
                      </a:cubicBezTo>
                      <a:cubicBezTo>
                        <a:pt x="2" y="13"/>
                        <a:pt x="3" y="14"/>
                        <a:pt x="3" y="14"/>
                      </a:cubicBezTo>
                      <a:cubicBezTo>
                        <a:pt x="5" y="12"/>
                        <a:pt x="5" y="10"/>
                        <a:pt x="7" y="7"/>
                      </a:cubicBezTo>
                      <a:cubicBezTo>
                        <a:pt x="6" y="7"/>
                        <a:pt x="5" y="7"/>
                        <a:pt x="4" y="7"/>
                      </a:cubicBezTo>
                      <a:cubicBezTo>
                        <a:pt x="4" y="9"/>
                        <a:pt x="3" y="12"/>
                        <a:pt x="2" y="14"/>
                      </a:cubicBezTo>
                      <a:cubicBezTo>
                        <a:pt x="2" y="16"/>
                        <a:pt x="4" y="16"/>
                        <a:pt x="5" y="15"/>
                      </a:cubicBezTo>
                      <a:cubicBezTo>
                        <a:pt x="7" y="12"/>
                        <a:pt x="8" y="8"/>
                        <a:pt x="9" y="5"/>
                      </a:cubicBezTo>
                      <a:cubicBezTo>
                        <a:pt x="9" y="4"/>
                        <a:pt x="8" y="4"/>
                        <a:pt x="7" y="4"/>
                      </a:cubicBezTo>
                      <a:cubicBezTo>
                        <a:pt x="7" y="8"/>
                        <a:pt x="5" y="11"/>
                        <a:pt x="4" y="14"/>
                      </a:cubicBezTo>
                      <a:cubicBezTo>
                        <a:pt x="5" y="14"/>
                        <a:pt x="5" y="15"/>
                        <a:pt x="6" y="15"/>
                      </a:cubicBezTo>
                      <a:cubicBezTo>
                        <a:pt x="8" y="12"/>
                        <a:pt x="9" y="9"/>
                        <a:pt x="11" y="6"/>
                      </a:cubicBezTo>
                      <a:cubicBezTo>
                        <a:pt x="10" y="6"/>
                        <a:pt x="9" y="6"/>
                        <a:pt x="8" y="6"/>
                      </a:cubicBezTo>
                      <a:cubicBezTo>
                        <a:pt x="8" y="10"/>
                        <a:pt x="5" y="13"/>
                        <a:pt x="5" y="17"/>
                      </a:cubicBezTo>
                      <a:cubicBezTo>
                        <a:pt x="5" y="19"/>
                        <a:pt x="8" y="19"/>
                        <a:pt x="8" y="18"/>
                      </a:cubicBezTo>
                      <a:cubicBezTo>
                        <a:pt x="10" y="14"/>
                        <a:pt x="11" y="10"/>
                        <a:pt x="12" y="6"/>
                      </a:cubicBezTo>
                      <a:cubicBezTo>
                        <a:pt x="13" y="4"/>
                        <a:pt x="10" y="3"/>
                        <a:pt x="10" y="5"/>
                      </a:cubicBezTo>
                      <a:cubicBezTo>
                        <a:pt x="8" y="9"/>
                        <a:pt x="6" y="13"/>
                        <a:pt x="6" y="17"/>
                      </a:cubicBezTo>
                      <a:cubicBezTo>
                        <a:pt x="6" y="18"/>
                        <a:pt x="8" y="19"/>
                        <a:pt x="9" y="18"/>
                      </a:cubicBezTo>
                      <a:cubicBezTo>
                        <a:pt x="11" y="14"/>
                        <a:pt x="12" y="10"/>
                        <a:pt x="14" y="6"/>
                      </a:cubicBezTo>
                      <a:cubicBezTo>
                        <a:pt x="13" y="6"/>
                        <a:pt x="12" y="5"/>
                        <a:pt x="11" y="5"/>
                      </a:cubicBezTo>
                      <a:cubicBezTo>
                        <a:pt x="10" y="9"/>
                        <a:pt x="9" y="12"/>
                        <a:pt x="8" y="15"/>
                      </a:cubicBezTo>
                      <a:cubicBezTo>
                        <a:pt x="9" y="16"/>
                        <a:pt x="9" y="16"/>
                        <a:pt x="10" y="16"/>
                      </a:cubicBezTo>
                      <a:cubicBezTo>
                        <a:pt x="12" y="12"/>
                        <a:pt x="12" y="8"/>
                        <a:pt x="15" y="5"/>
                      </a:cubicBezTo>
                      <a:cubicBezTo>
                        <a:pt x="14" y="4"/>
                        <a:pt x="13" y="4"/>
                        <a:pt x="13" y="4"/>
                      </a:cubicBezTo>
                      <a:cubicBezTo>
                        <a:pt x="13" y="7"/>
                        <a:pt x="11" y="10"/>
                        <a:pt x="10" y="13"/>
                      </a:cubicBezTo>
                      <a:cubicBezTo>
                        <a:pt x="11" y="14"/>
                        <a:pt x="12" y="14"/>
                        <a:pt x="13" y="14"/>
                      </a:cubicBezTo>
                      <a:cubicBezTo>
                        <a:pt x="14" y="10"/>
                        <a:pt x="15" y="6"/>
                        <a:pt x="17" y="3"/>
                      </a:cubicBezTo>
                      <a:cubicBezTo>
                        <a:pt x="18" y="1"/>
                        <a:pt x="15" y="0"/>
                        <a:pt x="14" y="1"/>
                      </a:cubicBezTo>
                      <a:cubicBezTo>
                        <a:pt x="13" y="2"/>
                        <a:pt x="13" y="2"/>
                        <a:pt x="12" y="3"/>
                      </a:cubicBezTo>
                      <a:cubicBezTo>
                        <a:pt x="12" y="4"/>
                        <a:pt x="12" y="4"/>
                        <a:pt x="12" y="5"/>
                      </a:cubicBezTo>
                      <a:cubicBezTo>
                        <a:pt x="13" y="5"/>
                        <a:pt x="14" y="4"/>
                        <a:pt x="15" y="5"/>
                      </a:cubicBezTo>
                      <a:cubicBezTo>
                        <a:pt x="15" y="4"/>
                        <a:pt x="14" y="3"/>
                        <a:pt x="14" y="2"/>
                      </a:cubicBezTo>
                      <a:cubicBezTo>
                        <a:pt x="13" y="3"/>
                        <a:pt x="12" y="4"/>
                        <a:pt x="11" y="3"/>
                      </a:cubicBezTo>
                      <a:cubicBezTo>
                        <a:pt x="11" y="4"/>
                        <a:pt x="11" y="5"/>
                        <a:pt x="11" y="6"/>
                      </a:cubicBezTo>
                      <a:cubicBezTo>
                        <a:pt x="12" y="5"/>
                        <a:pt x="15" y="5"/>
                        <a:pt x="14" y="7"/>
                      </a:cubicBezTo>
                      <a:cubicBezTo>
                        <a:pt x="13" y="9"/>
                        <a:pt x="11" y="10"/>
                        <a:pt x="9" y="10"/>
                      </a:cubicBezTo>
                      <a:cubicBezTo>
                        <a:pt x="10" y="11"/>
                        <a:pt x="10" y="12"/>
                        <a:pt x="11" y="13"/>
                      </a:cubicBezTo>
                      <a:cubicBezTo>
                        <a:pt x="12" y="10"/>
                        <a:pt x="13" y="14"/>
                        <a:pt x="11" y="15"/>
                      </a:cubicBezTo>
                      <a:cubicBezTo>
                        <a:pt x="10" y="15"/>
                        <a:pt x="9" y="15"/>
                        <a:pt x="9" y="14"/>
                      </a:cubicBezTo>
                      <a:cubicBezTo>
                        <a:pt x="8" y="13"/>
                        <a:pt x="10" y="12"/>
                        <a:pt x="11" y="11"/>
                      </a:cubicBezTo>
                      <a:cubicBezTo>
                        <a:pt x="12" y="10"/>
                        <a:pt x="14" y="9"/>
                        <a:pt x="15" y="11"/>
                      </a:cubicBezTo>
                      <a:cubicBezTo>
                        <a:pt x="16" y="13"/>
                        <a:pt x="13" y="14"/>
                        <a:pt x="12" y="14"/>
                      </a:cubicBezTo>
                      <a:cubicBezTo>
                        <a:pt x="9" y="15"/>
                        <a:pt x="11" y="11"/>
                        <a:pt x="11" y="10"/>
                      </a:cubicBezTo>
                      <a:cubicBezTo>
                        <a:pt x="12" y="9"/>
                        <a:pt x="13" y="8"/>
                        <a:pt x="14" y="8"/>
                      </a:cubicBezTo>
                      <a:cubicBezTo>
                        <a:pt x="17" y="9"/>
                        <a:pt x="14" y="12"/>
                        <a:pt x="13" y="13"/>
                      </a:cubicBezTo>
                      <a:cubicBezTo>
                        <a:pt x="11" y="14"/>
                        <a:pt x="11" y="11"/>
                        <a:pt x="12" y="10"/>
                      </a:cubicBezTo>
                      <a:cubicBezTo>
                        <a:pt x="12" y="9"/>
                        <a:pt x="14" y="8"/>
                        <a:pt x="15" y="8"/>
                      </a:cubicBezTo>
                      <a:cubicBezTo>
                        <a:pt x="16" y="7"/>
                        <a:pt x="18" y="7"/>
                        <a:pt x="18" y="9"/>
                      </a:cubicBezTo>
                      <a:cubicBezTo>
                        <a:pt x="17" y="11"/>
                        <a:pt x="15" y="13"/>
                        <a:pt x="14" y="13"/>
                      </a:cubicBezTo>
                      <a:cubicBezTo>
                        <a:pt x="10" y="12"/>
                        <a:pt x="14" y="7"/>
                        <a:pt x="16" y="7"/>
                      </a:cubicBezTo>
                      <a:cubicBezTo>
                        <a:pt x="18" y="7"/>
                        <a:pt x="17" y="10"/>
                        <a:pt x="17" y="11"/>
                      </a:cubicBezTo>
                      <a:cubicBezTo>
                        <a:pt x="16" y="13"/>
                        <a:pt x="14" y="14"/>
                        <a:pt x="12" y="14"/>
                      </a:cubicBezTo>
                      <a:cubicBezTo>
                        <a:pt x="7" y="15"/>
                        <a:pt x="10" y="9"/>
                        <a:pt x="11" y="8"/>
                      </a:cubicBezTo>
                      <a:cubicBezTo>
                        <a:pt x="13" y="7"/>
                        <a:pt x="14" y="7"/>
                        <a:pt x="15" y="8"/>
                      </a:cubicBezTo>
                      <a:cubicBezTo>
                        <a:pt x="16" y="10"/>
                        <a:pt x="15" y="12"/>
                        <a:pt x="13" y="14"/>
                      </a:cubicBezTo>
                      <a:cubicBezTo>
                        <a:pt x="12" y="15"/>
                        <a:pt x="10" y="16"/>
                        <a:pt x="8" y="15"/>
                      </a:cubicBezTo>
                      <a:cubicBezTo>
                        <a:pt x="7" y="14"/>
                        <a:pt x="7" y="11"/>
                        <a:pt x="7" y="10"/>
                      </a:cubicBezTo>
                      <a:cubicBezTo>
                        <a:pt x="7" y="7"/>
                        <a:pt x="11" y="3"/>
                        <a:pt x="14" y="5"/>
                      </a:cubicBezTo>
                      <a:cubicBezTo>
                        <a:pt x="17" y="6"/>
                        <a:pt x="17" y="11"/>
                        <a:pt x="15" y="13"/>
                      </a:cubicBezTo>
                      <a:cubicBezTo>
                        <a:pt x="13" y="19"/>
                        <a:pt x="7" y="15"/>
                        <a:pt x="7" y="10"/>
                      </a:cubicBezTo>
                      <a:cubicBezTo>
                        <a:pt x="6" y="7"/>
                        <a:pt x="9" y="4"/>
                        <a:pt x="12" y="4"/>
                      </a:cubicBezTo>
                      <a:cubicBezTo>
                        <a:pt x="17" y="3"/>
                        <a:pt x="18" y="8"/>
                        <a:pt x="16" y="11"/>
                      </a:cubicBezTo>
                      <a:cubicBezTo>
                        <a:pt x="15" y="14"/>
                        <a:pt x="11" y="15"/>
                        <a:pt x="8" y="14"/>
                      </a:cubicBezTo>
                      <a:cubicBezTo>
                        <a:pt x="6" y="13"/>
                        <a:pt x="5" y="15"/>
                        <a:pt x="7" y="16"/>
                      </a:cubicBezTo>
                      <a:cubicBezTo>
                        <a:pt x="12" y="19"/>
                        <a:pt x="19" y="15"/>
                        <a:pt x="20" y="9"/>
                      </a:cubicBezTo>
                      <a:cubicBezTo>
                        <a:pt x="20" y="5"/>
                        <a:pt x="17" y="0"/>
                        <a:pt x="12" y="1"/>
                      </a:cubicBezTo>
                      <a:cubicBezTo>
                        <a:pt x="7" y="2"/>
                        <a:pt x="3" y="7"/>
                        <a:pt x="4" y="12"/>
                      </a:cubicBezTo>
                      <a:cubicBezTo>
                        <a:pt x="5" y="17"/>
                        <a:pt x="11" y="21"/>
                        <a:pt x="16" y="17"/>
                      </a:cubicBezTo>
                      <a:cubicBezTo>
                        <a:pt x="20" y="14"/>
                        <a:pt x="20" y="8"/>
                        <a:pt x="17" y="4"/>
                      </a:cubicBezTo>
                      <a:cubicBezTo>
                        <a:pt x="14" y="0"/>
                        <a:pt x="9" y="1"/>
                        <a:pt x="6" y="5"/>
                      </a:cubicBezTo>
                      <a:cubicBezTo>
                        <a:pt x="3" y="9"/>
                        <a:pt x="3" y="16"/>
                        <a:pt x="8" y="18"/>
                      </a:cubicBezTo>
                      <a:cubicBezTo>
                        <a:pt x="13" y="20"/>
                        <a:pt x="18" y="15"/>
                        <a:pt x="18" y="10"/>
                      </a:cubicBezTo>
                      <a:cubicBezTo>
                        <a:pt x="19" y="5"/>
                        <a:pt x="13" y="2"/>
                        <a:pt x="10" y="5"/>
                      </a:cubicBezTo>
                      <a:cubicBezTo>
                        <a:pt x="6" y="8"/>
                        <a:pt x="5" y="13"/>
                        <a:pt x="9" y="16"/>
                      </a:cubicBezTo>
                      <a:cubicBezTo>
                        <a:pt x="13" y="19"/>
                        <a:pt x="19" y="14"/>
                        <a:pt x="20" y="10"/>
                      </a:cubicBezTo>
                      <a:cubicBezTo>
                        <a:pt x="21" y="6"/>
                        <a:pt x="17" y="3"/>
                        <a:pt x="13" y="5"/>
                      </a:cubicBezTo>
                      <a:cubicBezTo>
                        <a:pt x="9" y="7"/>
                        <a:pt x="8" y="13"/>
                        <a:pt x="12" y="15"/>
                      </a:cubicBezTo>
                      <a:cubicBezTo>
                        <a:pt x="16" y="18"/>
                        <a:pt x="21" y="12"/>
                        <a:pt x="21" y="8"/>
                      </a:cubicBezTo>
                      <a:cubicBezTo>
                        <a:pt x="19" y="3"/>
                        <a:pt x="14" y="5"/>
                        <a:pt x="11" y="7"/>
                      </a:cubicBezTo>
                      <a:cubicBezTo>
                        <a:pt x="8" y="9"/>
                        <a:pt x="7" y="15"/>
                        <a:pt x="12" y="16"/>
                      </a:cubicBezTo>
                      <a:cubicBezTo>
                        <a:pt x="16" y="16"/>
                        <a:pt x="18" y="12"/>
                        <a:pt x="18" y="8"/>
                      </a:cubicBezTo>
                      <a:cubicBezTo>
                        <a:pt x="17" y="4"/>
                        <a:pt x="12" y="5"/>
                        <a:pt x="10" y="7"/>
                      </a:cubicBezTo>
                      <a:cubicBezTo>
                        <a:pt x="8" y="9"/>
                        <a:pt x="6" y="14"/>
                        <a:pt x="8" y="16"/>
                      </a:cubicBezTo>
                      <a:cubicBezTo>
                        <a:pt x="11" y="18"/>
                        <a:pt x="17" y="16"/>
                        <a:pt x="18" y="13"/>
                      </a:cubicBezTo>
                      <a:cubicBezTo>
                        <a:pt x="19" y="10"/>
                        <a:pt x="16" y="6"/>
                        <a:pt x="13" y="7"/>
                      </a:cubicBezTo>
                      <a:cubicBezTo>
                        <a:pt x="9" y="8"/>
                        <a:pt x="3" y="13"/>
                        <a:pt x="7" y="16"/>
                      </a:cubicBezTo>
                      <a:cubicBezTo>
                        <a:pt x="10" y="19"/>
                        <a:pt x="15" y="16"/>
                        <a:pt x="15" y="13"/>
                      </a:cubicBezTo>
                      <a:cubicBezTo>
                        <a:pt x="16" y="8"/>
                        <a:pt x="10" y="8"/>
                        <a:pt x="8" y="11"/>
                      </a:cubicBezTo>
                      <a:cubicBezTo>
                        <a:pt x="8" y="12"/>
                        <a:pt x="9" y="14"/>
                        <a:pt x="10" y="13"/>
                      </a:cubicBezTo>
                      <a:cubicBezTo>
                        <a:pt x="13" y="12"/>
                        <a:pt x="16" y="10"/>
                        <a:pt x="17" y="6"/>
                      </a:cubicBezTo>
                      <a:cubicBezTo>
                        <a:pt x="18" y="2"/>
                        <a:pt x="12" y="3"/>
                        <a:pt x="10" y="3"/>
                      </a:cubicBezTo>
                      <a:cubicBezTo>
                        <a:pt x="8" y="3"/>
                        <a:pt x="9" y="5"/>
                        <a:pt x="10" y="6"/>
                      </a:cubicBezTo>
                      <a:cubicBezTo>
                        <a:pt x="12" y="6"/>
                        <a:pt x="14" y="6"/>
                        <a:pt x="16" y="5"/>
                      </a:cubicBezTo>
                      <a:cubicBezTo>
                        <a:pt x="17" y="4"/>
                        <a:pt x="17" y="2"/>
                        <a:pt x="15" y="2"/>
                      </a:cubicBezTo>
                      <a:cubicBezTo>
                        <a:pt x="14" y="2"/>
                        <a:pt x="12" y="2"/>
                        <a:pt x="11" y="3"/>
                      </a:cubicBezTo>
                      <a:cubicBezTo>
                        <a:pt x="9" y="3"/>
                        <a:pt x="10" y="5"/>
                        <a:pt x="11" y="5"/>
                      </a:cubicBezTo>
                      <a:cubicBezTo>
                        <a:pt x="13" y="6"/>
                        <a:pt x="15" y="5"/>
                        <a:pt x="17" y="3"/>
                      </a:cubicBezTo>
                      <a:cubicBezTo>
                        <a:pt x="16" y="2"/>
                        <a:pt x="15" y="2"/>
                        <a:pt x="14" y="1"/>
                      </a:cubicBezTo>
                      <a:cubicBezTo>
                        <a:pt x="12" y="5"/>
                        <a:pt x="11" y="9"/>
                        <a:pt x="10" y="13"/>
                      </a:cubicBezTo>
                      <a:cubicBezTo>
                        <a:pt x="10" y="15"/>
                        <a:pt x="13" y="16"/>
                        <a:pt x="13" y="14"/>
                      </a:cubicBezTo>
                      <a:cubicBezTo>
                        <a:pt x="14" y="11"/>
                        <a:pt x="16" y="7"/>
                        <a:pt x="16" y="4"/>
                      </a:cubicBezTo>
                      <a:cubicBezTo>
                        <a:pt x="15" y="2"/>
                        <a:pt x="14" y="1"/>
                        <a:pt x="13" y="3"/>
                      </a:cubicBezTo>
                      <a:cubicBezTo>
                        <a:pt x="10" y="6"/>
                        <a:pt x="9" y="11"/>
                        <a:pt x="8" y="16"/>
                      </a:cubicBezTo>
                      <a:cubicBezTo>
                        <a:pt x="7" y="17"/>
                        <a:pt x="9" y="18"/>
                        <a:pt x="10" y="17"/>
                      </a:cubicBezTo>
                      <a:cubicBezTo>
                        <a:pt x="12" y="13"/>
                        <a:pt x="13" y="10"/>
                        <a:pt x="14" y="6"/>
                      </a:cubicBezTo>
                      <a:cubicBezTo>
                        <a:pt x="14" y="4"/>
                        <a:pt x="12" y="3"/>
                        <a:pt x="11" y="5"/>
                      </a:cubicBezTo>
                      <a:cubicBezTo>
                        <a:pt x="10" y="9"/>
                        <a:pt x="8" y="13"/>
                        <a:pt x="6" y="16"/>
                      </a:cubicBezTo>
                      <a:cubicBezTo>
                        <a:pt x="7" y="17"/>
                        <a:pt x="8" y="17"/>
                        <a:pt x="9" y="17"/>
                      </a:cubicBezTo>
                      <a:cubicBezTo>
                        <a:pt x="9" y="13"/>
                        <a:pt x="10" y="10"/>
                        <a:pt x="12" y="6"/>
                      </a:cubicBezTo>
                      <a:cubicBezTo>
                        <a:pt x="11" y="6"/>
                        <a:pt x="10" y="6"/>
                        <a:pt x="9" y="5"/>
                      </a:cubicBezTo>
                      <a:cubicBezTo>
                        <a:pt x="8" y="9"/>
                        <a:pt x="7" y="13"/>
                        <a:pt x="5" y="17"/>
                      </a:cubicBezTo>
                      <a:cubicBezTo>
                        <a:pt x="6" y="17"/>
                        <a:pt x="7" y="17"/>
                        <a:pt x="8" y="17"/>
                      </a:cubicBezTo>
                      <a:cubicBezTo>
                        <a:pt x="8" y="13"/>
                        <a:pt x="10" y="10"/>
                        <a:pt x="11" y="6"/>
                      </a:cubicBezTo>
                      <a:cubicBezTo>
                        <a:pt x="11" y="4"/>
                        <a:pt x="9" y="4"/>
                        <a:pt x="8" y="5"/>
                      </a:cubicBezTo>
                      <a:cubicBezTo>
                        <a:pt x="6" y="8"/>
                        <a:pt x="5" y="11"/>
                        <a:pt x="4" y="14"/>
                      </a:cubicBezTo>
                      <a:cubicBezTo>
                        <a:pt x="3" y="16"/>
                        <a:pt x="5" y="17"/>
                        <a:pt x="6" y="15"/>
                      </a:cubicBezTo>
                      <a:cubicBezTo>
                        <a:pt x="8" y="12"/>
                        <a:pt x="9" y="8"/>
                        <a:pt x="10" y="4"/>
                      </a:cubicBezTo>
                      <a:cubicBezTo>
                        <a:pt x="10" y="2"/>
                        <a:pt x="7" y="2"/>
                        <a:pt x="7" y="4"/>
                      </a:cubicBezTo>
                      <a:cubicBezTo>
                        <a:pt x="5" y="7"/>
                        <a:pt x="4" y="10"/>
                        <a:pt x="2" y="13"/>
                      </a:cubicBezTo>
                      <a:cubicBezTo>
                        <a:pt x="3" y="14"/>
                        <a:pt x="4" y="14"/>
                        <a:pt x="5" y="14"/>
                      </a:cubicBezTo>
                      <a:cubicBezTo>
                        <a:pt x="5" y="12"/>
                        <a:pt x="7" y="9"/>
                        <a:pt x="7" y="7"/>
                      </a:cubicBezTo>
                      <a:cubicBezTo>
                        <a:pt x="7" y="5"/>
                        <a:pt x="5" y="5"/>
                        <a:pt x="4" y="6"/>
                      </a:cubicBezTo>
                      <a:cubicBezTo>
                        <a:pt x="3" y="8"/>
                        <a:pt x="2" y="11"/>
                        <a:pt x="1" y="13"/>
                      </a:cubicBezTo>
                      <a:cubicBezTo>
                        <a:pt x="0" y="15"/>
                        <a:pt x="3" y="16"/>
                        <a:pt x="3" y="14"/>
                      </a:cubicBezTo>
                      <a:cubicBezTo>
                        <a:pt x="5" y="12"/>
                        <a:pt x="6" y="9"/>
                        <a:pt x="7" y="6"/>
                      </a:cubicBezTo>
                      <a:cubicBezTo>
                        <a:pt x="7" y="5"/>
                        <a:pt x="5" y="4"/>
                        <a:pt x="4" y="5"/>
                      </a:cubicBezTo>
                      <a:cubicBezTo>
                        <a:pt x="3" y="7"/>
                        <a:pt x="3" y="9"/>
                        <a:pt x="3" y="11"/>
                      </a:cubicBezTo>
                      <a:cubicBezTo>
                        <a:pt x="3" y="13"/>
                        <a:pt x="6" y="13"/>
                        <a:pt x="6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2" name="Freeform 217"/>
                <p:cNvSpPr>
                  <a:spLocks/>
                </p:cNvSpPr>
                <p:nvPr/>
              </p:nvSpPr>
              <p:spPr bwMode="auto">
                <a:xfrm>
                  <a:off x="530" y="1583"/>
                  <a:ext cx="36" cy="52"/>
                </a:xfrm>
                <a:custGeom>
                  <a:avLst/>
                  <a:gdLst>
                    <a:gd name="T0" fmla="*/ 30 w 54"/>
                    <a:gd name="T1" fmla="*/ 2 h 78"/>
                    <a:gd name="T2" fmla="*/ 7 w 54"/>
                    <a:gd name="T3" fmla="*/ 11 h 78"/>
                    <a:gd name="T4" fmla="*/ 5 w 54"/>
                    <a:gd name="T5" fmla="*/ 47 h 78"/>
                    <a:gd name="T6" fmla="*/ 30 w 54"/>
                    <a:gd name="T7" fmla="*/ 74 h 78"/>
                    <a:gd name="T8" fmla="*/ 54 w 54"/>
                    <a:gd name="T9" fmla="*/ 63 h 78"/>
                    <a:gd name="T10" fmla="*/ 54 w 54"/>
                    <a:gd name="T11" fmla="*/ 61 h 78"/>
                    <a:gd name="T12" fmla="*/ 43 w 54"/>
                    <a:gd name="T13" fmla="*/ 50 h 78"/>
                    <a:gd name="T14" fmla="*/ 40 w 54"/>
                    <a:gd name="T15" fmla="*/ 51 h 78"/>
                    <a:gd name="T16" fmla="*/ 17 w 54"/>
                    <a:gd name="T17" fmla="*/ 34 h 78"/>
                    <a:gd name="T18" fmla="*/ 29 w 54"/>
                    <a:gd name="T19" fmla="*/ 20 h 78"/>
                    <a:gd name="T20" fmla="*/ 27 w 54"/>
                    <a:gd name="T21" fmla="*/ 4 h 78"/>
                    <a:gd name="T22" fmla="*/ 25 w 54"/>
                    <a:gd name="T23" fmla="*/ 4 h 78"/>
                    <a:gd name="T24" fmla="*/ 24 w 54"/>
                    <a:gd name="T25" fmla="*/ 20 h 78"/>
                    <a:gd name="T26" fmla="*/ 20 w 54"/>
                    <a:gd name="T27" fmla="*/ 22 h 78"/>
                    <a:gd name="T28" fmla="*/ 15 w 54"/>
                    <a:gd name="T29" fmla="*/ 31 h 78"/>
                    <a:gd name="T30" fmla="*/ 26 w 54"/>
                    <a:gd name="T31" fmla="*/ 55 h 78"/>
                    <a:gd name="T32" fmla="*/ 38 w 54"/>
                    <a:gd name="T33" fmla="*/ 55 h 78"/>
                    <a:gd name="T34" fmla="*/ 49 w 54"/>
                    <a:gd name="T35" fmla="*/ 60 h 78"/>
                    <a:gd name="T36" fmla="*/ 48 w 54"/>
                    <a:gd name="T37" fmla="*/ 68 h 78"/>
                    <a:gd name="T38" fmla="*/ 21 w 54"/>
                    <a:gd name="T39" fmla="*/ 67 h 78"/>
                    <a:gd name="T40" fmla="*/ 5 w 54"/>
                    <a:gd name="T41" fmla="*/ 33 h 78"/>
                    <a:gd name="T42" fmla="*/ 9 w 54"/>
                    <a:gd name="T43" fmla="*/ 12 h 78"/>
                    <a:gd name="T44" fmla="*/ 30 w 54"/>
                    <a:gd name="T45" fmla="*/ 5 h 78"/>
                    <a:gd name="T46" fmla="*/ 30 w 54"/>
                    <a:gd name="T47" fmla="*/ 2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54" h="78">
                      <a:moveTo>
                        <a:pt x="30" y="2"/>
                      </a:moveTo>
                      <a:cubicBezTo>
                        <a:pt x="19" y="2"/>
                        <a:pt x="13" y="0"/>
                        <a:pt x="7" y="11"/>
                      </a:cubicBezTo>
                      <a:cubicBezTo>
                        <a:pt x="1" y="22"/>
                        <a:pt x="0" y="36"/>
                        <a:pt x="5" y="47"/>
                      </a:cubicBezTo>
                      <a:cubicBezTo>
                        <a:pt x="10" y="59"/>
                        <a:pt x="17" y="70"/>
                        <a:pt x="30" y="74"/>
                      </a:cubicBezTo>
                      <a:cubicBezTo>
                        <a:pt x="40" y="78"/>
                        <a:pt x="50" y="72"/>
                        <a:pt x="54" y="63"/>
                      </a:cubicBezTo>
                      <a:cubicBezTo>
                        <a:pt x="54" y="62"/>
                        <a:pt x="54" y="62"/>
                        <a:pt x="54" y="61"/>
                      </a:cubicBezTo>
                      <a:cubicBezTo>
                        <a:pt x="51" y="58"/>
                        <a:pt x="48" y="52"/>
                        <a:pt x="43" y="50"/>
                      </a:cubicBezTo>
                      <a:cubicBezTo>
                        <a:pt x="42" y="50"/>
                        <a:pt x="40" y="51"/>
                        <a:pt x="40" y="51"/>
                      </a:cubicBezTo>
                      <a:cubicBezTo>
                        <a:pt x="22" y="56"/>
                        <a:pt x="18" y="46"/>
                        <a:pt x="17" y="34"/>
                      </a:cubicBezTo>
                      <a:cubicBezTo>
                        <a:pt x="16" y="12"/>
                        <a:pt x="28" y="29"/>
                        <a:pt x="29" y="20"/>
                      </a:cubicBezTo>
                      <a:cubicBezTo>
                        <a:pt x="31" y="15"/>
                        <a:pt x="30" y="9"/>
                        <a:pt x="27" y="4"/>
                      </a:cubicBezTo>
                      <a:cubicBezTo>
                        <a:pt x="27" y="2"/>
                        <a:pt x="24" y="3"/>
                        <a:pt x="25" y="4"/>
                      </a:cubicBezTo>
                      <a:cubicBezTo>
                        <a:pt x="26" y="8"/>
                        <a:pt x="30" y="18"/>
                        <a:pt x="24" y="20"/>
                      </a:cubicBezTo>
                      <a:cubicBezTo>
                        <a:pt x="24" y="20"/>
                        <a:pt x="20" y="21"/>
                        <a:pt x="20" y="22"/>
                      </a:cubicBezTo>
                      <a:cubicBezTo>
                        <a:pt x="17" y="25"/>
                        <a:pt x="15" y="27"/>
                        <a:pt x="15" y="31"/>
                      </a:cubicBezTo>
                      <a:cubicBezTo>
                        <a:pt x="14" y="41"/>
                        <a:pt x="16" y="50"/>
                        <a:pt x="26" y="55"/>
                      </a:cubicBezTo>
                      <a:cubicBezTo>
                        <a:pt x="30" y="57"/>
                        <a:pt x="34" y="56"/>
                        <a:pt x="38" y="55"/>
                      </a:cubicBezTo>
                      <a:cubicBezTo>
                        <a:pt x="42" y="54"/>
                        <a:pt x="46" y="57"/>
                        <a:pt x="49" y="60"/>
                      </a:cubicBezTo>
                      <a:cubicBezTo>
                        <a:pt x="49" y="63"/>
                        <a:pt x="48" y="65"/>
                        <a:pt x="48" y="68"/>
                      </a:cubicBezTo>
                      <a:cubicBezTo>
                        <a:pt x="38" y="74"/>
                        <a:pt x="29" y="73"/>
                        <a:pt x="21" y="67"/>
                      </a:cubicBezTo>
                      <a:cubicBezTo>
                        <a:pt x="12" y="59"/>
                        <a:pt x="6" y="44"/>
                        <a:pt x="5" y="33"/>
                      </a:cubicBezTo>
                      <a:cubicBezTo>
                        <a:pt x="4" y="26"/>
                        <a:pt x="6" y="19"/>
                        <a:pt x="9" y="12"/>
                      </a:cubicBezTo>
                      <a:cubicBezTo>
                        <a:pt x="13" y="4"/>
                        <a:pt x="22" y="5"/>
                        <a:pt x="30" y="5"/>
                      </a:cubicBezTo>
                      <a:cubicBezTo>
                        <a:pt x="32" y="5"/>
                        <a:pt x="32" y="2"/>
                        <a:pt x="3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3" name="Freeform 218"/>
                <p:cNvSpPr>
                  <a:spLocks/>
                </p:cNvSpPr>
                <p:nvPr/>
              </p:nvSpPr>
              <p:spPr bwMode="auto">
                <a:xfrm>
                  <a:off x="547" y="1585"/>
                  <a:ext cx="5" cy="14"/>
                </a:xfrm>
                <a:custGeom>
                  <a:avLst/>
                  <a:gdLst>
                    <a:gd name="T0" fmla="*/ 3 w 8"/>
                    <a:gd name="T1" fmla="*/ 0 h 21"/>
                    <a:gd name="T2" fmla="*/ 3 w 8"/>
                    <a:gd name="T3" fmla="*/ 0 h 21"/>
                    <a:gd name="T4" fmla="*/ 1 w 8"/>
                    <a:gd name="T5" fmla="*/ 1 h 21"/>
                    <a:gd name="T6" fmla="*/ 1 w 8"/>
                    <a:gd name="T7" fmla="*/ 2 h 21"/>
                    <a:gd name="T8" fmla="*/ 2 w 8"/>
                    <a:gd name="T9" fmla="*/ 3 h 21"/>
                    <a:gd name="T10" fmla="*/ 5 w 8"/>
                    <a:gd name="T11" fmla="*/ 12 h 21"/>
                    <a:gd name="T12" fmla="*/ 5 w 8"/>
                    <a:gd name="T13" fmla="*/ 16 h 21"/>
                    <a:gd name="T14" fmla="*/ 2 w 8"/>
                    <a:gd name="T15" fmla="*/ 18 h 21"/>
                    <a:gd name="T16" fmla="*/ 2 w 8"/>
                    <a:gd name="T17" fmla="*/ 21 h 21"/>
                    <a:gd name="T18" fmla="*/ 8 w 8"/>
                    <a:gd name="T19" fmla="*/ 15 h 21"/>
                    <a:gd name="T20" fmla="*/ 4 w 8"/>
                    <a:gd name="T21" fmla="*/ 1 h 21"/>
                    <a:gd name="T22" fmla="*/ 4 w 8"/>
                    <a:gd name="T23" fmla="*/ 2 h 21"/>
                    <a:gd name="T24" fmla="*/ 4 w 8"/>
                    <a:gd name="T25" fmla="*/ 2 h 21"/>
                    <a:gd name="T26" fmla="*/ 2 w 8"/>
                    <a:gd name="T27" fmla="*/ 3 h 21"/>
                    <a:gd name="T28" fmla="*/ 3 w 8"/>
                    <a:gd name="T29" fmla="*/ 3 h 21"/>
                    <a:gd name="T30" fmla="*/ 3 w 8"/>
                    <a:gd name="T31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8" h="21">
                      <a:moveTo>
                        <a:pt x="3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1" y="1"/>
                      </a:cubicBezTo>
                      <a:cubicBezTo>
                        <a:pt x="1" y="1"/>
                        <a:pt x="1" y="1"/>
                        <a:pt x="1" y="2"/>
                      </a:cubicBezTo>
                      <a:cubicBezTo>
                        <a:pt x="1" y="2"/>
                        <a:pt x="1" y="3"/>
                        <a:pt x="2" y="3"/>
                      </a:cubicBezTo>
                      <a:cubicBezTo>
                        <a:pt x="4" y="5"/>
                        <a:pt x="5" y="9"/>
                        <a:pt x="5" y="12"/>
                      </a:cubicBezTo>
                      <a:cubicBezTo>
                        <a:pt x="5" y="13"/>
                        <a:pt x="5" y="14"/>
                        <a:pt x="5" y="16"/>
                      </a:cubicBezTo>
                      <a:cubicBezTo>
                        <a:pt x="5" y="18"/>
                        <a:pt x="4" y="18"/>
                        <a:pt x="2" y="18"/>
                      </a:cubicBezTo>
                      <a:cubicBezTo>
                        <a:pt x="0" y="18"/>
                        <a:pt x="0" y="21"/>
                        <a:pt x="2" y="21"/>
                      </a:cubicBezTo>
                      <a:cubicBezTo>
                        <a:pt x="7" y="21"/>
                        <a:pt x="8" y="19"/>
                        <a:pt x="8" y="15"/>
                      </a:cubicBezTo>
                      <a:cubicBezTo>
                        <a:pt x="8" y="10"/>
                        <a:pt x="7" y="5"/>
                        <a:pt x="4" y="1"/>
                      </a:cubicBezTo>
                      <a:cubicBezTo>
                        <a:pt x="4" y="1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3" y="2"/>
                        <a:pt x="3" y="3"/>
                        <a:pt x="2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5" y="3"/>
                        <a:pt x="5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4" name="Freeform 219"/>
                <p:cNvSpPr>
                  <a:spLocks/>
                </p:cNvSpPr>
                <p:nvPr/>
              </p:nvSpPr>
              <p:spPr bwMode="auto">
                <a:xfrm>
                  <a:off x="548" y="1585"/>
                  <a:ext cx="2" cy="3"/>
                </a:xfrm>
                <a:custGeom>
                  <a:avLst/>
                  <a:gdLst>
                    <a:gd name="T0" fmla="*/ 0 w 3"/>
                    <a:gd name="T1" fmla="*/ 2 h 4"/>
                    <a:gd name="T2" fmla="*/ 0 w 3"/>
                    <a:gd name="T3" fmla="*/ 2 h 4"/>
                    <a:gd name="T4" fmla="*/ 3 w 3"/>
                    <a:gd name="T5" fmla="*/ 2 h 4"/>
                    <a:gd name="T6" fmla="*/ 3 w 3"/>
                    <a:gd name="T7" fmla="*/ 2 h 4"/>
                    <a:gd name="T8" fmla="*/ 0 w 3"/>
                    <a:gd name="T9" fmla="*/ 2 h 4"/>
                    <a:gd name="T10" fmla="*/ 0 w 3"/>
                    <a:gd name="T11" fmla="*/ 2 h 4"/>
                    <a:gd name="T12" fmla="*/ 3 w 3"/>
                    <a:gd name="T13" fmla="*/ 2 h 4"/>
                    <a:gd name="T14" fmla="*/ 3 w 3"/>
                    <a:gd name="T15" fmla="*/ 2 h 4"/>
                    <a:gd name="T16" fmla="*/ 0 w 3"/>
                    <a:gd name="T17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4"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4"/>
                        <a:pt x="3" y="4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0"/>
                        <a:pt x="0" y="0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4"/>
                        <a:pt x="3" y="4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0"/>
                        <a:pt x="0" y="0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5" name="Freeform 220"/>
                <p:cNvSpPr>
                  <a:spLocks/>
                </p:cNvSpPr>
                <p:nvPr/>
              </p:nvSpPr>
              <p:spPr bwMode="auto">
                <a:xfrm>
                  <a:off x="556" y="1615"/>
                  <a:ext cx="13" cy="12"/>
                </a:xfrm>
                <a:custGeom>
                  <a:avLst/>
                  <a:gdLst>
                    <a:gd name="T0" fmla="*/ 3 w 20"/>
                    <a:gd name="T1" fmla="*/ 7 h 19"/>
                    <a:gd name="T2" fmla="*/ 6 w 20"/>
                    <a:gd name="T3" fmla="*/ 2 h 19"/>
                    <a:gd name="T4" fmla="*/ 4 w 20"/>
                    <a:gd name="T5" fmla="*/ 3 h 19"/>
                    <a:gd name="T6" fmla="*/ 17 w 20"/>
                    <a:gd name="T7" fmla="*/ 13 h 19"/>
                    <a:gd name="T8" fmla="*/ 17 w 20"/>
                    <a:gd name="T9" fmla="*/ 11 h 19"/>
                    <a:gd name="T10" fmla="*/ 14 w 20"/>
                    <a:gd name="T11" fmla="*/ 16 h 19"/>
                    <a:gd name="T12" fmla="*/ 17 w 20"/>
                    <a:gd name="T13" fmla="*/ 16 h 19"/>
                    <a:gd name="T14" fmla="*/ 12 w 20"/>
                    <a:gd name="T15" fmla="*/ 11 h 19"/>
                    <a:gd name="T16" fmla="*/ 10 w 20"/>
                    <a:gd name="T17" fmla="*/ 13 h 19"/>
                    <a:gd name="T18" fmla="*/ 13 w 20"/>
                    <a:gd name="T19" fmla="*/ 14 h 19"/>
                    <a:gd name="T20" fmla="*/ 15 w 20"/>
                    <a:gd name="T21" fmla="*/ 12 h 19"/>
                    <a:gd name="T22" fmla="*/ 14 w 20"/>
                    <a:gd name="T23" fmla="*/ 10 h 19"/>
                    <a:gd name="T24" fmla="*/ 13 w 20"/>
                    <a:gd name="T25" fmla="*/ 12 h 19"/>
                    <a:gd name="T26" fmla="*/ 14 w 20"/>
                    <a:gd name="T27" fmla="*/ 13 h 19"/>
                    <a:gd name="T28" fmla="*/ 16 w 20"/>
                    <a:gd name="T29" fmla="*/ 11 h 19"/>
                    <a:gd name="T30" fmla="*/ 12 w 20"/>
                    <a:gd name="T31" fmla="*/ 9 h 19"/>
                    <a:gd name="T32" fmla="*/ 11 w 20"/>
                    <a:gd name="T33" fmla="*/ 12 h 19"/>
                    <a:gd name="T34" fmla="*/ 12 w 20"/>
                    <a:gd name="T35" fmla="*/ 13 h 19"/>
                    <a:gd name="T36" fmla="*/ 14 w 20"/>
                    <a:gd name="T37" fmla="*/ 11 h 19"/>
                    <a:gd name="T38" fmla="*/ 12 w 20"/>
                    <a:gd name="T39" fmla="*/ 10 h 19"/>
                    <a:gd name="T40" fmla="*/ 10 w 20"/>
                    <a:gd name="T41" fmla="*/ 12 h 19"/>
                    <a:gd name="T42" fmla="*/ 14 w 20"/>
                    <a:gd name="T43" fmla="*/ 18 h 19"/>
                    <a:gd name="T44" fmla="*/ 17 w 20"/>
                    <a:gd name="T45" fmla="*/ 18 h 19"/>
                    <a:gd name="T46" fmla="*/ 19 w 20"/>
                    <a:gd name="T47" fmla="*/ 13 h 19"/>
                    <a:gd name="T48" fmla="*/ 19 w 20"/>
                    <a:gd name="T49" fmla="*/ 11 h 19"/>
                    <a:gd name="T50" fmla="*/ 5 w 20"/>
                    <a:gd name="T51" fmla="*/ 0 h 19"/>
                    <a:gd name="T52" fmla="*/ 3 w 20"/>
                    <a:gd name="T53" fmla="*/ 1 h 19"/>
                    <a:gd name="T54" fmla="*/ 1 w 20"/>
                    <a:gd name="T55" fmla="*/ 5 h 19"/>
                    <a:gd name="T56" fmla="*/ 3 w 20"/>
                    <a:gd name="T57" fmla="*/ 7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0" h="19">
                      <a:moveTo>
                        <a:pt x="3" y="7"/>
                      </a:moveTo>
                      <a:cubicBezTo>
                        <a:pt x="5" y="5"/>
                        <a:pt x="5" y="4"/>
                        <a:pt x="6" y="2"/>
                      </a:cubicBezTo>
                      <a:cubicBezTo>
                        <a:pt x="5" y="2"/>
                        <a:pt x="4" y="2"/>
                        <a:pt x="4" y="3"/>
                      </a:cubicBezTo>
                      <a:cubicBezTo>
                        <a:pt x="8" y="6"/>
                        <a:pt x="13" y="9"/>
                        <a:pt x="17" y="13"/>
                      </a:cubicBezTo>
                      <a:cubicBezTo>
                        <a:pt x="17" y="12"/>
                        <a:pt x="17" y="12"/>
                        <a:pt x="17" y="11"/>
                      </a:cubicBezTo>
                      <a:cubicBezTo>
                        <a:pt x="16" y="13"/>
                        <a:pt x="15" y="15"/>
                        <a:pt x="14" y="16"/>
                      </a:cubicBezTo>
                      <a:cubicBezTo>
                        <a:pt x="15" y="16"/>
                        <a:pt x="16" y="16"/>
                        <a:pt x="17" y="16"/>
                      </a:cubicBezTo>
                      <a:cubicBezTo>
                        <a:pt x="16" y="14"/>
                        <a:pt x="14" y="13"/>
                        <a:pt x="12" y="11"/>
                      </a:cubicBezTo>
                      <a:cubicBezTo>
                        <a:pt x="12" y="11"/>
                        <a:pt x="11" y="12"/>
                        <a:pt x="10" y="13"/>
                      </a:cubicBezTo>
                      <a:cubicBezTo>
                        <a:pt x="11" y="13"/>
                        <a:pt x="12" y="13"/>
                        <a:pt x="13" y="14"/>
                      </a:cubicBezTo>
                      <a:cubicBezTo>
                        <a:pt x="14" y="14"/>
                        <a:pt x="16" y="13"/>
                        <a:pt x="15" y="12"/>
                      </a:cubicBezTo>
                      <a:cubicBezTo>
                        <a:pt x="15" y="11"/>
                        <a:pt x="14" y="11"/>
                        <a:pt x="14" y="10"/>
                      </a:cubicBezTo>
                      <a:cubicBezTo>
                        <a:pt x="14" y="11"/>
                        <a:pt x="13" y="11"/>
                        <a:pt x="13" y="12"/>
                      </a:cubicBezTo>
                      <a:cubicBezTo>
                        <a:pt x="13" y="12"/>
                        <a:pt x="13" y="12"/>
                        <a:pt x="14" y="13"/>
                      </a:cubicBezTo>
                      <a:cubicBezTo>
                        <a:pt x="15" y="14"/>
                        <a:pt x="17" y="12"/>
                        <a:pt x="16" y="11"/>
                      </a:cubicBezTo>
                      <a:cubicBezTo>
                        <a:pt x="15" y="9"/>
                        <a:pt x="14" y="9"/>
                        <a:pt x="12" y="9"/>
                      </a:cubicBezTo>
                      <a:cubicBezTo>
                        <a:pt x="11" y="10"/>
                        <a:pt x="11" y="11"/>
                        <a:pt x="11" y="12"/>
                      </a:cubicBezTo>
                      <a:cubicBezTo>
                        <a:pt x="12" y="12"/>
                        <a:pt x="12" y="13"/>
                        <a:pt x="12" y="13"/>
                      </a:cubicBezTo>
                      <a:cubicBezTo>
                        <a:pt x="13" y="13"/>
                        <a:pt x="14" y="12"/>
                        <a:pt x="14" y="11"/>
                      </a:cubicBezTo>
                      <a:cubicBezTo>
                        <a:pt x="14" y="11"/>
                        <a:pt x="13" y="11"/>
                        <a:pt x="12" y="10"/>
                      </a:cubicBezTo>
                      <a:cubicBezTo>
                        <a:pt x="11" y="10"/>
                        <a:pt x="9" y="11"/>
                        <a:pt x="10" y="12"/>
                      </a:cubicBezTo>
                      <a:cubicBezTo>
                        <a:pt x="11" y="14"/>
                        <a:pt x="13" y="16"/>
                        <a:pt x="14" y="18"/>
                      </a:cubicBezTo>
                      <a:cubicBezTo>
                        <a:pt x="15" y="19"/>
                        <a:pt x="16" y="19"/>
                        <a:pt x="17" y="18"/>
                      </a:cubicBezTo>
                      <a:cubicBezTo>
                        <a:pt x="17" y="16"/>
                        <a:pt x="18" y="14"/>
                        <a:pt x="19" y="13"/>
                      </a:cubicBezTo>
                      <a:cubicBezTo>
                        <a:pt x="20" y="12"/>
                        <a:pt x="20" y="11"/>
                        <a:pt x="19" y="11"/>
                      </a:cubicBezTo>
                      <a:cubicBezTo>
                        <a:pt x="15" y="7"/>
                        <a:pt x="10" y="4"/>
                        <a:pt x="5" y="0"/>
                      </a:cubicBezTo>
                      <a:cubicBezTo>
                        <a:pt x="4" y="0"/>
                        <a:pt x="3" y="0"/>
                        <a:pt x="3" y="1"/>
                      </a:cubicBezTo>
                      <a:cubicBezTo>
                        <a:pt x="3" y="3"/>
                        <a:pt x="2" y="4"/>
                        <a:pt x="1" y="5"/>
                      </a:cubicBezTo>
                      <a:cubicBezTo>
                        <a:pt x="0" y="6"/>
                        <a:pt x="2" y="8"/>
                        <a:pt x="3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6" name="Freeform 221"/>
                <p:cNvSpPr>
                  <a:spLocks/>
                </p:cNvSpPr>
                <p:nvPr/>
              </p:nvSpPr>
              <p:spPr bwMode="auto">
                <a:xfrm>
                  <a:off x="564" y="1622"/>
                  <a:ext cx="3" cy="3"/>
                </a:xfrm>
                <a:custGeom>
                  <a:avLst/>
                  <a:gdLst>
                    <a:gd name="T0" fmla="*/ 3 w 5"/>
                    <a:gd name="T1" fmla="*/ 4 h 5"/>
                    <a:gd name="T2" fmla="*/ 3 w 5"/>
                    <a:gd name="T3" fmla="*/ 3 h 5"/>
                    <a:gd name="T4" fmla="*/ 1 w 5"/>
                    <a:gd name="T5" fmla="*/ 2 h 5"/>
                    <a:gd name="T6" fmla="*/ 1 w 5"/>
                    <a:gd name="T7" fmla="*/ 2 h 5"/>
                    <a:gd name="T8" fmla="*/ 4 w 5"/>
                    <a:gd name="T9" fmla="*/ 3 h 5"/>
                    <a:gd name="T10" fmla="*/ 4 w 5"/>
                    <a:gd name="T11" fmla="*/ 2 h 5"/>
                    <a:gd name="T12" fmla="*/ 2 w 5"/>
                    <a:gd name="T13" fmla="*/ 2 h 5"/>
                    <a:gd name="T14" fmla="*/ 2 w 5"/>
                    <a:gd name="T15" fmla="*/ 2 h 5"/>
                    <a:gd name="T16" fmla="*/ 5 w 5"/>
                    <a:gd name="T17" fmla="*/ 2 h 5"/>
                    <a:gd name="T18" fmla="*/ 5 w 5"/>
                    <a:gd name="T19" fmla="*/ 0 h 5"/>
                    <a:gd name="T20" fmla="*/ 3 w 5"/>
                    <a:gd name="T21" fmla="*/ 0 h 5"/>
                    <a:gd name="T22" fmla="*/ 1 w 5"/>
                    <a:gd name="T23" fmla="*/ 1 h 5"/>
                    <a:gd name="T24" fmla="*/ 4 w 5"/>
                    <a:gd name="T25" fmla="*/ 2 h 5"/>
                    <a:gd name="T26" fmla="*/ 4 w 5"/>
                    <a:gd name="T27" fmla="*/ 1 h 5"/>
                    <a:gd name="T28" fmla="*/ 2 w 5"/>
                    <a:gd name="T29" fmla="*/ 0 h 5"/>
                    <a:gd name="T30" fmla="*/ 0 w 5"/>
                    <a:gd name="T31" fmla="*/ 3 h 5"/>
                    <a:gd name="T32" fmla="*/ 3 w 5"/>
                    <a:gd name="T33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" h="5">
                      <a:moveTo>
                        <a:pt x="3" y="4"/>
                      </a:move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2" y="2"/>
                        <a:pt x="2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2" y="4"/>
                        <a:pt x="3" y="4"/>
                        <a:pt x="4" y="3"/>
                      </a:cubicBezTo>
                      <a:cubicBezTo>
                        <a:pt x="4" y="3"/>
                        <a:pt x="4" y="2"/>
                        <a:pt x="4" y="2"/>
                      </a:cubicBezTo>
                      <a:cubicBezTo>
                        <a:pt x="4" y="2"/>
                        <a:pt x="3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3" y="4"/>
                        <a:pt x="5" y="3"/>
                        <a:pt x="5" y="2"/>
                      </a:cubicBezTo>
                      <a:cubicBezTo>
                        <a:pt x="5" y="1"/>
                        <a:pt x="5" y="1"/>
                        <a:pt x="5" y="0"/>
                      </a:cubicBezTo>
                      <a:cubicBezTo>
                        <a:pt x="4" y="0"/>
                        <a:pt x="3" y="0"/>
                        <a:pt x="3" y="0"/>
                      </a:cubicBezTo>
                      <a:cubicBezTo>
                        <a:pt x="2" y="0"/>
                        <a:pt x="2" y="1"/>
                        <a:pt x="1" y="1"/>
                      </a:cubicBezTo>
                      <a:cubicBezTo>
                        <a:pt x="2" y="1"/>
                        <a:pt x="3" y="1"/>
                        <a:pt x="4" y="2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0"/>
                        <a:pt x="3" y="0"/>
                        <a:pt x="2" y="0"/>
                      </a:cubicBez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0" y="5"/>
                        <a:pt x="2" y="5"/>
                        <a:pt x="3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7" name="Freeform 222"/>
                <p:cNvSpPr>
                  <a:spLocks/>
                </p:cNvSpPr>
                <p:nvPr/>
              </p:nvSpPr>
              <p:spPr bwMode="auto">
                <a:xfrm>
                  <a:off x="553" y="1618"/>
                  <a:ext cx="13" cy="13"/>
                </a:xfrm>
                <a:custGeom>
                  <a:avLst/>
                  <a:gdLst>
                    <a:gd name="T0" fmla="*/ 1 w 20"/>
                    <a:gd name="T1" fmla="*/ 3 h 19"/>
                    <a:gd name="T2" fmla="*/ 17 w 20"/>
                    <a:gd name="T3" fmla="*/ 17 h 19"/>
                    <a:gd name="T4" fmla="*/ 18 w 20"/>
                    <a:gd name="T5" fmla="*/ 15 h 19"/>
                    <a:gd name="T6" fmla="*/ 3 w 20"/>
                    <a:gd name="T7" fmla="*/ 1 h 19"/>
                    <a:gd name="T8" fmla="*/ 1 w 20"/>
                    <a:gd name="T9" fmla="*/ 3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" h="19">
                      <a:moveTo>
                        <a:pt x="1" y="3"/>
                      </a:moveTo>
                      <a:cubicBezTo>
                        <a:pt x="6" y="8"/>
                        <a:pt x="11" y="13"/>
                        <a:pt x="17" y="17"/>
                      </a:cubicBezTo>
                      <a:cubicBezTo>
                        <a:pt x="19" y="19"/>
                        <a:pt x="20" y="16"/>
                        <a:pt x="18" y="15"/>
                      </a:cubicBezTo>
                      <a:cubicBezTo>
                        <a:pt x="13" y="11"/>
                        <a:pt x="8" y="6"/>
                        <a:pt x="3" y="1"/>
                      </a:cubicBezTo>
                      <a:cubicBezTo>
                        <a:pt x="2" y="0"/>
                        <a:pt x="0" y="2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8" name="Freeform 223"/>
                <p:cNvSpPr>
                  <a:spLocks/>
                </p:cNvSpPr>
                <p:nvPr/>
              </p:nvSpPr>
              <p:spPr bwMode="auto">
                <a:xfrm>
                  <a:off x="542" y="1585"/>
                  <a:ext cx="6" cy="14"/>
                </a:xfrm>
                <a:custGeom>
                  <a:avLst/>
                  <a:gdLst>
                    <a:gd name="T0" fmla="*/ 8 w 8"/>
                    <a:gd name="T1" fmla="*/ 19 h 21"/>
                    <a:gd name="T2" fmla="*/ 6 w 8"/>
                    <a:gd name="T3" fmla="*/ 11 h 21"/>
                    <a:gd name="T4" fmla="*/ 3 w 8"/>
                    <a:gd name="T5" fmla="*/ 2 h 21"/>
                    <a:gd name="T6" fmla="*/ 0 w 8"/>
                    <a:gd name="T7" fmla="*/ 2 h 21"/>
                    <a:gd name="T8" fmla="*/ 3 w 8"/>
                    <a:gd name="T9" fmla="*/ 10 h 21"/>
                    <a:gd name="T10" fmla="*/ 5 w 8"/>
                    <a:gd name="T11" fmla="*/ 20 h 21"/>
                    <a:gd name="T12" fmla="*/ 8 w 8"/>
                    <a:gd name="T13" fmla="*/ 19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21">
                      <a:moveTo>
                        <a:pt x="8" y="19"/>
                      </a:moveTo>
                      <a:cubicBezTo>
                        <a:pt x="7" y="16"/>
                        <a:pt x="6" y="14"/>
                        <a:pt x="6" y="11"/>
                      </a:cubicBezTo>
                      <a:cubicBezTo>
                        <a:pt x="5" y="8"/>
                        <a:pt x="3" y="5"/>
                        <a:pt x="3" y="2"/>
                      </a:cubicBezTo>
                      <a:cubicBezTo>
                        <a:pt x="3" y="0"/>
                        <a:pt x="0" y="0"/>
                        <a:pt x="0" y="2"/>
                      </a:cubicBezTo>
                      <a:cubicBezTo>
                        <a:pt x="0" y="5"/>
                        <a:pt x="2" y="8"/>
                        <a:pt x="3" y="10"/>
                      </a:cubicBezTo>
                      <a:cubicBezTo>
                        <a:pt x="4" y="13"/>
                        <a:pt x="4" y="17"/>
                        <a:pt x="5" y="20"/>
                      </a:cubicBezTo>
                      <a:cubicBezTo>
                        <a:pt x="6" y="21"/>
                        <a:pt x="8" y="21"/>
                        <a:pt x="8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9" name="Freeform 224"/>
                <p:cNvSpPr>
                  <a:spLocks/>
                </p:cNvSpPr>
                <p:nvPr/>
              </p:nvSpPr>
              <p:spPr bwMode="auto">
                <a:xfrm>
                  <a:off x="936" y="1544"/>
                  <a:ext cx="43" cy="44"/>
                </a:xfrm>
                <a:custGeom>
                  <a:avLst/>
                  <a:gdLst>
                    <a:gd name="T0" fmla="*/ 42 w 65"/>
                    <a:gd name="T1" fmla="*/ 16 h 65"/>
                    <a:gd name="T2" fmla="*/ 22 w 65"/>
                    <a:gd name="T3" fmla="*/ 24 h 65"/>
                    <a:gd name="T4" fmla="*/ 19 w 65"/>
                    <a:gd name="T5" fmla="*/ 40 h 65"/>
                    <a:gd name="T6" fmla="*/ 32 w 65"/>
                    <a:gd name="T7" fmla="*/ 41 h 65"/>
                    <a:gd name="T8" fmla="*/ 43 w 65"/>
                    <a:gd name="T9" fmla="*/ 16 h 65"/>
                    <a:gd name="T10" fmla="*/ 40 w 65"/>
                    <a:gd name="T11" fmla="*/ 16 h 65"/>
                    <a:gd name="T12" fmla="*/ 50 w 65"/>
                    <a:gd name="T13" fmla="*/ 43 h 65"/>
                    <a:gd name="T14" fmla="*/ 63 w 65"/>
                    <a:gd name="T15" fmla="*/ 22 h 65"/>
                    <a:gd name="T16" fmla="*/ 46 w 65"/>
                    <a:gd name="T17" fmla="*/ 4 h 65"/>
                    <a:gd name="T18" fmla="*/ 4 w 65"/>
                    <a:gd name="T19" fmla="*/ 33 h 65"/>
                    <a:gd name="T20" fmla="*/ 52 w 65"/>
                    <a:gd name="T21" fmla="*/ 49 h 65"/>
                    <a:gd name="T22" fmla="*/ 50 w 65"/>
                    <a:gd name="T23" fmla="*/ 47 h 65"/>
                    <a:gd name="T24" fmla="*/ 10 w 65"/>
                    <a:gd name="T25" fmla="*/ 40 h 65"/>
                    <a:gd name="T26" fmla="*/ 33 w 65"/>
                    <a:gd name="T27" fmla="*/ 6 h 65"/>
                    <a:gd name="T28" fmla="*/ 56 w 65"/>
                    <a:gd name="T29" fmla="*/ 12 h 65"/>
                    <a:gd name="T30" fmla="*/ 49 w 65"/>
                    <a:gd name="T31" fmla="*/ 40 h 65"/>
                    <a:gd name="T32" fmla="*/ 43 w 65"/>
                    <a:gd name="T33" fmla="*/ 16 h 65"/>
                    <a:gd name="T34" fmla="*/ 40 w 65"/>
                    <a:gd name="T35" fmla="*/ 16 h 65"/>
                    <a:gd name="T36" fmla="*/ 32 w 65"/>
                    <a:gd name="T37" fmla="*/ 37 h 65"/>
                    <a:gd name="T38" fmla="*/ 28 w 65"/>
                    <a:gd name="T39" fmla="*/ 40 h 65"/>
                    <a:gd name="T40" fmla="*/ 26 w 65"/>
                    <a:gd name="T41" fmla="*/ 23 h 65"/>
                    <a:gd name="T42" fmla="*/ 42 w 65"/>
                    <a:gd name="T43" fmla="*/ 18 h 65"/>
                    <a:gd name="T44" fmla="*/ 42 w 65"/>
                    <a:gd name="T45" fmla="*/ 16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65" h="65">
                      <a:moveTo>
                        <a:pt x="42" y="16"/>
                      </a:moveTo>
                      <a:cubicBezTo>
                        <a:pt x="33" y="15"/>
                        <a:pt x="27" y="17"/>
                        <a:pt x="22" y="24"/>
                      </a:cubicBezTo>
                      <a:cubicBezTo>
                        <a:pt x="18" y="29"/>
                        <a:pt x="16" y="34"/>
                        <a:pt x="19" y="40"/>
                      </a:cubicBezTo>
                      <a:cubicBezTo>
                        <a:pt x="22" y="45"/>
                        <a:pt x="28" y="43"/>
                        <a:pt x="32" y="41"/>
                      </a:cubicBezTo>
                      <a:cubicBezTo>
                        <a:pt x="39" y="35"/>
                        <a:pt x="39" y="24"/>
                        <a:pt x="43" y="16"/>
                      </a:cubicBezTo>
                      <a:cubicBezTo>
                        <a:pt x="42" y="16"/>
                        <a:pt x="41" y="16"/>
                        <a:pt x="40" y="16"/>
                      </a:cubicBezTo>
                      <a:cubicBezTo>
                        <a:pt x="39" y="23"/>
                        <a:pt x="37" y="46"/>
                        <a:pt x="50" y="43"/>
                      </a:cubicBezTo>
                      <a:cubicBezTo>
                        <a:pt x="59" y="41"/>
                        <a:pt x="63" y="30"/>
                        <a:pt x="63" y="22"/>
                      </a:cubicBezTo>
                      <a:cubicBezTo>
                        <a:pt x="63" y="12"/>
                        <a:pt x="55" y="6"/>
                        <a:pt x="46" y="4"/>
                      </a:cubicBezTo>
                      <a:cubicBezTo>
                        <a:pt x="29" y="0"/>
                        <a:pt x="0" y="14"/>
                        <a:pt x="4" y="33"/>
                      </a:cubicBezTo>
                      <a:cubicBezTo>
                        <a:pt x="9" y="54"/>
                        <a:pt x="36" y="65"/>
                        <a:pt x="52" y="49"/>
                      </a:cubicBezTo>
                      <a:cubicBezTo>
                        <a:pt x="53" y="48"/>
                        <a:pt x="51" y="46"/>
                        <a:pt x="50" y="47"/>
                      </a:cubicBezTo>
                      <a:cubicBezTo>
                        <a:pt x="37" y="60"/>
                        <a:pt x="19" y="54"/>
                        <a:pt x="10" y="40"/>
                      </a:cubicBezTo>
                      <a:cubicBezTo>
                        <a:pt x="0" y="23"/>
                        <a:pt x="19" y="10"/>
                        <a:pt x="33" y="6"/>
                      </a:cubicBezTo>
                      <a:cubicBezTo>
                        <a:pt x="41" y="5"/>
                        <a:pt x="50" y="7"/>
                        <a:pt x="56" y="12"/>
                      </a:cubicBezTo>
                      <a:cubicBezTo>
                        <a:pt x="65" y="20"/>
                        <a:pt x="59" y="36"/>
                        <a:pt x="49" y="40"/>
                      </a:cubicBezTo>
                      <a:cubicBezTo>
                        <a:pt x="40" y="44"/>
                        <a:pt x="42" y="20"/>
                        <a:pt x="43" y="16"/>
                      </a:cubicBezTo>
                      <a:cubicBezTo>
                        <a:pt x="43" y="14"/>
                        <a:pt x="40" y="14"/>
                        <a:pt x="40" y="16"/>
                      </a:cubicBezTo>
                      <a:cubicBezTo>
                        <a:pt x="37" y="23"/>
                        <a:pt x="37" y="30"/>
                        <a:pt x="32" y="37"/>
                      </a:cubicBezTo>
                      <a:cubicBezTo>
                        <a:pt x="30" y="38"/>
                        <a:pt x="29" y="39"/>
                        <a:pt x="28" y="40"/>
                      </a:cubicBezTo>
                      <a:cubicBezTo>
                        <a:pt x="21" y="34"/>
                        <a:pt x="20" y="28"/>
                        <a:pt x="26" y="23"/>
                      </a:cubicBezTo>
                      <a:cubicBezTo>
                        <a:pt x="30" y="18"/>
                        <a:pt x="36" y="18"/>
                        <a:pt x="42" y="18"/>
                      </a:cubicBezTo>
                      <a:cubicBezTo>
                        <a:pt x="44" y="19"/>
                        <a:pt x="44" y="16"/>
                        <a:pt x="42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0" name="Freeform 225"/>
                <p:cNvSpPr>
                  <a:spLocks/>
                </p:cNvSpPr>
                <p:nvPr/>
              </p:nvSpPr>
              <p:spPr bwMode="auto">
                <a:xfrm>
                  <a:off x="960" y="1515"/>
                  <a:ext cx="35" cy="20"/>
                </a:xfrm>
                <a:custGeom>
                  <a:avLst/>
                  <a:gdLst>
                    <a:gd name="T0" fmla="*/ 4 w 52"/>
                    <a:gd name="T1" fmla="*/ 6 h 30"/>
                    <a:gd name="T2" fmla="*/ 31 w 52"/>
                    <a:gd name="T3" fmla="*/ 6 h 30"/>
                    <a:gd name="T4" fmla="*/ 42 w 52"/>
                    <a:gd name="T5" fmla="*/ 5 h 30"/>
                    <a:gd name="T6" fmla="*/ 40 w 52"/>
                    <a:gd name="T7" fmla="*/ 13 h 30"/>
                    <a:gd name="T8" fmla="*/ 32 w 52"/>
                    <a:gd name="T9" fmla="*/ 22 h 30"/>
                    <a:gd name="T10" fmla="*/ 29 w 52"/>
                    <a:gd name="T11" fmla="*/ 25 h 30"/>
                    <a:gd name="T12" fmla="*/ 19 w 52"/>
                    <a:gd name="T13" fmla="*/ 21 h 30"/>
                    <a:gd name="T14" fmla="*/ 2 w 52"/>
                    <a:gd name="T15" fmla="*/ 6 h 30"/>
                    <a:gd name="T16" fmla="*/ 0 w 52"/>
                    <a:gd name="T17" fmla="*/ 7 h 30"/>
                    <a:gd name="T18" fmla="*/ 24 w 52"/>
                    <a:gd name="T19" fmla="*/ 28 h 30"/>
                    <a:gd name="T20" fmla="*/ 32 w 52"/>
                    <a:gd name="T21" fmla="*/ 25 h 30"/>
                    <a:gd name="T22" fmla="*/ 51 w 52"/>
                    <a:gd name="T23" fmla="*/ 6 h 30"/>
                    <a:gd name="T24" fmla="*/ 50 w 52"/>
                    <a:gd name="T25" fmla="*/ 5 h 30"/>
                    <a:gd name="T26" fmla="*/ 3 w 52"/>
                    <a:gd name="T27" fmla="*/ 5 h 30"/>
                    <a:gd name="T28" fmla="*/ 3 w 52"/>
                    <a:gd name="T29" fmla="*/ 7 h 30"/>
                    <a:gd name="T30" fmla="*/ 4 w 52"/>
                    <a:gd name="T31" fmla="*/ 7 h 30"/>
                    <a:gd name="T32" fmla="*/ 4 w 52"/>
                    <a:gd name="T33" fmla="*/ 6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2" h="30">
                      <a:moveTo>
                        <a:pt x="4" y="6"/>
                      </a:moveTo>
                      <a:cubicBezTo>
                        <a:pt x="12" y="9"/>
                        <a:pt x="23" y="7"/>
                        <a:pt x="31" y="6"/>
                      </a:cubicBezTo>
                      <a:cubicBezTo>
                        <a:pt x="35" y="5"/>
                        <a:pt x="39" y="5"/>
                        <a:pt x="42" y="5"/>
                      </a:cubicBezTo>
                      <a:cubicBezTo>
                        <a:pt x="52" y="5"/>
                        <a:pt x="43" y="10"/>
                        <a:pt x="40" y="13"/>
                      </a:cubicBezTo>
                      <a:cubicBezTo>
                        <a:pt x="37" y="16"/>
                        <a:pt x="35" y="19"/>
                        <a:pt x="32" y="22"/>
                      </a:cubicBezTo>
                      <a:cubicBezTo>
                        <a:pt x="31" y="23"/>
                        <a:pt x="30" y="24"/>
                        <a:pt x="29" y="25"/>
                      </a:cubicBezTo>
                      <a:cubicBezTo>
                        <a:pt x="26" y="28"/>
                        <a:pt x="21" y="23"/>
                        <a:pt x="19" y="21"/>
                      </a:cubicBezTo>
                      <a:cubicBezTo>
                        <a:pt x="13" y="17"/>
                        <a:pt x="5" y="13"/>
                        <a:pt x="2" y="6"/>
                      </a:cubicBezTo>
                      <a:cubicBezTo>
                        <a:pt x="2" y="5"/>
                        <a:pt x="0" y="5"/>
                        <a:pt x="0" y="7"/>
                      </a:cubicBezTo>
                      <a:cubicBezTo>
                        <a:pt x="4" y="16"/>
                        <a:pt x="17" y="23"/>
                        <a:pt x="24" y="28"/>
                      </a:cubicBezTo>
                      <a:cubicBezTo>
                        <a:pt x="28" y="30"/>
                        <a:pt x="30" y="27"/>
                        <a:pt x="32" y="25"/>
                      </a:cubicBezTo>
                      <a:cubicBezTo>
                        <a:pt x="38" y="18"/>
                        <a:pt x="44" y="12"/>
                        <a:pt x="51" y="6"/>
                      </a:cubicBezTo>
                      <a:cubicBezTo>
                        <a:pt x="51" y="6"/>
                        <a:pt x="51" y="5"/>
                        <a:pt x="50" y="5"/>
                      </a:cubicBezTo>
                      <a:cubicBezTo>
                        <a:pt x="36" y="0"/>
                        <a:pt x="18" y="5"/>
                        <a:pt x="3" y="5"/>
                      </a:cubicBezTo>
                      <a:cubicBezTo>
                        <a:pt x="2" y="5"/>
                        <a:pt x="2" y="7"/>
                        <a:pt x="3" y="7"/>
                      </a:cubicBezTo>
                      <a:cubicBezTo>
                        <a:pt x="3" y="7"/>
                        <a:pt x="3" y="7"/>
                        <a:pt x="4" y="7"/>
                      </a:cubicBezTo>
                      <a:cubicBezTo>
                        <a:pt x="5" y="8"/>
                        <a:pt x="5" y="6"/>
                        <a:pt x="4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1" name="Freeform 226"/>
                <p:cNvSpPr>
                  <a:spLocks/>
                </p:cNvSpPr>
                <p:nvPr/>
              </p:nvSpPr>
              <p:spPr bwMode="auto">
                <a:xfrm>
                  <a:off x="960" y="1516"/>
                  <a:ext cx="37" cy="27"/>
                </a:xfrm>
                <a:custGeom>
                  <a:avLst/>
                  <a:gdLst>
                    <a:gd name="T0" fmla="*/ 3 w 55"/>
                    <a:gd name="T1" fmla="*/ 5 h 40"/>
                    <a:gd name="T2" fmla="*/ 2 w 55"/>
                    <a:gd name="T3" fmla="*/ 4 h 40"/>
                    <a:gd name="T4" fmla="*/ 0 w 55"/>
                    <a:gd name="T5" fmla="*/ 5 h 40"/>
                    <a:gd name="T6" fmla="*/ 2 w 55"/>
                    <a:gd name="T7" fmla="*/ 37 h 40"/>
                    <a:gd name="T8" fmla="*/ 3 w 55"/>
                    <a:gd name="T9" fmla="*/ 38 h 40"/>
                    <a:gd name="T10" fmla="*/ 34 w 55"/>
                    <a:gd name="T11" fmla="*/ 38 h 40"/>
                    <a:gd name="T12" fmla="*/ 51 w 55"/>
                    <a:gd name="T13" fmla="*/ 36 h 40"/>
                    <a:gd name="T14" fmla="*/ 53 w 55"/>
                    <a:gd name="T15" fmla="*/ 23 h 40"/>
                    <a:gd name="T16" fmla="*/ 50 w 55"/>
                    <a:gd name="T17" fmla="*/ 1 h 40"/>
                    <a:gd name="T18" fmla="*/ 48 w 55"/>
                    <a:gd name="T19" fmla="*/ 2 h 40"/>
                    <a:gd name="T20" fmla="*/ 50 w 55"/>
                    <a:gd name="T21" fmla="*/ 13 h 40"/>
                    <a:gd name="T22" fmla="*/ 51 w 55"/>
                    <a:gd name="T23" fmla="*/ 26 h 40"/>
                    <a:gd name="T24" fmla="*/ 47 w 55"/>
                    <a:gd name="T25" fmla="*/ 36 h 40"/>
                    <a:gd name="T26" fmla="*/ 30 w 55"/>
                    <a:gd name="T27" fmla="*/ 36 h 40"/>
                    <a:gd name="T28" fmla="*/ 4 w 55"/>
                    <a:gd name="T29" fmla="*/ 33 h 40"/>
                    <a:gd name="T30" fmla="*/ 3 w 55"/>
                    <a:gd name="T31" fmla="*/ 19 h 40"/>
                    <a:gd name="T32" fmla="*/ 2 w 55"/>
                    <a:gd name="T33" fmla="*/ 6 h 40"/>
                    <a:gd name="T34" fmla="*/ 3 w 55"/>
                    <a:gd name="T35" fmla="*/ 5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5" h="40">
                      <a:moveTo>
                        <a:pt x="3" y="5"/>
                      </a:moveTo>
                      <a:cubicBezTo>
                        <a:pt x="2" y="5"/>
                        <a:pt x="2" y="4"/>
                        <a:pt x="2" y="4"/>
                      </a:cubicBezTo>
                      <a:cubicBezTo>
                        <a:pt x="1" y="4"/>
                        <a:pt x="0" y="4"/>
                        <a:pt x="0" y="5"/>
                      </a:cubicBezTo>
                      <a:cubicBezTo>
                        <a:pt x="0" y="16"/>
                        <a:pt x="2" y="26"/>
                        <a:pt x="2" y="37"/>
                      </a:cubicBezTo>
                      <a:cubicBezTo>
                        <a:pt x="2" y="37"/>
                        <a:pt x="2" y="38"/>
                        <a:pt x="3" y="38"/>
                      </a:cubicBezTo>
                      <a:cubicBezTo>
                        <a:pt x="13" y="37"/>
                        <a:pt x="23" y="37"/>
                        <a:pt x="34" y="38"/>
                      </a:cubicBezTo>
                      <a:cubicBezTo>
                        <a:pt x="38" y="38"/>
                        <a:pt x="47" y="40"/>
                        <a:pt x="51" y="36"/>
                      </a:cubicBezTo>
                      <a:cubicBezTo>
                        <a:pt x="55" y="34"/>
                        <a:pt x="53" y="27"/>
                        <a:pt x="53" y="23"/>
                      </a:cubicBezTo>
                      <a:cubicBezTo>
                        <a:pt x="53" y="17"/>
                        <a:pt x="53" y="6"/>
                        <a:pt x="50" y="1"/>
                      </a:cubicBezTo>
                      <a:cubicBezTo>
                        <a:pt x="49" y="0"/>
                        <a:pt x="48" y="1"/>
                        <a:pt x="48" y="2"/>
                      </a:cubicBezTo>
                      <a:cubicBezTo>
                        <a:pt x="50" y="5"/>
                        <a:pt x="50" y="10"/>
                        <a:pt x="50" y="13"/>
                      </a:cubicBezTo>
                      <a:cubicBezTo>
                        <a:pt x="50" y="17"/>
                        <a:pt x="51" y="22"/>
                        <a:pt x="51" y="26"/>
                      </a:cubicBezTo>
                      <a:cubicBezTo>
                        <a:pt x="51" y="30"/>
                        <a:pt x="52" y="35"/>
                        <a:pt x="47" y="36"/>
                      </a:cubicBezTo>
                      <a:cubicBezTo>
                        <a:pt x="42" y="37"/>
                        <a:pt x="36" y="36"/>
                        <a:pt x="30" y="36"/>
                      </a:cubicBezTo>
                      <a:cubicBezTo>
                        <a:pt x="28" y="35"/>
                        <a:pt x="4" y="36"/>
                        <a:pt x="4" y="33"/>
                      </a:cubicBezTo>
                      <a:cubicBezTo>
                        <a:pt x="4" y="28"/>
                        <a:pt x="4" y="24"/>
                        <a:pt x="3" y="19"/>
                      </a:cubicBezTo>
                      <a:cubicBezTo>
                        <a:pt x="3" y="17"/>
                        <a:pt x="3" y="7"/>
                        <a:pt x="2" y="6"/>
                      </a:cubicBezTo>
                      <a:cubicBezTo>
                        <a:pt x="3" y="7"/>
                        <a:pt x="4" y="5"/>
                        <a:pt x="3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2" name="Freeform 227"/>
                <p:cNvSpPr>
                  <a:spLocks/>
                </p:cNvSpPr>
                <p:nvPr/>
              </p:nvSpPr>
              <p:spPr bwMode="auto">
                <a:xfrm>
                  <a:off x="959" y="1504"/>
                  <a:ext cx="36" cy="17"/>
                </a:xfrm>
                <a:custGeom>
                  <a:avLst/>
                  <a:gdLst>
                    <a:gd name="T0" fmla="*/ 3 w 53"/>
                    <a:gd name="T1" fmla="*/ 25 h 26"/>
                    <a:gd name="T2" fmla="*/ 11 w 53"/>
                    <a:gd name="T3" fmla="*/ 17 h 26"/>
                    <a:gd name="T4" fmla="*/ 22 w 53"/>
                    <a:gd name="T5" fmla="*/ 7 h 26"/>
                    <a:gd name="T6" fmla="*/ 34 w 53"/>
                    <a:gd name="T7" fmla="*/ 7 h 26"/>
                    <a:gd name="T8" fmla="*/ 51 w 53"/>
                    <a:gd name="T9" fmla="*/ 22 h 26"/>
                    <a:gd name="T10" fmla="*/ 52 w 53"/>
                    <a:gd name="T11" fmla="*/ 21 h 26"/>
                    <a:gd name="T12" fmla="*/ 39 w 53"/>
                    <a:gd name="T13" fmla="*/ 9 h 26"/>
                    <a:gd name="T14" fmla="*/ 26 w 53"/>
                    <a:gd name="T15" fmla="*/ 0 h 26"/>
                    <a:gd name="T16" fmla="*/ 20 w 53"/>
                    <a:gd name="T17" fmla="*/ 6 h 26"/>
                    <a:gd name="T18" fmla="*/ 12 w 53"/>
                    <a:gd name="T19" fmla="*/ 14 h 26"/>
                    <a:gd name="T20" fmla="*/ 2 w 53"/>
                    <a:gd name="T21" fmla="*/ 24 h 26"/>
                    <a:gd name="T22" fmla="*/ 3 w 53"/>
                    <a:gd name="T23" fmla="*/ 25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3" h="26">
                      <a:moveTo>
                        <a:pt x="3" y="25"/>
                      </a:moveTo>
                      <a:cubicBezTo>
                        <a:pt x="6" y="23"/>
                        <a:pt x="8" y="20"/>
                        <a:pt x="11" y="17"/>
                      </a:cubicBezTo>
                      <a:cubicBezTo>
                        <a:pt x="15" y="14"/>
                        <a:pt x="19" y="11"/>
                        <a:pt x="22" y="7"/>
                      </a:cubicBezTo>
                      <a:cubicBezTo>
                        <a:pt x="26" y="1"/>
                        <a:pt x="29" y="4"/>
                        <a:pt x="34" y="7"/>
                      </a:cubicBezTo>
                      <a:cubicBezTo>
                        <a:pt x="40" y="12"/>
                        <a:pt x="47" y="16"/>
                        <a:pt x="51" y="22"/>
                      </a:cubicBezTo>
                      <a:cubicBezTo>
                        <a:pt x="51" y="23"/>
                        <a:pt x="53" y="22"/>
                        <a:pt x="52" y="21"/>
                      </a:cubicBezTo>
                      <a:cubicBezTo>
                        <a:pt x="49" y="16"/>
                        <a:pt x="44" y="12"/>
                        <a:pt x="39" y="9"/>
                      </a:cubicBezTo>
                      <a:cubicBezTo>
                        <a:pt x="36" y="6"/>
                        <a:pt x="31" y="1"/>
                        <a:pt x="26" y="0"/>
                      </a:cubicBezTo>
                      <a:cubicBezTo>
                        <a:pt x="24" y="0"/>
                        <a:pt x="21" y="4"/>
                        <a:pt x="20" y="6"/>
                      </a:cubicBezTo>
                      <a:cubicBezTo>
                        <a:pt x="18" y="9"/>
                        <a:pt x="15" y="11"/>
                        <a:pt x="12" y="14"/>
                      </a:cubicBezTo>
                      <a:cubicBezTo>
                        <a:pt x="8" y="17"/>
                        <a:pt x="6" y="21"/>
                        <a:pt x="2" y="24"/>
                      </a:cubicBezTo>
                      <a:cubicBezTo>
                        <a:pt x="0" y="24"/>
                        <a:pt x="1" y="26"/>
                        <a:pt x="3" y="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3" name="Freeform 228"/>
                <p:cNvSpPr>
                  <a:spLocks/>
                </p:cNvSpPr>
                <p:nvPr/>
              </p:nvSpPr>
              <p:spPr bwMode="auto">
                <a:xfrm>
                  <a:off x="911" y="1456"/>
                  <a:ext cx="8" cy="58"/>
                </a:xfrm>
                <a:custGeom>
                  <a:avLst/>
                  <a:gdLst>
                    <a:gd name="T0" fmla="*/ 3 w 13"/>
                    <a:gd name="T1" fmla="*/ 2 h 87"/>
                    <a:gd name="T2" fmla="*/ 2 w 13"/>
                    <a:gd name="T3" fmla="*/ 40 h 87"/>
                    <a:gd name="T4" fmla="*/ 4 w 13"/>
                    <a:gd name="T5" fmla="*/ 82 h 87"/>
                    <a:gd name="T6" fmla="*/ 6 w 13"/>
                    <a:gd name="T7" fmla="*/ 83 h 87"/>
                    <a:gd name="T8" fmla="*/ 11 w 13"/>
                    <a:gd name="T9" fmla="*/ 76 h 87"/>
                    <a:gd name="T10" fmla="*/ 8 w 13"/>
                    <a:gd name="T11" fmla="*/ 32 h 87"/>
                    <a:gd name="T12" fmla="*/ 2 w 13"/>
                    <a:gd name="T13" fmla="*/ 2 h 87"/>
                    <a:gd name="T14" fmla="*/ 1 w 13"/>
                    <a:gd name="T15" fmla="*/ 4 h 87"/>
                    <a:gd name="T16" fmla="*/ 3 w 13"/>
                    <a:gd name="T17" fmla="*/ 6 h 87"/>
                    <a:gd name="T18" fmla="*/ 5 w 13"/>
                    <a:gd name="T19" fmla="*/ 4 h 87"/>
                    <a:gd name="T20" fmla="*/ 6 w 13"/>
                    <a:gd name="T21" fmla="*/ 32 h 87"/>
                    <a:gd name="T22" fmla="*/ 8 w 13"/>
                    <a:gd name="T23" fmla="*/ 59 h 87"/>
                    <a:gd name="T24" fmla="*/ 8 w 13"/>
                    <a:gd name="T25" fmla="*/ 71 h 87"/>
                    <a:gd name="T26" fmla="*/ 8 w 13"/>
                    <a:gd name="T27" fmla="*/ 69 h 87"/>
                    <a:gd name="T28" fmla="*/ 7 w 13"/>
                    <a:gd name="T29" fmla="*/ 39 h 87"/>
                    <a:gd name="T30" fmla="*/ 4 w 13"/>
                    <a:gd name="T31" fmla="*/ 38 h 87"/>
                    <a:gd name="T32" fmla="*/ 3 w 13"/>
                    <a:gd name="T33" fmla="*/ 63 h 87"/>
                    <a:gd name="T34" fmla="*/ 6 w 13"/>
                    <a:gd name="T35" fmla="*/ 63 h 87"/>
                    <a:gd name="T36" fmla="*/ 6 w 13"/>
                    <a:gd name="T37" fmla="*/ 51 h 87"/>
                    <a:gd name="T38" fmla="*/ 5 w 13"/>
                    <a:gd name="T39" fmla="*/ 49 h 87"/>
                    <a:gd name="T40" fmla="*/ 5 w 13"/>
                    <a:gd name="T41" fmla="*/ 81 h 87"/>
                    <a:gd name="T42" fmla="*/ 8 w 13"/>
                    <a:gd name="T43" fmla="*/ 81 h 87"/>
                    <a:gd name="T44" fmla="*/ 10 w 13"/>
                    <a:gd name="T45" fmla="*/ 52 h 87"/>
                    <a:gd name="T46" fmla="*/ 8 w 13"/>
                    <a:gd name="T47" fmla="*/ 2 h 87"/>
                    <a:gd name="T48" fmla="*/ 6 w 13"/>
                    <a:gd name="T49" fmla="*/ 1 h 87"/>
                    <a:gd name="T50" fmla="*/ 3 w 13"/>
                    <a:gd name="T51" fmla="*/ 1 h 87"/>
                    <a:gd name="T52" fmla="*/ 1 w 13"/>
                    <a:gd name="T53" fmla="*/ 3 h 87"/>
                    <a:gd name="T54" fmla="*/ 7 w 13"/>
                    <a:gd name="T55" fmla="*/ 56 h 87"/>
                    <a:gd name="T56" fmla="*/ 8 w 13"/>
                    <a:gd name="T57" fmla="*/ 76 h 87"/>
                    <a:gd name="T58" fmla="*/ 6 w 13"/>
                    <a:gd name="T59" fmla="*/ 67 h 87"/>
                    <a:gd name="T60" fmla="*/ 6 w 13"/>
                    <a:gd name="T61" fmla="*/ 58 h 87"/>
                    <a:gd name="T62" fmla="*/ 5 w 13"/>
                    <a:gd name="T63" fmla="*/ 3 h 87"/>
                    <a:gd name="T64" fmla="*/ 3 w 13"/>
                    <a:gd name="T65" fmla="*/ 2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3" h="87">
                      <a:moveTo>
                        <a:pt x="3" y="2"/>
                      </a:moveTo>
                      <a:cubicBezTo>
                        <a:pt x="1" y="14"/>
                        <a:pt x="2" y="28"/>
                        <a:pt x="2" y="40"/>
                      </a:cubicBezTo>
                      <a:cubicBezTo>
                        <a:pt x="3" y="54"/>
                        <a:pt x="2" y="69"/>
                        <a:pt x="4" y="82"/>
                      </a:cubicBezTo>
                      <a:cubicBezTo>
                        <a:pt x="4" y="83"/>
                        <a:pt x="5" y="83"/>
                        <a:pt x="6" y="83"/>
                      </a:cubicBezTo>
                      <a:cubicBezTo>
                        <a:pt x="10" y="82"/>
                        <a:pt x="11" y="80"/>
                        <a:pt x="11" y="76"/>
                      </a:cubicBezTo>
                      <a:cubicBezTo>
                        <a:pt x="11" y="61"/>
                        <a:pt x="9" y="46"/>
                        <a:pt x="8" y="32"/>
                      </a:cubicBezTo>
                      <a:cubicBezTo>
                        <a:pt x="7" y="26"/>
                        <a:pt x="10" y="3"/>
                        <a:pt x="2" y="2"/>
                      </a:cubicBezTo>
                      <a:cubicBezTo>
                        <a:pt x="1" y="1"/>
                        <a:pt x="0" y="3"/>
                        <a:pt x="1" y="4"/>
                      </a:cubicBezTo>
                      <a:cubicBezTo>
                        <a:pt x="1" y="5"/>
                        <a:pt x="2" y="5"/>
                        <a:pt x="3" y="6"/>
                      </a:cubicBezTo>
                      <a:cubicBezTo>
                        <a:pt x="4" y="7"/>
                        <a:pt x="6" y="6"/>
                        <a:pt x="5" y="4"/>
                      </a:cubicBezTo>
                      <a:cubicBezTo>
                        <a:pt x="9" y="10"/>
                        <a:pt x="6" y="25"/>
                        <a:pt x="6" y="32"/>
                      </a:cubicBezTo>
                      <a:cubicBezTo>
                        <a:pt x="6" y="41"/>
                        <a:pt x="7" y="50"/>
                        <a:pt x="8" y="59"/>
                      </a:cubicBezTo>
                      <a:cubicBezTo>
                        <a:pt x="8" y="63"/>
                        <a:pt x="8" y="67"/>
                        <a:pt x="8" y="71"/>
                      </a:cubicBezTo>
                      <a:cubicBezTo>
                        <a:pt x="8" y="87"/>
                        <a:pt x="8" y="71"/>
                        <a:pt x="8" y="69"/>
                      </a:cubicBezTo>
                      <a:cubicBezTo>
                        <a:pt x="8" y="59"/>
                        <a:pt x="7" y="49"/>
                        <a:pt x="7" y="39"/>
                      </a:cubicBezTo>
                      <a:cubicBezTo>
                        <a:pt x="7" y="37"/>
                        <a:pt x="4" y="37"/>
                        <a:pt x="4" y="38"/>
                      </a:cubicBezTo>
                      <a:cubicBezTo>
                        <a:pt x="2" y="46"/>
                        <a:pt x="3" y="55"/>
                        <a:pt x="3" y="63"/>
                      </a:cubicBezTo>
                      <a:cubicBezTo>
                        <a:pt x="3" y="65"/>
                        <a:pt x="6" y="65"/>
                        <a:pt x="6" y="63"/>
                      </a:cubicBezTo>
                      <a:cubicBezTo>
                        <a:pt x="6" y="59"/>
                        <a:pt x="6" y="55"/>
                        <a:pt x="6" y="51"/>
                      </a:cubicBezTo>
                      <a:cubicBezTo>
                        <a:pt x="6" y="49"/>
                        <a:pt x="4" y="37"/>
                        <a:pt x="5" y="49"/>
                      </a:cubicBezTo>
                      <a:cubicBezTo>
                        <a:pt x="5" y="59"/>
                        <a:pt x="4" y="70"/>
                        <a:pt x="5" y="81"/>
                      </a:cubicBezTo>
                      <a:cubicBezTo>
                        <a:pt x="5" y="82"/>
                        <a:pt x="7" y="83"/>
                        <a:pt x="8" y="81"/>
                      </a:cubicBezTo>
                      <a:cubicBezTo>
                        <a:pt x="13" y="73"/>
                        <a:pt x="11" y="62"/>
                        <a:pt x="10" y="52"/>
                      </a:cubicBezTo>
                      <a:cubicBezTo>
                        <a:pt x="8" y="36"/>
                        <a:pt x="11" y="18"/>
                        <a:pt x="8" y="2"/>
                      </a:cubicBezTo>
                      <a:cubicBezTo>
                        <a:pt x="8" y="1"/>
                        <a:pt x="7" y="1"/>
                        <a:pt x="6" y="1"/>
                      </a:cubicBezTo>
                      <a:cubicBezTo>
                        <a:pt x="5" y="1"/>
                        <a:pt x="4" y="1"/>
                        <a:pt x="3" y="1"/>
                      </a:cubicBezTo>
                      <a:cubicBezTo>
                        <a:pt x="2" y="1"/>
                        <a:pt x="1" y="2"/>
                        <a:pt x="1" y="3"/>
                      </a:cubicBezTo>
                      <a:cubicBezTo>
                        <a:pt x="4" y="20"/>
                        <a:pt x="6" y="38"/>
                        <a:pt x="7" y="56"/>
                      </a:cubicBezTo>
                      <a:cubicBezTo>
                        <a:pt x="8" y="62"/>
                        <a:pt x="7" y="69"/>
                        <a:pt x="8" y="76"/>
                      </a:cubicBezTo>
                      <a:cubicBezTo>
                        <a:pt x="5" y="74"/>
                        <a:pt x="5" y="71"/>
                        <a:pt x="6" y="67"/>
                      </a:cubicBezTo>
                      <a:cubicBezTo>
                        <a:pt x="6" y="64"/>
                        <a:pt x="6" y="61"/>
                        <a:pt x="6" y="58"/>
                      </a:cubicBezTo>
                      <a:cubicBezTo>
                        <a:pt x="6" y="39"/>
                        <a:pt x="3" y="21"/>
                        <a:pt x="5" y="3"/>
                      </a:cubicBezTo>
                      <a:cubicBezTo>
                        <a:pt x="6" y="1"/>
                        <a:pt x="3" y="0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4" name="Freeform 229"/>
                <p:cNvSpPr>
                  <a:spLocks/>
                </p:cNvSpPr>
                <p:nvPr/>
              </p:nvSpPr>
              <p:spPr bwMode="auto">
                <a:xfrm>
                  <a:off x="913" y="1457"/>
                  <a:ext cx="31" cy="8"/>
                </a:xfrm>
                <a:custGeom>
                  <a:avLst/>
                  <a:gdLst>
                    <a:gd name="T0" fmla="*/ 1 w 47"/>
                    <a:gd name="T1" fmla="*/ 7 h 12"/>
                    <a:gd name="T2" fmla="*/ 15 w 47"/>
                    <a:gd name="T3" fmla="*/ 7 h 12"/>
                    <a:gd name="T4" fmla="*/ 30 w 47"/>
                    <a:gd name="T5" fmla="*/ 11 h 12"/>
                    <a:gd name="T6" fmla="*/ 46 w 47"/>
                    <a:gd name="T7" fmla="*/ 3 h 12"/>
                    <a:gd name="T8" fmla="*/ 44 w 47"/>
                    <a:gd name="T9" fmla="*/ 2 h 12"/>
                    <a:gd name="T10" fmla="*/ 18 w 47"/>
                    <a:gd name="T11" fmla="*/ 5 h 12"/>
                    <a:gd name="T12" fmla="*/ 2 w 47"/>
                    <a:gd name="T13" fmla="*/ 4 h 12"/>
                    <a:gd name="T14" fmla="*/ 1 w 47"/>
                    <a:gd name="T15" fmla="*/ 7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7" h="12">
                      <a:moveTo>
                        <a:pt x="1" y="7"/>
                      </a:moveTo>
                      <a:cubicBezTo>
                        <a:pt x="6" y="8"/>
                        <a:pt x="10" y="6"/>
                        <a:pt x="15" y="7"/>
                      </a:cubicBezTo>
                      <a:cubicBezTo>
                        <a:pt x="20" y="8"/>
                        <a:pt x="24" y="11"/>
                        <a:pt x="30" y="11"/>
                      </a:cubicBezTo>
                      <a:cubicBezTo>
                        <a:pt x="36" y="11"/>
                        <a:pt x="44" y="9"/>
                        <a:pt x="46" y="3"/>
                      </a:cubicBezTo>
                      <a:cubicBezTo>
                        <a:pt x="47" y="1"/>
                        <a:pt x="44" y="0"/>
                        <a:pt x="44" y="2"/>
                      </a:cubicBezTo>
                      <a:cubicBezTo>
                        <a:pt x="40" y="12"/>
                        <a:pt x="25" y="8"/>
                        <a:pt x="18" y="5"/>
                      </a:cubicBezTo>
                      <a:cubicBezTo>
                        <a:pt x="12" y="3"/>
                        <a:pt x="8" y="6"/>
                        <a:pt x="2" y="4"/>
                      </a:cubicBezTo>
                      <a:cubicBezTo>
                        <a:pt x="0" y="4"/>
                        <a:pt x="0" y="6"/>
                        <a:pt x="1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5" name="Freeform 230"/>
                <p:cNvSpPr>
                  <a:spLocks/>
                </p:cNvSpPr>
                <p:nvPr/>
              </p:nvSpPr>
              <p:spPr bwMode="auto">
                <a:xfrm>
                  <a:off x="912" y="1474"/>
                  <a:ext cx="32" cy="8"/>
                </a:xfrm>
                <a:custGeom>
                  <a:avLst/>
                  <a:gdLst>
                    <a:gd name="T0" fmla="*/ 3 w 48"/>
                    <a:gd name="T1" fmla="*/ 10 h 11"/>
                    <a:gd name="T2" fmla="*/ 34 w 48"/>
                    <a:gd name="T3" fmla="*/ 10 h 11"/>
                    <a:gd name="T4" fmla="*/ 47 w 48"/>
                    <a:gd name="T5" fmla="*/ 2 h 11"/>
                    <a:gd name="T6" fmla="*/ 44 w 48"/>
                    <a:gd name="T7" fmla="*/ 2 h 11"/>
                    <a:gd name="T8" fmla="*/ 19 w 48"/>
                    <a:gd name="T9" fmla="*/ 5 h 11"/>
                    <a:gd name="T10" fmla="*/ 2 w 48"/>
                    <a:gd name="T11" fmla="*/ 8 h 11"/>
                    <a:gd name="T12" fmla="*/ 3 w 48"/>
                    <a:gd name="T13" fmla="*/ 1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8" h="11">
                      <a:moveTo>
                        <a:pt x="3" y="10"/>
                      </a:moveTo>
                      <a:cubicBezTo>
                        <a:pt x="14" y="3"/>
                        <a:pt x="23" y="11"/>
                        <a:pt x="34" y="10"/>
                      </a:cubicBezTo>
                      <a:cubicBezTo>
                        <a:pt x="39" y="9"/>
                        <a:pt x="45" y="8"/>
                        <a:pt x="47" y="2"/>
                      </a:cubicBezTo>
                      <a:cubicBezTo>
                        <a:pt x="48" y="1"/>
                        <a:pt x="45" y="0"/>
                        <a:pt x="44" y="2"/>
                      </a:cubicBezTo>
                      <a:cubicBezTo>
                        <a:pt x="42" y="10"/>
                        <a:pt x="25" y="7"/>
                        <a:pt x="19" y="5"/>
                      </a:cubicBezTo>
                      <a:cubicBezTo>
                        <a:pt x="13" y="4"/>
                        <a:pt x="8" y="4"/>
                        <a:pt x="2" y="8"/>
                      </a:cubicBezTo>
                      <a:cubicBezTo>
                        <a:pt x="0" y="9"/>
                        <a:pt x="2" y="11"/>
                        <a:pt x="3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6" name="Freeform 231"/>
                <p:cNvSpPr>
                  <a:spLocks/>
                </p:cNvSpPr>
                <p:nvPr/>
              </p:nvSpPr>
              <p:spPr bwMode="auto">
                <a:xfrm>
                  <a:off x="941" y="1458"/>
                  <a:ext cx="3" cy="20"/>
                </a:xfrm>
                <a:custGeom>
                  <a:avLst/>
                  <a:gdLst>
                    <a:gd name="T0" fmla="*/ 1 w 5"/>
                    <a:gd name="T1" fmla="*/ 2 h 30"/>
                    <a:gd name="T2" fmla="*/ 1 w 5"/>
                    <a:gd name="T3" fmla="*/ 14 h 30"/>
                    <a:gd name="T4" fmla="*/ 1 w 5"/>
                    <a:gd name="T5" fmla="*/ 28 h 30"/>
                    <a:gd name="T6" fmla="*/ 4 w 5"/>
                    <a:gd name="T7" fmla="*/ 28 h 30"/>
                    <a:gd name="T8" fmla="*/ 4 w 5"/>
                    <a:gd name="T9" fmla="*/ 15 h 30"/>
                    <a:gd name="T10" fmla="*/ 4 w 5"/>
                    <a:gd name="T11" fmla="*/ 3 h 30"/>
                    <a:gd name="T12" fmla="*/ 1 w 5"/>
                    <a:gd name="T13" fmla="*/ 2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" h="30">
                      <a:moveTo>
                        <a:pt x="1" y="2"/>
                      </a:moveTo>
                      <a:cubicBezTo>
                        <a:pt x="0" y="6"/>
                        <a:pt x="0" y="10"/>
                        <a:pt x="1" y="14"/>
                      </a:cubicBezTo>
                      <a:cubicBezTo>
                        <a:pt x="1" y="19"/>
                        <a:pt x="1" y="23"/>
                        <a:pt x="1" y="28"/>
                      </a:cubicBezTo>
                      <a:cubicBezTo>
                        <a:pt x="1" y="30"/>
                        <a:pt x="4" y="30"/>
                        <a:pt x="4" y="28"/>
                      </a:cubicBezTo>
                      <a:cubicBezTo>
                        <a:pt x="4" y="24"/>
                        <a:pt x="4" y="19"/>
                        <a:pt x="4" y="15"/>
                      </a:cubicBezTo>
                      <a:cubicBezTo>
                        <a:pt x="3" y="11"/>
                        <a:pt x="3" y="7"/>
                        <a:pt x="4" y="3"/>
                      </a:cubicBezTo>
                      <a:cubicBezTo>
                        <a:pt x="5" y="1"/>
                        <a:pt x="2" y="0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7" name="Freeform 232"/>
                <p:cNvSpPr>
                  <a:spLocks/>
                </p:cNvSpPr>
                <p:nvPr/>
              </p:nvSpPr>
              <p:spPr bwMode="auto">
                <a:xfrm>
                  <a:off x="914" y="1460"/>
                  <a:ext cx="8" cy="4"/>
                </a:xfrm>
                <a:custGeom>
                  <a:avLst/>
                  <a:gdLst>
                    <a:gd name="T0" fmla="*/ 2 w 12"/>
                    <a:gd name="T1" fmla="*/ 6 h 7"/>
                    <a:gd name="T2" fmla="*/ 5 w 12"/>
                    <a:gd name="T3" fmla="*/ 6 h 7"/>
                    <a:gd name="T4" fmla="*/ 10 w 12"/>
                    <a:gd name="T5" fmla="*/ 3 h 7"/>
                    <a:gd name="T6" fmla="*/ 9 w 12"/>
                    <a:gd name="T7" fmla="*/ 1 h 7"/>
                    <a:gd name="T8" fmla="*/ 6 w 12"/>
                    <a:gd name="T9" fmla="*/ 3 h 7"/>
                    <a:gd name="T10" fmla="*/ 4 w 12"/>
                    <a:gd name="T11" fmla="*/ 3 h 7"/>
                    <a:gd name="T12" fmla="*/ 3 w 12"/>
                    <a:gd name="T13" fmla="*/ 4 h 7"/>
                    <a:gd name="T14" fmla="*/ 2 w 12"/>
                    <a:gd name="T15" fmla="*/ 6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" h="7">
                      <a:moveTo>
                        <a:pt x="2" y="6"/>
                      </a:moveTo>
                      <a:cubicBezTo>
                        <a:pt x="3" y="7"/>
                        <a:pt x="4" y="6"/>
                        <a:pt x="5" y="6"/>
                      </a:cubicBezTo>
                      <a:cubicBezTo>
                        <a:pt x="7" y="5"/>
                        <a:pt x="9" y="4"/>
                        <a:pt x="10" y="3"/>
                      </a:cubicBezTo>
                      <a:cubicBezTo>
                        <a:pt x="12" y="3"/>
                        <a:pt x="11" y="0"/>
                        <a:pt x="9" y="1"/>
                      </a:cubicBezTo>
                      <a:cubicBezTo>
                        <a:pt x="8" y="1"/>
                        <a:pt x="7" y="2"/>
                        <a:pt x="6" y="3"/>
                      </a:cubicBezTo>
                      <a:cubicBezTo>
                        <a:pt x="5" y="3"/>
                        <a:pt x="4" y="3"/>
                        <a:pt x="4" y="3"/>
                      </a:cubicBezTo>
                      <a:cubicBezTo>
                        <a:pt x="3" y="3"/>
                        <a:pt x="3" y="3"/>
                        <a:pt x="3" y="4"/>
                      </a:cubicBezTo>
                      <a:cubicBezTo>
                        <a:pt x="2" y="3"/>
                        <a:pt x="0" y="5"/>
                        <a:pt x="2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8" name="Freeform 233"/>
                <p:cNvSpPr>
                  <a:spLocks/>
                </p:cNvSpPr>
                <p:nvPr/>
              </p:nvSpPr>
              <p:spPr bwMode="auto">
                <a:xfrm>
                  <a:off x="913" y="1462"/>
                  <a:ext cx="10" cy="6"/>
                </a:xfrm>
                <a:custGeom>
                  <a:avLst/>
                  <a:gdLst>
                    <a:gd name="T0" fmla="*/ 3 w 14"/>
                    <a:gd name="T1" fmla="*/ 9 h 9"/>
                    <a:gd name="T2" fmla="*/ 12 w 14"/>
                    <a:gd name="T3" fmla="*/ 3 h 9"/>
                    <a:gd name="T4" fmla="*/ 11 w 14"/>
                    <a:gd name="T5" fmla="*/ 1 h 9"/>
                    <a:gd name="T6" fmla="*/ 1 w 14"/>
                    <a:gd name="T7" fmla="*/ 6 h 9"/>
                    <a:gd name="T8" fmla="*/ 3 w 14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" h="9">
                      <a:moveTo>
                        <a:pt x="3" y="9"/>
                      </a:moveTo>
                      <a:cubicBezTo>
                        <a:pt x="6" y="7"/>
                        <a:pt x="9" y="5"/>
                        <a:pt x="12" y="3"/>
                      </a:cubicBezTo>
                      <a:cubicBezTo>
                        <a:pt x="14" y="2"/>
                        <a:pt x="12" y="0"/>
                        <a:pt x="11" y="1"/>
                      </a:cubicBezTo>
                      <a:cubicBezTo>
                        <a:pt x="7" y="2"/>
                        <a:pt x="4" y="4"/>
                        <a:pt x="1" y="6"/>
                      </a:cubicBezTo>
                      <a:cubicBezTo>
                        <a:pt x="0" y="7"/>
                        <a:pt x="1" y="9"/>
                        <a:pt x="3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9" name="Freeform 234"/>
                <p:cNvSpPr>
                  <a:spLocks/>
                </p:cNvSpPr>
                <p:nvPr/>
              </p:nvSpPr>
              <p:spPr bwMode="auto">
                <a:xfrm>
                  <a:off x="914" y="1463"/>
                  <a:ext cx="10" cy="5"/>
                </a:xfrm>
                <a:custGeom>
                  <a:avLst/>
                  <a:gdLst>
                    <a:gd name="T0" fmla="*/ 3 w 15"/>
                    <a:gd name="T1" fmla="*/ 8 h 8"/>
                    <a:gd name="T2" fmla="*/ 13 w 15"/>
                    <a:gd name="T3" fmla="*/ 4 h 8"/>
                    <a:gd name="T4" fmla="*/ 12 w 15"/>
                    <a:gd name="T5" fmla="*/ 1 h 8"/>
                    <a:gd name="T6" fmla="*/ 2 w 15"/>
                    <a:gd name="T7" fmla="*/ 5 h 8"/>
                    <a:gd name="T8" fmla="*/ 3 w 15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8">
                      <a:moveTo>
                        <a:pt x="3" y="8"/>
                      </a:moveTo>
                      <a:cubicBezTo>
                        <a:pt x="6" y="7"/>
                        <a:pt x="10" y="5"/>
                        <a:pt x="13" y="4"/>
                      </a:cubicBezTo>
                      <a:cubicBezTo>
                        <a:pt x="15" y="3"/>
                        <a:pt x="14" y="0"/>
                        <a:pt x="12" y="1"/>
                      </a:cubicBezTo>
                      <a:cubicBezTo>
                        <a:pt x="9" y="2"/>
                        <a:pt x="5" y="4"/>
                        <a:pt x="2" y="5"/>
                      </a:cubicBezTo>
                      <a:cubicBezTo>
                        <a:pt x="0" y="6"/>
                        <a:pt x="1" y="8"/>
                        <a:pt x="3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0" name="Freeform 235"/>
                <p:cNvSpPr>
                  <a:spLocks/>
                </p:cNvSpPr>
                <p:nvPr/>
              </p:nvSpPr>
              <p:spPr bwMode="auto">
                <a:xfrm>
                  <a:off x="913" y="1464"/>
                  <a:ext cx="14" cy="9"/>
                </a:xfrm>
                <a:custGeom>
                  <a:avLst/>
                  <a:gdLst>
                    <a:gd name="T0" fmla="*/ 3 w 21"/>
                    <a:gd name="T1" fmla="*/ 13 h 14"/>
                    <a:gd name="T2" fmla="*/ 19 w 21"/>
                    <a:gd name="T3" fmla="*/ 3 h 14"/>
                    <a:gd name="T4" fmla="*/ 18 w 21"/>
                    <a:gd name="T5" fmla="*/ 1 h 14"/>
                    <a:gd name="T6" fmla="*/ 2 w 21"/>
                    <a:gd name="T7" fmla="*/ 10 h 14"/>
                    <a:gd name="T8" fmla="*/ 3 w 21"/>
                    <a:gd name="T9" fmla="*/ 1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" h="14">
                      <a:moveTo>
                        <a:pt x="3" y="13"/>
                      </a:moveTo>
                      <a:cubicBezTo>
                        <a:pt x="8" y="9"/>
                        <a:pt x="14" y="6"/>
                        <a:pt x="19" y="3"/>
                      </a:cubicBezTo>
                      <a:cubicBezTo>
                        <a:pt x="21" y="2"/>
                        <a:pt x="19" y="0"/>
                        <a:pt x="18" y="1"/>
                      </a:cubicBezTo>
                      <a:cubicBezTo>
                        <a:pt x="12" y="4"/>
                        <a:pt x="7" y="7"/>
                        <a:pt x="2" y="10"/>
                      </a:cubicBezTo>
                      <a:cubicBezTo>
                        <a:pt x="0" y="11"/>
                        <a:pt x="2" y="14"/>
                        <a:pt x="3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1" name="Freeform 236"/>
                <p:cNvSpPr>
                  <a:spLocks/>
                </p:cNvSpPr>
                <p:nvPr/>
              </p:nvSpPr>
              <p:spPr bwMode="auto">
                <a:xfrm>
                  <a:off x="914" y="1464"/>
                  <a:ext cx="15" cy="10"/>
                </a:xfrm>
                <a:custGeom>
                  <a:avLst/>
                  <a:gdLst>
                    <a:gd name="T0" fmla="*/ 3 w 23"/>
                    <a:gd name="T1" fmla="*/ 14 h 15"/>
                    <a:gd name="T2" fmla="*/ 22 w 23"/>
                    <a:gd name="T3" fmla="*/ 4 h 15"/>
                    <a:gd name="T4" fmla="*/ 20 w 23"/>
                    <a:gd name="T5" fmla="*/ 1 h 15"/>
                    <a:gd name="T6" fmla="*/ 2 w 23"/>
                    <a:gd name="T7" fmla="*/ 12 h 15"/>
                    <a:gd name="T8" fmla="*/ 3 w 23"/>
                    <a:gd name="T9" fmla="*/ 14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" h="15">
                      <a:moveTo>
                        <a:pt x="3" y="14"/>
                      </a:moveTo>
                      <a:cubicBezTo>
                        <a:pt x="10" y="12"/>
                        <a:pt x="16" y="7"/>
                        <a:pt x="22" y="4"/>
                      </a:cubicBezTo>
                      <a:cubicBezTo>
                        <a:pt x="23" y="3"/>
                        <a:pt x="22" y="0"/>
                        <a:pt x="20" y="1"/>
                      </a:cubicBezTo>
                      <a:cubicBezTo>
                        <a:pt x="14" y="5"/>
                        <a:pt x="8" y="9"/>
                        <a:pt x="2" y="12"/>
                      </a:cubicBezTo>
                      <a:cubicBezTo>
                        <a:pt x="0" y="13"/>
                        <a:pt x="2" y="15"/>
                        <a:pt x="3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2" name="Freeform 237"/>
                <p:cNvSpPr>
                  <a:spLocks/>
                </p:cNvSpPr>
                <p:nvPr/>
              </p:nvSpPr>
              <p:spPr bwMode="auto">
                <a:xfrm>
                  <a:off x="915" y="1464"/>
                  <a:ext cx="19" cy="12"/>
                </a:xfrm>
                <a:custGeom>
                  <a:avLst/>
                  <a:gdLst>
                    <a:gd name="T0" fmla="*/ 3 w 28"/>
                    <a:gd name="T1" fmla="*/ 16 h 17"/>
                    <a:gd name="T2" fmla="*/ 26 w 28"/>
                    <a:gd name="T3" fmla="*/ 3 h 17"/>
                    <a:gd name="T4" fmla="*/ 24 w 28"/>
                    <a:gd name="T5" fmla="*/ 1 h 17"/>
                    <a:gd name="T6" fmla="*/ 2 w 28"/>
                    <a:gd name="T7" fmla="*/ 14 h 17"/>
                    <a:gd name="T8" fmla="*/ 3 w 28"/>
                    <a:gd name="T9" fmla="*/ 1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" h="17">
                      <a:moveTo>
                        <a:pt x="3" y="16"/>
                      </a:moveTo>
                      <a:cubicBezTo>
                        <a:pt x="11" y="12"/>
                        <a:pt x="18" y="7"/>
                        <a:pt x="26" y="3"/>
                      </a:cubicBezTo>
                      <a:cubicBezTo>
                        <a:pt x="28" y="2"/>
                        <a:pt x="26" y="0"/>
                        <a:pt x="24" y="1"/>
                      </a:cubicBezTo>
                      <a:cubicBezTo>
                        <a:pt x="16" y="4"/>
                        <a:pt x="10" y="10"/>
                        <a:pt x="2" y="14"/>
                      </a:cubicBezTo>
                      <a:cubicBezTo>
                        <a:pt x="0" y="15"/>
                        <a:pt x="2" y="17"/>
                        <a:pt x="3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3" name="Freeform 238"/>
                <p:cNvSpPr>
                  <a:spLocks/>
                </p:cNvSpPr>
                <p:nvPr/>
              </p:nvSpPr>
              <p:spPr bwMode="auto">
                <a:xfrm>
                  <a:off x="915" y="1468"/>
                  <a:ext cx="19" cy="12"/>
                </a:xfrm>
                <a:custGeom>
                  <a:avLst/>
                  <a:gdLst>
                    <a:gd name="T0" fmla="*/ 3 w 29"/>
                    <a:gd name="T1" fmla="*/ 18 h 19"/>
                    <a:gd name="T2" fmla="*/ 27 w 29"/>
                    <a:gd name="T3" fmla="*/ 3 h 19"/>
                    <a:gd name="T4" fmla="*/ 26 w 29"/>
                    <a:gd name="T5" fmla="*/ 1 h 19"/>
                    <a:gd name="T6" fmla="*/ 2 w 29"/>
                    <a:gd name="T7" fmla="*/ 15 h 19"/>
                    <a:gd name="T8" fmla="*/ 3 w 29"/>
                    <a:gd name="T9" fmla="*/ 18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19">
                      <a:moveTo>
                        <a:pt x="3" y="18"/>
                      </a:moveTo>
                      <a:cubicBezTo>
                        <a:pt x="11" y="13"/>
                        <a:pt x="19" y="8"/>
                        <a:pt x="27" y="3"/>
                      </a:cubicBezTo>
                      <a:cubicBezTo>
                        <a:pt x="29" y="2"/>
                        <a:pt x="27" y="0"/>
                        <a:pt x="26" y="1"/>
                      </a:cubicBezTo>
                      <a:cubicBezTo>
                        <a:pt x="18" y="6"/>
                        <a:pt x="10" y="11"/>
                        <a:pt x="2" y="15"/>
                      </a:cubicBezTo>
                      <a:cubicBezTo>
                        <a:pt x="0" y="16"/>
                        <a:pt x="1" y="19"/>
                        <a:pt x="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4" name="Freeform 239"/>
                <p:cNvSpPr>
                  <a:spLocks/>
                </p:cNvSpPr>
                <p:nvPr/>
              </p:nvSpPr>
              <p:spPr bwMode="auto">
                <a:xfrm>
                  <a:off x="920" y="1468"/>
                  <a:ext cx="16" cy="11"/>
                </a:xfrm>
                <a:custGeom>
                  <a:avLst/>
                  <a:gdLst>
                    <a:gd name="T0" fmla="*/ 3 w 24"/>
                    <a:gd name="T1" fmla="*/ 16 h 17"/>
                    <a:gd name="T2" fmla="*/ 22 w 24"/>
                    <a:gd name="T3" fmla="*/ 3 h 17"/>
                    <a:gd name="T4" fmla="*/ 21 w 24"/>
                    <a:gd name="T5" fmla="*/ 1 h 17"/>
                    <a:gd name="T6" fmla="*/ 2 w 24"/>
                    <a:gd name="T7" fmla="*/ 13 h 17"/>
                    <a:gd name="T8" fmla="*/ 3 w 24"/>
                    <a:gd name="T9" fmla="*/ 1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17">
                      <a:moveTo>
                        <a:pt x="3" y="16"/>
                      </a:moveTo>
                      <a:cubicBezTo>
                        <a:pt x="10" y="12"/>
                        <a:pt x="16" y="8"/>
                        <a:pt x="22" y="3"/>
                      </a:cubicBezTo>
                      <a:cubicBezTo>
                        <a:pt x="24" y="2"/>
                        <a:pt x="23" y="0"/>
                        <a:pt x="21" y="1"/>
                      </a:cubicBezTo>
                      <a:cubicBezTo>
                        <a:pt x="15" y="5"/>
                        <a:pt x="8" y="9"/>
                        <a:pt x="2" y="13"/>
                      </a:cubicBezTo>
                      <a:cubicBezTo>
                        <a:pt x="0" y="14"/>
                        <a:pt x="2" y="17"/>
                        <a:pt x="3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5" name="Freeform 240"/>
                <p:cNvSpPr>
                  <a:spLocks/>
                </p:cNvSpPr>
                <p:nvPr/>
              </p:nvSpPr>
              <p:spPr bwMode="auto">
                <a:xfrm>
                  <a:off x="922" y="1470"/>
                  <a:ext cx="14" cy="10"/>
                </a:xfrm>
                <a:custGeom>
                  <a:avLst/>
                  <a:gdLst>
                    <a:gd name="T0" fmla="*/ 3 w 21"/>
                    <a:gd name="T1" fmla="*/ 14 h 15"/>
                    <a:gd name="T2" fmla="*/ 19 w 21"/>
                    <a:gd name="T3" fmla="*/ 4 h 15"/>
                    <a:gd name="T4" fmla="*/ 18 w 21"/>
                    <a:gd name="T5" fmla="*/ 1 h 15"/>
                    <a:gd name="T6" fmla="*/ 2 w 21"/>
                    <a:gd name="T7" fmla="*/ 12 h 15"/>
                    <a:gd name="T8" fmla="*/ 3 w 21"/>
                    <a:gd name="T9" fmla="*/ 14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" h="15">
                      <a:moveTo>
                        <a:pt x="3" y="14"/>
                      </a:moveTo>
                      <a:cubicBezTo>
                        <a:pt x="8" y="11"/>
                        <a:pt x="14" y="7"/>
                        <a:pt x="19" y="4"/>
                      </a:cubicBezTo>
                      <a:cubicBezTo>
                        <a:pt x="21" y="3"/>
                        <a:pt x="19" y="0"/>
                        <a:pt x="18" y="1"/>
                      </a:cubicBezTo>
                      <a:cubicBezTo>
                        <a:pt x="12" y="4"/>
                        <a:pt x="7" y="8"/>
                        <a:pt x="2" y="12"/>
                      </a:cubicBezTo>
                      <a:cubicBezTo>
                        <a:pt x="0" y="13"/>
                        <a:pt x="2" y="15"/>
                        <a:pt x="3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6" name="Freeform 241"/>
                <p:cNvSpPr>
                  <a:spLocks/>
                </p:cNvSpPr>
                <p:nvPr/>
              </p:nvSpPr>
              <p:spPr bwMode="auto">
                <a:xfrm>
                  <a:off x="926" y="1472"/>
                  <a:ext cx="11" cy="8"/>
                </a:xfrm>
                <a:custGeom>
                  <a:avLst/>
                  <a:gdLst>
                    <a:gd name="T0" fmla="*/ 3 w 17"/>
                    <a:gd name="T1" fmla="*/ 12 h 13"/>
                    <a:gd name="T2" fmla="*/ 15 w 17"/>
                    <a:gd name="T3" fmla="*/ 4 h 13"/>
                    <a:gd name="T4" fmla="*/ 14 w 17"/>
                    <a:gd name="T5" fmla="*/ 1 h 13"/>
                    <a:gd name="T6" fmla="*/ 1 w 17"/>
                    <a:gd name="T7" fmla="*/ 10 h 13"/>
                    <a:gd name="T8" fmla="*/ 3 w 17"/>
                    <a:gd name="T9" fmla="*/ 12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3">
                      <a:moveTo>
                        <a:pt x="3" y="12"/>
                      </a:moveTo>
                      <a:cubicBezTo>
                        <a:pt x="7" y="9"/>
                        <a:pt x="11" y="6"/>
                        <a:pt x="15" y="4"/>
                      </a:cubicBezTo>
                      <a:cubicBezTo>
                        <a:pt x="17" y="3"/>
                        <a:pt x="15" y="0"/>
                        <a:pt x="14" y="1"/>
                      </a:cubicBezTo>
                      <a:cubicBezTo>
                        <a:pt x="9" y="4"/>
                        <a:pt x="5" y="6"/>
                        <a:pt x="1" y="10"/>
                      </a:cubicBezTo>
                      <a:cubicBezTo>
                        <a:pt x="0" y="11"/>
                        <a:pt x="2" y="13"/>
                        <a:pt x="3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7" name="Freeform 242"/>
                <p:cNvSpPr>
                  <a:spLocks/>
                </p:cNvSpPr>
                <p:nvPr/>
              </p:nvSpPr>
              <p:spPr bwMode="auto">
                <a:xfrm>
                  <a:off x="929" y="1472"/>
                  <a:ext cx="11" cy="8"/>
                </a:xfrm>
                <a:custGeom>
                  <a:avLst/>
                  <a:gdLst>
                    <a:gd name="T0" fmla="*/ 3 w 17"/>
                    <a:gd name="T1" fmla="*/ 11 h 11"/>
                    <a:gd name="T2" fmla="*/ 15 w 17"/>
                    <a:gd name="T3" fmla="*/ 3 h 11"/>
                    <a:gd name="T4" fmla="*/ 14 w 17"/>
                    <a:gd name="T5" fmla="*/ 1 h 11"/>
                    <a:gd name="T6" fmla="*/ 2 w 17"/>
                    <a:gd name="T7" fmla="*/ 8 h 11"/>
                    <a:gd name="T8" fmla="*/ 3 w 17"/>
                    <a:gd name="T9" fmla="*/ 1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1">
                      <a:moveTo>
                        <a:pt x="3" y="11"/>
                      </a:moveTo>
                      <a:cubicBezTo>
                        <a:pt x="8" y="9"/>
                        <a:pt x="11" y="6"/>
                        <a:pt x="15" y="3"/>
                      </a:cubicBezTo>
                      <a:cubicBezTo>
                        <a:pt x="17" y="2"/>
                        <a:pt x="15" y="0"/>
                        <a:pt x="14" y="1"/>
                      </a:cubicBezTo>
                      <a:cubicBezTo>
                        <a:pt x="10" y="3"/>
                        <a:pt x="6" y="6"/>
                        <a:pt x="2" y="8"/>
                      </a:cubicBezTo>
                      <a:cubicBezTo>
                        <a:pt x="0" y="9"/>
                        <a:pt x="1" y="11"/>
                        <a:pt x="3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8" name="Freeform 243"/>
                <p:cNvSpPr>
                  <a:spLocks/>
                </p:cNvSpPr>
                <p:nvPr/>
              </p:nvSpPr>
              <p:spPr bwMode="auto">
                <a:xfrm>
                  <a:off x="931" y="1472"/>
                  <a:ext cx="10" cy="8"/>
                </a:xfrm>
                <a:custGeom>
                  <a:avLst/>
                  <a:gdLst>
                    <a:gd name="T0" fmla="*/ 4 w 14"/>
                    <a:gd name="T1" fmla="*/ 10 h 11"/>
                    <a:gd name="T2" fmla="*/ 13 w 14"/>
                    <a:gd name="T3" fmla="*/ 4 h 11"/>
                    <a:gd name="T4" fmla="*/ 11 w 14"/>
                    <a:gd name="T5" fmla="*/ 1 h 11"/>
                    <a:gd name="T6" fmla="*/ 2 w 14"/>
                    <a:gd name="T7" fmla="*/ 8 h 11"/>
                    <a:gd name="T8" fmla="*/ 4 w 14"/>
                    <a:gd name="T9" fmla="*/ 1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" h="11">
                      <a:moveTo>
                        <a:pt x="4" y="10"/>
                      </a:moveTo>
                      <a:cubicBezTo>
                        <a:pt x="6" y="7"/>
                        <a:pt x="10" y="6"/>
                        <a:pt x="13" y="4"/>
                      </a:cubicBezTo>
                      <a:cubicBezTo>
                        <a:pt x="14" y="3"/>
                        <a:pt x="13" y="0"/>
                        <a:pt x="11" y="1"/>
                      </a:cubicBezTo>
                      <a:cubicBezTo>
                        <a:pt x="8" y="3"/>
                        <a:pt x="4" y="5"/>
                        <a:pt x="2" y="8"/>
                      </a:cubicBezTo>
                      <a:cubicBezTo>
                        <a:pt x="0" y="9"/>
                        <a:pt x="2" y="11"/>
                        <a:pt x="4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9" name="Freeform 244"/>
                <p:cNvSpPr>
                  <a:spLocks/>
                </p:cNvSpPr>
                <p:nvPr/>
              </p:nvSpPr>
              <p:spPr bwMode="auto">
                <a:xfrm>
                  <a:off x="932" y="1474"/>
                  <a:ext cx="11" cy="6"/>
                </a:xfrm>
                <a:custGeom>
                  <a:avLst/>
                  <a:gdLst>
                    <a:gd name="T0" fmla="*/ 3 w 16"/>
                    <a:gd name="T1" fmla="*/ 9 h 10"/>
                    <a:gd name="T2" fmla="*/ 15 w 16"/>
                    <a:gd name="T3" fmla="*/ 3 h 10"/>
                    <a:gd name="T4" fmla="*/ 13 w 16"/>
                    <a:gd name="T5" fmla="*/ 1 h 10"/>
                    <a:gd name="T6" fmla="*/ 2 w 16"/>
                    <a:gd name="T7" fmla="*/ 7 h 10"/>
                    <a:gd name="T8" fmla="*/ 3 w 16"/>
                    <a:gd name="T9" fmla="*/ 9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10">
                      <a:moveTo>
                        <a:pt x="3" y="9"/>
                      </a:moveTo>
                      <a:cubicBezTo>
                        <a:pt x="7" y="7"/>
                        <a:pt x="11" y="6"/>
                        <a:pt x="15" y="3"/>
                      </a:cubicBezTo>
                      <a:cubicBezTo>
                        <a:pt x="16" y="2"/>
                        <a:pt x="14" y="0"/>
                        <a:pt x="13" y="1"/>
                      </a:cubicBezTo>
                      <a:cubicBezTo>
                        <a:pt x="9" y="3"/>
                        <a:pt x="6" y="5"/>
                        <a:pt x="2" y="7"/>
                      </a:cubicBezTo>
                      <a:cubicBezTo>
                        <a:pt x="0" y="7"/>
                        <a:pt x="2" y="10"/>
                        <a:pt x="3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0" name="Freeform 245"/>
                <p:cNvSpPr>
                  <a:spLocks/>
                </p:cNvSpPr>
                <p:nvPr/>
              </p:nvSpPr>
              <p:spPr bwMode="auto">
                <a:xfrm>
                  <a:off x="935" y="1476"/>
                  <a:ext cx="5" cy="4"/>
                </a:xfrm>
                <a:custGeom>
                  <a:avLst/>
                  <a:gdLst>
                    <a:gd name="T0" fmla="*/ 3 w 8"/>
                    <a:gd name="T1" fmla="*/ 6 h 7"/>
                    <a:gd name="T2" fmla="*/ 7 w 8"/>
                    <a:gd name="T3" fmla="*/ 3 h 7"/>
                    <a:gd name="T4" fmla="*/ 5 w 8"/>
                    <a:gd name="T5" fmla="*/ 1 h 7"/>
                    <a:gd name="T6" fmla="*/ 2 w 8"/>
                    <a:gd name="T7" fmla="*/ 3 h 7"/>
                    <a:gd name="T8" fmla="*/ 3 w 8"/>
                    <a:gd name="T9" fmla="*/ 6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7">
                      <a:moveTo>
                        <a:pt x="3" y="6"/>
                      </a:moveTo>
                      <a:cubicBezTo>
                        <a:pt x="5" y="5"/>
                        <a:pt x="6" y="4"/>
                        <a:pt x="7" y="3"/>
                      </a:cubicBezTo>
                      <a:cubicBezTo>
                        <a:pt x="8" y="2"/>
                        <a:pt x="6" y="0"/>
                        <a:pt x="5" y="1"/>
                      </a:cubicBezTo>
                      <a:cubicBezTo>
                        <a:pt x="4" y="2"/>
                        <a:pt x="3" y="3"/>
                        <a:pt x="2" y="3"/>
                      </a:cubicBezTo>
                      <a:cubicBezTo>
                        <a:pt x="0" y="4"/>
                        <a:pt x="2" y="7"/>
                        <a:pt x="3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1" name="Freeform 246"/>
                <p:cNvSpPr>
                  <a:spLocks/>
                </p:cNvSpPr>
                <p:nvPr/>
              </p:nvSpPr>
              <p:spPr bwMode="auto">
                <a:xfrm>
                  <a:off x="935" y="1468"/>
                  <a:ext cx="8" cy="8"/>
                </a:xfrm>
                <a:custGeom>
                  <a:avLst/>
                  <a:gdLst>
                    <a:gd name="T0" fmla="*/ 4 w 12"/>
                    <a:gd name="T1" fmla="*/ 10 h 12"/>
                    <a:gd name="T2" fmla="*/ 10 w 12"/>
                    <a:gd name="T3" fmla="*/ 4 h 12"/>
                    <a:gd name="T4" fmla="*/ 9 w 12"/>
                    <a:gd name="T5" fmla="*/ 1 h 12"/>
                    <a:gd name="T6" fmla="*/ 1 w 12"/>
                    <a:gd name="T7" fmla="*/ 9 h 12"/>
                    <a:gd name="T8" fmla="*/ 4 w 12"/>
                    <a:gd name="T9" fmla="*/ 1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4" y="10"/>
                      </a:moveTo>
                      <a:cubicBezTo>
                        <a:pt x="6" y="8"/>
                        <a:pt x="8" y="5"/>
                        <a:pt x="10" y="4"/>
                      </a:cubicBezTo>
                      <a:cubicBezTo>
                        <a:pt x="12" y="3"/>
                        <a:pt x="10" y="0"/>
                        <a:pt x="9" y="1"/>
                      </a:cubicBezTo>
                      <a:cubicBezTo>
                        <a:pt x="6" y="3"/>
                        <a:pt x="3" y="6"/>
                        <a:pt x="1" y="9"/>
                      </a:cubicBezTo>
                      <a:cubicBezTo>
                        <a:pt x="0" y="10"/>
                        <a:pt x="3" y="12"/>
                        <a:pt x="4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2" name="Freeform 247"/>
                <p:cNvSpPr>
                  <a:spLocks/>
                </p:cNvSpPr>
                <p:nvPr/>
              </p:nvSpPr>
              <p:spPr bwMode="auto">
                <a:xfrm>
                  <a:off x="933" y="1466"/>
                  <a:ext cx="8" cy="9"/>
                </a:xfrm>
                <a:custGeom>
                  <a:avLst/>
                  <a:gdLst>
                    <a:gd name="T0" fmla="*/ 3 w 13"/>
                    <a:gd name="T1" fmla="*/ 12 h 13"/>
                    <a:gd name="T2" fmla="*/ 12 w 13"/>
                    <a:gd name="T3" fmla="*/ 3 h 13"/>
                    <a:gd name="T4" fmla="*/ 9 w 13"/>
                    <a:gd name="T5" fmla="*/ 2 h 13"/>
                    <a:gd name="T6" fmla="*/ 1 w 13"/>
                    <a:gd name="T7" fmla="*/ 10 h 13"/>
                    <a:gd name="T8" fmla="*/ 3 w 13"/>
                    <a:gd name="T9" fmla="*/ 12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3">
                      <a:moveTo>
                        <a:pt x="3" y="12"/>
                      </a:moveTo>
                      <a:cubicBezTo>
                        <a:pt x="6" y="9"/>
                        <a:pt x="10" y="7"/>
                        <a:pt x="12" y="3"/>
                      </a:cubicBezTo>
                      <a:cubicBezTo>
                        <a:pt x="13" y="2"/>
                        <a:pt x="10" y="0"/>
                        <a:pt x="9" y="2"/>
                      </a:cubicBezTo>
                      <a:cubicBezTo>
                        <a:pt x="8" y="5"/>
                        <a:pt x="4" y="7"/>
                        <a:pt x="1" y="10"/>
                      </a:cubicBezTo>
                      <a:cubicBezTo>
                        <a:pt x="0" y="11"/>
                        <a:pt x="2" y="13"/>
                        <a:pt x="3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3" name="Freeform 248"/>
                <p:cNvSpPr>
                  <a:spLocks/>
                </p:cNvSpPr>
                <p:nvPr/>
              </p:nvSpPr>
              <p:spPr bwMode="auto">
                <a:xfrm>
                  <a:off x="930" y="1465"/>
                  <a:ext cx="9" cy="9"/>
                </a:xfrm>
                <a:custGeom>
                  <a:avLst/>
                  <a:gdLst>
                    <a:gd name="T0" fmla="*/ 4 w 14"/>
                    <a:gd name="T1" fmla="*/ 12 h 13"/>
                    <a:gd name="T2" fmla="*/ 13 w 14"/>
                    <a:gd name="T3" fmla="*/ 3 h 13"/>
                    <a:gd name="T4" fmla="*/ 11 w 14"/>
                    <a:gd name="T5" fmla="*/ 1 h 13"/>
                    <a:gd name="T6" fmla="*/ 1 w 14"/>
                    <a:gd name="T7" fmla="*/ 11 h 13"/>
                    <a:gd name="T8" fmla="*/ 4 w 14"/>
                    <a:gd name="T9" fmla="*/ 12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" h="13">
                      <a:moveTo>
                        <a:pt x="4" y="12"/>
                      </a:moveTo>
                      <a:cubicBezTo>
                        <a:pt x="6" y="8"/>
                        <a:pt x="10" y="6"/>
                        <a:pt x="13" y="3"/>
                      </a:cubicBezTo>
                      <a:cubicBezTo>
                        <a:pt x="14" y="2"/>
                        <a:pt x="12" y="0"/>
                        <a:pt x="11" y="1"/>
                      </a:cubicBezTo>
                      <a:cubicBezTo>
                        <a:pt x="8" y="4"/>
                        <a:pt x="4" y="7"/>
                        <a:pt x="1" y="11"/>
                      </a:cubicBezTo>
                      <a:cubicBezTo>
                        <a:pt x="0" y="12"/>
                        <a:pt x="3" y="13"/>
                        <a:pt x="4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4" name="Freeform 249"/>
                <p:cNvSpPr>
                  <a:spLocks/>
                </p:cNvSpPr>
                <p:nvPr/>
              </p:nvSpPr>
              <p:spPr bwMode="auto">
                <a:xfrm>
                  <a:off x="931" y="1464"/>
                  <a:ext cx="10" cy="8"/>
                </a:xfrm>
                <a:custGeom>
                  <a:avLst/>
                  <a:gdLst>
                    <a:gd name="T0" fmla="*/ 3 w 15"/>
                    <a:gd name="T1" fmla="*/ 12 h 13"/>
                    <a:gd name="T2" fmla="*/ 14 w 15"/>
                    <a:gd name="T3" fmla="*/ 3 h 13"/>
                    <a:gd name="T4" fmla="*/ 12 w 15"/>
                    <a:gd name="T5" fmla="*/ 1 h 13"/>
                    <a:gd name="T6" fmla="*/ 1 w 15"/>
                    <a:gd name="T7" fmla="*/ 11 h 13"/>
                    <a:gd name="T8" fmla="*/ 3 w 15"/>
                    <a:gd name="T9" fmla="*/ 12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13">
                      <a:moveTo>
                        <a:pt x="3" y="12"/>
                      </a:moveTo>
                      <a:cubicBezTo>
                        <a:pt x="6" y="8"/>
                        <a:pt x="11" y="6"/>
                        <a:pt x="14" y="3"/>
                      </a:cubicBezTo>
                      <a:cubicBezTo>
                        <a:pt x="15" y="2"/>
                        <a:pt x="13" y="0"/>
                        <a:pt x="12" y="1"/>
                      </a:cubicBezTo>
                      <a:cubicBezTo>
                        <a:pt x="8" y="5"/>
                        <a:pt x="4" y="7"/>
                        <a:pt x="1" y="11"/>
                      </a:cubicBezTo>
                      <a:cubicBezTo>
                        <a:pt x="0" y="12"/>
                        <a:pt x="2" y="13"/>
                        <a:pt x="3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5" name="Freeform 250"/>
                <p:cNvSpPr>
                  <a:spLocks/>
                </p:cNvSpPr>
                <p:nvPr/>
              </p:nvSpPr>
              <p:spPr bwMode="auto">
                <a:xfrm>
                  <a:off x="934" y="1463"/>
                  <a:ext cx="6" cy="4"/>
                </a:xfrm>
                <a:custGeom>
                  <a:avLst/>
                  <a:gdLst>
                    <a:gd name="T0" fmla="*/ 3 w 9"/>
                    <a:gd name="T1" fmla="*/ 5 h 6"/>
                    <a:gd name="T2" fmla="*/ 7 w 9"/>
                    <a:gd name="T3" fmla="*/ 3 h 6"/>
                    <a:gd name="T4" fmla="*/ 7 w 9"/>
                    <a:gd name="T5" fmla="*/ 0 h 6"/>
                    <a:gd name="T6" fmla="*/ 2 w 9"/>
                    <a:gd name="T7" fmla="*/ 3 h 6"/>
                    <a:gd name="T8" fmla="*/ 3 w 9"/>
                    <a:gd name="T9" fmla="*/ 5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6">
                      <a:moveTo>
                        <a:pt x="3" y="5"/>
                      </a:moveTo>
                      <a:cubicBezTo>
                        <a:pt x="5" y="4"/>
                        <a:pt x="6" y="4"/>
                        <a:pt x="7" y="3"/>
                      </a:cubicBezTo>
                      <a:cubicBezTo>
                        <a:pt x="9" y="3"/>
                        <a:pt x="8" y="0"/>
                        <a:pt x="7" y="0"/>
                      </a:cubicBezTo>
                      <a:cubicBezTo>
                        <a:pt x="5" y="1"/>
                        <a:pt x="4" y="2"/>
                        <a:pt x="2" y="3"/>
                      </a:cubicBezTo>
                      <a:cubicBezTo>
                        <a:pt x="0" y="3"/>
                        <a:pt x="2" y="6"/>
                        <a:pt x="3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6" name="Freeform 251"/>
                <p:cNvSpPr>
                  <a:spLocks/>
                </p:cNvSpPr>
                <p:nvPr/>
              </p:nvSpPr>
              <p:spPr bwMode="auto">
                <a:xfrm>
                  <a:off x="925" y="1465"/>
                  <a:ext cx="10" cy="8"/>
                </a:xfrm>
                <a:custGeom>
                  <a:avLst/>
                  <a:gdLst>
                    <a:gd name="T0" fmla="*/ 4 w 14"/>
                    <a:gd name="T1" fmla="*/ 10 h 12"/>
                    <a:gd name="T2" fmla="*/ 12 w 14"/>
                    <a:gd name="T3" fmla="*/ 4 h 12"/>
                    <a:gd name="T4" fmla="*/ 11 w 14"/>
                    <a:gd name="T5" fmla="*/ 1 h 12"/>
                    <a:gd name="T6" fmla="*/ 2 w 14"/>
                    <a:gd name="T7" fmla="*/ 8 h 12"/>
                    <a:gd name="T8" fmla="*/ 4 w 14"/>
                    <a:gd name="T9" fmla="*/ 1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" h="12">
                      <a:moveTo>
                        <a:pt x="4" y="10"/>
                      </a:moveTo>
                      <a:cubicBezTo>
                        <a:pt x="6" y="8"/>
                        <a:pt x="9" y="6"/>
                        <a:pt x="12" y="4"/>
                      </a:cubicBezTo>
                      <a:cubicBezTo>
                        <a:pt x="14" y="2"/>
                        <a:pt x="13" y="0"/>
                        <a:pt x="11" y="1"/>
                      </a:cubicBezTo>
                      <a:cubicBezTo>
                        <a:pt x="8" y="3"/>
                        <a:pt x="4" y="5"/>
                        <a:pt x="2" y="8"/>
                      </a:cubicBezTo>
                      <a:cubicBezTo>
                        <a:pt x="0" y="10"/>
                        <a:pt x="2" y="12"/>
                        <a:pt x="4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7" name="Freeform 252"/>
                <p:cNvSpPr>
                  <a:spLocks/>
                </p:cNvSpPr>
                <p:nvPr/>
              </p:nvSpPr>
              <p:spPr bwMode="auto">
                <a:xfrm>
                  <a:off x="922" y="1467"/>
                  <a:ext cx="9" cy="7"/>
                </a:xfrm>
                <a:custGeom>
                  <a:avLst/>
                  <a:gdLst>
                    <a:gd name="T0" fmla="*/ 3 w 14"/>
                    <a:gd name="T1" fmla="*/ 10 h 11"/>
                    <a:gd name="T2" fmla="*/ 13 w 14"/>
                    <a:gd name="T3" fmla="*/ 3 h 11"/>
                    <a:gd name="T4" fmla="*/ 11 w 14"/>
                    <a:gd name="T5" fmla="*/ 1 h 11"/>
                    <a:gd name="T6" fmla="*/ 2 w 14"/>
                    <a:gd name="T7" fmla="*/ 7 h 11"/>
                    <a:gd name="T8" fmla="*/ 3 w 14"/>
                    <a:gd name="T9" fmla="*/ 1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" h="11">
                      <a:moveTo>
                        <a:pt x="3" y="10"/>
                      </a:moveTo>
                      <a:cubicBezTo>
                        <a:pt x="6" y="8"/>
                        <a:pt x="10" y="6"/>
                        <a:pt x="13" y="3"/>
                      </a:cubicBezTo>
                      <a:cubicBezTo>
                        <a:pt x="14" y="2"/>
                        <a:pt x="13" y="0"/>
                        <a:pt x="11" y="1"/>
                      </a:cubicBezTo>
                      <a:cubicBezTo>
                        <a:pt x="8" y="3"/>
                        <a:pt x="5" y="5"/>
                        <a:pt x="2" y="7"/>
                      </a:cubicBezTo>
                      <a:cubicBezTo>
                        <a:pt x="0" y="8"/>
                        <a:pt x="2" y="11"/>
                        <a:pt x="3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8" name="Freeform 253"/>
                <p:cNvSpPr>
                  <a:spLocks/>
                </p:cNvSpPr>
                <p:nvPr/>
              </p:nvSpPr>
              <p:spPr bwMode="auto">
                <a:xfrm>
                  <a:off x="921" y="1461"/>
                  <a:ext cx="6" cy="5"/>
                </a:xfrm>
                <a:custGeom>
                  <a:avLst/>
                  <a:gdLst>
                    <a:gd name="T0" fmla="*/ 3 w 9"/>
                    <a:gd name="T1" fmla="*/ 6 h 7"/>
                    <a:gd name="T2" fmla="*/ 7 w 9"/>
                    <a:gd name="T3" fmla="*/ 4 h 7"/>
                    <a:gd name="T4" fmla="*/ 7 w 9"/>
                    <a:gd name="T5" fmla="*/ 1 h 7"/>
                    <a:gd name="T6" fmla="*/ 1 w 9"/>
                    <a:gd name="T7" fmla="*/ 3 h 7"/>
                    <a:gd name="T8" fmla="*/ 3 w 9"/>
                    <a:gd name="T9" fmla="*/ 6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7">
                      <a:moveTo>
                        <a:pt x="3" y="6"/>
                      </a:moveTo>
                      <a:cubicBezTo>
                        <a:pt x="4" y="5"/>
                        <a:pt x="6" y="4"/>
                        <a:pt x="7" y="4"/>
                      </a:cubicBezTo>
                      <a:cubicBezTo>
                        <a:pt x="9" y="3"/>
                        <a:pt x="8" y="0"/>
                        <a:pt x="7" y="1"/>
                      </a:cubicBezTo>
                      <a:cubicBezTo>
                        <a:pt x="5" y="2"/>
                        <a:pt x="3" y="2"/>
                        <a:pt x="1" y="3"/>
                      </a:cubicBezTo>
                      <a:cubicBezTo>
                        <a:pt x="0" y="4"/>
                        <a:pt x="1" y="7"/>
                        <a:pt x="3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9" name="Freeform 254"/>
                <p:cNvSpPr>
                  <a:spLocks/>
                </p:cNvSpPr>
                <p:nvPr/>
              </p:nvSpPr>
              <p:spPr bwMode="auto">
                <a:xfrm>
                  <a:off x="726" y="1379"/>
                  <a:ext cx="40" cy="25"/>
                </a:xfrm>
                <a:custGeom>
                  <a:avLst/>
                  <a:gdLst>
                    <a:gd name="T0" fmla="*/ 2 w 59"/>
                    <a:gd name="T1" fmla="*/ 5 h 37"/>
                    <a:gd name="T2" fmla="*/ 3 w 59"/>
                    <a:gd name="T3" fmla="*/ 34 h 37"/>
                    <a:gd name="T4" fmla="*/ 4 w 59"/>
                    <a:gd name="T5" fmla="*/ 35 h 37"/>
                    <a:gd name="T6" fmla="*/ 36 w 59"/>
                    <a:gd name="T7" fmla="*/ 34 h 37"/>
                    <a:gd name="T8" fmla="*/ 57 w 59"/>
                    <a:gd name="T9" fmla="*/ 35 h 37"/>
                    <a:gd name="T10" fmla="*/ 58 w 59"/>
                    <a:gd name="T11" fmla="*/ 34 h 37"/>
                    <a:gd name="T12" fmla="*/ 57 w 59"/>
                    <a:gd name="T13" fmla="*/ 7 h 37"/>
                    <a:gd name="T14" fmla="*/ 54 w 59"/>
                    <a:gd name="T15" fmla="*/ 1 h 37"/>
                    <a:gd name="T16" fmla="*/ 33 w 59"/>
                    <a:gd name="T17" fmla="*/ 4 h 37"/>
                    <a:gd name="T18" fmla="*/ 2 w 59"/>
                    <a:gd name="T19" fmla="*/ 2 h 37"/>
                    <a:gd name="T20" fmla="*/ 2 w 59"/>
                    <a:gd name="T21" fmla="*/ 5 h 37"/>
                    <a:gd name="T22" fmla="*/ 41 w 59"/>
                    <a:gd name="T23" fmla="*/ 6 h 37"/>
                    <a:gd name="T24" fmla="*/ 54 w 59"/>
                    <a:gd name="T25" fmla="*/ 7 h 37"/>
                    <a:gd name="T26" fmla="*/ 56 w 59"/>
                    <a:gd name="T27" fmla="*/ 26 h 37"/>
                    <a:gd name="T28" fmla="*/ 24 w 59"/>
                    <a:gd name="T29" fmla="*/ 32 h 37"/>
                    <a:gd name="T30" fmla="*/ 5 w 59"/>
                    <a:gd name="T31" fmla="*/ 30 h 37"/>
                    <a:gd name="T32" fmla="*/ 5 w 59"/>
                    <a:gd name="T33" fmla="*/ 5 h 37"/>
                    <a:gd name="T34" fmla="*/ 2 w 59"/>
                    <a:gd name="T35" fmla="*/ 5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9" h="37">
                      <a:moveTo>
                        <a:pt x="2" y="5"/>
                      </a:moveTo>
                      <a:cubicBezTo>
                        <a:pt x="2" y="15"/>
                        <a:pt x="2" y="24"/>
                        <a:pt x="3" y="34"/>
                      </a:cubicBezTo>
                      <a:cubicBezTo>
                        <a:pt x="3" y="34"/>
                        <a:pt x="3" y="35"/>
                        <a:pt x="4" y="35"/>
                      </a:cubicBezTo>
                      <a:cubicBezTo>
                        <a:pt x="15" y="35"/>
                        <a:pt x="25" y="34"/>
                        <a:pt x="36" y="34"/>
                      </a:cubicBezTo>
                      <a:cubicBezTo>
                        <a:pt x="43" y="35"/>
                        <a:pt x="50" y="36"/>
                        <a:pt x="57" y="35"/>
                      </a:cubicBezTo>
                      <a:cubicBezTo>
                        <a:pt x="58" y="35"/>
                        <a:pt x="58" y="34"/>
                        <a:pt x="58" y="34"/>
                      </a:cubicBezTo>
                      <a:cubicBezTo>
                        <a:pt x="59" y="25"/>
                        <a:pt x="58" y="16"/>
                        <a:pt x="57" y="7"/>
                      </a:cubicBezTo>
                      <a:cubicBezTo>
                        <a:pt x="57" y="5"/>
                        <a:pt x="57" y="2"/>
                        <a:pt x="54" y="1"/>
                      </a:cubicBezTo>
                      <a:cubicBezTo>
                        <a:pt x="48" y="0"/>
                        <a:pt x="39" y="3"/>
                        <a:pt x="33" y="4"/>
                      </a:cubicBezTo>
                      <a:cubicBezTo>
                        <a:pt x="23" y="4"/>
                        <a:pt x="12" y="3"/>
                        <a:pt x="2" y="2"/>
                      </a:cubicBezTo>
                      <a:cubicBezTo>
                        <a:pt x="0" y="2"/>
                        <a:pt x="0" y="5"/>
                        <a:pt x="2" y="5"/>
                      </a:cubicBezTo>
                      <a:cubicBezTo>
                        <a:pt x="15" y="6"/>
                        <a:pt x="28" y="7"/>
                        <a:pt x="41" y="6"/>
                      </a:cubicBezTo>
                      <a:cubicBezTo>
                        <a:pt x="45" y="5"/>
                        <a:pt x="53" y="1"/>
                        <a:pt x="54" y="7"/>
                      </a:cubicBezTo>
                      <a:cubicBezTo>
                        <a:pt x="55" y="14"/>
                        <a:pt x="56" y="20"/>
                        <a:pt x="56" y="26"/>
                      </a:cubicBezTo>
                      <a:cubicBezTo>
                        <a:pt x="56" y="37"/>
                        <a:pt x="32" y="31"/>
                        <a:pt x="24" y="32"/>
                      </a:cubicBezTo>
                      <a:cubicBezTo>
                        <a:pt x="21" y="32"/>
                        <a:pt x="5" y="35"/>
                        <a:pt x="5" y="30"/>
                      </a:cubicBezTo>
                      <a:cubicBezTo>
                        <a:pt x="5" y="22"/>
                        <a:pt x="5" y="14"/>
                        <a:pt x="5" y="5"/>
                      </a:cubicBezTo>
                      <a:cubicBezTo>
                        <a:pt x="5" y="4"/>
                        <a:pt x="2" y="4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0" name="Freeform 255"/>
                <p:cNvSpPr>
                  <a:spLocks/>
                </p:cNvSpPr>
                <p:nvPr/>
              </p:nvSpPr>
              <p:spPr bwMode="auto">
                <a:xfrm>
                  <a:off x="738" y="1400"/>
                  <a:ext cx="4" cy="8"/>
                </a:xfrm>
                <a:custGeom>
                  <a:avLst/>
                  <a:gdLst>
                    <a:gd name="T0" fmla="*/ 3 w 6"/>
                    <a:gd name="T1" fmla="*/ 3 h 12"/>
                    <a:gd name="T2" fmla="*/ 3 w 6"/>
                    <a:gd name="T3" fmla="*/ 4 h 12"/>
                    <a:gd name="T4" fmla="*/ 3 w 6"/>
                    <a:gd name="T5" fmla="*/ 6 h 12"/>
                    <a:gd name="T6" fmla="*/ 2 w 6"/>
                    <a:gd name="T7" fmla="*/ 9 h 12"/>
                    <a:gd name="T8" fmla="*/ 4 w 6"/>
                    <a:gd name="T9" fmla="*/ 11 h 12"/>
                    <a:gd name="T10" fmla="*/ 6 w 6"/>
                    <a:gd name="T11" fmla="*/ 6 h 12"/>
                    <a:gd name="T12" fmla="*/ 4 w 6"/>
                    <a:gd name="T13" fmla="*/ 1 h 12"/>
                    <a:gd name="T14" fmla="*/ 3 w 6"/>
                    <a:gd name="T15" fmla="*/ 3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" h="12">
                      <a:moveTo>
                        <a:pt x="3" y="3"/>
                      </a:moveTo>
                      <a:cubicBezTo>
                        <a:pt x="2" y="3"/>
                        <a:pt x="3" y="3"/>
                        <a:pt x="3" y="4"/>
                      </a:cubicBezTo>
                      <a:cubicBezTo>
                        <a:pt x="3" y="5"/>
                        <a:pt x="3" y="5"/>
                        <a:pt x="3" y="6"/>
                      </a:cubicBezTo>
                      <a:cubicBezTo>
                        <a:pt x="3" y="7"/>
                        <a:pt x="3" y="9"/>
                        <a:pt x="2" y="9"/>
                      </a:cubicBezTo>
                      <a:cubicBezTo>
                        <a:pt x="0" y="10"/>
                        <a:pt x="2" y="12"/>
                        <a:pt x="4" y="11"/>
                      </a:cubicBezTo>
                      <a:cubicBezTo>
                        <a:pt x="6" y="11"/>
                        <a:pt x="6" y="8"/>
                        <a:pt x="6" y="6"/>
                      </a:cubicBezTo>
                      <a:cubicBezTo>
                        <a:pt x="6" y="4"/>
                        <a:pt x="6" y="2"/>
                        <a:pt x="4" y="1"/>
                      </a:cubicBezTo>
                      <a:cubicBezTo>
                        <a:pt x="3" y="0"/>
                        <a:pt x="1" y="2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1" name="Freeform 256"/>
                <p:cNvSpPr>
                  <a:spLocks/>
                </p:cNvSpPr>
                <p:nvPr/>
              </p:nvSpPr>
              <p:spPr bwMode="auto">
                <a:xfrm>
                  <a:off x="749" y="1400"/>
                  <a:ext cx="5" cy="8"/>
                </a:xfrm>
                <a:custGeom>
                  <a:avLst/>
                  <a:gdLst>
                    <a:gd name="T0" fmla="*/ 1 w 8"/>
                    <a:gd name="T1" fmla="*/ 2 h 12"/>
                    <a:gd name="T2" fmla="*/ 5 w 8"/>
                    <a:gd name="T3" fmla="*/ 11 h 12"/>
                    <a:gd name="T4" fmla="*/ 6 w 8"/>
                    <a:gd name="T5" fmla="*/ 8 h 12"/>
                    <a:gd name="T6" fmla="*/ 4 w 8"/>
                    <a:gd name="T7" fmla="*/ 2 h 12"/>
                    <a:gd name="T8" fmla="*/ 1 w 8"/>
                    <a:gd name="T9" fmla="*/ 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12">
                      <a:moveTo>
                        <a:pt x="1" y="2"/>
                      </a:moveTo>
                      <a:cubicBezTo>
                        <a:pt x="1" y="6"/>
                        <a:pt x="0" y="10"/>
                        <a:pt x="5" y="11"/>
                      </a:cubicBezTo>
                      <a:cubicBezTo>
                        <a:pt x="7" y="12"/>
                        <a:pt x="8" y="9"/>
                        <a:pt x="6" y="8"/>
                      </a:cubicBezTo>
                      <a:cubicBezTo>
                        <a:pt x="3" y="8"/>
                        <a:pt x="4" y="4"/>
                        <a:pt x="4" y="2"/>
                      </a:cubicBezTo>
                      <a:cubicBezTo>
                        <a:pt x="4" y="0"/>
                        <a:pt x="1" y="0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2" name="Freeform 257"/>
                <p:cNvSpPr>
                  <a:spLocks/>
                </p:cNvSpPr>
                <p:nvPr/>
              </p:nvSpPr>
              <p:spPr bwMode="auto">
                <a:xfrm>
                  <a:off x="738" y="1407"/>
                  <a:ext cx="16" cy="3"/>
                </a:xfrm>
                <a:custGeom>
                  <a:avLst/>
                  <a:gdLst>
                    <a:gd name="T0" fmla="*/ 3 w 23"/>
                    <a:gd name="T1" fmla="*/ 4 h 5"/>
                    <a:gd name="T2" fmla="*/ 11 w 23"/>
                    <a:gd name="T3" fmla="*/ 3 h 5"/>
                    <a:gd name="T4" fmla="*/ 21 w 23"/>
                    <a:gd name="T5" fmla="*/ 4 h 5"/>
                    <a:gd name="T6" fmla="*/ 21 w 23"/>
                    <a:gd name="T7" fmla="*/ 1 h 5"/>
                    <a:gd name="T8" fmla="*/ 10 w 23"/>
                    <a:gd name="T9" fmla="*/ 0 h 5"/>
                    <a:gd name="T10" fmla="*/ 1 w 23"/>
                    <a:gd name="T11" fmla="*/ 1 h 5"/>
                    <a:gd name="T12" fmla="*/ 3 w 23"/>
                    <a:gd name="T13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" h="5">
                      <a:moveTo>
                        <a:pt x="3" y="4"/>
                      </a:moveTo>
                      <a:cubicBezTo>
                        <a:pt x="5" y="2"/>
                        <a:pt x="9" y="3"/>
                        <a:pt x="11" y="3"/>
                      </a:cubicBezTo>
                      <a:cubicBezTo>
                        <a:pt x="15" y="3"/>
                        <a:pt x="18" y="4"/>
                        <a:pt x="21" y="4"/>
                      </a:cubicBezTo>
                      <a:cubicBezTo>
                        <a:pt x="23" y="4"/>
                        <a:pt x="23" y="1"/>
                        <a:pt x="21" y="1"/>
                      </a:cubicBezTo>
                      <a:cubicBezTo>
                        <a:pt x="18" y="1"/>
                        <a:pt x="14" y="0"/>
                        <a:pt x="10" y="0"/>
                      </a:cubicBezTo>
                      <a:cubicBezTo>
                        <a:pt x="7" y="0"/>
                        <a:pt x="4" y="0"/>
                        <a:pt x="1" y="1"/>
                      </a:cubicBezTo>
                      <a:cubicBezTo>
                        <a:pt x="0" y="2"/>
                        <a:pt x="1" y="5"/>
                        <a:pt x="3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3" name="Freeform 258"/>
                <p:cNvSpPr>
                  <a:spLocks/>
                </p:cNvSpPr>
                <p:nvPr/>
              </p:nvSpPr>
              <p:spPr bwMode="auto">
                <a:xfrm>
                  <a:off x="951" y="1465"/>
                  <a:ext cx="35" cy="35"/>
                </a:xfrm>
                <a:custGeom>
                  <a:avLst/>
                  <a:gdLst>
                    <a:gd name="T0" fmla="*/ 29 w 53"/>
                    <a:gd name="T1" fmla="*/ 8 h 53"/>
                    <a:gd name="T2" fmla="*/ 3 w 53"/>
                    <a:gd name="T3" fmla="*/ 28 h 53"/>
                    <a:gd name="T4" fmla="*/ 30 w 53"/>
                    <a:gd name="T5" fmla="*/ 51 h 53"/>
                    <a:gd name="T6" fmla="*/ 50 w 53"/>
                    <a:gd name="T7" fmla="*/ 25 h 53"/>
                    <a:gd name="T8" fmla="*/ 24 w 53"/>
                    <a:gd name="T9" fmla="*/ 10 h 53"/>
                    <a:gd name="T10" fmla="*/ 25 w 53"/>
                    <a:gd name="T11" fmla="*/ 11 h 53"/>
                    <a:gd name="T12" fmla="*/ 38 w 53"/>
                    <a:gd name="T13" fmla="*/ 12 h 53"/>
                    <a:gd name="T14" fmla="*/ 49 w 53"/>
                    <a:gd name="T15" fmla="*/ 29 h 53"/>
                    <a:gd name="T16" fmla="*/ 27 w 53"/>
                    <a:gd name="T17" fmla="*/ 49 h 53"/>
                    <a:gd name="T18" fmla="*/ 6 w 53"/>
                    <a:gd name="T19" fmla="*/ 23 h 53"/>
                    <a:gd name="T20" fmla="*/ 29 w 53"/>
                    <a:gd name="T21" fmla="*/ 10 h 53"/>
                    <a:gd name="T22" fmla="*/ 29 w 53"/>
                    <a:gd name="T23" fmla="*/ 8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3" h="53">
                      <a:moveTo>
                        <a:pt x="29" y="8"/>
                      </a:moveTo>
                      <a:cubicBezTo>
                        <a:pt x="18" y="9"/>
                        <a:pt x="4" y="17"/>
                        <a:pt x="3" y="28"/>
                      </a:cubicBezTo>
                      <a:cubicBezTo>
                        <a:pt x="2" y="41"/>
                        <a:pt x="17" y="53"/>
                        <a:pt x="30" y="51"/>
                      </a:cubicBezTo>
                      <a:cubicBezTo>
                        <a:pt x="43" y="49"/>
                        <a:pt x="53" y="38"/>
                        <a:pt x="50" y="25"/>
                      </a:cubicBezTo>
                      <a:cubicBezTo>
                        <a:pt x="48" y="17"/>
                        <a:pt x="33" y="0"/>
                        <a:pt x="24" y="10"/>
                      </a:cubicBezTo>
                      <a:cubicBezTo>
                        <a:pt x="23" y="11"/>
                        <a:pt x="25" y="12"/>
                        <a:pt x="25" y="11"/>
                      </a:cubicBezTo>
                      <a:cubicBezTo>
                        <a:pt x="29" y="7"/>
                        <a:pt x="35" y="10"/>
                        <a:pt x="38" y="12"/>
                      </a:cubicBezTo>
                      <a:cubicBezTo>
                        <a:pt x="45" y="15"/>
                        <a:pt x="48" y="23"/>
                        <a:pt x="49" y="29"/>
                      </a:cubicBezTo>
                      <a:cubicBezTo>
                        <a:pt x="50" y="41"/>
                        <a:pt x="37" y="49"/>
                        <a:pt x="27" y="49"/>
                      </a:cubicBezTo>
                      <a:cubicBezTo>
                        <a:pt x="13" y="50"/>
                        <a:pt x="0" y="36"/>
                        <a:pt x="6" y="23"/>
                      </a:cubicBezTo>
                      <a:cubicBezTo>
                        <a:pt x="10" y="15"/>
                        <a:pt x="20" y="11"/>
                        <a:pt x="29" y="10"/>
                      </a:cubicBezTo>
                      <a:cubicBezTo>
                        <a:pt x="30" y="10"/>
                        <a:pt x="30" y="8"/>
                        <a:pt x="29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4" name="Freeform 259"/>
                <p:cNvSpPr>
                  <a:spLocks/>
                </p:cNvSpPr>
                <p:nvPr/>
              </p:nvSpPr>
              <p:spPr bwMode="auto">
                <a:xfrm>
                  <a:off x="965" y="1474"/>
                  <a:ext cx="4" cy="4"/>
                </a:xfrm>
                <a:custGeom>
                  <a:avLst/>
                  <a:gdLst>
                    <a:gd name="T0" fmla="*/ 4 w 6"/>
                    <a:gd name="T1" fmla="*/ 0 h 6"/>
                    <a:gd name="T2" fmla="*/ 1 w 6"/>
                    <a:gd name="T3" fmla="*/ 4 h 6"/>
                    <a:gd name="T4" fmla="*/ 2 w 6"/>
                    <a:gd name="T5" fmla="*/ 5 h 6"/>
                    <a:gd name="T6" fmla="*/ 5 w 6"/>
                    <a:gd name="T7" fmla="*/ 2 h 6"/>
                    <a:gd name="T8" fmla="*/ 4 w 6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6">
                      <a:moveTo>
                        <a:pt x="4" y="0"/>
                      </a:moveTo>
                      <a:cubicBezTo>
                        <a:pt x="3" y="2"/>
                        <a:pt x="2" y="3"/>
                        <a:pt x="1" y="4"/>
                      </a:cubicBezTo>
                      <a:cubicBezTo>
                        <a:pt x="0" y="5"/>
                        <a:pt x="1" y="6"/>
                        <a:pt x="2" y="5"/>
                      </a:cubicBezTo>
                      <a:cubicBezTo>
                        <a:pt x="3" y="4"/>
                        <a:pt x="4" y="3"/>
                        <a:pt x="5" y="2"/>
                      </a:cubicBezTo>
                      <a:cubicBezTo>
                        <a:pt x="6" y="1"/>
                        <a:pt x="5" y="0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5" name="Freeform 260"/>
                <p:cNvSpPr>
                  <a:spLocks/>
                </p:cNvSpPr>
                <p:nvPr/>
              </p:nvSpPr>
              <p:spPr bwMode="auto">
                <a:xfrm>
                  <a:off x="965" y="1476"/>
                  <a:ext cx="4" cy="12"/>
                </a:xfrm>
                <a:custGeom>
                  <a:avLst/>
                  <a:gdLst>
                    <a:gd name="T0" fmla="*/ 0 w 6"/>
                    <a:gd name="T1" fmla="*/ 2 h 17"/>
                    <a:gd name="T2" fmla="*/ 3 w 6"/>
                    <a:gd name="T3" fmla="*/ 10 h 17"/>
                    <a:gd name="T4" fmla="*/ 4 w 6"/>
                    <a:gd name="T5" fmla="*/ 16 h 17"/>
                    <a:gd name="T6" fmla="*/ 6 w 6"/>
                    <a:gd name="T7" fmla="*/ 16 h 17"/>
                    <a:gd name="T8" fmla="*/ 5 w 6"/>
                    <a:gd name="T9" fmla="*/ 10 h 17"/>
                    <a:gd name="T10" fmla="*/ 2 w 6"/>
                    <a:gd name="T11" fmla="*/ 1 h 17"/>
                    <a:gd name="T12" fmla="*/ 0 w 6"/>
                    <a:gd name="T13" fmla="*/ 2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" h="17">
                      <a:moveTo>
                        <a:pt x="0" y="2"/>
                      </a:moveTo>
                      <a:cubicBezTo>
                        <a:pt x="1" y="4"/>
                        <a:pt x="2" y="7"/>
                        <a:pt x="3" y="10"/>
                      </a:cubicBezTo>
                      <a:cubicBezTo>
                        <a:pt x="4" y="12"/>
                        <a:pt x="3" y="14"/>
                        <a:pt x="4" y="16"/>
                      </a:cubicBezTo>
                      <a:cubicBezTo>
                        <a:pt x="5" y="17"/>
                        <a:pt x="6" y="17"/>
                        <a:pt x="6" y="16"/>
                      </a:cubicBezTo>
                      <a:cubicBezTo>
                        <a:pt x="5" y="14"/>
                        <a:pt x="5" y="12"/>
                        <a:pt x="5" y="10"/>
                      </a:cubicBezTo>
                      <a:cubicBezTo>
                        <a:pt x="4" y="7"/>
                        <a:pt x="2" y="4"/>
                        <a:pt x="2" y="1"/>
                      </a:cubicBezTo>
                      <a:cubicBezTo>
                        <a:pt x="2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6" name="Freeform 261"/>
                <p:cNvSpPr>
                  <a:spLocks/>
                </p:cNvSpPr>
                <p:nvPr/>
              </p:nvSpPr>
              <p:spPr bwMode="auto">
                <a:xfrm>
                  <a:off x="967" y="1476"/>
                  <a:ext cx="4" cy="11"/>
                </a:xfrm>
                <a:custGeom>
                  <a:avLst/>
                  <a:gdLst>
                    <a:gd name="T0" fmla="*/ 2 w 5"/>
                    <a:gd name="T1" fmla="*/ 15 h 16"/>
                    <a:gd name="T2" fmla="*/ 4 w 5"/>
                    <a:gd name="T3" fmla="*/ 2 h 16"/>
                    <a:gd name="T4" fmla="*/ 3 w 5"/>
                    <a:gd name="T5" fmla="*/ 1 h 16"/>
                    <a:gd name="T6" fmla="*/ 0 w 5"/>
                    <a:gd name="T7" fmla="*/ 15 h 16"/>
                    <a:gd name="T8" fmla="*/ 2 w 5"/>
                    <a:gd name="T9" fmla="*/ 15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6">
                      <a:moveTo>
                        <a:pt x="2" y="15"/>
                      </a:moveTo>
                      <a:cubicBezTo>
                        <a:pt x="4" y="11"/>
                        <a:pt x="3" y="6"/>
                        <a:pt x="4" y="2"/>
                      </a:cubicBezTo>
                      <a:cubicBezTo>
                        <a:pt x="5" y="1"/>
                        <a:pt x="3" y="0"/>
                        <a:pt x="3" y="1"/>
                      </a:cubicBezTo>
                      <a:cubicBezTo>
                        <a:pt x="2" y="6"/>
                        <a:pt x="2" y="11"/>
                        <a:pt x="0" y="15"/>
                      </a:cubicBezTo>
                      <a:cubicBezTo>
                        <a:pt x="0" y="16"/>
                        <a:pt x="2" y="16"/>
                        <a:pt x="2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7" name="Freeform 262"/>
                <p:cNvSpPr>
                  <a:spLocks/>
                </p:cNvSpPr>
                <p:nvPr/>
              </p:nvSpPr>
              <p:spPr bwMode="auto">
                <a:xfrm>
                  <a:off x="967" y="1474"/>
                  <a:ext cx="4" cy="4"/>
                </a:xfrm>
                <a:custGeom>
                  <a:avLst/>
                  <a:gdLst>
                    <a:gd name="T0" fmla="*/ 2 w 6"/>
                    <a:gd name="T1" fmla="*/ 1 h 7"/>
                    <a:gd name="T2" fmla="*/ 2 w 6"/>
                    <a:gd name="T3" fmla="*/ 1 h 7"/>
                    <a:gd name="T4" fmla="*/ 0 w 6"/>
                    <a:gd name="T5" fmla="*/ 2 h 7"/>
                    <a:gd name="T6" fmla="*/ 4 w 6"/>
                    <a:gd name="T7" fmla="*/ 6 h 7"/>
                    <a:gd name="T8" fmla="*/ 5 w 6"/>
                    <a:gd name="T9" fmla="*/ 5 h 7"/>
                    <a:gd name="T10" fmla="*/ 2 w 6"/>
                    <a:gd name="T11" fmla="*/ 1 h 7"/>
                    <a:gd name="T12" fmla="*/ 0 w 6"/>
                    <a:gd name="T13" fmla="*/ 1 h 7"/>
                    <a:gd name="T14" fmla="*/ 1 w 6"/>
                    <a:gd name="T15" fmla="*/ 2 h 7"/>
                    <a:gd name="T16" fmla="*/ 2 w 6"/>
                    <a:gd name="T17" fmla="*/ 1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" h="7">
                      <a:moveTo>
                        <a:pt x="2" y="1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1"/>
                        <a:pt x="1" y="1"/>
                        <a:pt x="0" y="2"/>
                      </a:cubicBezTo>
                      <a:cubicBezTo>
                        <a:pt x="2" y="3"/>
                        <a:pt x="3" y="5"/>
                        <a:pt x="4" y="6"/>
                      </a:cubicBezTo>
                      <a:cubicBezTo>
                        <a:pt x="5" y="7"/>
                        <a:pt x="6" y="6"/>
                        <a:pt x="5" y="5"/>
                      </a:cubicBezTo>
                      <a:cubicBezTo>
                        <a:pt x="4" y="4"/>
                        <a:pt x="3" y="2"/>
                        <a:pt x="2" y="1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1" y="2"/>
                        <a:pt x="1" y="2"/>
                      </a:cubicBezTo>
                      <a:cubicBezTo>
                        <a:pt x="2" y="3"/>
                        <a:pt x="3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8" name="Freeform 263"/>
                <p:cNvSpPr>
                  <a:spLocks/>
                </p:cNvSpPr>
                <p:nvPr/>
              </p:nvSpPr>
              <p:spPr bwMode="auto">
                <a:xfrm>
                  <a:off x="967" y="1484"/>
                  <a:ext cx="7" cy="4"/>
                </a:xfrm>
                <a:custGeom>
                  <a:avLst/>
                  <a:gdLst>
                    <a:gd name="T0" fmla="*/ 2 w 10"/>
                    <a:gd name="T1" fmla="*/ 5 h 6"/>
                    <a:gd name="T2" fmla="*/ 9 w 10"/>
                    <a:gd name="T3" fmla="*/ 2 h 6"/>
                    <a:gd name="T4" fmla="*/ 8 w 10"/>
                    <a:gd name="T5" fmla="*/ 0 h 6"/>
                    <a:gd name="T6" fmla="*/ 1 w 10"/>
                    <a:gd name="T7" fmla="*/ 3 h 6"/>
                    <a:gd name="T8" fmla="*/ 2 w 10"/>
                    <a:gd name="T9" fmla="*/ 5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6">
                      <a:moveTo>
                        <a:pt x="2" y="5"/>
                      </a:moveTo>
                      <a:cubicBezTo>
                        <a:pt x="4" y="3"/>
                        <a:pt x="7" y="3"/>
                        <a:pt x="9" y="2"/>
                      </a:cubicBezTo>
                      <a:cubicBezTo>
                        <a:pt x="10" y="1"/>
                        <a:pt x="9" y="0"/>
                        <a:pt x="8" y="0"/>
                      </a:cubicBezTo>
                      <a:cubicBezTo>
                        <a:pt x="6" y="2"/>
                        <a:pt x="3" y="2"/>
                        <a:pt x="1" y="3"/>
                      </a:cubicBezTo>
                      <a:cubicBezTo>
                        <a:pt x="0" y="4"/>
                        <a:pt x="1" y="6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9" name="Freeform 264"/>
                <p:cNvSpPr>
                  <a:spLocks/>
                </p:cNvSpPr>
                <p:nvPr/>
              </p:nvSpPr>
              <p:spPr bwMode="auto">
                <a:xfrm>
                  <a:off x="972" y="1484"/>
                  <a:ext cx="4" cy="4"/>
                </a:xfrm>
                <a:custGeom>
                  <a:avLst/>
                  <a:gdLst>
                    <a:gd name="T0" fmla="*/ 0 w 6"/>
                    <a:gd name="T1" fmla="*/ 2 h 6"/>
                    <a:gd name="T2" fmla="*/ 4 w 6"/>
                    <a:gd name="T3" fmla="*/ 5 h 6"/>
                    <a:gd name="T4" fmla="*/ 5 w 6"/>
                    <a:gd name="T5" fmla="*/ 4 h 6"/>
                    <a:gd name="T6" fmla="*/ 2 w 6"/>
                    <a:gd name="T7" fmla="*/ 1 h 6"/>
                    <a:gd name="T8" fmla="*/ 0 w 6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6">
                      <a:moveTo>
                        <a:pt x="0" y="2"/>
                      </a:moveTo>
                      <a:cubicBezTo>
                        <a:pt x="1" y="3"/>
                        <a:pt x="3" y="4"/>
                        <a:pt x="4" y="5"/>
                      </a:cubicBezTo>
                      <a:cubicBezTo>
                        <a:pt x="5" y="6"/>
                        <a:pt x="6" y="4"/>
                        <a:pt x="5" y="4"/>
                      </a:cubicBezTo>
                      <a:cubicBezTo>
                        <a:pt x="4" y="3"/>
                        <a:pt x="3" y="2"/>
                        <a:pt x="2" y="1"/>
                      </a:cubicBezTo>
                      <a:cubicBezTo>
                        <a:pt x="1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0" name="Freeform 265"/>
                <p:cNvSpPr>
                  <a:spLocks/>
                </p:cNvSpPr>
                <p:nvPr/>
              </p:nvSpPr>
              <p:spPr bwMode="auto">
                <a:xfrm>
                  <a:off x="967" y="1487"/>
                  <a:ext cx="6" cy="3"/>
                </a:xfrm>
                <a:custGeom>
                  <a:avLst/>
                  <a:gdLst>
                    <a:gd name="T0" fmla="*/ 1 w 9"/>
                    <a:gd name="T1" fmla="*/ 2 h 4"/>
                    <a:gd name="T2" fmla="*/ 7 w 9"/>
                    <a:gd name="T3" fmla="*/ 4 h 4"/>
                    <a:gd name="T4" fmla="*/ 8 w 9"/>
                    <a:gd name="T5" fmla="*/ 2 h 4"/>
                    <a:gd name="T6" fmla="*/ 1 w 9"/>
                    <a:gd name="T7" fmla="*/ 0 h 4"/>
                    <a:gd name="T8" fmla="*/ 1 w 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4">
                      <a:moveTo>
                        <a:pt x="1" y="2"/>
                      </a:moveTo>
                      <a:cubicBezTo>
                        <a:pt x="3" y="1"/>
                        <a:pt x="5" y="3"/>
                        <a:pt x="7" y="4"/>
                      </a:cubicBezTo>
                      <a:cubicBezTo>
                        <a:pt x="8" y="4"/>
                        <a:pt x="9" y="2"/>
                        <a:pt x="8" y="2"/>
                      </a:cubicBezTo>
                      <a:cubicBezTo>
                        <a:pt x="6" y="2"/>
                        <a:pt x="4" y="0"/>
                        <a:pt x="1" y="0"/>
                      </a:cubicBezTo>
                      <a:cubicBezTo>
                        <a:pt x="0" y="0"/>
                        <a:pt x="0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1" name="Freeform 266"/>
                <p:cNvSpPr>
                  <a:spLocks/>
                </p:cNvSpPr>
                <p:nvPr/>
              </p:nvSpPr>
              <p:spPr bwMode="auto">
                <a:xfrm>
                  <a:off x="971" y="1486"/>
                  <a:ext cx="5" cy="4"/>
                </a:xfrm>
                <a:custGeom>
                  <a:avLst/>
                  <a:gdLst>
                    <a:gd name="T0" fmla="*/ 2 w 7"/>
                    <a:gd name="T1" fmla="*/ 5 h 5"/>
                    <a:gd name="T2" fmla="*/ 6 w 7"/>
                    <a:gd name="T3" fmla="*/ 2 h 5"/>
                    <a:gd name="T4" fmla="*/ 5 w 7"/>
                    <a:gd name="T5" fmla="*/ 1 h 5"/>
                    <a:gd name="T6" fmla="*/ 1 w 7"/>
                    <a:gd name="T7" fmla="*/ 3 h 5"/>
                    <a:gd name="T8" fmla="*/ 2 w 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5">
                      <a:moveTo>
                        <a:pt x="2" y="5"/>
                      </a:moveTo>
                      <a:cubicBezTo>
                        <a:pt x="3" y="4"/>
                        <a:pt x="4" y="3"/>
                        <a:pt x="6" y="2"/>
                      </a:cubicBezTo>
                      <a:cubicBezTo>
                        <a:pt x="7" y="2"/>
                        <a:pt x="6" y="0"/>
                        <a:pt x="5" y="1"/>
                      </a:cubicBezTo>
                      <a:cubicBezTo>
                        <a:pt x="4" y="2"/>
                        <a:pt x="2" y="2"/>
                        <a:pt x="1" y="3"/>
                      </a:cubicBezTo>
                      <a:cubicBezTo>
                        <a:pt x="0" y="4"/>
                        <a:pt x="1" y="5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2" name="Freeform 267"/>
                <p:cNvSpPr>
                  <a:spLocks/>
                </p:cNvSpPr>
                <p:nvPr/>
              </p:nvSpPr>
              <p:spPr bwMode="auto">
                <a:xfrm>
                  <a:off x="965" y="1478"/>
                  <a:ext cx="2" cy="3"/>
                </a:xfrm>
                <a:custGeom>
                  <a:avLst/>
                  <a:gdLst>
                    <a:gd name="T0" fmla="*/ 0 w 3"/>
                    <a:gd name="T1" fmla="*/ 1 h 5"/>
                    <a:gd name="T2" fmla="*/ 1 w 3"/>
                    <a:gd name="T3" fmla="*/ 4 h 5"/>
                    <a:gd name="T4" fmla="*/ 3 w 3"/>
                    <a:gd name="T5" fmla="*/ 3 h 5"/>
                    <a:gd name="T6" fmla="*/ 2 w 3"/>
                    <a:gd name="T7" fmla="*/ 1 h 5"/>
                    <a:gd name="T8" fmla="*/ 0 w 3"/>
                    <a:gd name="T9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5">
                      <a:moveTo>
                        <a:pt x="0" y="1"/>
                      </a:moveTo>
                      <a:cubicBezTo>
                        <a:pt x="0" y="2"/>
                        <a:pt x="1" y="3"/>
                        <a:pt x="1" y="4"/>
                      </a:cubicBezTo>
                      <a:cubicBezTo>
                        <a:pt x="1" y="5"/>
                        <a:pt x="3" y="4"/>
                        <a:pt x="3" y="3"/>
                      </a:cubicBezTo>
                      <a:cubicBezTo>
                        <a:pt x="2" y="2"/>
                        <a:pt x="2" y="2"/>
                        <a:pt x="2" y="1"/>
                      </a:cubicBezTo>
                      <a:cubicBezTo>
                        <a:pt x="2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3" name="Freeform 268"/>
                <p:cNvSpPr>
                  <a:spLocks/>
                </p:cNvSpPr>
                <p:nvPr/>
              </p:nvSpPr>
              <p:spPr bwMode="auto">
                <a:xfrm>
                  <a:off x="965" y="1476"/>
                  <a:ext cx="2" cy="6"/>
                </a:xfrm>
                <a:custGeom>
                  <a:avLst/>
                  <a:gdLst>
                    <a:gd name="T0" fmla="*/ 2 w 3"/>
                    <a:gd name="T1" fmla="*/ 1 h 9"/>
                    <a:gd name="T2" fmla="*/ 2 w 3"/>
                    <a:gd name="T3" fmla="*/ 0 h 9"/>
                    <a:gd name="T4" fmla="*/ 1 w 3"/>
                    <a:gd name="T5" fmla="*/ 2 h 9"/>
                    <a:gd name="T6" fmla="*/ 1 w 3"/>
                    <a:gd name="T7" fmla="*/ 2 h 9"/>
                    <a:gd name="T8" fmla="*/ 1 w 3"/>
                    <a:gd name="T9" fmla="*/ 3 h 9"/>
                    <a:gd name="T10" fmla="*/ 1 w 3"/>
                    <a:gd name="T11" fmla="*/ 5 h 9"/>
                    <a:gd name="T12" fmla="*/ 2 w 3"/>
                    <a:gd name="T13" fmla="*/ 8 h 9"/>
                    <a:gd name="T14" fmla="*/ 3 w 3"/>
                    <a:gd name="T15" fmla="*/ 8 h 9"/>
                    <a:gd name="T16" fmla="*/ 3 w 3"/>
                    <a:gd name="T17" fmla="*/ 3 h 9"/>
                    <a:gd name="T18" fmla="*/ 1 w 3"/>
                    <a:gd name="T19" fmla="*/ 0 h 9"/>
                    <a:gd name="T20" fmla="*/ 0 w 3"/>
                    <a:gd name="T21" fmla="*/ 1 h 9"/>
                    <a:gd name="T22" fmla="*/ 1 w 3"/>
                    <a:gd name="T23" fmla="*/ 2 h 9"/>
                    <a:gd name="T24" fmla="*/ 2 w 3"/>
                    <a:gd name="T25" fmla="*/ 1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" h="9">
                      <a:moveTo>
                        <a:pt x="2" y="1"/>
                      </a:moveTo>
                      <a:cubicBezTo>
                        <a:pt x="2" y="1"/>
                        <a:pt x="2" y="1"/>
                        <a:pt x="2" y="0"/>
                      </a:cubicBezTo>
                      <a:cubicBezTo>
                        <a:pt x="2" y="1"/>
                        <a:pt x="1" y="1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3"/>
                        <a:pt x="1" y="3"/>
                      </a:cubicBezTo>
                      <a:cubicBezTo>
                        <a:pt x="1" y="3"/>
                        <a:pt x="1" y="4"/>
                        <a:pt x="1" y="5"/>
                      </a:cubicBezTo>
                      <a:cubicBezTo>
                        <a:pt x="2" y="6"/>
                        <a:pt x="2" y="7"/>
                        <a:pt x="2" y="8"/>
                      </a:cubicBezTo>
                      <a:cubicBezTo>
                        <a:pt x="2" y="9"/>
                        <a:pt x="3" y="9"/>
                        <a:pt x="3" y="8"/>
                      </a:cubicBezTo>
                      <a:cubicBezTo>
                        <a:pt x="3" y="6"/>
                        <a:pt x="3" y="5"/>
                        <a:pt x="3" y="3"/>
                      </a:cubicBezTo>
                      <a:cubicBezTo>
                        <a:pt x="3" y="2"/>
                        <a:pt x="2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2"/>
                      </a:cubicBezTo>
                      <a:cubicBezTo>
                        <a:pt x="1" y="3"/>
                        <a:pt x="2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4" name="Freeform 269"/>
                <p:cNvSpPr>
                  <a:spLocks/>
                </p:cNvSpPr>
                <p:nvPr/>
              </p:nvSpPr>
              <p:spPr bwMode="auto">
                <a:xfrm>
                  <a:off x="967" y="1476"/>
                  <a:ext cx="1" cy="6"/>
                </a:xfrm>
                <a:custGeom>
                  <a:avLst/>
                  <a:gdLst>
                    <a:gd name="T0" fmla="*/ 0 w 2"/>
                    <a:gd name="T1" fmla="*/ 1 h 10"/>
                    <a:gd name="T2" fmla="*/ 0 w 2"/>
                    <a:gd name="T3" fmla="*/ 9 h 10"/>
                    <a:gd name="T4" fmla="*/ 2 w 2"/>
                    <a:gd name="T5" fmla="*/ 9 h 10"/>
                    <a:gd name="T6" fmla="*/ 1 w 2"/>
                    <a:gd name="T7" fmla="*/ 1 h 10"/>
                    <a:gd name="T8" fmla="*/ 0 w 2"/>
                    <a:gd name="T9" fmla="*/ 1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0">
                      <a:moveTo>
                        <a:pt x="0" y="1"/>
                      </a:moveTo>
                      <a:cubicBezTo>
                        <a:pt x="0" y="4"/>
                        <a:pt x="0" y="6"/>
                        <a:pt x="0" y="9"/>
                      </a:cubicBezTo>
                      <a:cubicBezTo>
                        <a:pt x="0" y="10"/>
                        <a:pt x="2" y="10"/>
                        <a:pt x="2" y="9"/>
                      </a:cubicBezTo>
                      <a:cubicBezTo>
                        <a:pt x="2" y="6"/>
                        <a:pt x="1" y="4"/>
                        <a:pt x="1" y="1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5" name="Freeform 270"/>
                <p:cNvSpPr>
                  <a:spLocks/>
                </p:cNvSpPr>
                <p:nvPr/>
              </p:nvSpPr>
              <p:spPr bwMode="auto">
                <a:xfrm>
                  <a:off x="966" y="1476"/>
                  <a:ext cx="3" cy="8"/>
                </a:xfrm>
                <a:custGeom>
                  <a:avLst/>
                  <a:gdLst>
                    <a:gd name="T0" fmla="*/ 1 w 4"/>
                    <a:gd name="T1" fmla="*/ 2 h 13"/>
                    <a:gd name="T2" fmla="*/ 1 w 4"/>
                    <a:gd name="T3" fmla="*/ 2 h 13"/>
                    <a:gd name="T4" fmla="*/ 2 w 4"/>
                    <a:gd name="T5" fmla="*/ 4 h 13"/>
                    <a:gd name="T6" fmla="*/ 2 w 4"/>
                    <a:gd name="T7" fmla="*/ 7 h 13"/>
                    <a:gd name="T8" fmla="*/ 2 w 4"/>
                    <a:gd name="T9" fmla="*/ 11 h 13"/>
                    <a:gd name="T10" fmla="*/ 3 w 4"/>
                    <a:gd name="T11" fmla="*/ 11 h 13"/>
                    <a:gd name="T12" fmla="*/ 3 w 4"/>
                    <a:gd name="T13" fmla="*/ 5 h 13"/>
                    <a:gd name="T14" fmla="*/ 2 w 4"/>
                    <a:gd name="T15" fmla="*/ 0 h 13"/>
                    <a:gd name="T16" fmla="*/ 1 w 4"/>
                    <a:gd name="T17" fmla="*/ 2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" h="13">
                      <a:moveTo>
                        <a:pt x="1" y="2"/>
                      </a:move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2" y="3"/>
                        <a:pt x="2" y="3"/>
                        <a:pt x="2" y="4"/>
                      </a:cubicBezTo>
                      <a:cubicBezTo>
                        <a:pt x="2" y="5"/>
                        <a:pt x="2" y="6"/>
                        <a:pt x="2" y="7"/>
                      </a:cubicBezTo>
                      <a:cubicBezTo>
                        <a:pt x="2" y="8"/>
                        <a:pt x="2" y="10"/>
                        <a:pt x="2" y="11"/>
                      </a:cubicBezTo>
                      <a:cubicBezTo>
                        <a:pt x="2" y="13"/>
                        <a:pt x="3" y="13"/>
                        <a:pt x="3" y="11"/>
                      </a:cubicBezTo>
                      <a:cubicBezTo>
                        <a:pt x="3" y="9"/>
                        <a:pt x="3" y="7"/>
                        <a:pt x="3" y="5"/>
                      </a:cubicBezTo>
                      <a:cubicBezTo>
                        <a:pt x="3" y="4"/>
                        <a:pt x="4" y="1"/>
                        <a:pt x="2" y="0"/>
                      </a:cubicBezTo>
                      <a:cubicBezTo>
                        <a:pt x="1" y="0"/>
                        <a:pt x="0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6" name="Freeform 271"/>
                <p:cNvSpPr>
                  <a:spLocks/>
                </p:cNvSpPr>
                <p:nvPr/>
              </p:nvSpPr>
              <p:spPr bwMode="auto">
                <a:xfrm>
                  <a:off x="967" y="1476"/>
                  <a:ext cx="2" cy="7"/>
                </a:xfrm>
                <a:custGeom>
                  <a:avLst/>
                  <a:gdLst>
                    <a:gd name="T0" fmla="*/ 0 w 2"/>
                    <a:gd name="T1" fmla="*/ 1 h 10"/>
                    <a:gd name="T2" fmla="*/ 0 w 2"/>
                    <a:gd name="T3" fmla="*/ 9 h 10"/>
                    <a:gd name="T4" fmla="*/ 2 w 2"/>
                    <a:gd name="T5" fmla="*/ 9 h 10"/>
                    <a:gd name="T6" fmla="*/ 2 w 2"/>
                    <a:gd name="T7" fmla="*/ 1 h 10"/>
                    <a:gd name="T8" fmla="*/ 0 w 2"/>
                    <a:gd name="T9" fmla="*/ 1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0">
                      <a:moveTo>
                        <a:pt x="0" y="1"/>
                      </a:moveTo>
                      <a:cubicBezTo>
                        <a:pt x="0" y="4"/>
                        <a:pt x="0" y="7"/>
                        <a:pt x="0" y="9"/>
                      </a:cubicBezTo>
                      <a:cubicBezTo>
                        <a:pt x="0" y="10"/>
                        <a:pt x="2" y="10"/>
                        <a:pt x="2" y="9"/>
                      </a:cubicBezTo>
                      <a:cubicBezTo>
                        <a:pt x="2" y="7"/>
                        <a:pt x="2" y="4"/>
                        <a:pt x="2" y="1"/>
                      </a:cubicBezTo>
                      <a:cubicBezTo>
                        <a:pt x="2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7" name="Freeform 272"/>
                <p:cNvSpPr>
                  <a:spLocks/>
                </p:cNvSpPr>
                <p:nvPr/>
              </p:nvSpPr>
              <p:spPr bwMode="auto">
                <a:xfrm>
                  <a:off x="967" y="1474"/>
                  <a:ext cx="3" cy="6"/>
                </a:xfrm>
                <a:custGeom>
                  <a:avLst/>
                  <a:gdLst>
                    <a:gd name="T0" fmla="*/ 2 w 5"/>
                    <a:gd name="T1" fmla="*/ 3 h 8"/>
                    <a:gd name="T2" fmla="*/ 1 w 5"/>
                    <a:gd name="T3" fmla="*/ 3 h 8"/>
                    <a:gd name="T4" fmla="*/ 1 w 5"/>
                    <a:gd name="T5" fmla="*/ 3 h 8"/>
                    <a:gd name="T6" fmla="*/ 2 w 5"/>
                    <a:gd name="T7" fmla="*/ 5 h 8"/>
                    <a:gd name="T8" fmla="*/ 3 w 5"/>
                    <a:gd name="T9" fmla="*/ 7 h 8"/>
                    <a:gd name="T10" fmla="*/ 4 w 5"/>
                    <a:gd name="T11" fmla="*/ 7 h 8"/>
                    <a:gd name="T12" fmla="*/ 3 w 5"/>
                    <a:gd name="T13" fmla="*/ 3 h 8"/>
                    <a:gd name="T14" fmla="*/ 0 w 5"/>
                    <a:gd name="T15" fmla="*/ 2 h 8"/>
                    <a:gd name="T16" fmla="*/ 2 w 5"/>
                    <a:gd name="T17" fmla="*/ 3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" h="8">
                      <a:moveTo>
                        <a:pt x="2" y="3"/>
                      </a:moveTo>
                      <a:cubicBezTo>
                        <a:pt x="1" y="4"/>
                        <a:pt x="0" y="2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4"/>
                        <a:pt x="2" y="4"/>
                        <a:pt x="2" y="5"/>
                      </a:cubicBezTo>
                      <a:cubicBezTo>
                        <a:pt x="2" y="6"/>
                        <a:pt x="3" y="7"/>
                        <a:pt x="3" y="7"/>
                      </a:cubicBezTo>
                      <a:cubicBezTo>
                        <a:pt x="3" y="8"/>
                        <a:pt x="5" y="8"/>
                        <a:pt x="4" y="7"/>
                      </a:cubicBezTo>
                      <a:cubicBezTo>
                        <a:pt x="4" y="6"/>
                        <a:pt x="3" y="4"/>
                        <a:pt x="3" y="3"/>
                      </a:cubicBezTo>
                      <a:cubicBezTo>
                        <a:pt x="2" y="2"/>
                        <a:pt x="1" y="0"/>
                        <a:pt x="0" y="2"/>
                      </a:cubicBezTo>
                      <a:cubicBezTo>
                        <a:pt x="0" y="3"/>
                        <a:pt x="1" y="4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8" name="Freeform 273"/>
                <p:cNvSpPr>
                  <a:spLocks/>
                </p:cNvSpPr>
                <p:nvPr/>
              </p:nvSpPr>
              <p:spPr bwMode="auto">
                <a:xfrm>
                  <a:off x="968" y="1486"/>
                  <a:ext cx="4" cy="2"/>
                </a:xfrm>
                <a:custGeom>
                  <a:avLst/>
                  <a:gdLst>
                    <a:gd name="T0" fmla="*/ 2 w 6"/>
                    <a:gd name="T1" fmla="*/ 2 h 2"/>
                    <a:gd name="T2" fmla="*/ 5 w 6"/>
                    <a:gd name="T3" fmla="*/ 1 h 2"/>
                    <a:gd name="T4" fmla="*/ 5 w 6"/>
                    <a:gd name="T5" fmla="*/ 0 h 2"/>
                    <a:gd name="T6" fmla="*/ 1 w 6"/>
                    <a:gd name="T7" fmla="*/ 0 h 2"/>
                    <a:gd name="T8" fmla="*/ 2 w 6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2">
                      <a:moveTo>
                        <a:pt x="2" y="2"/>
                      </a:moveTo>
                      <a:cubicBezTo>
                        <a:pt x="3" y="2"/>
                        <a:pt x="4" y="1"/>
                        <a:pt x="5" y="1"/>
                      </a:cubicBezTo>
                      <a:cubicBezTo>
                        <a:pt x="6" y="1"/>
                        <a:pt x="6" y="0"/>
                        <a:pt x="5" y="0"/>
                      </a:cubicBezTo>
                      <a:cubicBezTo>
                        <a:pt x="4" y="0"/>
                        <a:pt x="3" y="0"/>
                        <a:pt x="1" y="0"/>
                      </a:cubicBezTo>
                      <a:cubicBezTo>
                        <a:pt x="0" y="1"/>
                        <a:pt x="1" y="2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9" name="Freeform 274"/>
                <p:cNvSpPr>
                  <a:spLocks/>
                </p:cNvSpPr>
                <p:nvPr/>
              </p:nvSpPr>
              <p:spPr bwMode="auto">
                <a:xfrm>
                  <a:off x="969" y="1486"/>
                  <a:ext cx="4" cy="2"/>
                </a:xfrm>
                <a:custGeom>
                  <a:avLst/>
                  <a:gdLst>
                    <a:gd name="T0" fmla="*/ 1 w 6"/>
                    <a:gd name="T1" fmla="*/ 3 h 3"/>
                    <a:gd name="T2" fmla="*/ 5 w 6"/>
                    <a:gd name="T3" fmla="*/ 2 h 3"/>
                    <a:gd name="T4" fmla="*/ 5 w 6"/>
                    <a:gd name="T5" fmla="*/ 0 h 3"/>
                    <a:gd name="T6" fmla="*/ 1 w 6"/>
                    <a:gd name="T7" fmla="*/ 1 h 3"/>
                    <a:gd name="T8" fmla="*/ 1 w 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3">
                      <a:moveTo>
                        <a:pt x="1" y="3"/>
                      </a:moveTo>
                      <a:cubicBezTo>
                        <a:pt x="3" y="3"/>
                        <a:pt x="4" y="3"/>
                        <a:pt x="5" y="2"/>
                      </a:cubicBezTo>
                      <a:cubicBezTo>
                        <a:pt x="6" y="2"/>
                        <a:pt x="6" y="0"/>
                        <a:pt x="5" y="0"/>
                      </a:cubicBezTo>
                      <a:cubicBezTo>
                        <a:pt x="3" y="1"/>
                        <a:pt x="2" y="1"/>
                        <a:pt x="1" y="1"/>
                      </a:cubicBezTo>
                      <a:cubicBezTo>
                        <a:pt x="0" y="2"/>
                        <a:pt x="0" y="3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0" name="Freeform 275"/>
                <p:cNvSpPr>
                  <a:spLocks/>
                </p:cNvSpPr>
                <p:nvPr/>
              </p:nvSpPr>
              <p:spPr bwMode="auto">
                <a:xfrm>
                  <a:off x="970" y="1486"/>
                  <a:ext cx="5" cy="2"/>
                </a:xfrm>
                <a:custGeom>
                  <a:avLst/>
                  <a:gdLst>
                    <a:gd name="T0" fmla="*/ 1 w 8"/>
                    <a:gd name="T1" fmla="*/ 2 h 4"/>
                    <a:gd name="T2" fmla="*/ 4 w 8"/>
                    <a:gd name="T3" fmla="*/ 2 h 4"/>
                    <a:gd name="T4" fmla="*/ 4 w 8"/>
                    <a:gd name="T5" fmla="*/ 0 h 4"/>
                    <a:gd name="T6" fmla="*/ 3 w 8"/>
                    <a:gd name="T7" fmla="*/ 0 h 4"/>
                    <a:gd name="T8" fmla="*/ 3 w 8"/>
                    <a:gd name="T9" fmla="*/ 1 h 4"/>
                    <a:gd name="T10" fmla="*/ 2 w 8"/>
                    <a:gd name="T11" fmla="*/ 2 h 4"/>
                    <a:gd name="T12" fmla="*/ 2 w 8"/>
                    <a:gd name="T13" fmla="*/ 4 h 4"/>
                    <a:gd name="T14" fmla="*/ 4 w 8"/>
                    <a:gd name="T15" fmla="*/ 3 h 4"/>
                    <a:gd name="T16" fmla="*/ 4 w 8"/>
                    <a:gd name="T17" fmla="*/ 2 h 4"/>
                    <a:gd name="T18" fmla="*/ 1 w 8"/>
                    <a:gd name="T19" fmla="*/ 2 h 4"/>
                    <a:gd name="T20" fmla="*/ 1 w 8"/>
                    <a:gd name="T21" fmla="*/ 4 h 4"/>
                    <a:gd name="T22" fmla="*/ 3 w 8"/>
                    <a:gd name="T23" fmla="*/ 4 h 4"/>
                    <a:gd name="T24" fmla="*/ 3 w 8"/>
                    <a:gd name="T25" fmla="*/ 3 h 4"/>
                    <a:gd name="T26" fmla="*/ 2 w 8"/>
                    <a:gd name="T27" fmla="*/ 2 h 4"/>
                    <a:gd name="T28" fmla="*/ 1 w 8"/>
                    <a:gd name="T29" fmla="*/ 3 h 4"/>
                    <a:gd name="T30" fmla="*/ 6 w 8"/>
                    <a:gd name="T31" fmla="*/ 1 h 4"/>
                    <a:gd name="T32" fmla="*/ 4 w 8"/>
                    <a:gd name="T33" fmla="*/ 2 h 4"/>
                    <a:gd name="T34" fmla="*/ 5 w 8"/>
                    <a:gd name="T35" fmla="*/ 2 h 4"/>
                    <a:gd name="T36" fmla="*/ 6 w 8"/>
                    <a:gd name="T37" fmla="*/ 2 h 4"/>
                    <a:gd name="T38" fmla="*/ 7 w 8"/>
                    <a:gd name="T39" fmla="*/ 1 h 4"/>
                    <a:gd name="T40" fmla="*/ 6 w 8"/>
                    <a:gd name="T41" fmla="*/ 1 h 4"/>
                    <a:gd name="T42" fmla="*/ 6 w 8"/>
                    <a:gd name="T43" fmla="*/ 1 h 4"/>
                    <a:gd name="T44" fmla="*/ 4 w 8"/>
                    <a:gd name="T45" fmla="*/ 1 h 4"/>
                    <a:gd name="T46" fmla="*/ 2 w 8"/>
                    <a:gd name="T47" fmla="*/ 2 h 4"/>
                    <a:gd name="T48" fmla="*/ 1 w 8"/>
                    <a:gd name="T49" fmla="*/ 3 h 4"/>
                    <a:gd name="T50" fmla="*/ 2 w 8"/>
                    <a:gd name="T51" fmla="*/ 4 h 4"/>
                    <a:gd name="T52" fmla="*/ 3 w 8"/>
                    <a:gd name="T53" fmla="*/ 2 h 4"/>
                    <a:gd name="T54" fmla="*/ 1 w 8"/>
                    <a:gd name="T55" fmla="*/ 2 h 4"/>
                    <a:gd name="T56" fmla="*/ 2 w 8"/>
                    <a:gd name="T57" fmla="*/ 4 h 4"/>
                    <a:gd name="T58" fmla="*/ 4 w 8"/>
                    <a:gd name="T59" fmla="*/ 3 h 4"/>
                    <a:gd name="T60" fmla="*/ 4 w 8"/>
                    <a:gd name="T61" fmla="*/ 2 h 4"/>
                    <a:gd name="T62" fmla="*/ 2 w 8"/>
                    <a:gd name="T63" fmla="*/ 2 h 4"/>
                    <a:gd name="T64" fmla="*/ 3 w 8"/>
                    <a:gd name="T65" fmla="*/ 3 h 4"/>
                    <a:gd name="T66" fmla="*/ 4 w 8"/>
                    <a:gd name="T67" fmla="*/ 0 h 4"/>
                    <a:gd name="T68" fmla="*/ 3 w 8"/>
                    <a:gd name="T69" fmla="*/ 1 h 4"/>
                    <a:gd name="T70" fmla="*/ 4 w 8"/>
                    <a:gd name="T71" fmla="*/ 1 h 4"/>
                    <a:gd name="T72" fmla="*/ 4 w 8"/>
                    <a:gd name="T73" fmla="*/ 0 h 4"/>
                    <a:gd name="T74" fmla="*/ 1 w 8"/>
                    <a:gd name="T75" fmla="*/ 0 h 4"/>
                    <a:gd name="T76" fmla="*/ 1 w 8"/>
                    <a:gd name="T77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8" h="4">
                      <a:moveTo>
                        <a:pt x="1" y="2"/>
                      </a:moveTo>
                      <a:cubicBezTo>
                        <a:pt x="2" y="2"/>
                        <a:pt x="3" y="2"/>
                        <a:pt x="4" y="2"/>
                      </a:cubicBezTo>
                      <a:cubicBezTo>
                        <a:pt x="5" y="1"/>
                        <a:pt x="5" y="0"/>
                        <a:pt x="4" y="0"/>
                      </a:cubicBezTo>
                      <a:cubicBezTo>
                        <a:pt x="4" y="0"/>
                        <a:pt x="4" y="0"/>
                        <a:pt x="3" y="0"/>
                      </a:cubicBezTo>
                      <a:cubicBezTo>
                        <a:pt x="2" y="0"/>
                        <a:pt x="2" y="1"/>
                        <a:pt x="3" y="1"/>
                      </a:cubicBezTo>
                      <a:cubicBezTo>
                        <a:pt x="3" y="1"/>
                        <a:pt x="2" y="2"/>
                        <a:pt x="2" y="2"/>
                      </a:cubicBezTo>
                      <a:cubicBezTo>
                        <a:pt x="1" y="3"/>
                        <a:pt x="2" y="4"/>
                        <a:pt x="2" y="4"/>
                      </a:cubicBezTo>
                      <a:cubicBezTo>
                        <a:pt x="3" y="4"/>
                        <a:pt x="4" y="4"/>
                        <a:pt x="4" y="3"/>
                      </a:cubicBezTo>
                      <a:cubicBezTo>
                        <a:pt x="4" y="3"/>
                        <a:pt x="4" y="2"/>
                        <a:pt x="4" y="2"/>
                      </a:cubicBezTo>
                      <a:cubicBezTo>
                        <a:pt x="3" y="2"/>
                        <a:pt x="2" y="2"/>
                        <a:pt x="1" y="2"/>
                      </a:cubicBezTo>
                      <a:cubicBezTo>
                        <a:pt x="0" y="3"/>
                        <a:pt x="0" y="4"/>
                        <a:pt x="1" y="4"/>
                      </a:cubicBezTo>
                      <a:cubicBezTo>
                        <a:pt x="2" y="4"/>
                        <a:pt x="2" y="4"/>
                        <a:pt x="3" y="4"/>
                      </a:cubicBezTo>
                      <a:cubicBezTo>
                        <a:pt x="4" y="4"/>
                        <a:pt x="4" y="3"/>
                        <a:pt x="3" y="3"/>
                      </a:cubicBezTo>
                      <a:cubicBezTo>
                        <a:pt x="3" y="2"/>
                        <a:pt x="2" y="2"/>
                        <a:pt x="2" y="2"/>
                      </a:cubicBezTo>
                      <a:cubicBezTo>
                        <a:pt x="1" y="2"/>
                        <a:pt x="1" y="3"/>
                        <a:pt x="1" y="3"/>
                      </a:cubicBezTo>
                      <a:cubicBezTo>
                        <a:pt x="3" y="4"/>
                        <a:pt x="6" y="4"/>
                        <a:pt x="6" y="1"/>
                      </a:cubicBezTo>
                      <a:cubicBezTo>
                        <a:pt x="5" y="1"/>
                        <a:pt x="5" y="1"/>
                        <a:pt x="4" y="2"/>
                      </a:cubicBezTo>
                      <a:cubicBezTo>
                        <a:pt x="4" y="2"/>
                        <a:pt x="5" y="2"/>
                        <a:pt x="5" y="2"/>
                      </a:cubicBezTo>
                      <a:cubicBezTo>
                        <a:pt x="5" y="2"/>
                        <a:pt x="6" y="2"/>
                        <a:pt x="6" y="2"/>
                      </a:cubicBezTo>
                      <a:cubicBezTo>
                        <a:pt x="7" y="3"/>
                        <a:pt x="8" y="1"/>
                        <a:pt x="7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5" y="0"/>
                        <a:pt x="4" y="0"/>
                        <a:pt x="4" y="1"/>
                      </a:cubicBezTo>
                      <a:cubicBezTo>
                        <a:pt x="4" y="2"/>
                        <a:pt x="2" y="2"/>
                        <a:pt x="2" y="2"/>
                      </a:cubicBez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3"/>
                        <a:pt x="3" y="3"/>
                        <a:pt x="3" y="2"/>
                      </a:cubicBezTo>
                      <a:cubicBezTo>
                        <a:pt x="2" y="2"/>
                        <a:pt x="2" y="2"/>
                        <a:pt x="1" y="2"/>
                      </a:cubicBezTo>
                      <a:cubicBezTo>
                        <a:pt x="2" y="3"/>
                        <a:pt x="2" y="4"/>
                        <a:pt x="2" y="4"/>
                      </a:cubicBezTo>
                      <a:cubicBezTo>
                        <a:pt x="2" y="4"/>
                        <a:pt x="3" y="4"/>
                        <a:pt x="4" y="3"/>
                      </a:cubicBezTo>
                      <a:cubicBezTo>
                        <a:pt x="5" y="3"/>
                        <a:pt x="5" y="2"/>
                        <a:pt x="4" y="2"/>
                      </a:cubicBezTo>
                      <a:cubicBezTo>
                        <a:pt x="3" y="2"/>
                        <a:pt x="3" y="2"/>
                        <a:pt x="2" y="2"/>
                      </a:cubicBezTo>
                      <a:cubicBezTo>
                        <a:pt x="3" y="2"/>
                        <a:pt x="3" y="3"/>
                        <a:pt x="3" y="3"/>
                      </a:cubicBezTo>
                      <a:cubicBezTo>
                        <a:pt x="4" y="2"/>
                        <a:pt x="5" y="1"/>
                        <a:pt x="4" y="0"/>
                      </a:cubicBezTo>
                      <a:cubicBezTo>
                        <a:pt x="4" y="0"/>
                        <a:pt x="3" y="1"/>
                        <a:pt x="3" y="1"/>
                      </a:cubicBezTo>
                      <a:cubicBezTo>
                        <a:pt x="3" y="1"/>
                        <a:pt x="4" y="1"/>
                        <a:pt x="4" y="1"/>
                      </a:cubicBezTo>
                      <a:cubicBezTo>
                        <a:pt x="4" y="1"/>
                        <a:pt x="4" y="0"/>
                        <a:pt x="4" y="0"/>
                      </a:cubicBezTo>
                      <a:cubicBezTo>
                        <a:pt x="3" y="0"/>
                        <a:pt x="2" y="0"/>
                        <a:pt x="1" y="0"/>
                      </a:cubicBezTo>
                      <a:cubicBezTo>
                        <a:pt x="0" y="0"/>
                        <a:pt x="0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1" name="Freeform 276"/>
                <p:cNvSpPr>
                  <a:spLocks/>
                </p:cNvSpPr>
                <p:nvPr/>
              </p:nvSpPr>
              <p:spPr bwMode="auto">
                <a:xfrm>
                  <a:off x="843" y="1328"/>
                  <a:ext cx="58" cy="40"/>
                </a:xfrm>
                <a:custGeom>
                  <a:avLst/>
                  <a:gdLst>
                    <a:gd name="T0" fmla="*/ 13 w 88"/>
                    <a:gd name="T1" fmla="*/ 57 h 60"/>
                    <a:gd name="T2" fmla="*/ 42 w 88"/>
                    <a:gd name="T3" fmla="*/ 7 h 60"/>
                    <a:gd name="T4" fmla="*/ 75 w 88"/>
                    <a:gd name="T5" fmla="*/ 54 h 60"/>
                    <a:gd name="T6" fmla="*/ 78 w 88"/>
                    <a:gd name="T7" fmla="*/ 55 h 60"/>
                    <a:gd name="T8" fmla="*/ 49 w 88"/>
                    <a:gd name="T9" fmla="*/ 4 h 60"/>
                    <a:gd name="T10" fmla="*/ 11 w 88"/>
                    <a:gd name="T11" fmla="*/ 58 h 60"/>
                    <a:gd name="T12" fmla="*/ 13 w 88"/>
                    <a:gd name="T13" fmla="*/ 57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8" h="60">
                      <a:moveTo>
                        <a:pt x="13" y="57"/>
                      </a:moveTo>
                      <a:cubicBezTo>
                        <a:pt x="4" y="37"/>
                        <a:pt x="23" y="13"/>
                        <a:pt x="42" y="7"/>
                      </a:cubicBezTo>
                      <a:cubicBezTo>
                        <a:pt x="65" y="0"/>
                        <a:pt x="86" y="36"/>
                        <a:pt x="75" y="54"/>
                      </a:cubicBezTo>
                      <a:cubicBezTo>
                        <a:pt x="74" y="55"/>
                        <a:pt x="77" y="57"/>
                        <a:pt x="78" y="55"/>
                      </a:cubicBezTo>
                      <a:cubicBezTo>
                        <a:pt x="88" y="38"/>
                        <a:pt x="71" y="4"/>
                        <a:pt x="49" y="4"/>
                      </a:cubicBezTo>
                      <a:cubicBezTo>
                        <a:pt x="24" y="4"/>
                        <a:pt x="0" y="35"/>
                        <a:pt x="11" y="58"/>
                      </a:cubicBezTo>
                      <a:cubicBezTo>
                        <a:pt x="11" y="60"/>
                        <a:pt x="14" y="58"/>
                        <a:pt x="13" y="5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2" name="Freeform 277"/>
                <p:cNvSpPr>
                  <a:spLocks/>
                </p:cNvSpPr>
                <p:nvPr/>
              </p:nvSpPr>
              <p:spPr bwMode="auto">
                <a:xfrm>
                  <a:off x="849" y="1346"/>
                  <a:ext cx="10" cy="27"/>
                </a:xfrm>
                <a:custGeom>
                  <a:avLst/>
                  <a:gdLst>
                    <a:gd name="T0" fmla="*/ 4 w 15"/>
                    <a:gd name="T1" fmla="*/ 10 h 40"/>
                    <a:gd name="T2" fmla="*/ 10 w 15"/>
                    <a:gd name="T3" fmla="*/ 20 h 40"/>
                    <a:gd name="T4" fmla="*/ 11 w 15"/>
                    <a:gd name="T5" fmla="*/ 26 h 40"/>
                    <a:gd name="T6" fmla="*/ 10 w 15"/>
                    <a:gd name="T7" fmla="*/ 32 h 40"/>
                    <a:gd name="T8" fmla="*/ 5 w 15"/>
                    <a:gd name="T9" fmla="*/ 33 h 40"/>
                    <a:gd name="T10" fmla="*/ 4 w 15"/>
                    <a:gd name="T11" fmla="*/ 30 h 40"/>
                    <a:gd name="T12" fmla="*/ 1 w 15"/>
                    <a:gd name="T13" fmla="*/ 31 h 40"/>
                    <a:gd name="T14" fmla="*/ 11 w 15"/>
                    <a:gd name="T15" fmla="*/ 37 h 40"/>
                    <a:gd name="T16" fmla="*/ 13 w 15"/>
                    <a:gd name="T17" fmla="*/ 23 h 40"/>
                    <a:gd name="T18" fmla="*/ 2 w 15"/>
                    <a:gd name="T19" fmla="*/ 8 h 40"/>
                    <a:gd name="T20" fmla="*/ 4 w 15"/>
                    <a:gd name="T21" fmla="*/ 1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5" h="40">
                      <a:moveTo>
                        <a:pt x="4" y="10"/>
                      </a:moveTo>
                      <a:cubicBezTo>
                        <a:pt x="8" y="6"/>
                        <a:pt x="10" y="18"/>
                        <a:pt x="10" y="20"/>
                      </a:cubicBezTo>
                      <a:cubicBezTo>
                        <a:pt x="10" y="22"/>
                        <a:pt x="11" y="24"/>
                        <a:pt x="11" y="26"/>
                      </a:cubicBezTo>
                      <a:cubicBezTo>
                        <a:pt x="11" y="28"/>
                        <a:pt x="11" y="30"/>
                        <a:pt x="10" y="32"/>
                      </a:cubicBezTo>
                      <a:cubicBezTo>
                        <a:pt x="8" y="35"/>
                        <a:pt x="6" y="36"/>
                        <a:pt x="5" y="33"/>
                      </a:cubicBezTo>
                      <a:cubicBezTo>
                        <a:pt x="4" y="32"/>
                        <a:pt x="4" y="31"/>
                        <a:pt x="4" y="30"/>
                      </a:cubicBezTo>
                      <a:cubicBezTo>
                        <a:pt x="3" y="28"/>
                        <a:pt x="0" y="29"/>
                        <a:pt x="1" y="31"/>
                      </a:cubicBezTo>
                      <a:cubicBezTo>
                        <a:pt x="2" y="35"/>
                        <a:pt x="6" y="40"/>
                        <a:pt x="11" y="37"/>
                      </a:cubicBezTo>
                      <a:cubicBezTo>
                        <a:pt x="15" y="34"/>
                        <a:pt x="14" y="27"/>
                        <a:pt x="13" y="23"/>
                      </a:cubicBezTo>
                      <a:cubicBezTo>
                        <a:pt x="13" y="18"/>
                        <a:pt x="10" y="0"/>
                        <a:pt x="2" y="8"/>
                      </a:cubicBezTo>
                      <a:cubicBezTo>
                        <a:pt x="0" y="9"/>
                        <a:pt x="2" y="11"/>
                        <a:pt x="4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3" name="Freeform 278"/>
                <p:cNvSpPr>
                  <a:spLocks/>
                </p:cNvSpPr>
                <p:nvPr/>
              </p:nvSpPr>
              <p:spPr bwMode="auto">
                <a:xfrm>
                  <a:off x="886" y="1346"/>
                  <a:ext cx="10" cy="21"/>
                </a:xfrm>
                <a:custGeom>
                  <a:avLst/>
                  <a:gdLst>
                    <a:gd name="T0" fmla="*/ 14 w 15"/>
                    <a:gd name="T1" fmla="*/ 3 h 32"/>
                    <a:gd name="T2" fmla="*/ 5 w 15"/>
                    <a:gd name="T3" fmla="*/ 4 h 32"/>
                    <a:gd name="T4" fmla="*/ 0 w 15"/>
                    <a:gd name="T5" fmla="*/ 18 h 32"/>
                    <a:gd name="T6" fmla="*/ 6 w 15"/>
                    <a:gd name="T7" fmla="*/ 30 h 32"/>
                    <a:gd name="T8" fmla="*/ 14 w 15"/>
                    <a:gd name="T9" fmla="*/ 26 h 32"/>
                    <a:gd name="T10" fmla="*/ 11 w 15"/>
                    <a:gd name="T11" fmla="*/ 25 h 32"/>
                    <a:gd name="T12" fmla="*/ 3 w 15"/>
                    <a:gd name="T13" fmla="*/ 22 h 32"/>
                    <a:gd name="T14" fmla="*/ 3 w 15"/>
                    <a:gd name="T15" fmla="*/ 17 h 32"/>
                    <a:gd name="T16" fmla="*/ 4 w 15"/>
                    <a:gd name="T17" fmla="*/ 11 h 32"/>
                    <a:gd name="T18" fmla="*/ 11 w 15"/>
                    <a:gd name="T19" fmla="*/ 5 h 32"/>
                    <a:gd name="T20" fmla="*/ 14 w 15"/>
                    <a:gd name="T21" fmla="*/ 3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5" h="32">
                      <a:moveTo>
                        <a:pt x="14" y="3"/>
                      </a:moveTo>
                      <a:cubicBezTo>
                        <a:pt x="11" y="0"/>
                        <a:pt x="8" y="1"/>
                        <a:pt x="5" y="4"/>
                      </a:cubicBezTo>
                      <a:cubicBezTo>
                        <a:pt x="1" y="7"/>
                        <a:pt x="1" y="13"/>
                        <a:pt x="0" y="18"/>
                      </a:cubicBezTo>
                      <a:cubicBezTo>
                        <a:pt x="0" y="23"/>
                        <a:pt x="1" y="28"/>
                        <a:pt x="6" y="30"/>
                      </a:cubicBezTo>
                      <a:cubicBezTo>
                        <a:pt x="9" y="32"/>
                        <a:pt x="13" y="29"/>
                        <a:pt x="14" y="26"/>
                      </a:cubicBezTo>
                      <a:cubicBezTo>
                        <a:pt x="15" y="24"/>
                        <a:pt x="12" y="24"/>
                        <a:pt x="11" y="25"/>
                      </a:cubicBezTo>
                      <a:cubicBezTo>
                        <a:pt x="9" y="32"/>
                        <a:pt x="4" y="26"/>
                        <a:pt x="3" y="22"/>
                      </a:cubicBezTo>
                      <a:cubicBezTo>
                        <a:pt x="3" y="20"/>
                        <a:pt x="3" y="18"/>
                        <a:pt x="3" y="17"/>
                      </a:cubicBezTo>
                      <a:cubicBezTo>
                        <a:pt x="3" y="15"/>
                        <a:pt x="4" y="13"/>
                        <a:pt x="4" y="11"/>
                      </a:cubicBezTo>
                      <a:cubicBezTo>
                        <a:pt x="5" y="9"/>
                        <a:pt x="8" y="1"/>
                        <a:pt x="11" y="5"/>
                      </a:cubicBezTo>
                      <a:cubicBezTo>
                        <a:pt x="12" y="6"/>
                        <a:pt x="15" y="5"/>
                        <a:pt x="14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4" name="Freeform 279"/>
                <p:cNvSpPr>
                  <a:spLocks/>
                </p:cNvSpPr>
                <p:nvPr/>
              </p:nvSpPr>
              <p:spPr bwMode="auto">
                <a:xfrm>
                  <a:off x="850" y="1353"/>
                  <a:ext cx="4" cy="16"/>
                </a:xfrm>
                <a:custGeom>
                  <a:avLst/>
                  <a:gdLst>
                    <a:gd name="T0" fmla="*/ 3 w 6"/>
                    <a:gd name="T1" fmla="*/ 0 h 24"/>
                    <a:gd name="T2" fmla="*/ 1 w 6"/>
                    <a:gd name="T3" fmla="*/ 9 h 24"/>
                    <a:gd name="T4" fmla="*/ 3 w 6"/>
                    <a:gd name="T5" fmla="*/ 22 h 24"/>
                    <a:gd name="T6" fmla="*/ 6 w 6"/>
                    <a:gd name="T7" fmla="*/ 21 h 24"/>
                    <a:gd name="T8" fmla="*/ 4 w 6"/>
                    <a:gd name="T9" fmla="*/ 12 h 24"/>
                    <a:gd name="T10" fmla="*/ 4 w 6"/>
                    <a:gd name="T11" fmla="*/ 3 h 24"/>
                    <a:gd name="T12" fmla="*/ 3 w 6"/>
                    <a:gd name="T13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" h="24">
                      <a:moveTo>
                        <a:pt x="3" y="0"/>
                      </a:moveTo>
                      <a:cubicBezTo>
                        <a:pt x="0" y="1"/>
                        <a:pt x="1" y="6"/>
                        <a:pt x="1" y="9"/>
                      </a:cubicBezTo>
                      <a:cubicBezTo>
                        <a:pt x="1" y="13"/>
                        <a:pt x="2" y="18"/>
                        <a:pt x="3" y="22"/>
                      </a:cubicBezTo>
                      <a:cubicBezTo>
                        <a:pt x="4" y="24"/>
                        <a:pt x="6" y="23"/>
                        <a:pt x="6" y="21"/>
                      </a:cubicBezTo>
                      <a:cubicBezTo>
                        <a:pt x="5" y="18"/>
                        <a:pt x="5" y="15"/>
                        <a:pt x="4" y="12"/>
                      </a:cubicBezTo>
                      <a:cubicBezTo>
                        <a:pt x="4" y="11"/>
                        <a:pt x="3" y="3"/>
                        <a:pt x="4" y="3"/>
                      </a:cubicBezTo>
                      <a:cubicBezTo>
                        <a:pt x="6" y="2"/>
                        <a:pt x="5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5" name="Freeform 280"/>
                <p:cNvSpPr>
                  <a:spLocks/>
                </p:cNvSpPr>
                <p:nvPr/>
              </p:nvSpPr>
              <p:spPr bwMode="auto">
                <a:xfrm>
                  <a:off x="849" y="1352"/>
                  <a:ext cx="5" cy="16"/>
                </a:xfrm>
                <a:custGeom>
                  <a:avLst/>
                  <a:gdLst>
                    <a:gd name="T0" fmla="*/ 3 w 7"/>
                    <a:gd name="T1" fmla="*/ 1 h 24"/>
                    <a:gd name="T2" fmla="*/ 4 w 7"/>
                    <a:gd name="T3" fmla="*/ 22 h 24"/>
                    <a:gd name="T4" fmla="*/ 6 w 7"/>
                    <a:gd name="T5" fmla="*/ 22 h 24"/>
                    <a:gd name="T6" fmla="*/ 7 w 7"/>
                    <a:gd name="T7" fmla="*/ 20 h 24"/>
                    <a:gd name="T8" fmla="*/ 4 w 7"/>
                    <a:gd name="T9" fmla="*/ 20 h 24"/>
                    <a:gd name="T10" fmla="*/ 4 w 7"/>
                    <a:gd name="T11" fmla="*/ 22 h 24"/>
                    <a:gd name="T12" fmla="*/ 6 w 7"/>
                    <a:gd name="T13" fmla="*/ 22 h 24"/>
                    <a:gd name="T14" fmla="*/ 6 w 7"/>
                    <a:gd name="T15" fmla="*/ 3 h 24"/>
                    <a:gd name="T16" fmla="*/ 3 w 7"/>
                    <a:gd name="T17" fmla="*/ 1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" h="24">
                      <a:moveTo>
                        <a:pt x="3" y="1"/>
                      </a:moveTo>
                      <a:cubicBezTo>
                        <a:pt x="0" y="8"/>
                        <a:pt x="2" y="16"/>
                        <a:pt x="4" y="22"/>
                      </a:cubicBezTo>
                      <a:cubicBezTo>
                        <a:pt x="4" y="24"/>
                        <a:pt x="6" y="24"/>
                        <a:pt x="6" y="22"/>
                      </a:cubicBezTo>
                      <a:cubicBezTo>
                        <a:pt x="7" y="22"/>
                        <a:pt x="7" y="21"/>
                        <a:pt x="7" y="20"/>
                      </a:cubicBezTo>
                      <a:cubicBezTo>
                        <a:pt x="7" y="19"/>
                        <a:pt x="4" y="18"/>
                        <a:pt x="4" y="20"/>
                      </a:cubicBezTo>
                      <a:cubicBezTo>
                        <a:pt x="4" y="20"/>
                        <a:pt x="4" y="21"/>
                        <a:pt x="4" y="22"/>
                      </a:cubicBezTo>
                      <a:cubicBezTo>
                        <a:pt x="5" y="22"/>
                        <a:pt x="6" y="22"/>
                        <a:pt x="6" y="22"/>
                      </a:cubicBezTo>
                      <a:cubicBezTo>
                        <a:pt x="5" y="16"/>
                        <a:pt x="3" y="8"/>
                        <a:pt x="6" y="3"/>
                      </a:cubicBezTo>
                      <a:cubicBezTo>
                        <a:pt x="6" y="1"/>
                        <a:pt x="4" y="0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6" name="Freeform 281"/>
                <p:cNvSpPr>
                  <a:spLocks/>
                </p:cNvSpPr>
                <p:nvPr/>
              </p:nvSpPr>
              <p:spPr bwMode="auto">
                <a:xfrm>
                  <a:off x="848" y="1353"/>
                  <a:ext cx="11" cy="16"/>
                </a:xfrm>
                <a:custGeom>
                  <a:avLst/>
                  <a:gdLst>
                    <a:gd name="T0" fmla="*/ 7 w 17"/>
                    <a:gd name="T1" fmla="*/ 5 h 24"/>
                    <a:gd name="T2" fmla="*/ 6 w 17"/>
                    <a:gd name="T3" fmla="*/ 4 h 24"/>
                    <a:gd name="T4" fmla="*/ 4 w 17"/>
                    <a:gd name="T5" fmla="*/ 3 h 24"/>
                    <a:gd name="T6" fmla="*/ 3 w 17"/>
                    <a:gd name="T7" fmla="*/ 22 h 24"/>
                    <a:gd name="T8" fmla="*/ 6 w 17"/>
                    <a:gd name="T9" fmla="*/ 23 h 24"/>
                    <a:gd name="T10" fmla="*/ 6 w 17"/>
                    <a:gd name="T11" fmla="*/ 2 h 24"/>
                    <a:gd name="T12" fmla="*/ 4 w 17"/>
                    <a:gd name="T13" fmla="*/ 2 h 24"/>
                    <a:gd name="T14" fmla="*/ 6 w 17"/>
                    <a:gd name="T15" fmla="*/ 22 h 24"/>
                    <a:gd name="T16" fmla="*/ 9 w 17"/>
                    <a:gd name="T17" fmla="*/ 21 h 24"/>
                    <a:gd name="T18" fmla="*/ 9 w 17"/>
                    <a:gd name="T19" fmla="*/ 3 h 24"/>
                    <a:gd name="T20" fmla="*/ 6 w 17"/>
                    <a:gd name="T21" fmla="*/ 3 h 24"/>
                    <a:gd name="T22" fmla="*/ 7 w 17"/>
                    <a:gd name="T23" fmla="*/ 21 h 24"/>
                    <a:gd name="T24" fmla="*/ 10 w 17"/>
                    <a:gd name="T25" fmla="*/ 20 h 24"/>
                    <a:gd name="T26" fmla="*/ 9 w 17"/>
                    <a:gd name="T27" fmla="*/ 3 h 24"/>
                    <a:gd name="T28" fmla="*/ 7 w 17"/>
                    <a:gd name="T29" fmla="*/ 4 h 24"/>
                    <a:gd name="T30" fmla="*/ 8 w 17"/>
                    <a:gd name="T31" fmla="*/ 20 h 24"/>
                    <a:gd name="T32" fmla="*/ 10 w 17"/>
                    <a:gd name="T33" fmla="*/ 19 h 24"/>
                    <a:gd name="T34" fmla="*/ 7 w 17"/>
                    <a:gd name="T35" fmla="*/ 5 h 24"/>
                    <a:gd name="T36" fmla="*/ 5 w 17"/>
                    <a:gd name="T37" fmla="*/ 20 h 24"/>
                    <a:gd name="T38" fmla="*/ 5 w 17"/>
                    <a:gd name="T39" fmla="*/ 23 h 24"/>
                    <a:gd name="T40" fmla="*/ 8 w 17"/>
                    <a:gd name="T41" fmla="*/ 2 h 24"/>
                    <a:gd name="T42" fmla="*/ 9 w 17"/>
                    <a:gd name="T43" fmla="*/ 22 h 24"/>
                    <a:gd name="T44" fmla="*/ 11 w 17"/>
                    <a:gd name="T45" fmla="*/ 21 h 24"/>
                    <a:gd name="T46" fmla="*/ 8 w 17"/>
                    <a:gd name="T47" fmla="*/ 2 h 24"/>
                    <a:gd name="T48" fmla="*/ 6 w 17"/>
                    <a:gd name="T49" fmla="*/ 3 h 24"/>
                    <a:gd name="T50" fmla="*/ 7 w 17"/>
                    <a:gd name="T51" fmla="*/ 21 h 24"/>
                    <a:gd name="T52" fmla="*/ 10 w 17"/>
                    <a:gd name="T53" fmla="*/ 21 h 24"/>
                    <a:gd name="T54" fmla="*/ 9 w 17"/>
                    <a:gd name="T55" fmla="*/ 2 h 24"/>
                    <a:gd name="T56" fmla="*/ 6 w 17"/>
                    <a:gd name="T57" fmla="*/ 2 h 24"/>
                    <a:gd name="T58" fmla="*/ 6 w 17"/>
                    <a:gd name="T59" fmla="*/ 21 h 24"/>
                    <a:gd name="T60" fmla="*/ 9 w 17"/>
                    <a:gd name="T61" fmla="*/ 21 h 24"/>
                    <a:gd name="T62" fmla="*/ 6 w 17"/>
                    <a:gd name="T63" fmla="*/ 1 h 24"/>
                    <a:gd name="T64" fmla="*/ 4 w 17"/>
                    <a:gd name="T65" fmla="*/ 1 h 24"/>
                    <a:gd name="T66" fmla="*/ 3 w 17"/>
                    <a:gd name="T67" fmla="*/ 21 h 24"/>
                    <a:gd name="T68" fmla="*/ 6 w 17"/>
                    <a:gd name="T69" fmla="*/ 22 h 24"/>
                    <a:gd name="T70" fmla="*/ 6 w 17"/>
                    <a:gd name="T71" fmla="*/ 5 h 24"/>
                    <a:gd name="T72" fmla="*/ 4 w 17"/>
                    <a:gd name="T73" fmla="*/ 5 h 24"/>
                    <a:gd name="T74" fmla="*/ 4 w 17"/>
                    <a:gd name="T75" fmla="*/ 6 h 24"/>
                    <a:gd name="T76" fmla="*/ 7 w 17"/>
                    <a:gd name="T77" fmla="*/ 5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7" h="24">
                      <a:moveTo>
                        <a:pt x="7" y="5"/>
                      </a:moveTo>
                      <a:cubicBezTo>
                        <a:pt x="7" y="4"/>
                        <a:pt x="7" y="4"/>
                        <a:pt x="6" y="4"/>
                      </a:cubicBezTo>
                      <a:cubicBezTo>
                        <a:pt x="6" y="3"/>
                        <a:pt x="4" y="2"/>
                        <a:pt x="4" y="3"/>
                      </a:cubicBezTo>
                      <a:cubicBezTo>
                        <a:pt x="1" y="9"/>
                        <a:pt x="1" y="16"/>
                        <a:pt x="3" y="22"/>
                      </a:cubicBezTo>
                      <a:cubicBezTo>
                        <a:pt x="3" y="23"/>
                        <a:pt x="5" y="24"/>
                        <a:pt x="6" y="23"/>
                      </a:cubicBezTo>
                      <a:cubicBezTo>
                        <a:pt x="10" y="16"/>
                        <a:pt x="3" y="9"/>
                        <a:pt x="6" y="2"/>
                      </a:cubicBezTo>
                      <a:cubicBezTo>
                        <a:pt x="6" y="2"/>
                        <a:pt x="5" y="2"/>
                        <a:pt x="4" y="2"/>
                      </a:cubicBezTo>
                      <a:cubicBezTo>
                        <a:pt x="7" y="8"/>
                        <a:pt x="5" y="15"/>
                        <a:pt x="6" y="22"/>
                      </a:cubicBezTo>
                      <a:cubicBezTo>
                        <a:pt x="7" y="23"/>
                        <a:pt x="9" y="23"/>
                        <a:pt x="9" y="21"/>
                      </a:cubicBezTo>
                      <a:cubicBezTo>
                        <a:pt x="10" y="15"/>
                        <a:pt x="8" y="9"/>
                        <a:pt x="9" y="3"/>
                      </a:cubicBezTo>
                      <a:cubicBezTo>
                        <a:pt x="8" y="3"/>
                        <a:pt x="7" y="3"/>
                        <a:pt x="6" y="3"/>
                      </a:cubicBezTo>
                      <a:cubicBezTo>
                        <a:pt x="9" y="8"/>
                        <a:pt x="8" y="15"/>
                        <a:pt x="7" y="21"/>
                      </a:cubicBezTo>
                      <a:cubicBezTo>
                        <a:pt x="8" y="20"/>
                        <a:pt x="9" y="20"/>
                        <a:pt x="10" y="20"/>
                      </a:cubicBezTo>
                      <a:cubicBezTo>
                        <a:pt x="8" y="15"/>
                        <a:pt x="7" y="9"/>
                        <a:pt x="9" y="3"/>
                      </a:cubicBezTo>
                      <a:cubicBezTo>
                        <a:pt x="8" y="4"/>
                        <a:pt x="8" y="4"/>
                        <a:pt x="7" y="4"/>
                      </a:cubicBezTo>
                      <a:cubicBezTo>
                        <a:pt x="11" y="7"/>
                        <a:pt x="9" y="17"/>
                        <a:pt x="8" y="20"/>
                      </a:cubicBezTo>
                      <a:cubicBezTo>
                        <a:pt x="9" y="20"/>
                        <a:pt x="9" y="20"/>
                        <a:pt x="10" y="19"/>
                      </a:cubicBezTo>
                      <a:cubicBezTo>
                        <a:pt x="7" y="18"/>
                        <a:pt x="4" y="5"/>
                        <a:pt x="7" y="5"/>
                      </a:cubicBezTo>
                      <a:cubicBezTo>
                        <a:pt x="13" y="6"/>
                        <a:pt x="11" y="20"/>
                        <a:pt x="5" y="20"/>
                      </a:cubicBezTo>
                      <a:cubicBezTo>
                        <a:pt x="3" y="20"/>
                        <a:pt x="3" y="23"/>
                        <a:pt x="5" y="23"/>
                      </a:cubicBezTo>
                      <a:cubicBezTo>
                        <a:pt x="14" y="23"/>
                        <a:pt x="17" y="5"/>
                        <a:pt x="8" y="2"/>
                      </a:cubicBezTo>
                      <a:cubicBezTo>
                        <a:pt x="0" y="0"/>
                        <a:pt x="3" y="20"/>
                        <a:pt x="9" y="22"/>
                      </a:cubicBezTo>
                      <a:cubicBezTo>
                        <a:pt x="10" y="22"/>
                        <a:pt x="11" y="22"/>
                        <a:pt x="11" y="21"/>
                      </a:cubicBezTo>
                      <a:cubicBezTo>
                        <a:pt x="13" y="16"/>
                        <a:pt x="13" y="5"/>
                        <a:pt x="8" y="2"/>
                      </a:cubicBezTo>
                      <a:cubicBezTo>
                        <a:pt x="7" y="1"/>
                        <a:pt x="7" y="2"/>
                        <a:pt x="6" y="3"/>
                      </a:cubicBezTo>
                      <a:cubicBezTo>
                        <a:pt x="4" y="9"/>
                        <a:pt x="5" y="16"/>
                        <a:pt x="7" y="21"/>
                      </a:cubicBezTo>
                      <a:cubicBezTo>
                        <a:pt x="8" y="23"/>
                        <a:pt x="10" y="22"/>
                        <a:pt x="10" y="21"/>
                      </a:cubicBezTo>
                      <a:cubicBezTo>
                        <a:pt x="11" y="15"/>
                        <a:pt x="12" y="8"/>
                        <a:pt x="9" y="2"/>
                      </a:cubicBezTo>
                      <a:cubicBezTo>
                        <a:pt x="8" y="1"/>
                        <a:pt x="6" y="1"/>
                        <a:pt x="6" y="2"/>
                      </a:cubicBezTo>
                      <a:cubicBezTo>
                        <a:pt x="5" y="9"/>
                        <a:pt x="7" y="15"/>
                        <a:pt x="6" y="21"/>
                      </a:cubicBezTo>
                      <a:cubicBezTo>
                        <a:pt x="7" y="21"/>
                        <a:pt x="8" y="21"/>
                        <a:pt x="9" y="21"/>
                      </a:cubicBezTo>
                      <a:cubicBezTo>
                        <a:pt x="8" y="14"/>
                        <a:pt x="10" y="7"/>
                        <a:pt x="6" y="1"/>
                      </a:cubicBezTo>
                      <a:cubicBezTo>
                        <a:pt x="6" y="0"/>
                        <a:pt x="4" y="0"/>
                        <a:pt x="4" y="1"/>
                      </a:cubicBezTo>
                      <a:cubicBezTo>
                        <a:pt x="1" y="7"/>
                        <a:pt x="7" y="15"/>
                        <a:pt x="3" y="21"/>
                      </a:cubicBezTo>
                      <a:cubicBezTo>
                        <a:pt x="4" y="21"/>
                        <a:pt x="5" y="21"/>
                        <a:pt x="6" y="22"/>
                      </a:cubicBezTo>
                      <a:cubicBezTo>
                        <a:pt x="4" y="16"/>
                        <a:pt x="4" y="10"/>
                        <a:pt x="6" y="5"/>
                      </a:cubicBezTo>
                      <a:cubicBezTo>
                        <a:pt x="5" y="5"/>
                        <a:pt x="5" y="5"/>
                        <a:pt x="4" y="5"/>
                      </a:cubicBezTo>
                      <a:cubicBezTo>
                        <a:pt x="4" y="5"/>
                        <a:pt x="4" y="6"/>
                        <a:pt x="4" y="6"/>
                      </a:cubicBezTo>
                      <a:cubicBezTo>
                        <a:pt x="5" y="8"/>
                        <a:pt x="8" y="6"/>
                        <a:pt x="7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7" name="Freeform 282"/>
                <p:cNvSpPr>
                  <a:spLocks/>
                </p:cNvSpPr>
                <p:nvPr/>
              </p:nvSpPr>
              <p:spPr bwMode="auto">
                <a:xfrm>
                  <a:off x="886" y="1349"/>
                  <a:ext cx="11" cy="17"/>
                </a:xfrm>
                <a:custGeom>
                  <a:avLst/>
                  <a:gdLst>
                    <a:gd name="T0" fmla="*/ 7 w 17"/>
                    <a:gd name="T1" fmla="*/ 8 h 26"/>
                    <a:gd name="T2" fmla="*/ 3 w 17"/>
                    <a:gd name="T3" fmla="*/ 20 h 26"/>
                    <a:gd name="T4" fmla="*/ 7 w 17"/>
                    <a:gd name="T5" fmla="*/ 7 h 26"/>
                    <a:gd name="T6" fmla="*/ 6 w 17"/>
                    <a:gd name="T7" fmla="*/ 17 h 26"/>
                    <a:gd name="T8" fmla="*/ 8 w 17"/>
                    <a:gd name="T9" fmla="*/ 3 h 26"/>
                    <a:gd name="T10" fmla="*/ 6 w 17"/>
                    <a:gd name="T11" fmla="*/ 21 h 26"/>
                    <a:gd name="T12" fmla="*/ 10 w 17"/>
                    <a:gd name="T13" fmla="*/ 3 h 26"/>
                    <a:gd name="T14" fmla="*/ 7 w 17"/>
                    <a:gd name="T15" fmla="*/ 20 h 26"/>
                    <a:gd name="T16" fmla="*/ 8 w 17"/>
                    <a:gd name="T17" fmla="*/ 6 h 26"/>
                    <a:gd name="T18" fmla="*/ 11 w 17"/>
                    <a:gd name="T19" fmla="*/ 11 h 26"/>
                    <a:gd name="T20" fmla="*/ 10 w 17"/>
                    <a:gd name="T21" fmla="*/ 19 h 26"/>
                    <a:gd name="T22" fmla="*/ 8 w 17"/>
                    <a:gd name="T23" fmla="*/ 2 h 26"/>
                    <a:gd name="T24" fmla="*/ 9 w 17"/>
                    <a:gd name="T25" fmla="*/ 20 h 26"/>
                    <a:gd name="T26" fmla="*/ 7 w 17"/>
                    <a:gd name="T27" fmla="*/ 5 h 26"/>
                    <a:gd name="T28" fmla="*/ 9 w 17"/>
                    <a:gd name="T29" fmla="*/ 18 h 26"/>
                    <a:gd name="T30" fmla="*/ 9 w 17"/>
                    <a:gd name="T31" fmla="*/ 26 h 26"/>
                    <a:gd name="T32" fmla="*/ 10 w 17"/>
                    <a:gd name="T33" fmla="*/ 23 h 26"/>
                    <a:gd name="T34" fmla="*/ 12 w 17"/>
                    <a:gd name="T35" fmla="*/ 23 h 26"/>
                    <a:gd name="T36" fmla="*/ 8 w 17"/>
                    <a:gd name="T37" fmla="*/ 23 h 26"/>
                    <a:gd name="T38" fmla="*/ 8 w 17"/>
                    <a:gd name="T39" fmla="*/ 26 h 26"/>
                    <a:gd name="T40" fmla="*/ 9 w 17"/>
                    <a:gd name="T41" fmla="*/ 23 h 26"/>
                    <a:gd name="T42" fmla="*/ 12 w 17"/>
                    <a:gd name="T43" fmla="*/ 15 h 26"/>
                    <a:gd name="T44" fmla="*/ 10 w 17"/>
                    <a:gd name="T45" fmla="*/ 0 h 26"/>
                    <a:gd name="T46" fmla="*/ 8 w 17"/>
                    <a:gd name="T47" fmla="*/ 23 h 26"/>
                    <a:gd name="T48" fmla="*/ 8 w 17"/>
                    <a:gd name="T49" fmla="*/ 0 h 26"/>
                    <a:gd name="T50" fmla="*/ 10 w 17"/>
                    <a:gd name="T51" fmla="*/ 21 h 26"/>
                    <a:gd name="T52" fmla="*/ 7 w 17"/>
                    <a:gd name="T53" fmla="*/ 21 h 26"/>
                    <a:gd name="T54" fmla="*/ 11 w 17"/>
                    <a:gd name="T55" fmla="*/ 2 h 26"/>
                    <a:gd name="T56" fmla="*/ 7 w 17"/>
                    <a:gd name="T57" fmla="*/ 23 h 26"/>
                    <a:gd name="T58" fmla="*/ 9 w 17"/>
                    <a:gd name="T59" fmla="*/ 1 h 26"/>
                    <a:gd name="T60" fmla="*/ 6 w 17"/>
                    <a:gd name="T61" fmla="*/ 19 h 26"/>
                    <a:gd name="T62" fmla="*/ 7 w 17"/>
                    <a:gd name="T63" fmla="*/ 5 h 26"/>
                    <a:gd name="T64" fmla="*/ 3 w 17"/>
                    <a:gd name="T65" fmla="*/ 21 h 26"/>
                    <a:gd name="T66" fmla="*/ 7 w 17"/>
                    <a:gd name="T67" fmla="*/ 7 h 26"/>
                    <a:gd name="T68" fmla="*/ 4 w 17"/>
                    <a:gd name="T69" fmla="*/ 1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7" h="26">
                      <a:moveTo>
                        <a:pt x="6" y="15"/>
                      </a:moveTo>
                      <a:cubicBezTo>
                        <a:pt x="5" y="13"/>
                        <a:pt x="5" y="11"/>
                        <a:pt x="7" y="8"/>
                      </a:cubicBezTo>
                      <a:cubicBezTo>
                        <a:pt x="6" y="8"/>
                        <a:pt x="5" y="8"/>
                        <a:pt x="4" y="8"/>
                      </a:cubicBezTo>
                      <a:cubicBezTo>
                        <a:pt x="5" y="11"/>
                        <a:pt x="6" y="18"/>
                        <a:pt x="3" y="20"/>
                      </a:cubicBezTo>
                      <a:cubicBezTo>
                        <a:pt x="4" y="20"/>
                        <a:pt x="5" y="20"/>
                        <a:pt x="5" y="20"/>
                      </a:cubicBezTo>
                      <a:cubicBezTo>
                        <a:pt x="4" y="16"/>
                        <a:pt x="4" y="10"/>
                        <a:pt x="7" y="7"/>
                      </a:cubicBezTo>
                      <a:cubicBezTo>
                        <a:pt x="6" y="7"/>
                        <a:pt x="6" y="7"/>
                        <a:pt x="5" y="7"/>
                      </a:cubicBezTo>
                      <a:cubicBezTo>
                        <a:pt x="7" y="9"/>
                        <a:pt x="8" y="15"/>
                        <a:pt x="6" y="17"/>
                      </a:cubicBezTo>
                      <a:cubicBezTo>
                        <a:pt x="7" y="17"/>
                        <a:pt x="7" y="17"/>
                        <a:pt x="8" y="17"/>
                      </a:cubicBezTo>
                      <a:cubicBezTo>
                        <a:pt x="6" y="13"/>
                        <a:pt x="5" y="7"/>
                        <a:pt x="8" y="3"/>
                      </a:cubicBezTo>
                      <a:cubicBezTo>
                        <a:pt x="8" y="3"/>
                        <a:pt x="7" y="3"/>
                        <a:pt x="6" y="3"/>
                      </a:cubicBezTo>
                      <a:cubicBezTo>
                        <a:pt x="10" y="8"/>
                        <a:pt x="9" y="16"/>
                        <a:pt x="6" y="21"/>
                      </a:cubicBezTo>
                      <a:cubicBezTo>
                        <a:pt x="7" y="21"/>
                        <a:pt x="7" y="20"/>
                        <a:pt x="8" y="20"/>
                      </a:cubicBezTo>
                      <a:cubicBezTo>
                        <a:pt x="4" y="18"/>
                        <a:pt x="7" y="5"/>
                        <a:pt x="10" y="3"/>
                      </a:cubicBezTo>
                      <a:cubicBezTo>
                        <a:pt x="10" y="3"/>
                        <a:pt x="9" y="3"/>
                        <a:pt x="8" y="3"/>
                      </a:cubicBezTo>
                      <a:cubicBezTo>
                        <a:pt x="11" y="7"/>
                        <a:pt x="10" y="15"/>
                        <a:pt x="7" y="20"/>
                      </a:cubicBezTo>
                      <a:cubicBezTo>
                        <a:pt x="8" y="20"/>
                        <a:pt x="9" y="20"/>
                        <a:pt x="10" y="20"/>
                      </a:cubicBezTo>
                      <a:cubicBezTo>
                        <a:pt x="7" y="16"/>
                        <a:pt x="7" y="10"/>
                        <a:pt x="8" y="6"/>
                      </a:cubicBezTo>
                      <a:cubicBezTo>
                        <a:pt x="8" y="4"/>
                        <a:pt x="10" y="6"/>
                        <a:pt x="11" y="7"/>
                      </a:cubicBezTo>
                      <a:cubicBezTo>
                        <a:pt x="11" y="8"/>
                        <a:pt x="11" y="10"/>
                        <a:pt x="11" y="11"/>
                      </a:cubicBezTo>
                      <a:cubicBezTo>
                        <a:pt x="11" y="14"/>
                        <a:pt x="10" y="17"/>
                        <a:pt x="8" y="19"/>
                      </a:cubicBezTo>
                      <a:cubicBezTo>
                        <a:pt x="9" y="19"/>
                        <a:pt x="10" y="19"/>
                        <a:pt x="10" y="19"/>
                      </a:cubicBezTo>
                      <a:cubicBezTo>
                        <a:pt x="7" y="16"/>
                        <a:pt x="7" y="6"/>
                        <a:pt x="10" y="2"/>
                      </a:cubicBezTo>
                      <a:cubicBezTo>
                        <a:pt x="10" y="2"/>
                        <a:pt x="9" y="2"/>
                        <a:pt x="8" y="2"/>
                      </a:cubicBezTo>
                      <a:cubicBezTo>
                        <a:pt x="11" y="5"/>
                        <a:pt x="13" y="18"/>
                        <a:pt x="8" y="20"/>
                      </a:cubicBezTo>
                      <a:cubicBezTo>
                        <a:pt x="8" y="20"/>
                        <a:pt x="9" y="20"/>
                        <a:pt x="9" y="20"/>
                      </a:cubicBezTo>
                      <a:cubicBezTo>
                        <a:pt x="7" y="18"/>
                        <a:pt x="7" y="14"/>
                        <a:pt x="7" y="10"/>
                      </a:cubicBezTo>
                      <a:cubicBezTo>
                        <a:pt x="7" y="9"/>
                        <a:pt x="7" y="7"/>
                        <a:pt x="7" y="5"/>
                      </a:cubicBezTo>
                      <a:cubicBezTo>
                        <a:pt x="9" y="0"/>
                        <a:pt x="10" y="8"/>
                        <a:pt x="10" y="9"/>
                      </a:cubicBezTo>
                      <a:cubicBezTo>
                        <a:pt x="10" y="12"/>
                        <a:pt x="10" y="15"/>
                        <a:pt x="9" y="18"/>
                      </a:cubicBezTo>
                      <a:cubicBezTo>
                        <a:pt x="8" y="20"/>
                        <a:pt x="8" y="20"/>
                        <a:pt x="6" y="22"/>
                      </a:cubicBezTo>
                      <a:cubicBezTo>
                        <a:pt x="4" y="24"/>
                        <a:pt x="7" y="26"/>
                        <a:pt x="9" y="26"/>
                      </a:cubicBezTo>
                      <a:cubicBezTo>
                        <a:pt x="10" y="26"/>
                        <a:pt x="11" y="25"/>
                        <a:pt x="10" y="24"/>
                      </a:cubicBezTo>
                      <a:cubicBezTo>
                        <a:pt x="10" y="24"/>
                        <a:pt x="10" y="23"/>
                        <a:pt x="10" y="23"/>
                      </a:cubicBezTo>
                      <a:cubicBezTo>
                        <a:pt x="10" y="24"/>
                        <a:pt x="10" y="25"/>
                        <a:pt x="10" y="25"/>
                      </a:cubicBezTo>
                      <a:cubicBezTo>
                        <a:pt x="11" y="24"/>
                        <a:pt x="11" y="24"/>
                        <a:pt x="12" y="23"/>
                      </a:cubicBezTo>
                      <a:cubicBezTo>
                        <a:pt x="13" y="21"/>
                        <a:pt x="10" y="20"/>
                        <a:pt x="9" y="21"/>
                      </a:cubicBezTo>
                      <a:cubicBezTo>
                        <a:pt x="9" y="22"/>
                        <a:pt x="8" y="23"/>
                        <a:pt x="8" y="23"/>
                      </a:cubicBezTo>
                      <a:cubicBezTo>
                        <a:pt x="7" y="24"/>
                        <a:pt x="7" y="25"/>
                        <a:pt x="8" y="25"/>
                      </a:cubicBezTo>
                      <a:cubicBezTo>
                        <a:pt x="8" y="25"/>
                        <a:pt x="8" y="26"/>
                        <a:pt x="8" y="26"/>
                      </a:cubicBezTo>
                      <a:cubicBezTo>
                        <a:pt x="9" y="25"/>
                        <a:pt x="9" y="24"/>
                        <a:pt x="10" y="23"/>
                      </a:cubicBezTo>
                      <a:cubicBezTo>
                        <a:pt x="8" y="23"/>
                        <a:pt x="8" y="24"/>
                        <a:pt x="9" y="23"/>
                      </a:cubicBezTo>
                      <a:cubicBezTo>
                        <a:pt x="10" y="23"/>
                        <a:pt x="10" y="22"/>
                        <a:pt x="11" y="22"/>
                      </a:cubicBezTo>
                      <a:cubicBezTo>
                        <a:pt x="12" y="19"/>
                        <a:pt x="12" y="17"/>
                        <a:pt x="12" y="15"/>
                      </a:cubicBezTo>
                      <a:cubicBezTo>
                        <a:pt x="13" y="10"/>
                        <a:pt x="13" y="5"/>
                        <a:pt x="11" y="0"/>
                      </a:cubicBezTo>
                      <a:cubicBezTo>
                        <a:pt x="11" y="0"/>
                        <a:pt x="10" y="0"/>
                        <a:pt x="10" y="0"/>
                      </a:cubicBezTo>
                      <a:cubicBezTo>
                        <a:pt x="1" y="1"/>
                        <a:pt x="3" y="17"/>
                        <a:pt x="7" y="22"/>
                      </a:cubicBezTo>
                      <a:cubicBezTo>
                        <a:pt x="7" y="22"/>
                        <a:pt x="8" y="23"/>
                        <a:pt x="8" y="23"/>
                      </a:cubicBezTo>
                      <a:cubicBezTo>
                        <a:pt x="16" y="20"/>
                        <a:pt x="15" y="5"/>
                        <a:pt x="10" y="0"/>
                      </a:cubicBezTo>
                      <a:cubicBezTo>
                        <a:pt x="10" y="0"/>
                        <a:pt x="9" y="0"/>
                        <a:pt x="8" y="0"/>
                      </a:cubicBezTo>
                      <a:cubicBezTo>
                        <a:pt x="4" y="5"/>
                        <a:pt x="3" y="17"/>
                        <a:pt x="8" y="21"/>
                      </a:cubicBezTo>
                      <a:cubicBezTo>
                        <a:pt x="9" y="21"/>
                        <a:pt x="10" y="21"/>
                        <a:pt x="10" y="21"/>
                      </a:cubicBezTo>
                      <a:cubicBezTo>
                        <a:pt x="14" y="18"/>
                        <a:pt x="17" y="2"/>
                        <a:pt x="9" y="2"/>
                      </a:cubicBezTo>
                      <a:cubicBezTo>
                        <a:pt x="1" y="2"/>
                        <a:pt x="4" y="17"/>
                        <a:pt x="7" y="21"/>
                      </a:cubicBezTo>
                      <a:cubicBezTo>
                        <a:pt x="8" y="22"/>
                        <a:pt x="9" y="22"/>
                        <a:pt x="10" y="21"/>
                      </a:cubicBezTo>
                      <a:cubicBezTo>
                        <a:pt x="13" y="16"/>
                        <a:pt x="14" y="7"/>
                        <a:pt x="11" y="2"/>
                      </a:cubicBezTo>
                      <a:cubicBezTo>
                        <a:pt x="10" y="1"/>
                        <a:pt x="10" y="1"/>
                        <a:pt x="9" y="1"/>
                      </a:cubicBezTo>
                      <a:cubicBezTo>
                        <a:pt x="3" y="4"/>
                        <a:pt x="0" y="20"/>
                        <a:pt x="7" y="23"/>
                      </a:cubicBezTo>
                      <a:cubicBezTo>
                        <a:pt x="7" y="23"/>
                        <a:pt x="8" y="23"/>
                        <a:pt x="9" y="22"/>
                      </a:cubicBezTo>
                      <a:cubicBezTo>
                        <a:pt x="12" y="16"/>
                        <a:pt x="13" y="7"/>
                        <a:pt x="9" y="1"/>
                      </a:cubicBezTo>
                      <a:cubicBezTo>
                        <a:pt x="8" y="1"/>
                        <a:pt x="7" y="1"/>
                        <a:pt x="6" y="1"/>
                      </a:cubicBezTo>
                      <a:cubicBezTo>
                        <a:pt x="2" y="6"/>
                        <a:pt x="3" y="14"/>
                        <a:pt x="6" y="19"/>
                      </a:cubicBezTo>
                      <a:cubicBezTo>
                        <a:pt x="6" y="19"/>
                        <a:pt x="7" y="20"/>
                        <a:pt x="8" y="19"/>
                      </a:cubicBezTo>
                      <a:cubicBezTo>
                        <a:pt x="11" y="15"/>
                        <a:pt x="10" y="9"/>
                        <a:pt x="7" y="5"/>
                      </a:cubicBezTo>
                      <a:cubicBezTo>
                        <a:pt x="7" y="4"/>
                        <a:pt x="6" y="5"/>
                        <a:pt x="5" y="5"/>
                      </a:cubicBezTo>
                      <a:cubicBezTo>
                        <a:pt x="1" y="9"/>
                        <a:pt x="0" y="16"/>
                        <a:pt x="3" y="21"/>
                      </a:cubicBezTo>
                      <a:cubicBezTo>
                        <a:pt x="3" y="22"/>
                        <a:pt x="4" y="23"/>
                        <a:pt x="5" y="22"/>
                      </a:cubicBezTo>
                      <a:cubicBezTo>
                        <a:pt x="9" y="19"/>
                        <a:pt x="8" y="12"/>
                        <a:pt x="7" y="7"/>
                      </a:cubicBezTo>
                      <a:cubicBezTo>
                        <a:pt x="6" y="6"/>
                        <a:pt x="5" y="6"/>
                        <a:pt x="4" y="7"/>
                      </a:cubicBezTo>
                      <a:cubicBezTo>
                        <a:pt x="2" y="10"/>
                        <a:pt x="2" y="13"/>
                        <a:pt x="4" y="16"/>
                      </a:cubicBezTo>
                      <a:cubicBezTo>
                        <a:pt x="4" y="18"/>
                        <a:pt x="7" y="17"/>
                        <a:pt x="6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8" name="Freeform 283"/>
                <p:cNvSpPr>
                  <a:spLocks/>
                </p:cNvSpPr>
                <p:nvPr/>
              </p:nvSpPr>
              <p:spPr bwMode="auto">
                <a:xfrm>
                  <a:off x="852" y="1366"/>
                  <a:ext cx="4" cy="4"/>
                </a:xfrm>
                <a:custGeom>
                  <a:avLst/>
                  <a:gdLst>
                    <a:gd name="T0" fmla="*/ 3 w 6"/>
                    <a:gd name="T1" fmla="*/ 5 h 6"/>
                    <a:gd name="T2" fmla="*/ 2 w 6"/>
                    <a:gd name="T3" fmla="*/ 5 h 6"/>
                    <a:gd name="T4" fmla="*/ 3 w 6"/>
                    <a:gd name="T5" fmla="*/ 5 h 6"/>
                    <a:gd name="T6" fmla="*/ 5 w 6"/>
                    <a:gd name="T7" fmla="*/ 5 h 6"/>
                    <a:gd name="T8" fmla="*/ 6 w 6"/>
                    <a:gd name="T9" fmla="*/ 3 h 6"/>
                    <a:gd name="T10" fmla="*/ 5 w 6"/>
                    <a:gd name="T11" fmla="*/ 1 h 6"/>
                    <a:gd name="T12" fmla="*/ 2 w 6"/>
                    <a:gd name="T13" fmla="*/ 3 h 6"/>
                    <a:gd name="T14" fmla="*/ 3 w 6"/>
                    <a:gd name="T15" fmla="*/ 4 h 6"/>
                    <a:gd name="T16" fmla="*/ 4 w 6"/>
                    <a:gd name="T17" fmla="*/ 2 h 6"/>
                    <a:gd name="T18" fmla="*/ 0 w 6"/>
                    <a:gd name="T19" fmla="*/ 5 h 6"/>
                    <a:gd name="T20" fmla="*/ 3 w 6"/>
                    <a:gd name="T21" fmla="*/ 5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" h="6">
                      <a:moveTo>
                        <a:pt x="3" y="5"/>
                      </a:move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4" y="5"/>
                        <a:pt x="4" y="5"/>
                        <a:pt x="5" y="5"/>
                      </a:cubicBezTo>
                      <a:cubicBezTo>
                        <a:pt x="5" y="4"/>
                        <a:pt x="6" y="4"/>
                        <a:pt x="6" y="3"/>
                      </a:cubicBezTo>
                      <a:cubicBezTo>
                        <a:pt x="5" y="2"/>
                        <a:pt x="5" y="2"/>
                        <a:pt x="5" y="1"/>
                      </a:cubicBezTo>
                      <a:cubicBezTo>
                        <a:pt x="3" y="0"/>
                        <a:pt x="1" y="2"/>
                        <a:pt x="2" y="3"/>
                      </a:cubicBezTo>
                      <a:cubicBezTo>
                        <a:pt x="3" y="3"/>
                        <a:pt x="3" y="3"/>
                        <a:pt x="3" y="4"/>
                      </a:cubicBezTo>
                      <a:cubicBezTo>
                        <a:pt x="3" y="3"/>
                        <a:pt x="3" y="2"/>
                        <a:pt x="4" y="2"/>
                      </a:cubicBezTo>
                      <a:cubicBezTo>
                        <a:pt x="2" y="2"/>
                        <a:pt x="0" y="2"/>
                        <a:pt x="0" y="5"/>
                      </a:cubicBezTo>
                      <a:cubicBezTo>
                        <a:pt x="0" y="6"/>
                        <a:pt x="3" y="6"/>
                        <a:pt x="3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9" name="Freeform 284"/>
                <p:cNvSpPr>
                  <a:spLocks/>
                </p:cNvSpPr>
                <p:nvPr/>
              </p:nvSpPr>
              <p:spPr bwMode="auto">
                <a:xfrm>
                  <a:off x="849" y="1350"/>
                  <a:ext cx="8" cy="7"/>
                </a:xfrm>
                <a:custGeom>
                  <a:avLst/>
                  <a:gdLst>
                    <a:gd name="T0" fmla="*/ 3 w 12"/>
                    <a:gd name="T1" fmla="*/ 6 h 11"/>
                    <a:gd name="T2" fmla="*/ 9 w 12"/>
                    <a:gd name="T3" fmla="*/ 9 h 11"/>
                    <a:gd name="T4" fmla="*/ 11 w 12"/>
                    <a:gd name="T5" fmla="*/ 8 h 11"/>
                    <a:gd name="T6" fmla="*/ 1 w 12"/>
                    <a:gd name="T7" fmla="*/ 5 h 11"/>
                    <a:gd name="T8" fmla="*/ 3 w 12"/>
                    <a:gd name="T9" fmla="*/ 6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3" y="6"/>
                      </a:moveTo>
                      <a:cubicBezTo>
                        <a:pt x="5" y="3"/>
                        <a:pt x="8" y="7"/>
                        <a:pt x="9" y="9"/>
                      </a:cubicBezTo>
                      <a:cubicBezTo>
                        <a:pt x="10" y="11"/>
                        <a:pt x="12" y="9"/>
                        <a:pt x="11" y="8"/>
                      </a:cubicBezTo>
                      <a:cubicBezTo>
                        <a:pt x="9" y="4"/>
                        <a:pt x="3" y="0"/>
                        <a:pt x="1" y="5"/>
                      </a:cubicBezTo>
                      <a:cubicBezTo>
                        <a:pt x="0" y="7"/>
                        <a:pt x="2" y="8"/>
                        <a:pt x="3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0" name="Freeform 285"/>
                <p:cNvSpPr>
                  <a:spLocks/>
                </p:cNvSpPr>
                <p:nvPr/>
              </p:nvSpPr>
              <p:spPr bwMode="auto">
                <a:xfrm>
                  <a:off x="901" y="1608"/>
                  <a:ext cx="54" cy="49"/>
                </a:xfrm>
                <a:custGeom>
                  <a:avLst/>
                  <a:gdLst>
                    <a:gd name="T0" fmla="*/ 44 w 80"/>
                    <a:gd name="T1" fmla="*/ 67 h 74"/>
                    <a:gd name="T2" fmla="*/ 6 w 80"/>
                    <a:gd name="T3" fmla="*/ 44 h 74"/>
                    <a:gd name="T4" fmla="*/ 27 w 80"/>
                    <a:gd name="T5" fmla="*/ 11 h 74"/>
                    <a:gd name="T6" fmla="*/ 39 w 80"/>
                    <a:gd name="T7" fmla="*/ 66 h 74"/>
                    <a:gd name="T8" fmla="*/ 39 w 80"/>
                    <a:gd name="T9" fmla="*/ 69 h 74"/>
                    <a:gd name="T10" fmla="*/ 66 w 80"/>
                    <a:gd name="T11" fmla="*/ 34 h 74"/>
                    <a:gd name="T12" fmla="*/ 32 w 80"/>
                    <a:gd name="T13" fmla="*/ 8 h 74"/>
                    <a:gd name="T14" fmla="*/ 3 w 80"/>
                    <a:gd name="T15" fmla="*/ 42 h 74"/>
                    <a:gd name="T16" fmla="*/ 44 w 80"/>
                    <a:gd name="T17" fmla="*/ 69 h 74"/>
                    <a:gd name="T18" fmla="*/ 44 w 80"/>
                    <a:gd name="T19" fmla="*/ 67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0" h="74">
                      <a:moveTo>
                        <a:pt x="44" y="67"/>
                      </a:moveTo>
                      <a:cubicBezTo>
                        <a:pt x="29" y="71"/>
                        <a:pt x="11" y="57"/>
                        <a:pt x="6" y="44"/>
                      </a:cubicBezTo>
                      <a:cubicBezTo>
                        <a:pt x="0" y="29"/>
                        <a:pt x="13" y="16"/>
                        <a:pt x="27" y="11"/>
                      </a:cubicBezTo>
                      <a:cubicBezTo>
                        <a:pt x="66" y="0"/>
                        <a:pt x="80" y="63"/>
                        <a:pt x="39" y="66"/>
                      </a:cubicBezTo>
                      <a:cubicBezTo>
                        <a:pt x="37" y="66"/>
                        <a:pt x="37" y="69"/>
                        <a:pt x="39" y="69"/>
                      </a:cubicBezTo>
                      <a:cubicBezTo>
                        <a:pt x="58" y="67"/>
                        <a:pt x="69" y="51"/>
                        <a:pt x="66" y="34"/>
                      </a:cubicBezTo>
                      <a:cubicBezTo>
                        <a:pt x="63" y="17"/>
                        <a:pt x="49" y="5"/>
                        <a:pt x="32" y="8"/>
                      </a:cubicBezTo>
                      <a:cubicBezTo>
                        <a:pt x="14" y="11"/>
                        <a:pt x="1" y="24"/>
                        <a:pt x="3" y="42"/>
                      </a:cubicBezTo>
                      <a:cubicBezTo>
                        <a:pt x="6" y="58"/>
                        <a:pt x="28" y="74"/>
                        <a:pt x="44" y="69"/>
                      </a:cubicBezTo>
                      <a:cubicBezTo>
                        <a:pt x="46" y="68"/>
                        <a:pt x="45" y="66"/>
                        <a:pt x="44" y="6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1" name="Freeform 286"/>
                <p:cNvSpPr>
                  <a:spLocks/>
                </p:cNvSpPr>
                <p:nvPr/>
              </p:nvSpPr>
              <p:spPr bwMode="auto">
                <a:xfrm>
                  <a:off x="929" y="1652"/>
                  <a:ext cx="12" cy="8"/>
                </a:xfrm>
                <a:custGeom>
                  <a:avLst/>
                  <a:gdLst>
                    <a:gd name="T0" fmla="*/ 1 w 18"/>
                    <a:gd name="T1" fmla="*/ 2 h 12"/>
                    <a:gd name="T2" fmla="*/ 16 w 18"/>
                    <a:gd name="T3" fmla="*/ 11 h 12"/>
                    <a:gd name="T4" fmla="*/ 16 w 18"/>
                    <a:gd name="T5" fmla="*/ 9 h 12"/>
                    <a:gd name="T6" fmla="*/ 3 w 18"/>
                    <a:gd name="T7" fmla="*/ 1 h 12"/>
                    <a:gd name="T8" fmla="*/ 1 w 18"/>
                    <a:gd name="T9" fmla="*/ 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2">
                      <a:moveTo>
                        <a:pt x="1" y="2"/>
                      </a:moveTo>
                      <a:cubicBezTo>
                        <a:pt x="4" y="8"/>
                        <a:pt x="10" y="12"/>
                        <a:pt x="16" y="11"/>
                      </a:cubicBezTo>
                      <a:cubicBezTo>
                        <a:pt x="18" y="11"/>
                        <a:pt x="18" y="9"/>
                        <a:pt x="16" y="9"/>
                      </a:cubicBezTo>
                      <a:cubicBezTo>
                        <a:pt x="10" y="9"/>
                        <a:pt x="6" y="6"/>
                        <a:pt x="3" y="1"/>
                      </a:cubicBezTo>
                      <a:cubicBezTo>
                        <a:pt x="2" y="0"/>
                        <a:pt x="0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2" name="Freeform 287"/>
                <p:cNvSpPr>
                  <a:spLocks/>
                </p:cNvSpPr>
                <p:nvPr/>
              </p:nvSpPr>
              <p:spPr bwMode="auto">
                <a:xfrm>
                  <a:off x="933" y="1651"/>
                  <a:ext cx="8" cy="8"/>
                </a:xfrm>
                <a:custGeom>
                  <a:avLst/>
                  <a:gdLst>
                    <a:gd name="T0" fmla="*/ 0 w 12"/>
                    <a:gd name="T1" fmla="*/ 2 h 12"/>
                    <a:gd name="T2" fmla="*/ 10 w 12"/>
                    <a:gd name="T3" fmla="*/ 12 h 12"/>
                    <a:gd name="T4" fmla="*/ 10 w 12"/>
                    <a:gd name="T5" fmla="*/ 10 h 12"/>
                    <a:gd name="T6" fmla="*/ 2 w 12"/>
                    <a:gd name="T7" fmla="*/ 2 h 12"/>
                    <a:gd name="T8" fmla="*/ 0 w 12"/>
                    <a:gd name="T9" fmla="*/ 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0" y="2"/>
                      </a:moveTo>
                      <a:cubicBezTo>
                        <a:pt x="0" y="7"/>
                        <a:pt x="4" y="12"/>
                        <a:pt x="10" y="12"/>
                      </a:cubicBezTo>
                      <a:cubicBezTo>
                        <a:pt x="12" y="12"/>
                        <a:pt x="12" y="10"/>
                        <a:pt x="10" y="10"/>
                      </a:cubicBezTo>
                      <a:cubicBezTo>
                        <a:pt x="6" y="10"/>
                        <a:pt x="2" y="6"/>
                        <a:pt x="2" y="2"/>
                      </a:cubicBezTo>
                      <a:cubicBezTo>
                        <a:pt x="2" y="0"/>
                        <a:pt x="0" y="0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3" name="Freeform 288"/>
                <p:cNvSpPr>
                  <a:spLocks/>
                </p:cNvSpPr>
                <p:nvPr/>
              </p:nvSpPr>
              <p:spPr bwMode="auto">
                <a:xfrm>
                  <a:off x="930" y="1651"/>
                  <a:ext cx="7" cy="7"/>
                </a:xfrm>
                <a:custGeom>
                  <a:avLst/>
                  <a:gdLst>
                    <a:gd name="T0" fmla="*/ 2 w 10"/>
                    <a:gd name="T1" fmla="*/ 3 h 10"/>
                    <a:gd name="T2" fmla="*/ 7 w 10"/>
                    <a:gd name="T3" fmla="*/ 7 h 10"/>
                    <a:gd name="T4" fmla="*/ 8 w 10"/>
                    <a:gd name="T5" fmla="*/ 6 h 10"/>
                    <a:gd name="T6" fmla="*/ 5 w 10"/>
                    <a:gd name="T7" fmla="*/ 3 h 10"/>
                    <a:gd name="T8" fmla="*/ 3 w 10"/>
                    <a:gd name="T9" fmla="*/ 5 h 10"/>
                    <a:gd name="T10" fmla="*/ 8 w 10"/>
                    <a:gd name="T11" fmla="*/ 9 h 10"/>
                    <a:gd name="T12" fmla="*/ 9 w 10"/>
                    <a:gd name="T13" fmla="*/ 7 h 10"/>
                    <a:gd name="T14" fmla="*/ 5 w 10"/>
                    <a:gd name="T15" fmla="*/ 4 h 10"/>
                    <a:gd name="T16" fmla="*/ 3 w 10"/>
                    <a:gd name="T17" fmla="*/ 6 h 10"/>
                    <a:gd name="T18" fmla="*/ 8 w 10"/>
                    <a:gd name="T19" fmla="*/ 10 h 10"/>
                    <a:gd name="T20" fmla="*/ 9 w 10"/>
                    <a:gd name="T21" fmla="*/ 8 h 10"/>
                    <a:gd name="T22" fmla="*/ 2 w 10"/>
                    <a:gd name="T23" fmla="*/ 2 h 10"/>
                    <a:gd name="T24" fmla="*/ 2 w 10"/>
                    <a:gd name="T25" fmla="*/ 3 h 10"/>
                    <a:gd name="T26" fmla="*/ 5 w 10"/>
                    <a:gd name="T27" fmla="*/ 4 h 10"/>
                    <a:gd name="T28" fmla="*/ 6 w 10"/>
                    <a:gd name="T29" fmla="*/ 3 h 10"/>
                    <a:gd name="T30" fmla="*/ 6 w 10"/>
                    <a:gd name="T31" fmla="*/ 1 h 10"/>
                    <a:gd name="T32" fmla="*/ 4 w 10"/>
                    <a:gd name="T33" fmla="*/ 2 h 10"/>
                    <a:gd name="T34" fmla="*/ 4 w 10"/>
                    <a:gd name="T35" fmla="*/ 3 h 10"/>
                    <a:gd name="T36" fmla="*/ 6 w 10"/>
                    <a:gd name="T37" fmla="*/ 2 h 10"/>
                    <a:gd name="T38" fmla="*/ 1 w 10"/>
                    <a:gd name="T39" fmla="*/ 1 h 10"/>
                    <a:gd name="T40" fmla="*/ 0 w 10"/>
                    <a:gd name="T41" fmla="*/ 3 h 10"/>
                    <a:gd name="T42" fmla="*/ 8 w 10"/>
                    <a:gd name="T43" fmla="*/ 10 h 10"/>
                    <a:gd name="T44" fmla="*/ 9 w 10"/>
                    <a:gd name="T45" fmla="*/ 8 h 10"/>
                    <a:gd name="T46" fmla="*/ 5 w 10"/>
                    <a:gd name="T47" fmla="*/ 4 h 10"/>
                    <a:gd name="T48" fmla="*/ 3 w 10"/>
                    <a:gd name="T49" fmla="*/ 6 h 10"/>
                    <a:gd name="T50" fmla="*/ 8 w 10"/>
                    <a:gd name="T51" fmla="*/ 9 h 10"/>
                    <a:gd name="T52" fmla="*/ 9 w 10"/>
                    <a:gd name="T53" fmla="*/ 8 h 10"/>
                    <a:gd name="T54" fmla="*/ 5 w 10"/>
                    <a:gd name="T55" fmla="*/ 4 h 10"/>
                    <a:gd name="T56" fmla="*/ 4 w 10"/>
                    <a:gd name="T57" fmla="*/ 5 h 10"/>
                    <a:gd name="T58" fmla="*/ 7 w 10"/>
                    <a:gd name="T59" fmla="*/ 8 h 10"/>
                    <a:gd name="T60" fmla="*/ 9 w 10"/>
                    <a:gd name="T61" fmla="*/ 6 h 10"/>
                    <a:gd name="T62" fmla="*/ 4 w 10"/>
                    <a:gd name="T63" fmla="*/ 1 h 10"/>
                    <a:gd name="T64" fmla="*/ 2 w 10"/>
                    <a:gd name="T65" fmla="*/ 3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0" h="10">
                      <a:moveTo>
                        <a:pt x="2" y="3"/>
                      </a:moveTo>
                      <a:cubicBezTo>
                        <a:pt x="4" y="5"/>
                        <a:pt x="5" y="6"/>
                        <a:pt x="7" y="7"/>
                      </a:cubicBezTo>
                      <a:cubicBezTo>
                        <a:pt x="8" y="7"/>
                        <a:pt x="8" y="6"/>
                        <a:pt x="8" y="6"/>
                      </a:cubicBezTo>
                      <a:cubicBezTo>
                        <a:pt x="7" y="5"/>
                        <a:pt x="6" y="4"/>
                        <a:pt x="5" y="3"/>
                      </a:cubicBezTo>
                      <a:cubicBezTo>
                        <a:pt x="4" y="3"/>
                        <a:pt x="2" y="4"/>
                        <a:pt x="3" y="5"/>
                      </a:cubicBezTo>
                      <a:cubicBezTo>
                        <a:pt x="4" y="7"/>
                        <a:pt x="6" y="8"/>
                        <a:pt x="8" y="9"/>
                      </a:cubicBezTo>
                      <a:cubicBezTo>
                        <a:pt x="8" y="9"/>
                        <a:pt x="9" y="8"/>
                        <a:pt x="9" y="7"/>
                      </a:cubicBezTo>
                      <a:cubicBezTo>
                        <a:pt x="7" y="7"/>
                        <a:pt x="6" y="5"/>
                        <a:pt x="5" y="4"/>
                      </a:cubicBezTo>
                      <a:cubicBezTo>
                        <a:pt x="4" y="5"/>
                        <a:pt x="4" y="5"/>
                        <a:pt x="3" y="6"/>
                      </a:cubicBezTo>
                      <a:cubicBezTo>
                        <a:pt x="5" y="7"/>
                        <a:pt x="6" y="8"/>
                        <a:pt x="8" y="10"/>
                      </a:cubicBezTo>
                      <a:cubicBezTo>
                        <a:pt x="8" y="9"/>
                        <a:pt x="9" y="9"/>
                        <a:pt x="9" y="8"/>
                      </a:cubicBezTo>
                      <a:cubicBezTo>
                        <a:pt x="6" y="7"/>
                        <a:pt x="4" y="4"/>
                        <a:pt x="2" y="2"/>
                      </a:cubicBezTo>
                      <a:cubicBezTo>
                        <a:pt x="2" y="2"/>
                        <a:pt x="2" y="3"/>
                        <a:pt x="2" y="3"/>
                      </a:cubicBezTo>
                      <a:cubicBezTo>
                        <a:pt x="3" y="3"/>
                        <a:pt x="4" y="3"/>
                        <a:pt x="5" y="4"/>
                      </a:cubicBezTo>
                      <a:cubicBezTo>
                        <a:pt x="5" y="4"/>
                        <a:pt x="6" y="3"/>
                        <a:pt x="6" y="3"/>
                      </a:cubicBezTo>
                      <a:cubicBezTo>
                        <a:pt x="6" y="2"/>
                        <a:pt x="6" y="2"/>
                        <a:pt x="6" y="1"/>
                      </a:cubicBezTo>
                      <a:cubicBezTo>
                        <a:pt x="6" y="0"/>
                        <a:pt x="4" y="0"/>
                        <a:pt x="4" y="2"/>
                      </a:cubicBezTo>
                      <a:cubicBezTo>
                        <a:pt x="4" y="2"/>
                        <a:pt x="4" y="2"/>
                        <a:pt x="4" y="3"/>
                      </a:cubicBezTo>
                      <a:cubicBezTo>
                        <a:pt x="5" y="2"/>
                        <a:pt x="5" y="2"/>
                        <a:pt x="6" y="2"/>
                      </a:cubicBezTo>
                      <a:cubicBezTo>
                        <a:pt x="4" y="1"/>
                        <a:pt x="3" y="1"/>
                        <a:pt x="1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2" y="6"/>
                        <a:pt x="5" y="9"/>
                        <a:pt x="8" y="10"/>
                      </a:cubicBezTo>
                      <a:cubicBezTo>
                        <a:pt x="9" y="10"/>
                        <a:pt x="10" y="9"/>
                        <a:pt x="9" y="8"/>
                      </a:cubicBezTo>
                      <a:cubicBezTo>
                        <a:pt x="8" y="7"/>
                        <a:pt x="6" y="5"/>
                        <a:pt x="5" y="4"/>
                      </a:cubicBezTo>
                      <a:cubicBezTo>
                        <a:pt x="4" y="3"/>
                        <a:pt x="2" y="5"/>
                        <a:pt x="3" y="6"/>
                      </a:cubicBezTo>
                      <a:cubicBezTo>
                        <a:pt x="5" y="7"/>
                        <a:pt x="6" y="9"/>
                        <a:pt x="8" y="9"/>
                      </a:cubicBezTo>
                      <a:cubicBezTo>
                        <a:pt x="9" y="10"/>
                        <a:pt x="10" y="9"/>
                        <a:pt x="9" y="8"/>
                      </a:cubicBezTo>
                      <a:cubicBezTo>
                        <a:pt x="8" y="6"/>
                        <a:pt x="6" y="5"/>
                        <a:pt x="5" y="4"/>
                      </a:cubicBezTo>
                      <a:cubicBezTo>
                        <a:pt x="5" y="4"/>
                        <a:pt x="4" y="5"/>
                        <a:pt x="4" y="5"/>
                      </a:cubicBezTo>
                      <a:cubicBezTo>
                        <a:pt x="5" y="6"/>
                        <a:pt x="6" y="7"/>
                        <a:pt x="7" y="8"/>
                      </a:cubicBezTo>
                      <a:cubicBezTo>
                        <a:pt x="8" y="8"/>
                        <a:pt x="10" y="7"/>
                        <a:pt x="9" y="6"/>
                      </a:cubicBezTo>
                      <a:cubicBezTo>
                        <a:pt x="7" y="4"/>
                        <a:pt x="5" y="3"/>
                        <a:pt x="4" y="1"/>
                      </a:cubicBezTo>
                      <a:cubicBezTo>
                        <a:pt x="3" y="0"/>
                        <a:pt x="1" y="2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4" name="Freeform 289"/>
                <p:cNvSpPr>
                  <a:spLocks/>
                </p:cNvSpPr>
                <p:nvPr/>
              </p:nvSpPr>
              <p:spPr bwMode="auto">
                <a:xfrm>
                  <a:off x="905" y="1627"/>
                  <a:ext cx="4" cy="7"/>
                </a:xfrm>
                <a:custGeom>
                  <a:avLst/>
                  <a:gdLst>
                    <a:gd name="T0" fmla="*/ 3 w 6"/>
                    <a:gd name="T1" fmla="*/ 1 h 11"/>
                    <a:gd name="T2" fmla="*/ 1 w 6"/>
                    <a:gd name="T3" fmla="*/ 10 h 11"/>
                    <a:gd name="T4" fmla="*/ 3 w 6"/>
                    <a:gd name="T5" fmla="*/ 11 h 11"/>
                    <a:gd name="T6" fmla="*/ 5 w 6"/>
                    <a:gd name="T7" fmla="*/ 5 h 11"/>
                    <a:gd name="T8" fmla="*/ 3 w 6"/>
                    <a:gd name="T9" fmla="*/ 5 h 11"/>
                    <a:gd name="T10" fmla="*/ 1 w 6"/>
                    <a:gd name="T11" fmla="*/ 9 h 11"/>
                    <a:gd name="T12" fmla="*/ 3 w 6"/>
                    <a:gd name="T13" fmla="*/ 10 h 11"/>
                    <a:gd name="T14" fmla="*/ 5 w 6"/>
                    <a:gd name="T15" fmla="*/ 2 h 11"/>
                    <a:gd name="T16" fmla="*/ 3 w 6"/>
                    <a:gd name="T17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" h="11">
                      <a:moveTo>
                        <a:pt x="3" y="1"/>
                      </a:moveTo>
                      <a:cubicBezTo>
                        <a:pt x="2" y="4"/>
                        <a:pt x="0" y="7"/>
                        <a:pt x="1" y="10"/>
                      </a:cubicBezTo>
                      <a:cubicBezTo>
                        <a:pt x="1" y="11"/>
                        <a:pt x="2" y="11"/>
                        <a:pt x="3" y="11"/>
                      </a:cubicBezTo>
                      <a:cubicBezTo>
                        <a:pt x="4" y="9"/>
                        <a:pt x="5" y="7"/>
                        <a:pt x="5" y="5"/>
                      </a:cubicBezTo>
                      <a:cubicBezTo>
                        <a:pt x="6" y="4"/>
                        <a:pt x="3" y="3"/>
                        <a:pt x="3" y="5"/>
                      </a:cubicBezTo>
                      <a:cubicBezTo>
                        <a:pt x="2" y="6"/>
                        <a:pt x="2" y="8"/>
                        <a:pt x="1" y="9"/>
                      </a:cubicBezTo>
                      <a:cubicBezTo>
                        <a:pt x="2" y="10"/>
                        <a:pt x="2" y="10"/>
                        <a:pt x="3" y="10"/>
                      </a:cubicBezTo>
                      <a:cubicBezTo>
                        <a:pt x="2" y="7"/>
                        <a:pt x="4" y="4"/>
                        <a:pt x="5" y="2"/>
                      </a:cubicBezTo>
                      <a:cubicBezTo>
                        <a:pt x="6" y="0"/>
                        <a:pt x="3" y="0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5" name="Freeform 290"/>
                <p:cNvSpPr>
                  <a:spLocks/>
                </p:cNvSpPr>
                <p:nvPr/>
              </p:nvSpPr>
              <p:spPr bwMode="auto">
                <a:xfrm>
                  <a:off x="905" y="1623"/>
                  <a:ext cx="4" cy="11"/>
                </a:xfrm>
                <a:custGeom>
                  <a:avLst/>
                  <a:gdLst>
                    <a:gd name="T0" fmla="*/ 3 w 6"/>
                    <a:gd name="T1" fmla="*/ 2 h 17"/>
                    <a:gd name="T2" fmla="*/ 1 w 6"/>
                    <a:gd name="T3" fmla="*/ 15 h 17"/>
                    <a:gd name="T4" fmla="*/ 3 w 6"/>
                    <a:gd name="T5" fmla="*/ 15 h 17"/>
                    <a:gd name="T6" fmla="*/ 3 w 6"/>
                    <a:gd name="T7" fmla="*/ 12 h 17"/>
                    <a:gd name="T8" fmla="*/ 1 w 6"/>
                    <a:gd name="T9" fmla="*/ 12 h 17"/>
                    <a:gd name="T10" fmla="*/ 0 w 6"/>
                    <a:gd name="T11" fmla="*/ 15 h 17"/>
                    <a:gd name="T12" fmla="*/ 3 w 6"/>
                    <a:gd name="T13" fmla="*/ 15 h 17"/>
                    <a:gd name="T14" fmla="*/ 5 w 6"/>
                    <a:gd name="T15" fmla="*/ 3 h 17"/>
                    <a:gd name="T16" fmla="*/ 3 w 6"/>
                    <a:gd name="T17" fmla="*/ 2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" h="17">
                      <a:moveTo>
                        <a:pt x="3" y="2"/>
                      </a:moveTo>
                      <a:cubicBezTo>
                        <a:pt x="1" y="6"/>
                        <a:pt x="1" y="10"/>
                        <a:pt x="1" y="15"/>
                      </a:cubicBezTo>
                      <a:cubicBezTo>
                        <a:pt x="1" y="15"/>
                        <a:pt x="2" y="15"/>
                        <a:pt x="3" y="15"/>
                      </a:cubicBezTo>
                      <a:cubicBezTo>
                        <a:pt x="3" y="14"/>
                        <a:pt x="3" y="13"/>
                        <a:pt x="3" y="12"/>
                      </a:cubicBezTo>
                      <a:cubicBezTo>
                        <a:pt x="3" y="11"/>
                        <a:pt x="1" y="10"/>
                        <a:pt x="1" y="12"/>
                      </a:cubicBezTo>
                      <a:cubicBezTo>
                        <a:pt x="1" y="13"/>
                        <a:pt x="0" y="14"/>
                        <a:pt x="0" y="15"/>
                      </a:cubicBezTo>
                      <a:cubicBezTo>
                        <a:pt x="1" y="16"/>
                        <a:pt x="3" y="17"/>
                        <a:pt x="3" y="15"/>
                      </a:cubicBezTo>
                      <a:cubicBezTo>
                        <a:pt x="4" y="11"/>
                        <a:pt x="3" y="7"/>
                        <a:pt x="5" y="3"/>
                      </a:cubicBezTo>
                      <a:cubicBezTo>
                        <a:pt x="6" y="2"/>
                        <a:pt x="4" y="0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6" name="Freeform 291"/>
                <p:cNvSpPr>
                  <a:spLocks/>
                </p:cNvSpPr>
                <p:nvPr/>
              </p:nvSpPr>
              <p:spPr bwMode="auto">
                <a:xfrm>
                  <a:off x="905" y="1625"/>
                  <a:ext cx="3" cy="11"/>
                </a:xfrm>
                <a:custGeom>
                  <a:avLst/>
                  <a:gdLst>
                    <a:gd name="T0" fmla="*/ 2 w 5"/>
                    <a:gd name="T1" fmla="*/ 1 h 16"/>
                    <a:gd name="T2" fmla="*/ 0 w 5"/>
                    <a:gd name="T3" fmla="*/ 15 h 16"/>
                    <a:gd name="T4" fmla="*/ 2 w 5"/>
                    <a:gd name="T5" fmla="*/ 15 h 16"/>
                    <a:gd name="T6" fmla="*/ 3 w 5"/>
                    <a:gd name="T7" fmla="*/ 10 h 16"/>
                    <a:gd name="T8" fmla="*/ 0 w 5"/>
                    <a:gd name="T9" fmla="*/ 10 h 16"/>
                    <a:gd name="T10" fmla="*/ 0 w 5"/>
                    <a:gd name="T11" fmla="*/ 15 h 16"/>
                    <a:gd name="T12" fmla="*/ 2 w 5"/>
                    <a:gd name="T13" fmla="*/ 15 h 16"/>
                    <a:gd name="T14" fmla="*/ 4 w 5"/>
                    <a:gd name="T15" fmla="*/ 2 h 16"/>
                    <a:gd name="T16" fmla="*/ 2 w 5"/>
                    <a:gd name="T17" fmla="*/ 1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" h="16">
                      <a:moveTo>
                        <a:pt x="2" y="1"/>
                      </a:moveTo>
                      <a:cubicBezTo>
                        <a:pt x="0" y="5"/>
                        <a:pt x="0" y="10"/>
                        <a:pt x="0" y="15"/>
                      </a:cubicBezTo>
                      <a:cubicBezTo>
                        <a:pt x="0" y="16"/>
                        <a:pt x="2" y="16"/>
                        <a:pt x="2" y="15"/>
                      </a:cubicBezTo>
                      <a:cubicBezTo>
                        <a:pt x="2" y="13"/>
                        <a:pt x="2" y="11"/>
                        <a:pt x="3" y="10"/>
                      </a:cubicBezTo>
                      <a:cubicBezTo>
                        <a:pt x="3" y="8"/>
                        <a:pt x="0" y="8"/>
                        <a:pt x="0" y="10"/>
                      </a:cubicBezTo>
                      <a:cubicBezTo>
                        <a:pt x="0" y="11"/>
                        <a:pt x="0" y="13"/>
                        <a:pt x="0" y="15"/>
                      </a:cubicBezTo>
                      <a:cubicBezTo>
                        <a:pt x="1" y="15"/>
                        <a:pt x="1" y="15"/>
                        <a:pt x="2" y="15"/>
                      </a:cubicBezTo>
                      <a:cubicBezTo>
                        <a:pt x="2" y="10"/>
                        <a:pt x="2" y="6"/>
                        <a:pt x="4" y="2"/>
                      </a:cubicBezTo>
                      <a:cubicBezTo>
                        <a:pt x="5" y="1"/>
                        <a:pt x="3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7" name="Freeform 292"/>
                <p:cNvSpPr>
                  <a:spLocks/>
                </p:cNvSpPr>
                <p:nvPr/>
              </p:nvSpPr>
              <p:spPr bwMode="auto">
                <a:xfrm>
                  <a:off x="903" y="1627"/>
                  <a:ext cx="4" cy="8"/>
                </a:xfrm>
                <a:custGeom>
                  <a:avLst/>
                  <a:gdLst>
                    <a:gd name="T0" fmla="*/ 2 w 5"/>
                    <a:gd name="T1" fmla="*/ 1 h 11"/>
                    <a:gd name="T2" fmla="*/ 2 w 5"/>
                    <a:gd name="T3" fmla="*/ 11 h 11"/>
                    <a:gd name="T4" fmla="*/ 4 w 5"/>
                    <a:gd name="T5" fmla="*/ 11 h 11"/>
                    <a:gd name="T6" fmla="*/ 4 w 5"/>
                    <a:gd name="T7" fmla="*/ 10 h 11"/>
                    <a:gd name="T8" fmla="*/ 2 w 5"/>
                    <a:gd name="T9" fmla="*/ 9 h 11"/>
                    <a:gd name="T10" fmla="*/ 2 w 5"/>
                    <a:gd name="T11" fmla="*/ 9 h 11"/>
                    <a:gd name="T12" fmla="*/ 4 w 5"/>
                    <a:gd name="T13" fmla="*/ 9 h 11"/>
                    <a:gd name="T14" fmla="*/ 4 w 5"/>
                    <a:gd name="T15" fmla="*/ 2 h 11"/>
                    <a:gd name="T16" fmla="*/ 2 w 5"/>
                    <a:gd name="T17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" h="11">
                      <a:moveTo>
                        <a:pt x="2" y="1"/>
                      </a:moveTo>
                      <a:cubicBezTo>
                        <a:pt x="1" y="4"/>
                        <a:pt x="0" y="8"/>
                        <a:pt x="2" y="11"/>
                      </a:cubicBezTo>
                      <a:cubicBezTo>
                        <a:pt x="2" y="11"/>
                        <a:pt x="3" y="11"/>
                        <a:pt x="4" y="11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5" y="8"/>
                        <a:pt x="3" y="7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3" y="9"/>
                        <a:pt x="3" y="9"/>
                        <a:pt x="4" y="9"/>
                      </a:cubicBezTo>
                      <a:cubicBezTo>
                        <a:pt x="2" y="7"/>
                        <a:pt x="3" y="4"/>
                        <a:pt x="4" y="2"/>
                      </a:cubicBezTo>
                      <a:cubicBezTo>
                        <a:pt x="4" y="0"/>
                        <a:pt x="2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8" name="Freeform 293"/>
                <p:cNvSpPr>
                  <a:spLocks/>
                </p:cNvSpPr>
                <p:nvPr/>
              </p:nvSpPr>
              <p:spPr bwMode="auto">
                <a:xfrm>
                  <a:off x="905" y="1627"/>
                  <a:ext cx="3" cy="10"/>
                </a:xfrm>
                <a:custGeom>
                  <a:avLst/>
                  <a:gdLst>
                    <a:gd name="T0" fmla="*/ 1 w 4"/>
                    <a:gd name="T1" fmla="*/ 1 h 16"/>
                    <a:gd name="T2" fmla="*/ 0 w 4"/>
                    <a:gd name="T3" fmla="*/ 14 h 16"/>
                    <a:gd name="T4" fmla="*/ 2 w 4"/>
                    <a:gd name="T5" fmla="*/ 14 h 16"/>
                    <a:gd name="T6" fmla="*/ 4 w 4"/>
                    <a:gd name="T7" fmla="*/ 7 h 16"/>
                    <a:gd name="T8" fmla="*/ 2 w 4"/>
                    <a:gd name="T9" fmla="*/ 6 h 16"/>
                    <a:gd name="T10" fmla="*/ 0 w 4"/>
                    <a:gd name="T11" fmla="*/ 14 h 16"/>
                    <a:gd name="T12" fmla="*/ 2 w 4"/>
                    <a:gd name="T13" fmla="*/ 14 h 16"/>
                    <a:gd name="T14" fmla="*/ 4 w 4"/>
                    <a:gd name="T15" fmla="*/ 1 h 16"/>
                    <a:gd name="T16" fmla="*/ 1 w 4"/>
                    <a:gd name="T17" fmla="*/ 1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" h="16">
                      <a:moveTo>
                        <a:pt x="1" y="1"/>
                      </a:moveTo>
                      <a:cubicBezTo>
                        <a:pt x="2" y="5"/>
                        <a:pt x="1" y="10"/>
                        <a:pt x="0" y="14"/>
                      </a:cubicBezTo>
                      <a:cubicBezTo>
                        <a:pt x="0" y="15"/>
                        <a:pt x="2" y="16"/>
                        <a:pt x="2" y="14"/>
                      </a:cubicBezTo>
                      <a:cubicBezTo>
                        <a:pt x="3" y="12"/>
                        <a:pt x="4" y="9"/>
                        <a:pt x="4" y="7"/>
                      </a:cubicBezTo>
                      <a:cubicBezTo>
                        <a:pt x="4" y="6"/>
                        <a:pt x="2" y="5"/>
                        <a:pt x="2" y="6"/>
                      </a:cubicBezTo>
                      <a:cubicBezTo>
                        <a:pt x="1" y="9"/>
                        <a:pt x="1" y="11"/>
                        <a:pt x="0" y="14"/>
                      </a:cubicBezTo>
                      <a:cubicBezTo>
                        <a:pt x="1" y="14"/>
                        <a:pt x="2" y="14"/>
                        <a:pt x="2" y="14"/>
                      </a:cubicBezTo>
                      <a:cubicBezTo>
                        <a:pt x="3" y="10"/>
                        <a:pt x="4" y="5"/>
                        <a:pt x="4" y="1"/>
                      </a:cubicBezTo>
                      <a:cubicBezTo>
                        <a:pt x="4" y="0"/>
                        <a:pt x="1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9" name="Freeform 294"/>
                <p:cNvSpPr>
                  <a:spLocks/>
                </p:cNvSpPr>
                <p:nvPr/>
              </p:nvSpPr>
              <p:spPr bwMode="auto">
                <a:xfrm>
                  <a:off x="905" y="1626"/>
                  <a:ext cx="3" cy="13"/>
                </a:xfrm>
                <a:custGeom>
                  <a:avLst/>
                  <a:gdLst>
                    <a:gd name="T0" fmla="*/ 2 w 5"/>
                    <a:gd name="T1" fmla="*/ 2 h 20"/>
                    <a:gd name="T2" fmla="*/ 2 w 5"/>
                    <a:gd name="T3" fmla="*/ 18 h 20"/>
                    <a:gd name="T4" fmla="*/ 4 w 5"/>
                    <a:gd name="T5" fmla="*/ 18 h 20"/>
                    <a:gd name="T6" fmla="*/ 5 w 5"/>
                    <a:gd name="T7" fmla="*/ 10 h 20"/>
                    <a:gd name="T8" fmla="*/ 3 w 5"/>
                    <a:gd name="T9" fmla="*/ 9 h 20"/>
                    <a:gd name="T10" fmla="*/ 2 w 5"/>
                    <a:gd name="T11" fmla="*/ 18 h 20"/>
                    <a:gd name="T12" fmla="*/ 4 w 5"/>
                    <a:gd name="T13" fmla="*/ 18 h 20"/>
                    <a:gd name="T14" fmla="*/ 4 w 5"/>
                    <a:gd name="T15" fmla="*/ 15 h 20"/>
                    <a:gd name="T16" fmla="*/ 2 w 5"/>
                    <a:gd name="T17" fmla="*/ 15 h 20"/>
                    <a:gd name="T18" fmla="*/ 2 w 5"/>
                    <a:gd name="T19" fmla="*/ 18 h 20"/>
                    <a:gd name="T20" fmla="*/ 4 w 5"/>
                    <a:gd name="T21" fmla="*/ 18 h 20"/>
                    <a:gd name="T22" fmla="*/ 5 w 5"/>
                    <a:gd name="T23" fmla="*/ 10 h 20"/>
                    <a:gd name="T24" fmla="*/ 3 w 5"/>
                    <a:gd name="T25" fmla="*/ 10 h 20"/>
                    <a:gd name="T26" fmla="*/ 2 w 5"/>
                    <a:gd name="T27" fmla="*/ 17 h 20"/>
                    <a:gd name="T28" fmla="*/ 4 w 5"/>
                    <a:gd name="T29" fmla="*/ 17 h 20"/>
                    <a:gd name="T30" fmla="*/ 5 w 5"/>
                    <a:gd name="T31" fmla="*/ 2 h 20"/>
                    <a:gd name="T32" fmla="*/ 2 w 5"/>
                    <a:gd name="T33" fmla="*/ 2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" h="20">
                      <a:moveTo>
                        <a:pt x="2" y="2"/>
                      </a:moveTo>
                      <a:cubicBezTo>
                        <a:pt x="3" y="7"/>
                        <a:pt x="0" y="13"/>
                        <a:pt x="2" y="18"/>
                      </a:cubicBezTo>
                      <a:cubicBezTo>
                        <a:pt x="3" y="19"/>
                        <a:pt x="4" y="18"/>
                        <a:pt x="4" y="18"/>
                      </a:cubicBezTo>
                      <a:cubicBezTo>
                        <a:pt x="5" y="15"/>
                        <a:pt x="5" y="12"/>
                        <a:pt x="5" y="10"/>
                      </a:cubicBezTo>
                      <a:cubicBezTo>
                        <a:pt x="5" y="9"/>
                        <a:pt x="3" y="8"/>
                        <a:pt x="3" y="9"/>
                      </a:cubicBezTo>
                      <a:cubicBezTo>
                        <a:pt x="3" y="12"/>
                        <a:pt x="2" y="15"/>
                        <a:pt x="2" y="18"/>
                      </a:cubicBezTo>
                      <a:cubicBezTo>
                        <a:pt x="2" y="18"/>
                        <a:pt x="3" y="18"/>
                        <a:pt x="4" y="18"/>
                      </a:cubicBezTo>
                      <a:cubicBezTo>
                        <a:pt x="4" y="17"/>
                        <a:pt x="4" y="16"/>
                        <a:pt x="4" y="15"/>
                      </a:cubicBezTo>
                      <a:cubicBezTo>
                        <a:pt x="4" y="14"/>
                        <a:pt x="2" y="14"/>
                        <a:pt x="2" y="15"/>
                      </a:cubicBezTo>
                      <a:cubicBezTo>
                        <a:pt x="1" y="16"/>
                        <a:pt x="2" y="17"/>
                        <a:pt x="2" y="18"/>
                      </a:cubicBezTo>
                      <a:cubicBezTo>
                        <a:pt x="2" y="19"/>
                        <a:pt x="4" y="20"/>
                        <a:pt x="4" y="18"/>
                      </a:cubicBezTo>
                      <a:cubicBezTo>
                        <a:pt x="4" y="15"/>
                        <a:pt x="5" y="13"/>
                        <a:pt x="5" y="10"/>
                      </a:cubicBezTo>
                      <a:cubicBezTo>
                        <a:pt x="5" y="10"/>
                        <a:pt x="4" y="10"/>
                        <a:pt x="3" y="10"/>
                      </a:cubicBezTo>
                      <a:cubicBezTo>
                        <a:pt x="3" y="12"/>
                        <a:pt x="3" y="15"/>
                        <a:pt x="2" y="17"/>
                      </a:cubicBezTo>
                      <a:cubicBezTo>
                        <a:pt x="3" y="17"/>
                        <a:pt x="4" y="17"/>
                        <a:pt x="4" y="17"/>
                      </a:cubicBezTo>
                      <a:cubicBezTo>
                        <a:pt x="2" y="12"/>
                        <a:pt x="5" y="6"/>
                        <a:pt x="5" y="2"/>
                      </a:cubicBezTo>
                      <a:cubicBezTo>
                        <a:pt x="5" y="0"/>
                        <a:pt x="2" y="0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0" name="Freeform 295"/>
                <p:cNvSpPr>
                  <a:spLocks/>
                </p:cNvSpPr>
                <p:nvPr/>
              </p:nvSpPr>
              <p:spPr bwMode="auto">
                <a:xfrm>
                  <a:off x="905" y="1632"/>
                  <a:ext cx="2" cy="7"/>
                </a:xfrm>
                <a:custGeom>
                  <a:avLst/>
                  <a:gdLst>
                    <a:gd name="T0" fmla="*/ 1 w 4"/>
                    <a:gd name="T1" fmla="*/ 1 h 11"/>
                    <a:gd name="T2" fmla="*/ 1 w 4"/>
                    <a:gd name="T3" fmla="*/ 9 h 11"/>
                    <a:gd name="T4" fmla="*/ 3 w 4"/>
                    <a:gd name="T5" fmla="*/ 10 h 11"/>
                    <a:gd name="T6" fmla="*/ 4 w 4"/>
                    <a:gd name="T7" fmla="*/ 4 h 11"/>
                    <a:gd name="T8" fmla="*/ 2 w 4"/>
                    <a:gd name="T9" fmla="*/ 3 h 11"/>
                    <a:gd name="T10" fmla="*/ 1 w 4"/>
                    <a:gd name="T11" fmla="*/ 8 h 11"/>
                    <a:gd name="T12" fmla="*/ 3 w 4"/>
                    <a:gd name="T13" fmla="*/ 9 h 11"/>
                    <a:gd name="T14" fmla="*/ 3 w 4"/>
                    <a:gd name="T15" fmla="*/ 2 h 11"/>
                    <a:gd name="T16" fmla="*/ 1 w 4"/>
                    <a:gd name="T17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" h="11">
                      <a:moveTo>
                        <a:pt x="1" y="1"/>
                      </a:moveTo>
                      <a:cubicBezTo>
                        <a:pt x="0" y="4"/>
                        <a:pt x="0" y="7"/>
                        <a:pt x="1" y="9"/>
                      </a:cubicBezTo>
                      <a:cubicBezTo>
                        <a:pt x="1" y="10"/>
                        <a:pt x="2" y="11"/>
                        <a:pt x="3" y="10"/>
                      </a:cubicBezTo>
                      <a:cubicBezTo>
                        <a:pt x="4" y="8"/>
                        <a:pt x="4" y="6"/>
                        <a:pt x="4" y="4"/>
                      </a:cubicBezTo>
                      <a:cubicBezTo>
                        <a:pt x="4" y="3"/>
                        <a:pt x="2" y="2"/>
                        <a:pt x="2" y="3"/>
                      </a:cubicBezTo>
                      <a:cubicBezTo>
                        <a:pt x="2" y="5"/>
                        <a:pt x="1" y="7"/>
                        <a:pt x="1" y="8"/>
                      </a:cubicBezTo>
                      <a:cubicBezTo>
                        <a:pt x="1" y="9"/>
                        <a:pt x="2" y="9"/>
                        <a:pt x="3" y="9"/>
                      </a:cubicBezTo>
                      <a:cubicBezTo>
                        <a:pt x="2" y="6"/>
                        <a:pt x="2" y="4"/>
                        <a:pt x="3" y="2"/>
                      </a:cubicBezTo>
                      <a:cubicBezTo>
                        <a:pt x="3" y="0"/>
                        <a:pt x="1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1" name="Freeform 296"/>
                <p:cNvSpPr>
                  <a:spLocks/>
                </p:cNvSpPr>
                <p:nvPr/>
              </p:nvSpPr>
              <p:spPr bwMode="auto">
                <a:xfrm>
                  <a:off x="905" y="1616"/>
                  <a:ext cx="32" cy="38"/>
                </a:xfrm>
                <a:custGeom>
                  <a:avLst/>
                  <a:gdLst>
                    <a:gd name="T0" fmla="*/ 15 w 48"/>
                    <a:gd name="T1" fmla="*/ 44 h 57"/>
                    <a:gd name="T2" fmla="*/ 3 w 48"/>
                    <a:gd name="T3" fmla="*/ 35 h 57"/>
                    <a:gd name="T4" fmla="*/ 26 w 48"/>
                    <a:gd name="T5" fmla="*/ 53 h 57"/>
                    <a:gd name="T6" fmla="*/ 22 w 48"/>
                    <a:gd name="T7" fmla="*/ 51 h 57"/>
                    <a:gd name="T8" fmla="*/ 20 w 48"/>
                    <a:gd name="T9" fmla="*/ 48 h 57"/>
                    <a:gd name="T10" fmla="*/ 12 w 48"/>
                    <a:gd name="T11" fmla="*/ 15 h 57"/>
                    <a:gd name="T12" fmla="*/ 10 w 48"/>
                    <a:gd name="T13" fmla="*/ 26 h 57"/>
                    <a:gd name="T14" fmla="*/ 18 w 48"/>
                    <a:gd name="T15" fmla="*/ 44 h 57"/>
                    <a:gd name="T16" fmla="*/ 6 w 48"/>
                    <a:gd name="T17" fmla="*/ 34 h 57"/>
                    <a:gd name="T18" fmla="*/ 13 w 48"/>
                    <a:gd name="T19" fmla="*/ 10 h 57"/>
                    <a:gd name="T20" fmla="*/ 19 w 48"/>
                    <a:gd name="T21" fmla="*/ 14 h 57"/>
                    <a:gd name="T22" fmla="*/ 10 w 48"/>
                    <a:gd name="T23" fmla="*/ 21 h 57"/>
                    <a:gd name="T24" fmla="*/ 20 w 48"/>
                    <a:gd name="T25" fmla="*/ 17 h 57"/>
                    <a:gd name="T26" fmla="*/ 31 w 48"/>
                    <a:gd name="T27" fmla="*/ 22 h 57"/>
                    <a:gd name="T28" fmla="*/ 33 w 48"/>
                    <a:gd name="T29" fmla="*/ 17 h 57"/>
                    <a:gd name="T30" fmla="*/ 19 w 48"/>
                    <a:gd name="T31" fmla="*/ 38 h 57"/>
                    <a:gd name="T32" fmla="*/ 15 w 48"/>
                    <a:gd name="T33" fmla="*/ 22 h 57"/>
                    <a:gd name="T34" fmla="*/ 24 w 48"/>
                    <a:gd name="T35" fmla="*/ 44 h 57"/>
                    <a:gd name="T36" fmla="*/ 32 w 48"/>
                    <a:gd name="T37" fmla="*/ 37 h 57"/>
                    <a:gd name="T38" fmla="*/ 35 w 48"/>
                    <a:gd name="T39" fmla="*/ 53 h 57"/>
                    <a:gd name="T40" fmla="*/ 34 w 48"/>
                    <a:gd name="T41" fmla="*/ 52 h 57"/>
                    <a:gd name="T42" fmla="*/ 42 w 48"/>
                    <a:gd name="T43" fmla="*/ 35 h 57"/>
                    <a:gd name="T44" fmla="*/ 40 w 48"/>
                    <a:gd name="T45" fmla="*/ 52 h 57"/>
                    <a:gd name="T46" fmla="*/ 43 w 48"/>
                    <a:gd name="T47" fmla="*/ 28 h 57"/>
                    <a:gd name="T48" fmla="*/ 37 w 48"/>
                    <a:gd name="T49" fmla="*/ 35 h 57"/>
                    <a:gd name="T50" fmla="*/ 37 w 48"/>
                    <a:gd name="T51" fmla="*/ 10 h 57"/>
                    <a:gd name="T52" fmla="*/ 26 w 48"/>
                    <a:gd name="T53" fmla="*/ 27 h 57"/>
                    <a:gd name="T54" fmla="*/ 23 w 48"/>
                    <a:gd name="T55" fmla="*/ 7 h 57"/>
                    <a:gd name="T56" fmla="*/ 21 w 48"/>
                    <a:gd name="T57" fmla="*/ 24 h 57"/>
                    <a:gd name="T58" fmla="*/ 32 w 48"/>
                    <a:gd name="T59" fmla="*/ 13 h 57"/>
                    <a:gd name="T60" fmla="*/ 35 w 48"/>
                    <a:gd name="T61" fmla="*/ 32 h 57"/>
                    <a:gd name="T62" fmla="*/ 43 w 48"/>
                    <a:gd name="T63" fmla="*/ 19 h 57"/>
                    <a:gd name="T64" fmla="*/ 44 w 48"/>
                    <a:gd name="T65" fmla="*/ 49 h 57"/>
                    <a:gd name="T66" fmla="*/ 44 w 48"/>
                    <a:gd name="T67" fmla="*/ 37 h 57"/>
                    <a:gd name="T68" fmla="*/ 39 w 48"/>
                    <a:gd name="T69" fmla="*/ 44 h 57"/>
                    <a:gd name="T70" fmla="*/ 25 w 48"/>
                    <a:gd name="T71" fmla="*/ 44 h 57"/>
                    <a:gd name="T72" fmla="*/ 35 w 48"/>
                    <a:gd name="T73" fmla="*/ 37 h 57"/>
                    <a:gd name="T74" fmla="*/ 27 w 48"/>
                    <a:gd name="T75" fmla="*/ 37 h 57"/>
                    <a:gd name="T76" fmla="*/ 20 w 48"/>
                    <a:gd name="T77" fmla="*/ 21 h 57"/>
                    <a:gd name="T78" fmla="*/ 24 w 48"/>
                    <a:gd name="T79" fmla="*/ 15 h 57"/>
                    <a:gd name="T80" fmla="*/ 32 w 48"/>
                    <a:gd name="T81" fmla="*/ 17 h 57"/>
                    <a:gd name="T82" fmla="*/ 23 w 48"/>
                    <a:gd name="T83" fmla="*/ 38 h 57"/>
                    <a:gd name="T84" fmla="*/ 20 w 48"/>
                    <a:gd name="T85" fmla="*/ 28 h 57"/>
                    <a:gd name="T86" fmla="*/ 20 w 48"/>
                    <a:gd name="T87" fmla="*/ 19 h 57"/>
                    <a:gd name="T88" fmla="*/ 17 w 48"/>
                    <a:gd name="T89" fmla="*/ 8 h 57"/>
                    <a:gd name="T90" fmla="*/ 16 w 48"/>
                    <a:gd name="T91" fmla="*/ 35 h 57"/>
                    <a:gd name="T92" fmla="*/ 20 w 48"/>
                    <a:gd name="T93" fmla="*/ 3 h 57"/>
                    <a:gd name="T94" fmla="*/ 5 w 48"/>
                    <a:gd name="T95" fmla="*/ 20 h 57"/>
                    <a:gd name="T96" fmla="*/ 8 w 48"/>
                    <a:gd name="T97" fmla="*/ 33 h 57"/>
                    <a:gd name="T98" fmla="*/ 16 w 48"/>
                    <a:gd name="T99" fmla="*/ 46 h 57"/>
                    <a:gd name="T100" fmla="*/ 7 w 48"/>
                    <a:gd name="T101" fmla="*/ 19 h 57"/>
                    <a:gd name="T102" fmla="*/ 7 w 48"/>
                    <a:gd name="T103" fmla="*/ 31 h 57"/>
                    <a:gd name="T104" fmla="*/ 16 w 48"/>
                    <a:gd name="T105" fmla="*/ 25 h 57"/>
                    <a:gd name="T106" fmla="*/ 23 w 48"/>
                    <a:gd name="T107" fmla="*/ 48 h 57"/>
                    <a:gd name="T108" fmla="*/ 27 w 48"/>
                    <a:gd name="T109" fmla="*/ 52 h 57"/>
                    <a:gd name="T110" fmla="*/ 15 w 48"/>
                    <a:gd name="T111" fmla="*/ 48 h 57"/>
                    <a:gd name="T112" fmla="*/ 16 w 48"/>
                    <a:gd name="T113" fmla="*/ 45 h 57"/>
                    <a:gd name="T114" fmla="*/ 3 w 48"/>
                    <a:gd name="T115" fmla="*/ 37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48" h="57">
                      <a:moveTo>
                        <a:pt x="1" y="26"/>
                      </a:moveTo>
                      <a:cubicBezTo>
                        <a:pt x="1" y="30"/>
                        <a:pt x="1" y="33"/>
                        <a:pt x="3" y="37"/>
                      </a:cubicBezTo>
                      <a:cubicBezTo>
                        <a:pt x="3" y="39"/>
                        <a:pt x="5" y="38"/>
                        <a:pt x="5" y="37"/>
                      </a:cubicBezTo>
                      <a:cubicBezTo>
                        <a:pt x="5" y="35"/>
                        <a:pt x="5" y="33"/>
                        <a:pt x="5" y="31"/>
                      </a:cubicBezTo>
                      <a:cubicBezTo>
                        <a:pt x="4" y="31"/>
                        <a:pt x="4" y="31"/>
                        <a:pt x="3" y="31"/>
                      </a:cubicBezTo>
                      <a:cubicBezTo>
                        <a:pt x="4" y="34"/>
                        <a:pt x="5" y="37"/>
                        <a:pt x="7" y="40"/>
                      </a:cubicBezTo>
                      <a:cubicBezTo>
                        <a:pt x="8" y="41"/>
                        <a:pt x="10" y="40"/>
                        <a:pt x="9" y="39"/>
                      </a:cubicBezTo>
                      <a:cubicBezTo>
                        <a:pt x="8" y="37"/>
                        <a:pt x="7" y="35"/>
                        <a:pt x="7" y="33"/>
                      </a:cubicBezTo>
                      <a:cubicBezTo>
                        <a:pt x="6" y="33"/>
                        <a:pt x="5" y="34"/>
                        <a:pt x="5" y="34"/>
                      </a:cubicBezTo>
                      <a:cubicBezTo>
                        <a:pt x="8" y="37"/>
                        <a:pt x="11" y="41"/>
                        <a:pt x="15" y="44"/>
                      </a:cubicBezTo>
                      <a:cubicBezTo>
                        <a:pt x="16" y="45"/>
                        <a:pt x="17" y="44"/>
                        <a:pt x="16" y="43"/>
                      </a:cubicBezTo>
                      <a:cubicBezTo>
                        <a:pt x="14" y="40"/>
                        <a:pt x="12" y="38"/>
                        <a:pt x="8" y="36"/>
                      </a:cubicBezTo>
                      <a:cubicBezTo>
                        <a:pt x="7" y="36"/>
                        <a:pt x="6" y="37"/>
                        <a:pt x="7" y="38"/>
                      </a:cubicBezTo>
                      <a:cubicBezTo>
                        <a:pt x="8" y="42"/>
                        <a:pt x="12" y="44"/>
                        <a:pt x="15" y="47"/>
                      </a:cubicBezTo>
                      <a:cubicBezTo>
                        <a:pt x="16" y="46"/>
                        <a:pt x="16" y="45"/>
                        <a:pt x="16" y="45"/>
                      </a:cubicBezTo>
                      <a:cubicBezTo>
                        <a:pt x="13" y="43"/>
                        <a:pt x="11" y="41"/>
                        <a:pt x="8" y="39"/>
                      </a:cubicBezTo>
                      <a:cubicBezTo>
                        <a:pt x="8" y="39"/>
                        <a:pt x="7" y="40"/>
                        <a:pt x="7" y="41"/>
                      </a:cubicBezTo>
                      <a:cubicBezTo>
                        <a:pt x="10" y="42"/>
                        <a:pt x="13" y="44"/>
                        <a:pt x="15" y="47"/>
                      </a:cubicBezTo>
                      <a:cubicBezTo>
                        <a:pt x="16" y="46"/>
                        <a:pt x="16" y="45"/>
                        <a:pt x="17" y="45"/>
                      </a:cubicBezTo>
                      <a:cubicBezTo>
                        <a:pt x="11" y="43"/>
                        <a:pt x="8" y="38"/>
                        <a:pt x="3" y="35"/>
                      </a:cubicBezTo>
                      <a:cubicBezTo>
                        <a:pt x="2" y="34"/>
                        <a:pt x="1" y="36"/>
                        <a:pt x="2" y="37"/>
                      </a:cubicBezTo>
                      <a:cubicBezTo>
                        <a:pt x="7" y="45"/>
                        <a:pt x="14" y="49"/>
                        <a:pt x="23" y="52"/>
                      </a:cubicBezTo>
                      <a:cubicBezTo>
                        <a:pt x="25" y="52"/>
                        <a:pt x="26" y="51"/>
                        <a:pt x="24" y="50"/>
                      </a:cubicBezTo>
                      <a:cubicBezTo>
                        <a:pt x="22" y="49"/>
                        <a:pt x="19" y="48"/>
                        <a:pt x="17" y="46"/>
                      </a:cubicBezTo>
                      <a:cubicBezTo>
                        <a:pt x="16" y="47"/>
                        <a:pt x="16" y="47"/>
                        <a:pt x="16" y="48"/>
                      </a:cubicBezTo>
                      <a:cubicBezTo>
                        <a:pt x="20" y="49"/>
                        <a:pt x="23" y="51"/>
                        <a:pt x="27" y="53"/>
                      </a:cubicBezTo>
                      <a:cubicBezTo>
                        <a:pt x="27" y="52"/>
                        <a:pt x="28" y="52"/>
                        <a:pt x="28" y="51"/>
                      </a:cubicBezTo>
                      <a:cubicBezTo>
                        <a:pt x="25" y="51"/>
                        <a:pt x="22" y="50"/>
                        <a:pt x="19" y="48"/>
                      </a:cubicBezTo>
                      <a:cubicBezTo>
                        <a:pt x="19" y="48"/>
                        <a:pt x="18" y="49"/>
                        <a:pt x="18" y="50"/>
                      </a:cubicBezTo>
                      <a:cubicBezTo>
                        <a:pt x="21" y="51"/>
                        <a:pt x="23" y="52"/>
                        <a:pt x="26" y="53"/>
                      </a:cubicBezTo>
                      <a:cubicBezTo>
                        <a:pt x="28" y="54"/>
                        <a:pt x="28" y="52"/>
                        <a:pt x="27" y="51"/>
                      </a:cubicBezTo>
                      <a:cubicBezTo>
                        <a:pt x="25" y="50"/>
                        <a:pt x="26" y="50"/>
                        <a:pt x="23" y="49"/>
                      </a:cubicBezTo>
                      <a:cubicBezTo>
                        <a:pt x="21" y="49"/>
                        <a:pt x="21" y="51"/>
                        <a:pt x="22" y="52"/>
                      </a:cubicBezTo>
                      <a:cubicBezTo>
                        <a:pt x="23" y="53"/>
                        <a:pt x="24" y="53"/>
                        <a:pt x="26" y="54"/>
                      </a:cubicBezTo>
                      <a:cubicBezTo>
                        <a:pt x="26" y="53"/>
                        <a:pt x="27" y="53"/>
                        <a:pt x="27" y="52"/>
                      </a:cubicBezTo>
                      <a:cubicBezTo>
                        <a:pt x="23" y="51"/>
                        <a:pt x="24" y="51"/>
                        <a:pt x="21" y="51"/>
                      </a:cubicBezTo>
                      <a:cubicBezTo>
                        <a:pt x="20" y="51"/>
                        <a:pt x="19" y="52"/>
                        <a:pt x="20" y="53"/>
                      </a:cubicBezTo>
                      <a:cubicBezTo>
                        <a:pt x="22" y="55"/>
                        <a:pt x="23" y="55"/>
                        <a:pt x="25" y="55"/>
                      </a:cubicBezTo>
                      <a:cubicBezTo>
                        <a:pt x="27" y="55"/>
                        <a:pt x="27" y="54"/>
                        <a:pt x="26" y="53"/>
                      </a:cubicBezTo>
                      <a:cubicBezTo>
                        <a:pt x="24" y="52"/>
                        <a:pt x="24" y="52"/>
                        <a:pt x="22" y="51"/>
                      </a:cubicBezTo>
                      <a:cubicBezTo>
                        <a:pt x="21" y="52"/>
                        <a:pt x="21" y="53"/>
                        <a:pt x="21" y="54"/>
                      </a:cubicBezTo>
                      <a:cubicBezTo>
                        <a:pt x="26" y="54"/>
                        <a:pt x="29" y="55"/>
                        <a:pt x="33" y="56"/>
                      </a:cubicBezTo>
                      <a:cubicBezTo>
                        <a:pt x="35" y="56"/>
                        <a:pt x="35" y="54"/>
                        <a:pt x="34" y="54"/>
                      </a:cubicBezTo>
                      <a:cubicBezTo>
                        <a:pt x="31" y="52"/>
                        <a:pt x="29" y="52"/>
                        <a:pt x="26" y="52"/>
                      </a:cubicBezTo>
                      <a:cubicBezTo>
                        <a:pt x="25" y="52"/>
                        <a:pt x="24" y="54"/>
                        <a:pt x="26" y="54"/>
                      </a:cubicBezTo>
                      <a:cubicBezTo>
                        <a:pt x="29" y="56"/>
                        <a:pt x="28" y="55"/>
                        <a:pt x="32" y="56"/>
                      </a:cubicBezTo>
                      <a:cubicBezTo>
                        <a:pt x="33" y="56"/>
                        <a:pt x="34" y="55"/>
                        <a:pt x="33" y="54"/>
                      </a:cubicBezTo>
                      <a:cubicBezTo>
                        <a:pt x="30" y="49"/>
                        <a:pt x="23" y="47"/>
                        <a:pt x="20" y="41"/>
                      </a:cubicBezTo>
                      <a:cubicBezTo>
                        <a:pt x="19" y="40"/>
                        <a:pt x="17" y="41"/>
                        <a:pt x="18" y="42"/>
                      </a:cubicBezTo>
                      <a:cubicBezTo>
                        <a:pt x="19" y="44"/>
                        <a:pt x="19" y="46"/>
                        <a:pt x="20" y="48"/>
                      </a:cubicBezTo>
                      <a:cubicBezTo>
                        <a:pt x="21" y="49"/>
                        <a:pt x="23" y="49"/>
                        <a:pt x="23" y="47"/>
                      </a:cubicBezTo>
                      <a:cubicBezTo>
                        <a:pt x="21" y="42"/>
                        <a:pt x="19" y="38"/>
                        <a:pt x="18" y="33"/>
                      </a:cubicBezTo>
                      <a:cubicBezTo>
                        <a:pt x="17" y="33"/>
                        <a:pt x="16" y="33"/>
                        <a:pt x="16" y="34"/>
                      </a:cubicBezTo>
                      <a:cubicBezTo>
                        <a:pt x="18" y="39"/>
                        <a:pt x="18" y="39"/>
                        <a:pt x="16" y="36"/>
                      </a:cubicBezTo>
                      <a:cubicBezTo>
                        <a:pt x="15" y="32"/>
                        <a:pt x="15" y="29"/>
                        <a:pt x="16" y="25"/>
                      </a:cubicBezTo>
                      <a:cubicBezTo>
                        <a:pt x="16" y="24"/>
                        <a:pt x="14" y="23"/>
                        <a:pt x="13" y="25"/>
                      </a:cubicBezTo>
                      <a:cubicBezTo>
                        <a:pt x="10" y="28"/>
                        <a:pt x="9" y="27"/>
                        <a:pt x="10" y="22"/>
                      </a:cubicBezTo>
                      <a:cubicBezTo>
                        <a:pt x="12" y="20"/>
                        <a:pt x="13" y="21"/>
                        <a:pt x="11" y="25"/>
                      </a:cubicBezTo>
                      <a:cubicBezTo>
                        <a:pt x="10" y="28"/>
                        <a:pt x="9" y="28"/>
                        <a:pt x="10" y="25"/>
                      </a:cubicBezTo>
                      <a:cubicBezTo>
                        <a:pt x="10" y="21"/>
                        <a:pt x="10" y="18"/>
                        <a:pt x="12" y="15"/>
                      </a:cubicBezTo>
                      <a:cubicBezTo>
                        <a:pt x="11" y="14"/>
                        <a:pt x="10" y="14"/>
                        <a:pt x="10" y="14"/>
                      </a:cubicBezTo>
                      <a:cubicBezTo>
                        <a:pt x="9" y="20"/>
                        <a:pt x="9" y="25"/>
                        <a:pt x="7" y="30"/>
                      </a:cubicBezTo>
                      <a:cubicBezTo>
                        <a:pt x="8" y="30"/>
                        <a:pt x="9" y="30"/>
                        <a:pt x="10" y="31"/>
                      </a:cubicBezTo>
                      <a:cubicBezTo>
                        <a:pt x="10" y="26"/>
                        <a:pt x="11" y="21"/>
                        <a:pt x="11" y="16"/>
                      </a:cubicBezTo>
                      <a:cubicBezTo>
                        <a:pt x="11" y="15"/>
                        <a:pt x="9" y="14"/>
                        <a:pt x="8" y="16"/>
                      </a:cubicBezTo>
                      <a:cubicBezTo>
                        <a:pt x="7" y="21"/>
                        <a:pt x="7" y="26"/>
                        <a:pt x="6" y="31"/>
                      </a:cubicBezTo>
                      <a:cubicBezTo>
                        <a:pt x="7" y="31"/>
                        <a:pt x="7" y="31"/>
                        <a:pt x="8" y="31"/>
                      </a:cubicBezTo>
                      <a:cubicBezTo>
                        <a:pt x="8" y="29"/>
                        <a:pt x="7" y="26"/>
                        <a:pt x="7" y="23"/>
                      </a:cubicBezTo>
                      <a:cubicBezTo>
                        <a:pt x="7" y="21"/>
                        <a:pt x="9" y="12"/>
                        <a:pt x="9" y="22"/>
                      </a:cubicBezTo>
                      <a:cubicBezTo>
                        <a:pt x="9" y="35"/>
                        <a:pt x="2" y="13"/>
                        <a:pt x="10" y="26"/>
                      </a:cubicBezTo>
                      <a:cubicBezTo>
                        <a:pt x="13" y="30"/>
                        <a:pt x="14" y="35"/>
                        <a:pt x="15" y="39"/>
                      </a:cubicBezTo>
                      <a:cubicBezTo>
                        <a:pt x="16" y="39"/>
                        <a:pt x="17" y="38"/>
                        <a:pt x="17" y="38"/>
                      </a:cubicBezTo>
                      <a:cubicBezTo>
                        <a:pt x="14" y="35"/>
                        <a:pt x="12" y="31"/>
                        <a:pt x="10" y="27"/>
                      </a:cubicBezTo>
                      <a:cubicBezTo>
                        <a:pt x="9" y="27"/>
                        <a:pt x="8" y="28"/>
                        <a:pt x="8" y="28"/>
                      </a:cubicBezTo>
                      <a:cubicBezTo>
                        <a:pt x="11" y="32"/>
                        <a:pt x="16" y="37"/>
                        <a:pt x="18" y="41"/>
                      </a:cubicBezTo>
                      <a:cubicBezTo>
                        <a:pt x="19" y="41"/>
                        <a:pt x="19" y="40"/>
                        <a:pt x="20" y="39"/>
                      </a:cubicBezTo>
                      <a:cubicBezTo>
                        <a:pt x="16" y="36"/>
                        <a:pt x="13" y="33"/>
                        <a:pt x="10" y="29"/>
                      </a:cubicBezTo>
                      <a:cubicBezTo>
                        <a:pt x="9" y="28"/>
                        <a:pt x="7" y="29"/>
                        <a:pt x="8" y="30"/>
                      </a:cubicBezTo>
                      <a:cubicBezTo>
                        <a:pt x="10" y="35"/>
                        <a:pt x="14" y="40"/>
                        <a:pt x="16" y="46"/>
                      </a:cubicBezTo>
                      <a:cubicBezTo>
                        <a:pt x="17" y="45"/>
                        <a:pt x="17" y="45"/>
                        <a:pt x="18" y="44"/>
                      </a:cubicBezTo>
                      <a:cubicBezTo>
                        <a:pt x="14" y="41"/>
                        <a:pt x="12" y="37"/>
                        <a:pt x="10" y="33"/>
                      </a:cubicBezTo>
                      <a:cubicBezTo>
                        <a:pt x="9" y="33"/>
                        <a:pt x="9" y="34"/>
                        <a:pt x="8" y="34"/>
                      </a:cubicBezTo>
                      <a:cubicBezTo>
                        <a:pt x="14" y="38"/>
                        <a:pt x="17" y="43"/>
                        <a:pt x="21" y="48"/>
                      </a:cubicBezTo>
                      <a:cubicBezTo>
                        <a:pt x="21" y="47"/>
                        <a:pt x="22" y="47"/>
                        <a:pt x="22" y="47"/>
                      </a:cubicBezTo>
                      <a:cubicBezTo>
                        <a:pt x="17" y="42"/>
                        <a:pt x="13" y="37"/>
                        <a:pt x="9" y="31"/>
                      </a:cubicBezTo>
                      <a:cubicBezTo>
                        <a:pt x="8" y="31"/>
                        <a:pt x="8" y="32"/>
                        <a:pt x="7" y="32"/>
                      </a:cubicBezTo>
                      <a:cubicBezTo>
                        <a:pt x="10" y="36"/>
                        <a:pt x="14" y="39"/>
                        <a:pt x="16" y="44"/>
                      </a:cubicBezTo>
                      <a:cubicBezTo>
                        <a:pt x="17" y="43"/>
                        <a:pt x="17" y="43"/>
                        <a:pt x="18" y="42"/>
                      </a:cubicBezTo>
                      <a:cubicBezTo>
                        <a:pt x="14" y="40"/>
                        <a:pt x="11" y="36"/>
                        <a:pt x="8" y="33"/>
                      </a:cubicBezTo>
                      <a:cubicBezTo>
                        <a:pt x="8" y="31"/>
                        <a:pt x="6" y="32"/>
                        <a:pt x="6" y="34"/>
                      </a:cubicBezTo>
                      <a:cubicBezTo>
                        <a:pt x="8" y="35"/>
                        <a:pt x="9" y="37"/>
                        <a:pt x="10" y="40"/>
                      </a:cubicBezTo>
                      <a:cubicBezTo>
                        <a:pt x="10" y="39"/>
                        <a:pt x="11" y="39"/>
                        <a:pt x="12" y="38"/>
                      </a:cubicBezTo>
                      <a:cubicBezTo>
                        <a:pt x="5" y="33"/>
                        <a:pt x="5" y="25"/>
                        <a:pt x="7" y="18"/>
                      </a:cubicBezTo>
                      <a:cubicBezTo>
                        <a:pt x="7" y="18"/>
                        <a:pt x="6" y="17"/>
                        <a:pt x="5" y="17"/>
                      </a:cubicBezTo>
                      <a:cubicBezTo>
                        <a:pt x="5" y="21"/>
                        <a:pt x="4" y="24"/>
                        <a:pt x="3" y="27"/>
                      </a:cubicBezTo>
                      <a:cubicBezTo>
                        <a:pt x="3" y="27"/>
                        <a:pt x="4" y="27"/>
                        <a:pt x="5" y="27"/>
                      </a:cubicBezTo>
                      <a:cubicBezTo>
                        <a:pt x="5" y="26"/>
                        <a:pt x="5" y="24"/>
                        <a:pt x="5" y="22"/>
                      </a:cubicBezTo>
                      <a:cubicBezTo>
                        <a:pt x="5" y="18"/>
                        <a:pt x="9" y="11"/>
                        <a:pt x="5" y="20"/>
                      </a:cubicBezTo>
                      <a:cubicBezTo>
                        <a:pt x="6" y="20"/>
                        <a:pt x="7" y="20"/>
                        <a:pt x="7" y="21"/>
                      </a:cubicBezTo>
                      <a:cubicBezTo>
                        <a:pt x="9" y="17"/>
                        <a:pt x="9" y="12"/>
                        <a:pt x="13" y="10"/>
                      </a:cubicBezTo>
                      <a:cubicBezTo>
                        <a:pt x="12" y="10"/>
                        <a:pt x="12" y="9"/>
                        <a:pt x="11" y="9"/>
                      </a:cubicBezTo>
                      <a:cubicBezTo>
                        <a:pt x="9" y="11"/>
                        <a:pt x="7" y="13"/>
                        <a:pt x="5" y="15"/>
                      </a:cubicBezTo>
                      <a:cubicBezTo>
                        <a:pt x="9" y="9"/>
                        <a:pt x="11" y="5"/>
                        <a:pt x="19" y="3"/>
                      </a:cubicBezTo>
                      <a:cubicBezTo>
                        <a:pt x="19" y="3"/>
                        <a:pt x="19" y="2"/>
                        <a:pt x="18" y="1"/>
                      </a:cubicBezTo>
                      <a:cubicBezTo>
                        <a:pt x="12" y="4"/>
                        <a:pt x="6" y="10"/>
                        <a:pt x="7" y="18"/>
                      </a:cubicBezTo>
                      <a:cubicBezTo>
                        <a:pt x="7" y="19"/>
                        <a:pt x="9" y="19"/>
                        <a:pt x="9" y="19"/>
                      </a:cubicBezTo>
                      <a:cubicBezTo>
                        <a:pt x="12" y="16"/>
                        <a:pt x="23" y="0"/>
                        <a:pt x="17" y="13"/>
                      </a:cubicBezTo>
                      <a:cubicBezTo>
                        <a:pt x="14" y="18"/>
                        <a:pt x="13" y="23"/>
                        <a:pt x="12" y="29"/>
                      </a:cubicBezTo>
                      <a:cubicBezTo>
                        <a:pt x="12" y="30"/>
                        <a:pt x="14" y="30"/>
                        <a:pt x="15" y="29"/>
                      </a:cubicBezTo>
                      <a:cubicBezTo>
                        <a:pt x="18" y="25"/>
                        <a:pt x="18" y="19"/>
                        <a:pt x="19" y="14"/>
                      </a:cubicBezTo>
                      <a:cubicBezTo>
                        <a:pt x="19" y="12"/>
                        <a:pt x="17" y="12"/>
                        <a:pt x="17" y="13"/>
                      </a:cubicBezTo>
                      <a:cubicBezTo>
                        <a:pt x="14" y="21"/>
                        <a:pt x="12" y="28"/>
                        <a:pt x="14" y="36"/>
                      </a:cubicBezTo>
                      <a:cubicBezTo>
                        <a:pt x="14" y="37"/>
                        <a:pt x="15" y="37"/>
                        <a:pt x="16" y="36"/>
                      </a:cubicBezTo>
                      <a:cubicBezTo>
                        <a:pt x="19" y="29"/>
                        <a:pt x="18" y="19"/>
                        <a:pt x="18" y="12"/>
                      </a:cubicBezTo>
                      <a:cubicBezTo>
                        <a:pt x="18" y="11"/>
                        <a:pt x="17" y="11"/>
                        <a:pt x="17" y="11"/>
                      </a:cubicBezTo>
                      <a:cubicBezTo>
                        <a:pt x="12" y="11"/>
                        <a:pt x="11" y="15"/>
                        <a:pt x="10" y="19"/>
                      </a:cubicBezTo>
                      <a:cubicBezTo>
                        <a:pt x="9" y="20"/>
                        <a:pt x="11" y="21"/>
                        <a:pt x="12" y="20"/>
                      </a:cubicBezTo>
                      <a:cubicBezTo>
                        <a:pt x="15" y="17"/>
                        <a:pt x="17" y="13"/>
                        <a:pt x="19" y="9"/>
                      </a:cubicBezTo>
                      <a:cubicBezTo>
                        <a:pt x="19" y="9"/>
                        <a:pt x="18" y="9"/>
                        <a:pt x="17" y="8"/>
                      </a:cubicBezTo>
                      <a:cubicBezTo>
                        <a:pt x="15" y="12"/>
                        <a:pt x="12" y="17"/>
                        <a:pt x="10" y="21"/>
                      </a:cubicBezTo>
                      <a:cubicBezTo>
                        <a:pt x="11" y="21"/>
                        <a:pt x="11" y="22"/>
                        <a:pt x="12" y="22"/>
                      </a:cubicBezTo>
                      <a:cubicBezTo>
                        <a:pt x="14" y="18"/>
                        <a:pt x="16" y="13"/>
                        <a:pt x="19" y="9"/>
                      </a:cubicBezTo>
                      <a:cubicBezTo>
                        <a:pt x="19" y="9"/>
                        <a:pt x="18" y="8"/>
                        <a:pt x="17" y="8"/>
                      </a:cubicBezTo>
                      <a:cubicBezTo>
                        <a:pt x="17" y="16"/>
                        <a:pt x="14" y="22"/>
                        <a:pt x="13" y="29"/>
                      </a:cubicBezTo>
                      <a:cubicBezTo>
                        <a:pt x="13" y="30"/>
                        <a:pt x="14" y="31"/>
                        <a:pt x="15" y="30"/>
                      </a:cubicBezTo>
                      <a:cubicBezTo>
                        <a:pt x="17" y="26"/>
                        <a:pt x="18" y="23"/>
                        <a:pt x="18" y="19"/>
                      </a:cubicBezTo>
                      <a:cubicBezTo>
                        <a:pt x="18" y="21"/>
                        <a:pt x="17" y="25"/>
                        <a:pt x="17" y="29"/>
                      </a:cubicBezTo>
                      <a:cubicBezTo>
                        <a:pt x="17" y="33"/>
                        <a:pt x="17" y="38"/>
                        <a:pt x="21" y="39"/>
                      </a:cubicBezTo>
                      <a:cubicBezTo>
                        <a:pt x="30" y="42"/>
                        <a:pt x="24" y="19"/>
                        <a:pt x="22" y="17"/>
                      </a:cubicBezTo>
                      <a:cubicBezTo>
                        <a:pt x="22" y="16"/>
                        <a:pt x="20" y="16"/>
                        <a:pt x="20" y="17"/>
                      </a:cubicBezTo>
                      <a:cubicBezTo>
                        <a:pt x="17" y="23"/>
                        <a:pt x="20" y="41"/>
                        <a:pt x="28" y="43"/>
                      </a:cubicBezTo>
                      <a:cubicBezTo>
                        <a:pt x="28" y="44"/>
                        <a:pt x="29" y="43"/>
                        <a:pt x="29" y="43"/>
                      </a:cubicBezTo>
                      <a:cubicBezTo>
                        <a:pt x="33" y="36"/>
                        <a:pt x="29" y="25"/>
                        <a:pt x="24" y="19"/>
                      </a:cubicBezTo>
                      <a:cubicBezTo>
                        <a:pt x="24" y="18"/>
                        <a:pt x="23" y="18"/>
                        <a:pt x="22" y="19"/>
                      </a:cubicBezTo>
                      <a:cubicBezTo>
                        <a:pt x="19" y="25"/>
                        <a:pt x="19" y="41"/>
                        <a:pt x="28" y="44"/>
                      </a:cubicBezTo>
                      <a:cubicBezTo>
                        <a:pt x="28" y="44"/>
                        <a:pt x="29" y="44"/>
                        <a:pt x="29" y="43"/>
                      </a:cubicBezTo>
                      <a:cubicBezTo>
                        <a:pt x="34" y="38"/>
                        <a:pt x="32" y="16"/>
                        <a:pt x="22" y="19"/>
                      </a:cubicBezTo>
                      <a:cubicBezTo>
                        <a:pt x="12" y="21"/>
                        <a:pt x="21" y="39"/>
                        <a:pt x="24" y="43"/>
                      </a:cubicBezTo>
                      <a:cubicBezTo>
                        <a:pt x="26" y="45"/>
                        <a:pt x="29" y="45"/>
                        <a:pt x="31" y="43"/>
                      </a:cubicBezTo>
                      <a:cubicBezTo>
                        <a:pt x="36" y="39"/>
                        <a:pt x="34" y="27"/>
                        <a:pt x="31" y="22"/>
                      </a:cubicBezTo>
                      <a:cubicBezTo>
                        <a:pt x="30" y="20"/>
                        <a:pt x="25" y="13"/>
                        <a:pt x="21" y="18"/>
                      </a:cubicBezTo>
                      <a:cubicBezTo>
                        <a:pt x="17" y="23"/>
                        <a:pt x="17" y="31"/>
                        <a:pt x="20" y="37"/>
                      </a:cubicBezTo>
                      <a:cubicBezTo>
                        <a:pt x="22" y="40"/>
                        <a:pt x="26" y="48"/>
                        <a:pt x="31" y="46"/>
                      </a:cubicBezTo>
                      <a:cubicBezTo>
                        <a:pt x="37" y="43"/>
                        <a:pt x="37" y="35"/>
                        <a:pt x="37" y="29"/>
                      </a:cubicBezTo>
                      <a:cubicBezTo>
                        <a:pt x="36" y="16"/>
                        <a:pt x="20" y="14"/>
                        <a:pt x="19" y="28"/>
                      </a:cubicBezTo>
                      <a:cubicBezTo>
                        <a:pt x="18" y="38"/>
                        <a:pt x="30" y="57"/>
                        <a:pt x="38" y="42"/>
                      </a:cubicBezTo>
                      <a:cubicBezTo>
                        <a:pt x="42" y="36"/>
                        <a:pt x="41" y="27"/>
                        <a:pt x="37" y="22"/>
                      </a:cubicBezTo>
                      <a:cubicBezTo>
                        <a:pt x="33" y="17"/>
                        <a:pt x="27" y="16"/>
                        <a:pt x="23" y="20"/>
                      </a:cubicBezTo>
                      <a:cubicBezTo>
                        <a:pt x="19" y="25"/>
                        <a:pt x="26" y="45"/>
                        <a:pt x="34" y="43"/>
                      </a:cubicBezTo>
                      <a:cubicBezTo>
                        <a:pt x="41" y="41"/>
                        <a:pt x="35" y="21"/>
                        <a:pt x="33" y="17"/>
                      </a:cubicBezTo>
                      <a:cubicBezTo>
                        <a:pt x="33" y="16"/>
                        <a:pt x="31" y="16"/>
                        <a:pt x="31" y="17"/>
                      </a:cubicBezTo>
                      <a:cubicBezTo>
                        <a:pt x="32" y="24"/>
                        <a:pt x="32" y="30"/>
                        <a:pt x="33" y="37"/>
                      </a:cubicBezTo>
                      <a:cubicBezTo>
                        <a:pt x="33" y="39"/>
                        <a:pt x="35" y="39"/>
                        <a:pt x="35" y="37"/>
                      </a:cubicBezTo>
                      <a:cubicBezTo>
                        <a:pt x="35" y="30"/>
                        <a:pt x="35" y="24"/>
                        <a:pt x="34" y="17"/>
                      </a:cubicBezTo>
                      <a:cubicBezTo>
                        <a:pt x="34" y="16"/>
                        <a:pt x="32" y="15"/>
                        <a:pt x="32" y="16"/>
                      </a:cubicBezTo>
                      <a:cubicBezTo>
                        <a:pt x="31" y="22"/>
                        <a:pt x="31" y="27"/>
                        <a:pt x="30" y="33"/>
                      </a:cubicBezTo>
                      <a:cubicBezTo>
                        <a:pt x="30" y="41"/>
                        <a:pt x="29" y="28"/>
                        <a:pt x="28" y="26"/>
                      </a:cubicBezTo>
                      <a:cubicBezTo>
                        <a:pt x="28" y="22"/>
                        <a:pt x="28" y="16"/>
                        <a:pt x="24" y="14"/>
                      </a:cubicBezTo>
                      <a:cubicBezTo>
                        <a:pt x="23" y="14"/>
                        <a:pt x="23" y="14"/>
                        <a:pt x="22" y="15"/>
                      </a:cubicBezTo>
                      <a:cubicBezTo>
                        <a:pt x="20" y="23"/>
                        <a:pt x="19" y="30"/>
                        <a:pt x="19" y="38"/>
                      </a:cubicBezTo>
                      <a:cubicBezTo>
                        <a:pt x="19" y="39"/>
                        <a:pt x="21" y="40"/>
                        <a:pt x="21" y="38"/>
                      </a:cubicBezTo>
                      <a:cubicBezTo>
                        <a:pt x="23" y="30"/>
                        <a:pt x="23" y="22"/>
                        <a:pt x="24" y="15"/>
                      </a:cubicBezTo>
                      <a:cubicBezTo>
                        <a:pt x="24" y="13"/>
                        <a:pt x="22" y="13"/>
                        <a:pt x="22" y="14"/>
                      </a:cubicBezTo>
                      <a:cubicBezTo>
                        <a:pt x="20" y="20"/>
                        <a:pt x="20" y="26"/>
                        <a:pt x="17" y="31"/>
                      </a:cubicBezTo>
                      <a:cubicBezTo>
                        <a:pt x="17" y="31"/>
                        <a:pt x="18" y="31"/>
                        <a:pt x="19" y="31"/>
                      </a:cubicBezTo>
                      <a:cubicBezTo>
                        <a:pt x="18" y="24"/>
                        <a:pt x="20" y="17"/>
                        <a:pt x="21" y="10"/>
                      </a:cubicBezTo>
                      <a:cubicBezTo>
                        <a:pt x="22" y="9"/>
                        <a:pt x="20" y="8"/>
                        <a:pt x="19" y="9"/>
                      </a:cubicBezTo>
                      <a:cubicBezTo>
                        <a:pt x="18" y="11"/>
                        <a:pt x="17" y="14"/>
                        <a:pt x="16" y="16"/>
                      </a:cubicBezTo>
                      <a:cubicBezTo>
                        <a:pt x="15" y="20"/>
                        <a:pt x="14" y="23"/>
                        <a:pt x="13" y="27"/>
                      </a:cubicBezTo>
                      <a:cubicBezTo>
                        <a:pt x="14" y="25"/>
                        <a:pt x="15" y="23"/>
                        <a:pt x="15" y="22"/>
                      </a:cubicBezTo>
                      <a:cubicBezTo>
                        <a:pt x="16" y="19"/>
                        <a:pt x="17" y="17"/>
                        <a:pt x="18" y="14"/>
                      </a:cubicBezTo>
                      <a:cubicBezTo>
                        <a:pt x="20" y="11"/>
                        <a:pt x="19" y="9"/>
                        <a:pt x="18" y="15"/>
                      </a:cubicBezTo>
                      <a:cubicBezTo>
                        <a:pt x="17" y="21"/>
                        <a:pt x="15" y="25"/>
                        <a:pt x="15" y="31"/>
                      </a:cubicBezTo>
                      <a:cubicBezTo>
                        <a:pt x="15" y="32"/>
                        <a:pt x="16" y="32"/>
                        <a:pt x="17" y="32"/>
                      </a:cubicBezTo>
                      <a:cubicBezTo>
                        <a:pt x="20" y="30"/>
                        <a:pt x="20" y="28"/>
                        <a:pt x="21" y="25"/>
                      </a:cubicBezTo>
                      <a:cubicBezTo>
                        <a:pt x="19" y="31"/>
                        <a:pt x="21" y="39"/>
                        <a:pt x="22" y="46"/>
                      </a:cubicBezTo>
                      <a:cubicBezTo>
                        <a:pt x="22" y="46"/>
                        <a:pt x="23" y="47"/>
                        <a:pt x="24" y="46"/>
                      </a:cubicBezTo>
                      <a:cubicBezTo>
                        <a:pt x="28" y="43"/>
                        <a:pt x="27" y="35"/>
                        <a:pt x="27" y="31"/>
                      </a:cubicBezTo>
                      <a:cubicBezTo>
                        <a:pt x="27" y="30"/>
                        <a:pt x="25" y="29"/>
                        <a:pt x="25" y="30"/>
                      </a:cubicBezTo>
                      <a:cubicBezTo>
                        <a:pt x="24" y="35"/>
                        <a:pt x="24" y="39"/>
                        <a:pt x="24" y="44"/>
                      </a:cubicBezTo>
                      <a:cubicBezTo>
                        <a:pt x="24" y="45"/>
                        <a:pt x="26" y="45"/>
                        <a:pt x="26" y="44"/>
                      </a:cubicBezTo>
                      <a:cubicBezTo>
                        <a:pt x="27" y="40"/>
                        <a:pt x="28" y="36"/>
                        <a:pt x="26" y="32"/>
                      </a:cubicBezTo>
                      <a:cubicBezTo>
                        <a:pt x="25" y="31"/>
                        <a:pt x="24" y="31"/>
                        <a:pt x="24" y="32"/>
                      </a:cubicBezTo>
                      <a:cubicBezTo>
                        <a:pt x="22" y="37"/>
                        <a:pt x="22" y="42"/>
                        <a:pt x="24" y="47"/>
                      </a:cubicBezTo>
                      <a:cubicBezTo>
                        <a:pt x="24" y="48"/>
                        <a:pt x="25" y="48"/>
                        <a:pt x="26" y="48"/>
                      </a:cubicBezTo>
                      <a:cubicBezTo>
                        <a:pt x="29" y="45"/>
                        <a:pt x="29" y="40"/>
                        <a:pt x="30" y="35"/>
                      </a:cubicBezTo>
                      <a:cubicBezTo>
                        <a:pt x="29" y="35"/>
                        <a:pt x="29" y="35"/>
                        <a:pt x="28" y="35"/>
                      </a:cubicBezTo>
                      <a:cubicBezTo>
                        <a:pt x="28" y="40"/>
                        <a:pt x="28" y="46"/>
                        <a:pt x="28" y="51"/>
                      </a:cubicBezTo>
                      <a:cubicBezTo>
                        <a:pt x="29" y="52"/>
                        <a:pt x="30" y="52"/>
                        <a:pt x="31" y="51"/>
                      </a:cubicBezTo>
                      <a:cubicBezTo>
                        <a:pt x="32" y="47"/>
                        <a:pt x="32" y="42"/>
                        <a:pt x="32" y="37"/>
                      </a:cubicBezTo>
                      <a:cubicBezTo>
                        <a:pt x="32" y="37"/>
                        <a:pt x="31" y="37"/>
                        <a:pt x="30" y="37"/>
                      </a:cubicBezTo>
                      <a:cubicBezTo>
                        <a:pt x="30" y="42"/>
                        <a:pt x="30" y="46"/>
                        <a:pt x="31" y="51"/>
                      </a:cubicBezTo>
                      <a:cubicBezTo>
                        <a:pt x="31" y="52"/>
                        <a:pt x="33" y="52"/>
                        <a:pt x="33" y="51"/>
                      </a:cubicBezTo>
                      <a:cubicBezTo>
                        <a:pt x="34" y="46"/>
                        <a:pt x="34" y="42"/>
                        <a:pt x="35" y="38"/>
                      </a:cubicBezTo>
                      <a:cubicBezTo>
                        <a:pt x="34" y="38"/>
                        <a:pt x="33" y="37"/>
                        <a:pt x="32" y="37"/>
                      </a:cubicBezTo>
                      <a:cubicBezTo>
                        <a:pt x="33" y="42"/>
                        <a:pt x="32" y="47"/>
                        <a:pt x="33" y="52"/>
                      </a:cubicBezTo>
                      <a:cubicBezTo>
                        <a:pt x="34" y="54"/>
                        <a:pt x="35" y="54"/>
                        <a:pt x="36" y="52"/>
                      </a:cubicBezTo>
                      <a:cubicBezTo>
                        <a:pt x="36" y="48"/>
                        <a:pt x="36" y="44"/>
                        <a:pt x="36" y="40"/>
                      </a:cubicBezTo>
                      <a:cubicBezTo>
                        <a:pt x="36" y="38"/>
                        <a:pt x="34" y="38"/>
                        <a:pt x="34" y="40"/>
                      </a:cubicBezTo>
                      <a:cubicBezTo>
                        <a:pt x="34" y="44"/>
                        <a:pt x="34" y="48"/>
                        <a:pt x="35" y="53"/>
                      </a:cubicBezTo>
                      <a:cubicBezTo>
                        <a:pt x="35" y="54"/>
                        <a:pt x="37" y="54"/>
                        <a:pt x="37" y="53"/>
                      </a:cubicBezTo>
                      <a:cubicBezTo>
                        <a:pt x="38" y="49"/>
                        <a:pt x="38" y="46"/>
                        <a:pt x="37" y="42"/>
                      </a:cubicBezTo>
                      <a:cubicBezTo>
                        <a:pt x="37" y="41"/>
                        <a:pt x="36" y="41"/>
                        <a:pt x="35" y="41"/>
                      </a:cubicBezTo>
                      <a:cubicBezTo>
                        <a:pt x="33" y="43"/>
                        <a:pt x="30" y="46"/>
                        <a:pt x="27" y="47"/>
                      </a:cubicBezTo>
                      <a:cubicBezTo>
                        <a:pt x="26" y="47"/>
                        <a:pt x="31" y="50"/>
                        <a:pt x="32" y="51"/>
                      </a:cubicBezTo>
                      <a:cubicBezTo>
                        <a:pt x="32" y="50"/>
                        <a:pt x="33" y="50"/>
                        <a:pt x="33" y="49"/>
                      </a:cubicBezTo>
                      <a:cubicBezTo>
                        <a:pt x="31" y="47"/>
                        <a:pt x="29" y="45"/>
                        <a:pt x="27" y="43"/>
                      </a:cubicBezTo>
                      <a:cubicBezTo>
                        <a:pt x="26" y="43"/>
                        <a:pt x="26" y="44"/>
                        <a:pt x="25" y="44"/>
                      </a:cubicBezTo>
                      <a:cubicBezTo>
                        <a:pt x="28" y="47"/>
                        <a:pt x="30" y="50"/>
                        <a:pt x="32" y="53"/>
                      </a:cubicBezTo>
                      <a:cubicBezTo>
                        <a:pt x="33" y="53"/>
                        <a:pt x="34" y="52"/>
                        <a:pt x="34" y="52"/>
                      </a:cubicBezTo>
                      <a:cubicBezTo>
                        <a:pt x="29" y="47"/>
                        <a:pt x="24" y="42"/>
                        <a:pt x="18" y="38"/>
                      </a:cubicBezTo>
                      <a:cubicBezTo>
                        <a:pt x="17" y="37"/>
                        <a:pt x="16" y="38"/>
                        <a:pt x="16" y="39"/>
                      </a:cubicBezTo>
                      <a:cubicBezTo>
                        <a:pt x="20" y="45"/>
                        <a:pt x="26" y="49"/>
                        <a:pt x="32" y="52"/>
                      </a:cubicBezTo>
                      <a:cubicBezTo>
                        <a:pt x="32" y="53"/>
                        <a:pt x="34" y="52"/>
                        <a:pt x="33" y="51"/>
                      </a:cubicBezTo>
                      <a:cubicBezTo>
                        <a:pt x="34" y="54"/>
                        <a:pt x="38" y="50"/>
                        <a:pt x="39" y="50"/>
                      </a:cubicBezTo>
                      <a:cubicBezTo>
                        <a:pt x="41" y="48"/>
                        <a:pt x="40" y="44"/>
                        <a:pt x="39" y="42"/>
                      </a:cubicBezTo>
                      <a:cubicBezTo>
                        <a:pt x="38" y="42"/>
                        <a:pt x="38" y="42"/>
                        <a:pt x="37" y="42"/>
                      </a:cubicBezTo>
                      <a:cubicBezTo>
                        <a:pt x="32" y="44"/>
                        <a:pt x="33" y="52"/>
                        <a:pt x="36" y="56"/>
                      </a:cubicBezTo>
                      <a:cubicBezTo>
                        <a:pt x="36" y="56"/>
                        <a:pt x="37" y="56"/>
                        <a:pt x="37" y="56"/>
                      </a:cubicBezTo>
                      <a:cubicBezTo>
                        <a:pt x="43" y="52"/>
                        <a:pt x="42" y="41"/>
                        <a:pt x="42" y="35"/>
                      </a:cubicBezTo>
                      <a:cubicBezTo>
                        <a:pt x="41" y="34"/>
                        <a:pt x="39" y="33"/>
                        <a:pt x="39" y="35"/>
                      </a:cubicBezTo>
                      <a:cubicBezTo>
                        <a:pt x="38" y="41"/>
                        <a:pt x="36" y="47"/>
                        <a:pt x="37" y="53"/>
                      </a:cubicBezTo>
                      <a:cubicBezTo>
                        <a:pt x="38" y="54"/>
                        <a:pt x="39" y="54"/>
                        <a:pt x="40" y="53"/>
                      </a:cubicBezTo>
                      <a:cubicBezTo>
                        <a:pt x="41" y="46"/>
                        <a:pt x="41" y="39"/>
                        <a:pt x="42" y="32"/>
                      </a:cubicBezTo>
                      <a:cubicBezTo>
                        <a:pt x="42" y="32"/>
                        <a:pt x="41" y="32"/>
                        <a:pt x="40" y="32"/>
                      </a:cubicBezTo>
                      <a:cubicBezTo>
                        <a:pt x="42" y="39"/>
                        <a:pt x="39" y="46"/>
                        <a:pt x="39" y="53"/>
                      </a:cubicBezTo>
                      <a:cubicBezTo>
                        <a:pt x="39" y="55"/>
                        <a:pt x="41" y="55"/>
                        <a:pt x="41" y="54"/>
                      </a:cubicBezTo>
                      <a:cubicBezTo>
                        <a:pt x="42" y="48"/>
                        <a:pt x="43" y="42"/>
                        <a:pt x="44" y="37"/>
                      </a:cubicBezTo>
                      <a:cubicBezTo>
                        <a:pt x="43" y="37"/>
                        <a:pt x="42" y="37"/>
                        <a:pt x="42" y="37"/>
                      </a:cubicBezTo>
                      <a:cubicBezTo>
                        <a:pt x="41" y="42"/>
                        <a:pt x="41" y="47"/>
                        <a:pt x="40" y="52"/>
                      </a:cubicBezTo>
                      <a:cubicBezTo>
                        <a:pt x="40" y="54"/>
                        <a:pt x="42" y="54"/>
                        <a:pt x="43" y="53"/>
                      </a:cubicBezTo>
                      <a:cubicBezTo>
                        <a:pt x="44" y="47"/>
                        <a:pt x="44" y="42"/>
                        <a:pt x="46" y="37"/>
                      </a:cubicBezTo>
                      <a:cubicBezTo>
                        <a:pt x="45" y="37"/>
                        <a:pt x="44" y="37"/>
                        <a:pt x="44" y="36"/>
                      </a:cubicBezTo>
                      <a:cubicBezTo>
                        <a:pt x="43" y="41"/>
                        <a:pt x="43" y="46"/>
                        <a:pt x="42" y="50"/>
                      </a:cubicBezTo>
                      <a:cubicBezTo>
                        <a:pt x="43" y="50"/>
                        <a:pt x="44" y="50"/>
                        <a:pt x="45" y="50"/>
                      </a:cubicBezTo>
                      <a:cubicBezTo>
                        <a:pt x="45" y="45"/>
                        <a:pt x="45" y="40"/>
                        <a:pt x="47" y="35"/>
                      </a:cubicBezTo>
                      <a:cubicBezTo>
                        <a:pt x="46" y="35"/>
                        <a:pt x="46" y="35"/>
                        <a:pt x="45" y="34"/>
                      </a:cubicBezTo>
                      <a:cubicBezTo>
                        <a:pt x="45" y="39"/>
                        <a:pt x="44" y="44"/>
                        <a:pt x="44" y="49"/>
                      </a:cubicBezTo>
                      <a:cubicBezTo>
                        <a:pt x="44" y="49"/>
                        <a:pt x="45" y="49"/>
                        <a:pt x="46" y="49"/>
                      </a:cubicBezTo>
                      <a:cubicBezTo>
                        <a:pt x="47" y="44"/>
                        <a:pt x="48" y="32"/>
                        <a:pt x="43" y="28"/>
                      </a:cubicBezTo>
                      <a:cubicBezTo>
                        <a:pt x="42" y="28"/>
                        <a:pt x="42" y="28"/>
                        <a:pt x="41" y="29"/>
                      </a:cubicBezTo>
                      <a:cubicBezTo>
                        <a:pt x="39" y="32"/>
                        <a:pt x="38" y="35"/>
                        <a:pt x="38" y="39"/>
                      </a:cubicBezTo>
                      <a:cubicBezTo>
                        <a:pt x="38" y="41"/>
                        <a:pt x="40" y="41"/>
                        <a:pt x="40" y="40"/>
                      </a:cubicBezTo>
                      <a:cubicBezTo>
                        <a:pt x="42" y="34"/>
                        <a:pt x="42" y="29"/>
                        <a:pt x="43" y="24"/>
                      </a:cubicBezTo>
                      <a:cubicBezTo>
                        <a:pt x="42" y="24"/>
                        <a:pt x="41" y="24"/>
                        <a:pt x="40" y="24"/>
                      </a:cubicBezTo>
                      <a:cubicBezTo>
                        <a:pt x="41" y="30"/>
                        <a:pt x="39" y="36"/>
                        <a:pt x="38" y="42"/>
                      </a:cubicBezTo>
                      <a:cubicBezTo>
                        <a:pt x="38" y="44"/>
                        <a:pt x="40" y="44"/>
                        <a:pt x="41" y="43"/>
                      </a:cubicBezTo>
                      <a:cubicBezTo>
                        <a:pt x="43" y="35"/>
                        <a:pt x="43" y="27"/>
                        <a:pt x="43" y="19"/>
                      </a:cubicBezTo>
                      <a:cubicBezTo>
                        <a:pt x="43" y="17"/>
                        <a:pt x="40" y="17"/>
                        <a:pt x="40" y="19"/>
                      </a:cubicBezTo>
                      <a:cubicBezTo>
                        <a:pt x="40" y="24"/>
                        <a:pt x="39" y="29"/>
                        <a:pt x="37" y="35"/>
                      </a:cubicBezTo>
                      <a:cubicBezTo>
                        <a:pt x="38" y="35"/>
                        <a:pt x="39" y="35"/>
                        <a:pt x="40" y="35"/>
                      </a:cubicBezTo>
                      <a:cubicBezTo>
                        <a:pt x="40" y="29"/>
                        <a:pt x="39" y="22"/>
                        <a:pt x="41" y="16"/>
                      </a:cubicBezTo>
                      <a:cubicBezTo>
                        <a:pt x="40" y="16"/>
                        <a:pt x="39" y="16"/>
                        <a:pt x="39" y="16"/>
                      </a:cubicBezTo>
                      <a:cubicBezTo>
                        <a:pt x="39" y="22"/>
                        <a:pt x="38" y="27"/>
                        <a:pt x="37" y="33"/>
                      </a:cubicBezTo>
                      <a:cubicBezTo>
                        <a:pt x="38" y="33"/>
                        <a:pt x="38" y="33"/>
                        <a:pt x="39" y="33"/>
                      </a:cubicBezTo>
                      <a:cubicBezTo>
                        <a:pt x="39" y="26"/>
                        <a:pt x="40" y="20"/>
                        <a:pt x="40" y="13"/>
                      </a:cubicBezTo>
                      <a:cubicBezTo>
                        <a:pt x="40" y="11"/>
                        <a:pt x="38" y="11"/>
                        <a:pt x="38" y="12"/>
                      </a:cubicBezTo>
                      <a:cubicBezTo>
                        <a:pt x="37" y="19"/>
                        <a:pt x="36" y="25"/>
                        <a:pt x="35" y="32"/>
                      </a:cubicBezTo>
                      <a:cubicBezTo>
                        <a:pt x="36" y="32"/>
                        <a:pt x="37" y="32"/>
                        <a:pt x="38" y="32"/>
                      </a:cubicBezTo>
                      <a:cubicBezTo>
                        <a:pt x="37" y="25"/>
                        <a:pt x="37" y="17"/>
                        <a:pt x="37" y="10"/>
                      </a:cubicBezTo>
                      <a:cubicBezTo>
                        <a:pt x="37" y="9"/>
                        <a:pt x="35" y="9"/>
                        <a:pt x="34" y="10"/>
                      </a:cubicBezTo>
                      <a:cubicBezTo>
                        <a:pt x="34" y="17"/>
                        <a:pt x="33" y="24"/>
                        <a:pt x="32" y="31"/>
                      </a:cubicBezTo>
                      <a:cubicBezTo>
                        <a:pt x="32" y="31"/>
                        <a:pt x="33" y="31"/>
                        <a:pt x="34" y="31"/>
                      </a:cubicBezTo>
                      <a:cubicBezTo>
                        <a:pt x="33" y="25"/>
                        <a:pt x="34" y="18"/>
                        <a:pt x="34" y="12"/>
                      </a:cubicBezTo>
                      <a:cubicBezTo>
                        <a:pt x="34" y="10"/>
                        <a:pt x="32" y="10"/>
                        <a:pt x="32" y="12"/>
                      </a:cubicBezTo>
                      <a:cubicBezTo>
                        <a:pt x="31" y="18"/>
                        <a:pt x="30" y="24"/>
                        <a:pt x="29" y="31"/>
                      </a:cubicBezTo>
                      <a:cubicBezTo>
                        <a:pt x="30" y="31"/>
                        <a:pt x="30" y="31"/>
                        <a:pt x="31" y="31"/>
                      </a:cubicBezTo>
                      <a:cubicBezTo>
                        <a:pt x="31" y="25"/>
                        <a:pt x="32" y="19"/>
                        <a:pt x="32" y="13"/>
                      </a:cubicBezTo>
                      <a:cubicBezTo>
                        <a:pt x="32" y="11"/>
                        <a:pt x="30" y="11"/>
                        <a:pt x="30" y="12"/>
                      </a:cubicBezTo>
                      <a:cubicBezTo>
                        <a:pt x="29" y="17"/>
                        <a:pt x="28" y="23"/>
                        <a:pt x="26" y="27"/>
                      </a:cubicBezTo>
                      <a:cubicBezTo>
                        <a:pt x="27" y="28"/>
                        <a:pt x="28" y="28"/>
                        <a:pt x="29" y="28"/>
                      </a:cubicBezTo>
                      <a:cubicBezTo>
                        <a:pt x="29" y="22"/>
                        <a:pt x="29" y="17"/>
                        <a:pt x="30" y="11"/>
                      </a:cubicBezTo>
                      <a:cubicBezTo>
                        <a:pt x="30" y="10"/>
                        <a:pt x="28" y="10"/>
                        <a:pt x="28" y="11"/>
                      </a:cubicBezTo>
                      <a:cubicBezTo>
                        <a:pt x="27" y="17"/>
                        <a:pt x="26" y="22"/>
                        <a:pt x="25" y="28"/>
                      </a:cubicBezTo>
                      <a:cubicBezTo>
                        <a:pt x="25" y="28"/>
                        <a:pt x="26" y="28"/>
                        <a:pt x="27" y="28"/>
                      </a:cubicBezTo>
                      <a:cubicBezTo>
                        <a:pt x="27" y="22"/>
                        <a:pt x="27" y="17"/>
                        <a:pt x="27" y="11"/>
                      </a:cubicBezTo>
                      <a:cubicBezTo>
                        <a:pt x="27" y="10"/>
                        <a:pt x="25" y="9"/>
                        <a:pt x="25" y="10"/>
                      </a:cubicBezTo>
                      <a:cubicBezTo>
                        <a:pt x="23" y="14"/>
                        <a:pt x="22" y="19"/>
                        <a:pt x="21" y="23"/>
                      </a:cubicBezTo>
                      <a:cubicBezTo>
                        <a:pt x="22" y="23"/>
                        <a:pt x="23" y="23"/>
                        <a:pt x="23" y="23"/>
                      </a:cubicBezTo>
                      <a:cubicBezTo>
                        <a:pt x="22" y="18"/>
                        <a:pt x="24" y="13"/>
                        <a:pt x="23" y="7"/>
                      </a:cubicBezTo>
                      <a:cubicBezTo>
                        <a:pt x="22" y="6"/>
                        <a:pt x="21" y="6"/>
                        <a:pt x="20" y="7"/>
                      </a:cubicBezTo>
                      <a:cubicBezTo>
                        <a:pt x="19" y="12"/>
                        <a:pt x="18" y="16"/>
                        <a:pt x="17" y="21"/>
                      </a:cubicBezTo>
                      <a:cubicBezTo>
                        <a:pt x="17" y="22"/>
                        <a:pt x="19" y="23"/>
                        <a:pt x="19" y="22"/>
                      </a:cubicBezTo>
                      <a:cubicBezTo>
                        <a:pt x="20" y="20"/>
                        <a:pt x="20" y="19"/>
                        <a:pt x="20" y="18"/>
                      </a:cubicBezTo>
                      <a:cubicBezTo>
                        <a:pt x="21" y="16"/>
                        <a:pt x="18" y="16"/>
                        <a:pt x="18" y="17"/>
                      </a:cubicBezTo>
                      <a:cubicBezTo>
                        <a:pt x="18" y="18"/>
                        <a:pt x="17" y="20"/>
                        <a:pt x="17" y="21"/>
                      </a:cubicBezTo>
                      <a:cubicBezTo>
                        <a:pt x="18" y="21"/>
                        <a:pt x="19" y="21"/>
                        <a:pt x="19" y="22"/>
                      </a:cubicBezTo>
                      <a:cubicBezTo>
                        <a:pt x="20" y="17"/>
                        <a:pt x="21" y="12"/>
                        <a:pt x="23" y="8"/>
                      </a:cubicBezTo>
                      <a:cubicBezTo>
                        <a:pt x="22" y="8"/>
                        <a:pt x="21" y="8"/>
                        <a:pt x="20" y="8"/>
                      </a:cubicBezTo>
                      <a:cubicBezTo>
                        <a:pt x="22" y="13"/>
                        <a:pt x="20" y="19"/>
                        <a:pt x="21" y="24"/>
                      </a:cubicBezTo>
                      <a:cubicBezTo>
                        <a:pt x="21" y="25"/>
                        <a:pt x="23" y="25"/>
                        <a:pt x="23" y="24"/>
                      </a:cubicBezTo>
                      <a:cubicBezTo>
                        <a:pt x="24" y="20"/>
                        <a:pt x="25" y="15"/>
                        <a:pt x="27" y="11"/>
                      </a:cubicBezTo>
                      <a:cubicBezTo>
                        <a:pt x="26" y="11"/>
                        <a:pt x="25" y="11"/>
                        <a:pt x="25" y="11"/>
                      </a:cubicBezTo>
                      <a:cubicBezTo>
                        <a:pt x="25" y="17"/>
                        <a:pt x="25" y="22"/>
                        <a:pt x="25" y="28"/>
                      </a:cubicBezTo>
                      <a:cubicBezTo>
                        <a:pt x="25" y="29"/>
                        <a:pt x="27" y="30"/>
                        <a:pt x="27" y="28"/>
                      </a:cubicBezTo>
                      <a:cubicBezTo>
                        <a:pt x="28" y="23"/>
                        <a:pt x="29" y="17"/>
                        <a:pt x="30" y="12"/>
                      </a:cubicBezTo>
                      <a:cubicBezTo>
                        <a:pt x="29" y="12"/>
                        <a:pt x="28" y="12"/>
                        <a:pt x="28" y="11"/>
                      </a:cubicBezTo>
                      <a:cubicBezTo>
                        <a:pt x="27" y="17"/>
                        <a:pt x="26" y="22"/>
                        <a:pt x="26" y="28"/>
                      </a:cubicBezTo>
                      <a:cubicBezTo>
                        <a:pt x="26" y="29"/>
                        <a:pt x="28" y="29"/>
                        <a:pt x="29" y="28"/>
                      </a:cubicBezTo>
                      <a:cubicBezTo>
                        <a:pt x="31" y="23"/>
                        <a:pt x="31" y="18"/>
                        <a:pt x="32" y="13"/>
                      </a:cubicBezTo>
                      <a:cubicBezTo>
                        <a:pt x="32" y="13"/>
                        <a:pt x="31" y="13"/>
                        <a:pt x="30" y="13"/>
                      </a:cubicBezTo>
                      <a:cubicBezTo>
                        <a:pt x="30" y="19"/>
                        <a:pt x="29" y="25"/>
                        <a:pt x="29" y="31"/>
                      </a:cubicBezTo>
                      <a:cubicBezTo>
                        <a:pt x="29" y="32"/>
                        <a:pt x="31" y="32"/>
                        <a:pt x="31" y="31"/>
                      </a:cubicBezTo>
                      <a:cubicBezTo>
                        <a:pt x="33" y="25"/>
                        <a:pt x="34" y="18"/>
                        <a:pt x="34" y="12"/>
                      </a:cubicBezTo>
                      <a:cubicBezTo>
                        <a:pt x="33" y="12"/>
                        <a:pt x="32" y="12"/>
                        <a:pt x="32" y="12"/>
                      </a:cubicBezTo>
                      <a:cubicBezTo>
                        <a:pt x="32" y="18"/>
                        <a:pt x="31" y="25"/>
                        <a:pt x="32" y="31"/>
                      </a:cubicBezTo>
                      <a:cubicBezTo>
                        <a:pt x="32" y="32"/>
                        <a:pt x="34" y="33"/>
                        <a:pt x="34" y="31"/>
                      </a:cubicBezTo>
                      <a:cubicBezTo>
                        <a:pt x="35" y="24"/>
                        <a:pt x="36" y="17"/>
                        <a:pt x="37" y="10"/>
                      </a:cubicBezTo>
                      <a:cubicBezTo>
                        <a:pt x="36" y="10"/>
                        <a:pt x="35" y="10"/>
                        <a:pt x="34" y="10"/>
                      </a:cubicBezTo>
                      <a:cubicBezTo>
                        <a:pt x="35" y="17"/>
                        <a:pt x="35" y="25"/>
                        <a:pt x="35" y="32"/>
                      </a:cubicBezTo>
                      <a:cubicBezTo>
                        <a:pt x="35" y="33"/>
                        <a:pt x="37" y="34"/>
                        <a:pt x="38" y="32"/>
                      </a:cubicBezTo>
                      <a:cubicBezTo>
                        <a:pt x="39" y="26"/>
                        <a:pt x="39" y="19"/>
                        <a:pt x="40" y="13"/>
                      </a:cubicBezTo>
                      <a:cubicBezTo>
                        <a:pt x="39" y="13"/>
                        <a:pt x="38" y="13"/>
                        <a:pt x="38" y="13"/>
                      </a:cubicBezTo>
                      <a:cubicBezTo>
                        <a:pt x="37" y="20"/>
                        <a:pt x="37" y="26"/>
                        <a:pt x="37" y="33"/>
                      </a:cubicBezTo>
                      <a:cubicBezTo>
                        <a:pt x="37" y="35"/>
                        <a:pt x="39" y="35"/>
                        <a:pt x="39" y="34"/>
                      </a:cubicBezTo>
                      <a:cubicBezTo>
                        <a:pt x="40" y="28"/>
                        <a:pt x="41" y="22"/>
                        <a:pt x="41" y="16"/>
                      </a:cubicBezTo>
                      <a:cubicBezTo>
                        <a:pt x="41" y="14"/>
                        <a:pt x="39" y="14"/>
                        <a:pt x="39" y="15"/>
                      </a:cubicBezTo>
                      <a:cubicBezTo>
                        <a:pt x="37" y="22"/>
                        <a:pt x="38" y="29"/>
                        <a:pt x="37" y="35"/>
                      </a:cubicBezTo>
                      <a:cubicBezTo>
                        <a:pt x="37" y="36"/>
                        <a:pt x="39" y="37"/>
                        <a:pt x="40" y="35"/>
                      </a:cubicBezTo>
                      <a:cubicBezTo>
                        <a:pt x="41" y="30"/>
                        <a:pt x="42" y="24"/>
                        <a:pt x="43" y="19"/>
                      </a:cubicBezTo>
                      <a:cubicBezTo>
                        <a:pt x="42" y="19"/>
                        <a:pt x="41" y="19"/>
                        <a:pt x="40" y="19"/>
                      </a:cubicBezTo>
                      <a:cubicBezTo>
                        <a:pt x="40" y="27"/>
                        <a:pt x="41" y="35"/>
                        <a:pt x="38" y="42"/>
                      </a:cubicBezTo>
                      <a:cubicBezTo>
                        <a:pt x="39" y="43"/>
                        <a:pt x="40" y="43"/>
                        <a:pt x="41" y="43"/>
                      </a:cubicBezTo>
                      <a:cubicBezTo>
                        <a:pt x="42" y="36"/>
                        <a:pt x="43" y="30"/>
                        <a:pt x="43" y="24"/>
                      </a:cubicBezTo>
                      <a:cubicBezTo>
                        <a:pt x="43" y="22"/>
                        <a:pt x="40" y="22"/>
                        <a:pt x="40" y="24"/>
                      </a:cubicBezTo>
                      <a:cubicBezTo>
                        <a:pt x="40" y="29"/>
                        <a:pt x="40" y="34"/>
                        <a:pt x="38" y="39"/>
                      </a:cubicBezTo>
                      <a:cubicBezTo>
                        <a:pt x="39" y="39"/>
                        <a:pt x="39" y="39"/>
                        <a:pt x="40" y="39"/>
                      </a:cubicBezTo>
                      <a:cubicBezTo>
                        <a:pt x="40" y="36"/>
                        <a:pt x="41" y="34"/>
                        <a:pt x="43" y="32"/>
                      </a:cubicBezTo>
                      <a:cubicBezTo>
                        <a:pt x="44" y="35"/>
                        <a:pt x="44" y="38"/>
                        <a:pt x="44" y="40"/>
                      </a:cubicBezTo>
                      <a:cubicBezTo>
                        <a:pt x="44" y="43"/>
                        <a:pt x="44" y="46"/>
                        <a:pt x="44" y="49"/>
                      </a:cubicBezTo>
                      <a:cubicBezTo>
                        <a:pt x="44" y="50"/>
                        <a:pt x="46" y="51"/>
                        <a:pt x="46" y="49"/>
                      </a:cubicBezTo>
                      <a:cubicBezTo>
                        <a:pt x="47" y="44"/>
                        <a:pt x="47" y="40"/>
                        <a:pt x="47" y="34"/>
                      </a:cubicBezTo>
                      <a:cubicBezTo>
                        <a:pt x="47" y="33"/>
                        <a:pt x="45" y="33"/>
                        <a:pt x="45" y="34"/>
                      </a:cubicBezTo>
                      <a:cubicBezTo>
                        <a:pt x="42" y="39"/>
                        <a:pt x="42" y="45"/>
                        <a:pt x="42" y="50"/>
                      </a:cubicBezTo>
                      <a:cubicBezTo>
                        <a:pt x="42" y="52"/>
                        <a:pt x="44" y="52"/>
                        <a:pt x="45" y="50"/>
                      </a:cubicBezTo>
                      <a:cubicBezTo>
                        <a:pt x="45" y="46"/>
                        <a:pt x="46" y="41"/>
                        <a:pt x="46" y="36"/>
                      </a:cubicBezTo>
                      <a:cubicBezTo>
                        <a:pt x="46" y="35"/>
                        <a:pt x="44" y="35"/>
                        <a:pt x="44" y="36"/>
                      </a:cubicBezTo>
                      <a:cubicBezTo>
                        <a:pt x="42" y="41"/>
                        <a:pt x="42" y="47"/>
                        <a:pt x="40" y="52"/>
                      </a:cubicBezTo>
                      <a:cubicBezTo>
                        <a:pt x="41" y="52"/>
                        <a:pt x="42" y="52"/>
                        <a:pt x="43" y="52"/>
                      </a:cubicBezTo>
                      <a:cubicBezTo>
                        <a:pt x="43" y="47"/>
                        <a:pt x="44" y="42"/>
                        <a:pt x="44" y="37"/>
                      </a:cubicBezTo>
                      <a:cubicBezTo>
                        <a:pt x="44" y="35"/>
                        <a:pt x="42" y="35"/>
                        <a:pt x="42" y="36"/>
                      </a:cubicBezTo>
                      <a:cubicBezTo>
                        <a:pt x="40" y="42"/>
                        <a:pt x="40" y="48"/>
                        <a:pt x="39" y="53"/>
                      </a:cubicBezTo>
                      <a:cubicBezTo>
                        <a:pt x="40" y="53"/>
                        <a:pt x="40" y="53"/>
                        <a:pt x="41" y="53"/>
                      </a:cubicBezTo>
                      <a:cubicBezTo>
                        <a:pt x="42" y="46"/>
                        <a:pt x="44" y="39"/>
                        <a:pt x="42" y="32"/>
                      </a:cubicBezTo>
                      <a:cubicBezTo>
                        <a:pt x="42" y="31"/>
                        <a:pt x="40" y="31"/>
                        <a:pt x="40" y="32"/>
                      </a:cubicBezTo>
                      <a:cubicBezTo>
                        <a:pt x="39" y="39"/>
                        <a:pt x="39" y="46"/>
                        <a:pt x="37" y="52"/>
                      </a:cubicBezTo>
                      <a:cubicBezTo>
                        <a:pt x="38" y="52"/>
                        <a:pt x="39" y="52"/>
                        <a:pt x="40" y="52"/>
                      </a:cubicBezTo>
                      <a:cubicBezTo>
                        <a:pt x="38" y="47"/>
                        <a:pt x="40" y="41"/>
                        <a:pt x="41" y="35"/>
                      </a:cubicBezTo>
                      <a:cubicBezTo>
                        <a:pt x="41" y="35"/>
                        <a:pt x="40" y="35"/>
                        <a:pt x="39" y="35"/>
                      </a:cubicBezTo>
                      <a:cubicBezTo>
                        <a:pt x="39" y="38"/>
                        <a:pt x="39" y="41"/>
                        <a:pt x="39" y="44"/>
                      </a:cubicBezTo>
                      <a:cubicBezTo>
                        <a:pt x="39" y="46"/>
                        <a:pt x="39" y="48"/>
                        <a:pt x="39" y="50"/>
                      </a:cubicBezTo>
                      <a:cubicBezTo>
                        <a:pt x="38" y="50"/>
                        <a:pt x="37" y="50"/>
                        <a:pt x="36" y="51"/>
                      </a:cubicBezTo>
                      <a:cubicBezTo>
                        <a:pt x="37" y="46"/>
                        <a:pt x="36" y="45"/>
                        <a:pt x="33" y="50"/>
                      </a:cubicBezTo>
                      <a:cubicBezTo>
                        <a:pt x="32" y="49"/>
                        <a:pt x="31" y="50"/>
                        <a:pt x="31" y="51"/>
                      </a:cubicBezTo>
                      <a:cubicBezTo>
                        <a:pt x="31" y="47"/>
                        <a:pt x="21" y="42"/>
                        <a:pt x="18" y="38"/>
                      </a:cubicBezTo>
                      <a:cubicBezTo>
                        <a:pt x="18" y="38"/>
                        <a:pt x="17" y="39"/>
                        <a:pt x="17" y="39"/>
                      </a:cubicBezTo>
                      <a:cubicBezTo>
                        <a:pt x="22" y="44"/>
                        <a:pt x="27" y="49"/>
                        <a:pt x="33" y="53"/>
                      </a:cubicBezTo>
                      <a:cubicBezTo>
                        <a:pt x="34" y="54"/>
                        <a:pt x="35" y="53"/>
                        <a:pt x="34" y="52"/>
                      </a:cubicBezTo>
                      <a:cubicBezTo>
                        <a:pt x="32" y="49"/>
                        <a:pt x="30" y="46"/>
                        <a:pt x="27" y="43"/>
                      </a:cubicBezTo>
                      <a:cubicBezTo>
                        <a:pt x="26" y="42"/>
                        <a:pt x="24" y="43"/>
                        <a:pt x="25" y="44"/>
                      </a:cubicBezTo>
                      <a:cubicBezTo>
                        <a:pt x="27" y="47"/>
                        <a:pt x="29" y="49"/>
                        <a:pt x="32" y="51"/>
                      </a:cubicBezTo>
                      <a:cubicBezTo>
                        <a:pt x="33" y="52"/>
                        <a:pt x="34" y="50"/>
                        <a:pt x="33" y="49"/>
                      </a:cubicBezTo>
                      <a:cubicBezTo>
                        <a:pt x="31" y="47"/>
                        <a:pt x="23" y="40"/>
                        <a:pt x="23" y="47"/>
                      </a:cubicBezTo>
                      <a:cubicBezTo>
                        <a:pt x="23" y="55"/>
                        <a:pt x="39" y="37"/>
                        <a:pt x="35" y="52"/>
                      </a:cubicBezTo>
                      <a:cubicBezTo>
                        <a:pt x="36" y="52"/>
                        <a:pt x="36" y="52"/>
                        <a:pt x="37" y="52"/>
                      </a:cubicBezTo>
                      <a:cubicBezTo>
                        <a:pt x="36" y="48"/>
                        <a:pt x="36" y="44"/>
                        <a:pt x="36" y="40"/>
                      </a:cubicBezTo>
                      <a:cubicBezTo>
                        <a:pt x="35" y="40"/>
                        <a:pt x="35" y="40"/>
                        <a:pt x="34" y="40"/>
                      </a:cubicBezTo>
                      <a:cubicBezTo>
                        <a:pt x="34" y="44"/>
                        <a:pt x="34" y="48"/>
                        <a:pt x="33" y="52"/>
                      </a:cubicBezTo>
                      <a:cubicBezTo>
                        <a:pt x="34" y="52"/>
                        <a:pt x="35" y="52"/>
                        <a:pt x="36" y="52"/>
                      </a:cubicBezTo>
                      <a:cubicBezTo>
                        <a:pt x="34" y="47"/>
                        <a:pt x="35" y="42"/>
                        <a:pt x="35" y="37"/>
                      </a:cubicBezTo>
                      <a:cubicBezTo>
                        <a:pt x="34" y="36"/>
                        <a:pt x="32" y="36"/>
                        <a:pt x="32" y="37"/>
                      </a:cubicBezTo>
                      <a:cubicBezTo>
                        <a:pt x="32" y="41"/>
                        <a:pt x="32" y="46"/>
                        <a:pt x="31" y="50"/>
                      </a:cubicBezTo>
                      <a:cubicBezTo>
                        <a:pt x="32" y="50"/>
                        <a:pt x="32" y="50"/>
                        <a:pt x="33" y="51"/>
                      </a:cubicBezTo>
                      <a:cubicBezTo>
                        <a:pt x="33" y="46"/>
                        <a:pt x="33" y="42"/>
                        <a:pt x="32" y="37"/>
                      </a:cubicBezTo>
                      <a:cubicBezTo>
                        <a:pt x="32" y="36"/>
                        <a:pt x="30" y="36"/>
                        <a:pt x="30" y="37"/>
                      </a:cubicBezTo>
                      <a:cubicBezTo>
                        <a:pt x="30" y="42"/>
                        <a:pt x="29" y="46"/>
                        <a:pt x="28" y="50"/>
                      </a:cubicBezTo>
                      <a:cubicBezTo>
                        <a:pt x="29" y="51"/>
                        <a:pt x="30" y="51"/>
                        <a:pt x="31" y="51"/>
                      </a:cubicBezTo>
                      <a:cubicBezTo>
                        <a:pt x="30" y="46"/>
                        <a:pt x="30" y="40"/>
                        <a:pt x="30" y="35"/>
                      </a:cubicBezTo>
                      <a:cubicBezTo>
                        <a:pt x="30" y="34"/>
                        <a:pt x="28" y="34"/>
                        <a:pt x="28" y="35"/>
                      </a:cubicBezTo>
                      <a:cubicBezTo>
                        <a:pt x="28" y="36"/>
                        <a:pt x="28" y="36"/>
                        <a:pt x="27" y="37"/>
                      </a:cubicBezTo>
                      <a:cubicBezTo>
                        <a:pt x="28" y="41"/>
                        <a:pt x="27" y="42"/>
                        <a:pt x="25" y="41"/>
                      </a:cubicBezTo>
                      <a:cubicBezTo>
                        <a:pt x="26" y="35"/>
                        <a:pt x="26" y="33"/>
                        <a:pt x="25" y="38"/>
                      </a:cubicBezTo>
                      <a:cubicBezTo>
                        <a:pt x="24" y="40"/>
                        <a:pt x="24" y="42"/>
                        <a:pt x="24" y="44"/>
                      </a:cubicBezTo>
                      <a:cubicBezTo>
                        <a:pt x="25" y="44"/>
                        <a:pt x="25" y="44"/>
                        <a:pt x="26" y="44"/>
                      </a:cubicBezTo>
                      <a:cubicBezTo>
                        <a:pt x="26" y="39"/>
                        <a:pt x="26" y="35"/>
                        <a:pt x="27" y="31"/>
                      </a:cubicBezTo>
                      <a:cubicBezTo>
                        <a:pt x="26" y="31"/>
                        <a:pt x="26" y="31"/>
                        <a:pt x="25" y="31"/>
                      </a:cubicBezTo>
                      <a:cubicBezTo>
                        <a:pt x="25" y="34"/>
                        <a:pt x="25" y="38"/>
                        <a:pt x="24" y="42"/>
                      </a:cubicBezTo>
                      <a:cubicBezTo>
                        <a:pt x="23" y="39"/>
                        <a:pt x="23" y="36"/>
                        <a:pt x="23" y="33"/>
                      </a:cubicBezTo>
                      <a:cubicBezTo>
                        <a:pt x="23" y="29"/>
                        <a:pt x="23" y="25"/>
                        <a:pt x="22" y="21"/>
                      </a:cubicBezTo>
                      <a:cubicBezTo>
                        <a:pt x="22" y="21"/>
                        <a:pt x="21" y="20"/>
                        <a:pt x="20" y="21"/>
                      </a:cubicBezTo>
                      <a:cubicBezTo>
                        <a:pt x="19" y="22"/>
                        <a:pt x="18" y="27"/>
                        <a:pt x="18" y="25"/>
                      </a:cubicBezTo>
                      <a:cubicBezTo>
                        <a:pt x="19" y="20"/>
                        <a:pt x="21" y="15"/>
                        <a:pt x="21" y="10"/>
                      </a:cubicBezTo>
                      <a:cubicBezTo>
                        <a:pt x="21" y="9"/>
                        <a:pt x="20" y="8"/>
                        <a:pt x="19" y="9"/>
                      </a:cubicBezTo>
                      <a:cubicBezTo>
                        <a:pt x="15" y="12"/>
                        <a:pt x="9" y="25"/>
                        <a:pt x="11" y="30"/>
                      </a:cubicBezTo>
                      <a:cubicBezTo>
                        <a:pt x="11" y="30"/>
                        <a:pt x="13" y="31"/>
                        <a:pt x="13" y="30"/>
                      </a:cubicBezTo>
                      <a:cubicBezTo>
                        <a:pt x="16" y="23"/>
                        <a:pt x="18" y="16"/>
                        <a:pt x="21" y="10"/>
                      </a:cubicBezTo>
                      <a:cubicBezTo>
                        <a:pt x="21" y="10"/>
                        <a:pt x="20" y="9"/>
                        <a:pt x="19" y="9"/>
                      </a:cubicBezTo>
                      <a:cubicBezTo>
                        <a:pt x="18" y="17"/>
                        <a:pt x="16" y="24"/>
                        <a:pt x="17" y="31"/>
                      </a:cubicBezTo>
                      <a:cubicBezTo>
                        <a:pt x="17" y="32"/>
                        <a:pt x="18" y="33"/>
                        <a:pt x="19" y="32"/>
                      </a:cubicBezTo>
                      <a:cubicBezTo>
                        <a:pt x="22" y="27"/>
                        <a:pt x="23" y="21"/>
                        <a:pt x="24" y="15"/>
                      </a:cubicBezTo>
                      <a:cubicBezTo>
                        <a:pt x="23" y="15"/>
                        <a:pt x="22" y="15"/>
                        <a:pt x="22" y="15"/>
                      </a:cubicBezTo>
                      <a:cubicBezTo>
                        <a:pt x="21" y="22"/>
                        <a:pt x="20" y="30"/>
                        <a:pt x="19" y="38"/>
                      </a:cubicBezTo>
                      <a:cubicBezTo>
                        <a:pt x="20" y="38"/>
                        <a:pt x="21" y="38"/>
                        <a:pt x="22" y="38"/>
                      </a:cubicBezTo>
                      <a:cubicBezTo>
                        <a:pt x="21" y="34"/>
                        <a:pt x="22" y="29"/>
                        <a:pt x="22" y="25"/>
                      </a:cubicBezTo>
                      <a:cubicBezTo>
                        <a:pt x="22" y="25"/>
                        <a:pt x="24" y="16"/>
                        <a:pt x="25" y="19"/>
                      </a:cubicBezTo>
                      <a:cubicBezTo>
                        <a:pt x="26" y="23"/>
                        <a:pt x="26" y="27"/>
                        <a:pt x="27" y="32"/>
                      </a:cubicBezTo>
                      <a:cubicBezTo>
                        <a:pt x="27" y="34"/>
                        <a:pt x="27" y="40"/>
                        <a:pt x="31" y="41"/>
                      </a:cubicBezTo>
                      <a:cubicBezTo>
                        <a:pt x="31" y="41"/>
                        <a:pt x="32" y="40"/>
                        <a:pt x="32" y="40"/>
                      </a:cubicBezTo>
                      <a:cubicBezTo>
                        <a:pt x="33" y="32"/>
                        <a:pt x="33" y="25"/>
                        <a:pt x="34" y="17"/>
                      </a:cubicBezTo>
                      <a:cubicBezTo>
                        <a:pt x="33" y="17"/>
                        <a:pt x="33" y="17"/>
                        <a:pt x="32" y="17"/>
                      </a:cubicBezTo>
                      <a:cubicBezTo>
                        <a:pt x="32" y="24"/>
                        <a:pt x="33" y="30"/>
                        <a:pt x="33" y="37"/>
                      </a:cubicBezTo>
                      <a:cubicBezTo>
                        <a:pt x="34" y="37"/>
                        <a:pt x="34" y="37"/>
                        <a:pt x="35" y="37"/>
                      </a:cubicBezTo>
                      <a:cubicBezTo>
                        <a:pt x="34" y="30"/>
                        <a:pt x="34" y="24"/>
                        <a:pt x="34" y="17"/>
                      </a:cubicBezTo>
                      <a:cubicBezTo>
                        <a:pt x="33" y="17"/>
                        <a:pt x="32" y="17"/>
                        <a:pt x="31" y="17"/>
                      </a:cubicBezTo>
                      <a:cubicBezTo>
                        <a:pt x="34" y="24"/>
                        <a:pt x="36" y="33"/>
                        <a:pt x="34" y="40"/>
                      </a:cubicBezTo>
                      <a:cubicBezTo>
                        <a:pt x="33" y="46"/>
                        <a:pt x="25" y="29"/>
                        <a:pt x="26" y="31"/>
                      </a:cubicBezTo>
                      <a:cubicBezTo>
                        <a:pt x="25" y="30"/>
                        <a:pt x="25" y="30"/>
                        <a:pt x="25" y="29"/>
                      </a:cubicBezTo>
                      <a:cubicBezTo>
                        <a:pt x="22" y="22"/>
                        <a:pt x="26" y="21"/>
                        <a:pt x="37" y="26"/>
                      </a:cubicBezTo>
                      <a:cubicBezTo>
                        <a:pt x="38" y="30"/>
                        <a:pt x="38" y="35"/>
                        <a:pt x="37" y="39"/>
                      </a:cubicBezTo>
                      <a:cubicBezTo>
                        <a:pt x="30" y="43"/>
                        <a:pt x="25" y="43"/>
                        <a:pt x="23" y="38"/>
                      </a:cubicBezTo>
                      <a:cubicBezTo>
                        <a:pt x="23" y="37"/>
                        <a:pt x="22" y="35"/>
                        <a:pt x="22" y="33"/>
                      </a:cubicBezTo>
                      <a:cubicBezTo>
                        <a:pt x="21" y="32"/>
                        <a:pt x="21" y="31"/>
                        <a:pt x="21" y="30"/>
                      </a:cubicBezTo>
                      <a:cubicBezTo>
                        <a:pt x="20" y="24"/>
                        <a:pt x="24" y="22"/>
                        <a:pt x="33" y="24"/>
                      </a:cubicBezTo>
                      <a:cubicBezTo>
                        <a:pt x="35" y="26"/>
                        <a:pt x="35" y="30"/>
                        <a:pt x="35" y="33"/>
                      </a:cubicBezTo>
                      <a:cubicBezTo>
                        <a:pt x="35" y="36"/>
                        <a:pt x="33" y="47"/>
                        <a:pt x="26" y="42"/>
                      </a:cubicBezTo>
                      <a:cubicBezTo>
                        <a:pt x="22" y="39"/>
                        <a:pt x="21" y="31"/>
                        <a:pt x="20" y="27"/>
                      </a:cubicBezTo>
                      <a:cubicBezTo>
                        <a:pt x="20" y="26"/>
                        <a:pt x="20" y="25"/>
                        <a:pt x="20" y="25"/>
                      </a:cubicBezTo>
                      <a:cubicBezTo>
                        <a:pt x="28" y="22"/>
                        <a:pt x="32" y="25"/>
                        <a:pt x="31" y="31"/>
                      </a:cubicBezTo>
                      <a:cubicBezTo>
                        <a:pt x="31" y="32"/>
                        <a:pt x="31" y="46"/>
                        <a:pt x="26" y="41"/>
                      </a:cubicBezTo>
                      <a:cubicBezTo>
                        <a:pt x="22" y="38"/>
                        <a:pt x="21" y="32"/>
                        <a:pt x="20" y="28"/>
                      </a:cubicBezTo>
                      <a:cubicBezTo>
                        <a:pt x="20" y="27"/>
                        <a:pt x="20" y="26"/>
                        <a:pt x="20" y="26"/>
                      </a:cubicBezTo>
                      <a:cubicBezTo>
                        <a:pt x="20" y="22"/>
                        <a:pt x="22" y="22"/>
                        <a:pt x="27" y="24"/>
                      </a:cubicBezTo>
                      <a:cubicBezTo>
                        <a:pt x="28" y="26"/>
                        <a:pt x="29" y="29"/>
                        <a:pt x="29" y="32"/>
                      </a:cubicBezTo>
                      <a:cubicBezTo>
                        <a:pt x="29" y="32"/>
                        <a:pt x="29" y="33"/>
                        <a:pt x="30" y="34"/>
                      </a:cubicBezTo>
                      <a:cubicBezTo>
                        <a:pt x="30" y="37"/>
                        <a:pt x="29" y="38"/>
                        <a:pt x="24" y="37"/>
                      </a:cubicBezTo>
                      <a:cubicBezTo>
                        <a:pt x="23" y="34"/>
                        <a:pt x="23" y="30"/>
                        <a:pt x="23" y="27"/>
                      </a:cubicBezTo>
                      <a:cubicBezTo>
                        <a:pt x="23" y="18"/>
                        <a:pt x="25" y="23"/>
                        <a:pt x="26" y="28"/>
                      </a:cubicBezTo>
                      <a:cubicBezTo>
                        <a:pt x="27" y="31"/>
                        <a:pt x="28" y="34"/>
                        <a:pt x="28" y="37"/>
                      </a:cubicBezTo>
                      <a:cubicBezTo>
                        <a:pt x="28" y="43"/>
                        <a:pt x="24" y="34"/>
                        <a:pt x="23" y="33"/>
                      </a:cubicBezTo>
                      <a:cubicBezTo>
                        <a:pt x="22" y="28"/>
                        <a:pt x="23" y="22"/>
                        <a:pt x="20" y="19"/>
                      </a:cubicBezTo>
                      <a:cubicBezTo>
                        <a:pt x="23" y="22"/>
                        <a:pt x="24" y="29"/>
                        <a:pt x="23" y="34"/>
                      </a:cubicBezTo>
                      <a:cubicBezTo>
                        <a:pt x="22" y="33"/>
                        <a:pt x="21" y="33"/>
                        <a:pt x="19" y="33"/>
                      </a:cubicBezTo>
                      <a:cubicBezTo>
                        <a:pt x="19" y="31"/>
                        <a:pt x="19" y="30"/>
                        <a:pt x="19" y="29"/>
                      </a:cubicBezTo>
                      <a:cubicBezTo>
                        <a:pt x="19" y="27"/>
                        <a:pt x="20" y="25"/>
                        <a:pt x="20" y="22"/>
                      </a:cubicBezTo>
                      <a:cubicBezTo>
                        <a:pt x="20" y="20"/>
                        <a:pt x="21" y="17"/>
                        <a:pt x="19" y="15"/>
                      </a:cubicBezTo>
                      <a:cubicBezTo>
                        <a:pt x="19" y="14"/>
                        <a:pt x="17" y="14"/>
                        <a:pt x="17" y="15"/>
                      </a:cubicBezTo>
                      <a:cubicBezTo>
                        <a:pt x="16" y="20"/>
                        <a:pt x="15" y="25"/>
                        <a:pt x="13" y="29"/>
                      </a:cubicBezTo>
                      <a:cubicBezTo>
                        <a:pt x="14" y="29"/>
                        <a:pt x="14" y="30"/>
                        <a:pt x="15" y="30"/>
                      </a:cubicBezTo>
                      <a:cubicBezTo>
                        <a:pt x="16" y="22"/>
                        <a:pt x="20" y="16"/>
                        <a:pt x="20" y="8"/>
                      </a:cubicBezTo>
                      <a:cubicBezTo>
                        <a:pt x="20" y="7"/>
                        <a:pt x="18" y="7"/>
                        <a:pt x="17" y="8"/>
                      </a:cubicBezTo>
                      <a:cubicBezTo>
                        <a:pt x="14" y="12"/>
                        <a:pt x="12" y="16"/>
                        <a:pt x="10" y="21"/>
                      </a:cubicBezTo>
                      <a:cubicBezTo>
                        <a:pt x="9" y="22"/>
                        <a:pt x="11" y="23"/>
                        <a:pt x="12" y="22"/>
                      </a:cubicBezTo>
                      <a:cubicBezTo>
                        <a:pt x="14" y="18"/>
                        <a:pt x="17" y="14"/>
                        <a:pt x="19" y="9"/>
                      </a:cubicBezTo>
                      <a:cubicBezTo>
                        <a:pt x="20" y="8"/>
                        <a:pt x="18" y="7"/>
                        <a:pt x="17" y="8"/>
                      </a:cubicBezTo>
                      <a:cubicBezTo>
                        <a:pt x="15" y="12"/>
                        <a:pt x="13" y="15"/>
                        <a:pt x="10" y="18"/>
                      </a:cubicBezTo>
                      <a:cubicBezTo>
                        <a:pt x="11" y="18"/>
                        <a:pt x="11" y="19"/>
                        <a:pt x="12" y="19"/>
                      </a:cubicBezTo>
                      <a:cubicBezTo>
                        <a:pt x="12" y="16"/>
                        <a:pt x="13" y="15"/>
                        <a:pt x="16" y="15"/>
                      </a:cubicBezTo>
                      <a:cubicBezTo>
                        <a:pt x="16" y="17"/>
                        <a:pt x="16" y="19"/>
                        <a:pt x="15" y="21"/>
                      </a:cubicBezTo>
                      <a:cubicBezTo>
                        <a:pt x="15" y="26"/>
                        <a:pt x="15" y="31"/>
                        <a:pt x="14" y="35"/>
                      </a:cubicBezTo>
                      <a:cubicBezTo>
                        <a:pt x="14" y="35"/>
                        <a:pt x="15" y="35"/>
                        <a:pt x="16" y="35"/>
                      </a:cubicBezTo>
                      <a:cubicBezTo>
                        <a:pt x="15" y="28"/>
                        <a:pt x="17" y="21"/>
                        <a:pt x="19" y="14"/>
                      </a:cubicBezTo>
                      <a:cubicBezTo>
                        <a:pt x="18" y="14"/>
                        <a:pt x="17" y="14"/>
                        <a:pt x="17" y="14"/>
                      </a:cubicBezTo>
                      <a:cubicBezTo>
                        <a:pt x="16" y="19"/>
                        <a:pt x="16" y="24"/>
                        <a:pt x="13" y="28"/>
                      </a:cubicBezTo>
                      <a:cubicBezTo>
                        <a:pt x="13" y="29"/>
                        <a:pt x="14" y="29"/>
                        <a:pt x="15" y="29"/>
                      </a:cubicBezTo>
                      <a:cubicBezTo>
                        <a:pt x="15" y="20"/>
                        <a:pt x="20" y="14"/>
                        <a:pt x="22" y="6"/>
                      </a:cubicBezTo>
                      <a:cubicBezTo>
                        <a:pt x="22" y="5"/>
                        <a:pt x="21" y="4"/>
                        <a:pt x="21" y="4"/>
                      </a:cubicBezTo>
                      <a:cubicBezTo>
                        <a:pt x="18" y="5"/>
                        <a:pt x="16" y="5"/>
                        <a:pt x="14" y="7"/>
                      </a:cubicBezTo>
                      <a:cubicBezTo>
                        <a:pt x="13" y="8"/>
                        <a:pt x="12" y="10"/>
                        <a:pt x="11" y="12"/>
                      </a:cubicBezTo>
                      <a:cubicBezTo>
                        <a:pt x="9" y="16"/>
                        <a:pt x="9" y="14"/>
                        <a:pt x="13" y="7"/>
                      </a:cubicBezTo>
                      <a:cubicBezTo>
                        <a:pt x="15" y="5"/>
                        <a:pt x="17" y="4"/>
                        <a:pt x="20" y="3"/>
                      </a:cubicBezTo>
                      <a:cubicBezTo>
                        <a:pt x="21" y="3"/>
                        <a:pt x="20" y="1"/>
                        <a:pt x="19" y="1"/>
                      </a:cubicBezTo>
                      <a:cubicBezTo>
                        <a:pt x="11" y="2"/>
                        <a:pt x="0" y="10"/>
                        <a:pt x="3" y="19"/>
                      </a:cubicBezTo>
                      <a:cubicBezTo>
                        <a:pt x="3" y="20"/>
                        <a:pt x="4" y="20"/>
                        <a:pt x="5" y="19"/>
                      </a:cubicBezTo>
                      <a:cubicBezTo>
                        <a:pt x="7" y="16"/>
                        <a:pt x="10" y="13"/>
                        <a:pt x="13" y="10"/>
                      </a:cubicBezTo>
                      <a:cubicBezTo>
                        <a:pt x="14" y="9"/>
                        <a:pt x="13" y="8"/>
                        <a:pt x="12" y="8"/>
                      </a:cubicBezTo>
                      <a:cubicBezTo>
                        <a:pt x="8" y="10"/>
                        <a:pt x="7" y="12"/>
                        <a:pt x="5" y="15"/>
                      </a:cubicBezTo>
                      <a:cubicBezTo>
                        <a:pt x="5" y="16"/>
                        <a:pt x="5" y="17"/>
                        <a:pt x="6" y="17"/>
                      </a:cubicBezTo>
                      <a:cubicBezTo>
                        <a:pt x="10" y="17"/>
                        <a:pt x="13" y="14"/>
                        <a:pt x="16" y="11"/>
                      </a:cubicBezTo>
                      <a:cubicBezTo>
                        <a:pt x="16" y="10"/>
                        <a:pt x="15" y="9"/>
                        <a:pt x="15" y="9"/>
                      </a:cubicBezTo>
                      <a:cubicBezTo>
                        <a:pt x="9" y="8"/>
                        <a:pt x="7" y="16"/>
                        <a:pt x="5" y="20"/>
                      </a:cubicBezTo>
                      <a:cubicBezTo>
                        <a:pt x="4" y="21"/>
                        <a:pt x="7" y="22"/>
                        <a:pt x="7" y="21"/>
                      </a:cubicBezTo>
                      <a:cubicBezTo>
                        <a:pt x="9" y="17"/>
                        <a:pt x="10" y="14"/>
                        <a:pt x="9" y="11"/>
                      </a:cubicBezTo>
                      <a:cubicBezTo>
                        <a:pt x="9" y="10"/>
                        <a:pt x="8" y="9"/>
                        <a:pt x="8" y="10"/>
                      </a:cubicBezTo>
                      <a:cubicBezTo>
                        <a:pt x="2" y="12"/>
                        <a:pt x="2" y="22"/>
                        <a:pt x="3" y="27"/>
                      </a:cubicBezTo>
                      <a:cubicBezTo>
                        <a:pt x="3" y="28"/>
                        <a:pt x="4" y="29"/>
                        <a:pt x="5" y="28"/>
                      </a:cubicBezTo>
                      <a:cubicBezTo>
                        <a:pt x="6" y="24"/>
                        <a:pt x="7" y="21"/>
                        <a:pt x="7" y="17"/>
                      </a:cubicBezTo>
                      <a:cubicBezTo>
                        <a:pt x="8" y="16"/>
                        <a:pt x="5" y="16"/>
                        <a:pt x="5" y="17"/>
                      </a:cubicBezTo>
                      <a:cubicBezTo>
                        <a:pt x="3" y="25"/>
                        <a:pt x="3" y="34"/>
                        <a:pt x="10" y="40"/>
                      </a:cubicBezTo>
                      <a:cubicBezTo>
                        <a:pt x="11" y="41"/>
                        <a:pt x="12" y="40"/>
                        <a:pt x="12" y="39"/>
                      </a:cubicBezTo>
                      <a:cubicBezTo>
                        <a:pt x="11" y="36"/>
                        <a:pt x="10" y="35"/>
                        <a:pt x="8" y="33"/>
                      </a:cubicBezTo>
                      <a:cubicBezTo>
                        <a:pt x="8" y="33"/>
                        <a:pt x="7" y="33"/>
                        <a:pt x="6" y="34"/>
                      </a:cubicBezTo>
                      <a:cubicBezTo>
                        <a:pt x="9" y="38"/>
                        <a:pt x="12" y="41"/>
                        <a:pt x="17" y="44"/>
                      </a:cubicBezTo>
                      <a:cubicBezTo>
                        <a:pt x="18" y="45"/>
                        <a:pt x="19" y="43"/>
                        <a:pt x="18" y="42"/>
                      </a:cubicBezTo>
                      <a:cubicBezTo>
                        <a:pt x="16" y="38"/>
                        <a:pt x="12" y="35"/>
                        <a:pt x="9" y="31"/>
                      </a:cubicBezTo>
                      <a:cubicBezTo>
                        <a:pt x="8" y="30"/>
                        <a:pt x="6" y="31"/>
                        <a:pt x="7" y="32"/>
                      </a:cubicBezTo>
                      <a:cubicBezTo>
                        <a:pt x="11" y="38"/>
                        <a:pt x="15" y="44"/>
                        <a:pt x="21" y="48"/>
                      </a:cubicBezTo>
                      <a:cubicBezTo>
                        <a:pt x="22" y="49"/>
                        <a:pt x="23" y="48"/>
                        <a:pt x="23" y="47"/>
                      </a:cubicBezTo>
                      <a:cubicBezTo>
                        <a:pt x="19" y="41"/>
                        <a:pt x="15" y="36"/>
                        <a:pt x="10" y="32"/>
                      </a:cubicBezTo>
                      <a:cubicBezTo>
                        <a:pt x="9" y="32"/>
                        <a:pt x="7" y="33"/>
                        <a:pt x="8" y="34"/>
                      </a:cubicBezTo>
                      <a:cubicBezTo>
                        <a:pt x="10" y="38"/>
                        <a:pt x="12" y="42"/>
                        <a:pt x="16" y="46"/>
                      </a:cubicBezTo>
                      <a:cubicBezTo>
                        <a:pt x="17" y="47"/>
                        <a:pt x="19" y="46"/>
                        <a:pt x="18" y="44"/>
                      </a:cubicBezTo>
                      <a:cubicBezTo>
                        <a:pt x="16" y="39"/>
                        <a:pt x="12" y="34"/>
                        <a:pt x="10" y="29"/>
                      </a:cubicBezTo>
                      <a:cubicBezTo>
                        <a:pt x="9" y="29"/>
                        <a:pt x="9" y="30"/>
                        <a:pt x="8" y="30"/>
                      </a:cubicBezTo>
                      <a:cubicBezTo>
                        <a:pt x="11" y="34"/>
                        <a:pt x="14" y="38"/>
                        <a:pt x="18" y="41"/>
                      </a:cubicBezTo>
                      <a:cubicBezTo>
                        <a:pt x="19" y="42"/>
                        <a:pt x="21" y="41"/>
                        <a:pt x="20" y="40"/>
                      </a:cubicBezTo>
                      <a:cubicBezTo>
                        <a:pt x="17" y="35"/>
                        <a:pt x="13" y="31"/>
                        <a:pt x="9" y="27"/>
                      </a:cubicBezTo>
                      <a:cubicBezTo>
                        <a:pt x="8" y="26"/>
                        <a:pt x="7" y="27"/>
                        <a:pt x="8" y="28"/>
                      </a:cubicBezTo>
                      <a:cubicBezTo>
                        <a:pt x="10" y="32"/>
                        <a:pt x="12" y="36"/>
                        <a:pt x="16" y="40"/>
                      </a:cubicBezTo>
                      <a:cubicBezTo>
                        <a:pt x="16" y="41"/>
                        <a:pt x="18" y="40"/>
                        <a:pt x="18" y="39"/>
                      </a:cubicBezTo>
                      <a:cubicBezTo>
                        <a:pt x="16" y="31"/>
                        <a:pt x="13" y="24"/>
                        <a:pt x="7" y="19"/>
                      </a:cubicBezTo>
                      <a:cubicBezTo>
                        <a:pt x="6" y="18"/>
                        <a:pt x="5" y="18"/>
                        <a:pt x="5" y="19"/>
                      </a:cubicBezTo>
                      <a:cubicBezTo>
                        <a:pt x="4" y="23"/>
                        <a:pt x="5" y="26"/>
                        <a:pt x="6" y="29"/>
                      </a:cubicBezTo>
                      <a:cubicBezTo>
                        <a:pt x="7" y="30"/>
                        <a:pt x="8" y="30"/>
                        <a:pt x="8" y="30"/>
                      </a:cubicBezTo>
                      <a:cubicBezTo>
                        <a:pt x="13" y="26"/>
                        <a:pt x="13" y="18"/>
                        <a:pt x="9" y="13"/>
                      </a:cubicBezTo>
                      <a:cubicBezTo>
                        <a:pt x="9" y="13"/>
                        <a:pt x="8" y="13"/>
                        <a:pt x="7" y="13"/>
                      </a:cubicBezTo>
                      <a:cubicBezTo>
                        <a:pt x="2" y="18"/>
                        <a:pt x="5" y="26"/>
                        <a:pt x="6" y="32"/>
                      </a:cubicBezTo>
                      <a:cubicBezTo>
                        <a:pt x="6" y="33"/>
                        <a:pt x="8" y="33"/>
                        <a:pt x="8" y="32"/>
                      </a:cubicBezTo>
                      <a:cubicBezTo>
                        <a:pt x="9" y="27"/>
                        <a:pt x="9" y="21"/>
                        <a:pt x="11" y="16"/>
                      </a:cubicBezTo>
                      <a:cubicBezTo>
                        <a:pt x="10" y="16"/>
                        <a:pt x="9" y="16"/>
                        <a:pt x="8" y="16"/>
                      </a:cubicBezTo>
                      <a:cubicBezTo>
                        <a:pt x="8" y="21"/>
                        <a:pt x="8" y="26"/>
                        <a:pt x="7" y="31"/>
                      </a:cubicBezTo>
                      <a:cubicBezTo>
                        <a:pt x="7" y="32"/>
                        <a:pt x="9" y="32"/>
                        <a:pt x="10" y="31"/>
                      </a:cubicBezTo>
                      <a:cubicBezTo>
                        <a:pt x="11" y="25"/>
                        <a:pt x="12" y="20"/>
                        <a:pt x="12" y="14"/>
                      </a:cubicBezTo>
                      <a:cubicBezTo>
                        <a:pt x="12" y="13"/>
                        <a:pt x="10" y="13"/>
                        <a:pt x="10" y="14"/>
                      </a:cubicBezTo>
                      <a:cubicBezTo>
                        <a:pt x="7" y="19"/>
                        <a:pt x="7" y="24"/>
                        <a:pt x="8" y="30"/>
                      </a:cubicBezTo>
                      <a:cubicBezTo>
                        <a:pt x="8" y="31"/>
                        <a:pt x="9" y="31"/>
                        <a:pt x="9" y="31"/>
                      </a:cubicBezTo>
                      <a:cubicBezTo>
                        <a:pt x="14" y="28"/>
                        <a:pt x="14" y="22"/>
                        <a:pt x="14" y="17"/>
                      </a:cubicBezTo>
                      <a:cubicBezTo>
                        <a:pt x="14" y="17"/>
                        <a:pt x="13" y="16"/>
                        <a:pt x="12" y="17"/>
                      </a:cubicBezTo>
                      <a:cubicBezTo>
                        <a:pt x="7" y="20"/>
                        <a:pt x="6" y="28"/>
                        <a:pt x="9" y="33"/>
                      </a:cubicBezTo>
                      <a:cubicBezTo>
                        <a:pt x="10" y="33"/>
                        <a:pt x="11" y="33"/>
                        <a:pt x="11" y="33"/>
                      </a:cubicBezTo>
                      <a:cubicBezTo>
                        <a:pt x="14" y="31"/>
                        <a:pt x="15" y="29"/>
                        <a:pt x="16" y="25"/>
                      </a:cubicBezTo>
                      <a:cubicBezTo>
                        <a:pt x="15" y="25"/>
                        <a:pt x="14" y="25"/>
                        <a:pt x="13" y="25"/>
                      </a:cubicBezTo>
                      <a:cubicBezTo>
                        <a:pt x="12" y="32"/>
                        <a:pt x="14" y="38"/>
                        <a:pt x="19" y="43"/>
                      </a:cubicBezTo>
                      <a:cubicBezTo>
                        <a:pt x="19" y="44"/>
                        <a:pt x="21" y="44"/>
                        <a:pt x="21" y="43"/>
                      </a:cubicBezTo>
                      <a:cubicBezTo>
                        <a:pt x="20" y="39"/>
                        <a:pt x="20" y="36"/>
                        <a:pt x="18" y="32"/>
                      </a:cubicBezTo>
                      <a:cubicBezTo>
                        <a:pt x="17" y="31"/>
                        <a:pt x="15" y="32"/>
                        <a:pt x="15" y="33"/>
                      </a:cubicBezTo>
                      <a:cubicBezTo>
                        <a:pt x="17" y="38"/>
                        <a:pt x="18" y="43"/>
                        <a:pt x="20" y="48"/>
                      </a:cubicBezTo>
                      <a:cubicBezTo>
                        <a:pt x="21" y="48"/>
                        <a:pt x="22" y="47"/>
                        <a:pt x="23" y="47"/>
                      </a:cubicBezTo>
                      <a:cubicBezTo>
                        <a:pt x="21" y="44"/>
                        <a:pt x="21" y="44"/>
                        <a:pt x="20" y="41"/>
                      </a:cubicBezTo>
                      <a:cubicBezTo>
                        <a:pt x="19" y="41"/>
                        <a:pt x="18" y="42"/>
                        <a:pt x="18" y="42"/>
                      </a:cubicBezTo>
                      <a:cubicBezTo>
                        <a:pt x="19" y="44"/>
                        <a:pt x="20" y="46"/>
                        <a:pt x="23" y="48"/>
                      </a:cubicBezTo>
                      <a:cubicBezTo>
                        <a:pt x="23" y="48"/>
                        <a:pt x="33" y="54"/>
                        <a:pt x="26" y="52"/>
                      </a:cubicBezTo>
                      <a:cubicBezTo>
                        <a:pt x="26" y="53"/>
                        <a:pt x="26" y="54"/>
                        <a:pt x="26" y="55"/>
                      </a:cubicBezTo>
                      <a:cubicBezTo>
                        <a:pt x="28" y="55"/>
                        <a:pt x="31" y="55"/>
                        <a:pt x="33" y="56"/>
                      </a:cubicBezTo>
                      <a:cubicBezTo>
                        <a:pt x="33" y="55"/>
                        <a:pt x="34" y="54"/>
                        <a:pt x="34" y="54"/>
                      </a:cubicBezTo>
                      <a:cubicBezTo>
                        <a:pt x="30" y="53"/>
                        <a:pt x="26" y="52"/>
                        <a:pt x="21" y="51"/>
                      </a:cubicBezTo>
                      <a:cubicBezTo>
                        <a:pt x="20" y="51"/>
                        <a:pt x="20" y="53"/>
                        <a:pt x="21" y="54"/>
                      </a:cubicBezTo>
                      <a:cubicBezTo>
                        <a:pt x="22" y="54"/>
                        <a:pt x="24" y="55"/>
                        <a:pt x="25" y="55"/>
                      </a:cubicBezTo>
                      <a:cubicBezTo>
                        <a:pt x="25" y="54"/>
                        <a:pt x="25" y="54"/>
                        <a:pt x="25" y="53"/>
                      </a:cubicBezTo>
                      <a:cubicBezTo>
                        <a:pt x="26" y="53"/>
                        <a:pt x="26" y="54"/>
                        <a:pt x="26" y="54"/>
                      </a:cubicBezTo>
                      <a:cubicBezTo>
                        <a:pt x="28" y="54"/>
                        <a:pt x="28" y="53"/>
                        <a:pt x="27" y="52"/>
                      </a:cubicBezTo>
                      <a:cubicBezTo>
                        <a:pt x="26" y="51"/>
                        <a:pt x="24" y="51"/>
                        <a:pt x="23" y="50"/>
                      </a:cubicBezTo>
                      <a:cubicBezTo>
                        <a:pt x="23" y="50"/>
                        <a:pt x="22" y="51"/>
                        <a:pt x="22" y="52"/>
                      </a:cubicBezTo>
                      <a:cubicBezTo>
                        <a:pt x="23" y="52"/>
                        <a:pt x="25" y="53"/>
                        <a:pt x="26" y="53"/>
                      </a:cubicBezTo>
                      <a:cubicBezTo>
                        <a:pt x="26" y="52"/>
                        <a:pt x="27" y="52"/>
                        <a:pt x="27" y="51"/>
                      </a:cubicBezTo>
                      <a:cubicBezTo>
                        <a:pt x="24" y="50"/>
                        <a:pt x="22" y="49"/>
                        <a:pt x="19" y="48"/>
                      </a:cubicBezTo>
                      <a:cubicBezTo>
                        <a:pt x="18" y="47"/>
                        <a:pt x="17" y="49"/>
                        <a:pt x="18" y="50"/>
                      </a:cubicBezTo>
                      <a:cubicBezTo>
                        <a:pt x="21" y="52"/>
                        <a:pt x="24" y="52"/>
                        <a:pt x="27" y="53"/>
                      </a:cubicBezTo>
                      <a:cubicBezTo>
                        <a:pt x="29" y="53"/>
                        <a:pt x="30" y="52"/>
                        <a:pt x="28" y="51"/>
                      </a:cubicBezTo>
                      <a:cubicBezTo>
                        <a:pt x="24" y="49"/>
                        <a:pt x="21" y="47"/>
                        <a:pt x="16" y="46"/>
                      </a:cubicBezTo>
                      <a:cubicBezTo>
                        <a:pt x="15" y="45"/>
                        <a:pt x="14" y="47"/>
                        <a:pt x="15" y="48"/>
                      </a:cubicBezTo>
                      <a:cubicBezTo>
                        <a:pt x="18" y="49"/>
                        <a:pt x="21" y="51"/>
                        <a:pt x="23" y="52"/>
                      </a:cubicBezTo>
                      <a:cubicBezTo>
                        <a:pt x="23" y="51"/>
                        <a:pt x="24" y="51"/>
                        <a:pt x="24" y="50"/>
                      </a:cubicBezTo>
                      <a:cubicBezTo>
                        <a:pt x="15" y="47"/>
                        <a:pt x="9" y="43"/>
                        <a:pt x="4" y="36"/>
                      </a:cubicBezTo>
                      <a:cubicBezTo>
                        <a:pt x="3" y="36"/>
                        <a:pt x="3" y="37"/>
                        <a:pt x="2" y="37"/>
                      </a:cubicBezTo>
                      <a:cubicBezTo>
                        <a:pt x="7" y="41"/>
                        <a:pt x="10" y="45"/>
                        <a:pt x="16" y="47"/>
                      </a:cubicBezTo>
                      <a:cubicBezTo>
                        <a:pt x="17" y="47"/>
                        <a:pt x="18" y="46"/>
                        <a:pt x="17" y="45"/>
                      </a:cubicBezTo>
                      <a:cubicBezTo>
                        <a:pt x="14" y="42"/>
                        <a:pt x="12" y="41"/>
                        <a:pt x="8" y="39"/>
                      </a:cubicBezTo>
                      <a:cubicBezTo>
                        <a:pt x="7" y="38"/>
                        <a:pt x="6" y="40"/>
                        <a:pt x="7" y="41"/>
                      </a:cubicBezTo>
                      <a:cubicBezTo>
                        <a:pt x="10" y="43"/>
                        <a:pt x="12" y="45"/>
                        <a:pt x="15" y="47"/>
                      </a:cubicBezTo>
                      <a:cubicBezTo>
                        <a:pt x="16" y="47"/>
                        <a:pt x="18" y="45"/>
                        <a:pt x="16" y="45"/>
                      </a:cubicBezTo>
                      <a:cubicBezTo>
                        <a:pt x="14" y="43"/>
                        <a:pt x="13" y="42"/>
                        <a:pt x="11" y="40"/>
                      </a:cubicBezTo>
                      <a:cubicBezTo>
                        <a:pt x="8" y="38"/>
                        <a:pt x="9" y="39"/>
                        <a:pt x="14" y="44"/>
                      </a:cubicBezTo>
                      <a:cubicBezTo>
                        <a:pt x="15" y="43"/>
                        <a:pt x="16" y="43"/>
                        <a:pt x="16" y="42"/>
                      </a:cubicBezTo>
                      <a:cubicBezTo>
                        <a:pt x="13" y="39"/>
                        <a:pt x="10" y="35"/>
                        <a:pt x="6" y="32"/>
                      </a:cubicBezTo>
                      <a:cubicBezTo>
                        <a:pt x="5" y="32"/>
                        <a:pt x="4" y="32"/>
                        <a:pt x="4" y="33"/>
                      </a:cubicBezTo>
                      <a:cubicBezTo>
                        <a:pt x="6" y="37"/>
                        <a:pt x="5" y="37"/>
                        <a:pt x="7" y="40"/>
                      </a:cubicBezTo>
                      <a:cubicBezTo>
                        <a:pt x="8" y="40"/>
                        <a:pt x="8" y="39"/>
                        <a:pt x="9" y="39"/>
                      </a:cubicBezTo>
                      <a:cubicBezTo>
                        <a:pt x="7" y="36"/>
                        <a:pt x="6" y="34"/>
                        <a:pt x="5" y="31"/>
                      </a:cubicBezTo>
                      <a:cubicBezTo>
                        <a:pt x="5" y="30"/>
                        <a:pt x="3" y="30"/>
                        <a:pt x="3" y="31"/>
                      </a:cubicBezTo>
                      <a:cubicBezTo>
                        <a:pt x="3" y="33"/>
                        <a:pt x="3" y="35"/>
                        <a:pt x="3" y="37"/>
                      </a:cubicBezTo>
                      <a:cubicBezTo>
                        <a:pt x="4" y="37"/>
                        <a:pt x="4" y="37"/>
                        <a:pt x="5" y="37"/>
                      </a:cubicBezTo>
                      <a:cubicBezTo>
                        <a:pt x="4" y="33"/>
                        <a:pt x="4" y="29"/>
                        <a:pt x="3" y="25"/>
                      </a:cubicBezTo>
                      <a:cubicBezTo>
                        <a:pt x="3" y="24"/>
                        <a:pt x="0" y="24"/>
                        <a:pt x="1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2" name="Freeform 297"/>
                <p:cNvSpPr>
                  <a:spLocks/>
                </p:cNvSpPr>
                <p:nvPr/>
              </p:nvSpPr>
              <p:spPr bwMode="auto">
                <a:xfrm>
                  <a:off x="911" y="1613"/>
                  <a:ext cx="35" cy="39"/>
                </a:xfrm>
                <a:custGeom>
                  <a:avLst/>
                  <a:gdLst>
                    <a:gd name="T0" fmla="*/ 11 w 52"/>
                    <a:gd name="T1" fmla="*/ 10 h 59"/>
                    <a:gd name="T2" fmla="*/ 1 w 52"/>
                    <a:gd name="T3" fmla="*/ 13 h 59"/>
                    <a:gd name="T4" fmla="*/ 20 w 52"/>
                    <a:gd name="T5" fmla="*/ 9 h 59"/>
                    <a:gd name="T6" fmla="*/ 12 w 52"/>
                    <a:gd name="T7" fmla="*/ 8 h 59"/>
                    <a:gd name="T8" fmla="*/ 15 w 52"/>
                    <a:gd name="T9" fmla="*/ 4 h 59"/>
                    <a:gd name="T10" fmla="*/ 18 w 52"/>
                    <a:gd name="T11" fmla="*/ 18 h 59"/>
                    <a:gd name="T12" fmla="*/ 15 w 52"/>
                    <a:gd name="T13" fmla="*/ 7 h 59"/>
                    <a:gd name="T14" fmla="*/ 18 w 52"/>
                    <a:gd name="T15" fmla="*/ 7 h 59"/>
                    <a:gd name="T16" fmla="*/ 18 w 52"/>
                    <a:gd name="T17" fmla="*/ 15 h 59"/>
                    <a:gd name="T18" fmla="*/ 22 w 52"/>
                    <a:gd name="T19" fmla="*/ 17 h 59"/>
                    <a:gd name="T20" fmla="*/ 31 w 52"/>
                    <a:gd name="T21" fmla="*/ 18 h 59"/>
                    <a:gd name="T22" fmla="*/ 33 w 52"/>
                    <a:gd name="T23" fmla="*/ 22 h 59"/>
                    <a:gd name="T24" fmla="*/ 34 w 52"/>
                    <a:gd name="T25" fmla="*/ 38 h 59"/>
                    <a:gd name="T26" fmla="*/ 35 w 52"/>
                    <a:gd name="T27" fmla="*/ 48 h 59"/>
                    <a:gd name="T28" fmla="*/ 38 w 52"/>
                    <a:gd name="T29" fmla="*/ 49 h 59"/>
                    <a:gd name="T30" fmla="*/ 38 w 52"/>
                    <a:gd name="T31" fmla="*/ 54 h 59"/>
                    <a:gd name="T32" fmla="*/ 30 w 52"/>
                    <a:gd name="T33" fmla="*/ 16 h 59"/>
                    <a:gd name="T34" fmla="*/ 37 w 52"/>
                    <a:gd name="T35" fmla="*/ 38 h 59"/>
                    <a:gd name="T36" fmla="*/ 38 w 52"/>
                    <a:gd name="T37" fmla="*/ 33 h 59"/>
                    <a:gd name="T38" fmla="*/ 32 w 52"/>
                    <a:gd name="T39" fmla="*/ 10 h 59"/>
                    <a:gd name="T40" fmla="*/ 38 w 52"/>
                    <a:gd name="T41" fmla="*/ 15 h 59"/>
                    <a:gd name="T42" fmla="*/ 45 w 52"/>
                    <a:gd name="T43" fmla="*/ 39 h 59"/>
                    <a:gd name="T44" fmla="*/ 40 w 52"/>
                    <a:gd name="T45" fmla="*/ 15 h 59"/>
                    <a:gd name="T46" fmla="*/ 45 w 52"/>
                    <a:gd name="T47" fmla="*/ 35 h 59"/>
                    <a:gd name="T48" fmla="*/ 43 w 52"/>
                    <a:gd name="T49" fmla="*/ 41 h 59"/>
                    <a:gd name="T50" fmla="*/ 44 w 52"/>
                    <a:gd name="T51" fmla="*/ 44 h 59"/>
                    <a:gd name="T52" fmla="*/ 48 w 52"/>
                    <a:gd name="T53" fmla="*/ 38 h 59"/>
                    <a:gd name="T54" fmla="*/ 45 w 52"/>
                    <a:gd name="T55" fmla="*/ 43 h 59"/>
                    <a:gd name="T56" fmla="*/ 47 w 52"/>
                    <a:gd name="T57" fmla="*/ 38 h 59"/>
                    <a:gd name="T58" fmla="*/ 43 w 52"/>
                    <a:gd name="T59" fmla="*/ 41 h 59"/>
                    <a:gd name="T60" fmla="*/ 45 w 52"/>
                    <a:gd name="T61" fmla="*/ 35 h 59"/>
                    <a:gd name="T62" fmla="*/ 47 w 52"/>
                    <a:gd name="T63" fmla="*/ 36 h 59"/>
                    <a:gd name="T64" fmla="*/ 40 w 52"/>
                    <a:gd name="T65" fmla="*/ 15 h 59"/>
                    <a:gd name="T66" fmla="*/ 43 w 52"/>
                    <a:gd name="T67" fmla="*/ 40 h 59"/>
                    <a:gd name="T68" fmla="*/ 44 w 52"/>
                    <a:gd name="T69" fmla="*/ 42 h 59"/>
                    <a:gd name="T70" fmla="*/ 36 w 52"/>
                    <a:gd name="T71" fmla="*/ 16 h 59"/>
                    <a:gd name="T72" fmla="*/ 30 w 52"/>
                    <a:gd name="T73" fmla="*/ 13 h 59"/>
                    <a:gd name="T74" fmla="*/ 42 w 52"/>
                    <a:gd name="T75" fmla="*/ 40 h 59"/>
                    <a:gd name="T76" fmla="*/ 36 w 52"/>
                    <a:gd name="T77" fmla="*/ 24 h 59"/>
                    <a:gd name="T78" fmla="*/ 38 w 52"/>
                    <a:gd name="T79" fmla="*/ 29 h 59"/>
                    <a:gd name="T80" fmla="*/ 40 w 52"/>
                    <a:gd name="T81" fmla="*/ 48 h 59"/>
                    <a:gd name="T82" fmla="*/ 31 w 52"/>
                    <a:gd name="T83" fmla="*/ 58 h 59"/>
                    <a:gd name="T84" fmla="*/ 38 w 52"/>
                    <a:gd name="T85" fmla="*/ 39 h 59"/>
                    <a:gd name="T86" fmla="*/ 35 w 52"/>
                    <a:gd name="T87" fmla="*/ 47 h 59"/>
                    <a:gd name="T88" fmla="*/ 34 w 52"/>
                    <a:gd name="T89" fmla="*/ 24 h 59"/>
                    <a:gd name="T90" fmla="*/ 34 w 52"/>
                    <a:gd name="T91" fmla="*/ 37 h 59"/>
                    <a:gd name="T92" fmla="*/ 28 w 52"/>
                    <a:gd name="T93" fmla="*/ 11 h 59"/>
                    <a:gd name="T94" fmla="*/ 27 w 52"/>
                    <a:gd name="T95" fmla="*/ 5 h 59"/>
                    <a:gd name="T96" fmla="*/ 27 w 52"/>
                    <a:gd name="T97" fmla="*/ 8 h 59"/>
                    <a:gd name="T98" fmla="*/ 22 w 52"/>
                    <a:gd name="T99" fmla="*/ 20 h 59"/>
                    <a:gd name="T100" fmla="*/ 16 w 52"/>
                    <a:gd name="T101" fmla="*/ 14 h 59"/>
                    <a:gd name="T102" fmla="*/ 21 w 52"/>
                    <a:gd name="T103" fmla="*/ 7 h 59"/>
                    <a:gd name="T104" fmla="*/ 9 w 52"/>
                    <a:gd name="T105" fmla="*/ 18 h 59"/>
                    <a:gd name="T106" fmla="*/ 16 w 52"/>
                    <a:gd name="T107" fmla="*/ 17 h 59"/>
                    <a:gd name="T108" fmla="*/ 15 w 52"/>
                    <a:gd name="T109" fmla="*/ 7 h 59"/>
                    <a:gd name="T110" fmla="*/ 8 w 52"/>
                    <a:gd name="T111" fmla="*/ 8 h 59"/>
                    <a:gd name="T112" fmla="*/ 20 w 52"/>
                    <a:gd name="T113" fmla="*/ 9 h 59"/>
                    <a:gd name="T114" fmla="*/ 0 w 52"/>
                    <a:gd name="T115" fmla="*/ 13 h 59"/>
                    <a:gd name="T116" fmla="*/ 11 w 52"/>
                    <a:gd name="T117" fmla="*/ 10 h 59"/>
                    <a:gd name="T118" fmla="*/ 3 w 52"/>
                    <a:gd name="T119" fmla="*/ 15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52" h="59">
                      <a:moveTo>
                        <a:pt x="4" y="17"/>
                      </a:moveTo>
                      <a:cubicBezTo>
                        <a:pt x="8" y="15"/>
                        <a:pt x="11" y="14"/>
                        <a:pt x="16" y="13"/>
                      </a:cubicBezTo>
                      <a:cubicBezTo>
                        <a:pt x="17" y="12"/>
                        <a:pt x="16" y="10"/>
                        <a:pt x="15" y="11"/>
                      </a:cubicBezTo>
                      <a:cubicBezTo>
                        <a:pt x="10" y="12"/>
                        <a:pt x="6" y="13"/>
                        <a:pt x="2" y="15"/>
                      </a:cubicBezTo>
                      <a:cubicBezTo>
                        <a:pt x="2" y="15"/>
                        <a:pt x="3" y="16"/>
                        <a:pt x="3" y="16"/>
                      </a:cubicBezTo>
                      <a:cubicBezTo>
                        <a:pt x="6" y="14"/>
                        <a:pt x="8" y="12"/>
                        <a:pt x="11" y="10"/>
                      </a:cubicBezTo>
                      <a:cubicBezTo>
                        <a:pt x="12" y="9"/>
                        <a:pt x="11" y="7"/>
                        <a:pt x="9" y="8"/>
                      </a:cubicBezTo>
                      <a:cubicBezTo>
                        <a:pt x="6" y="10"/>
                        <a:pt x="3" y="12"/>
                        <a:pt x="1" y="15"/>
                      </a:cubicBezTo>
                      <a:cubicBezTo>
                        <a:pt x="0" y="16"/>
                        <a:pt x="1" y="18"/>
                        <a:pt x="2" y="17"/>
                      </a:cubicBezTo>
                      <a:cubicBezTo>
                        <a:pt x="5" y="14"/>
                        <a:pt x="8" y="11"/>
                        <a:pt x="11" y="8"/>
                      </a:cubicBezTo>
                      <a:cubicBezTo>
                        <a:pt x="12" y="7"/>
                        <a:pt x="11" y="6"/>
                        <a:pt x="10" y="7"/>
                      </a:cubicBezTo>
                      <a:cubicBezTo>
                        <a:pt x="7" y="9"/>
                        <a:pt x="4" y="11"/>
                        <a:pt x="1" y="13"/>
                      </a:cubicBezTo>
                      <a:cubicBezTo>
                        <a:pt x="1" y="14"/>
                        <a:pt x="2" y="14"/>
                        <a:pt x="2" y="15"/>
                      </a:cubicBezTo>
                      <a:cubicBezTo>
                        <a:pt x="6" y="12"/>
                        <a:pt x="10" y="10"/>
                        <a:pt x="14" y="8"/>
                      </a:cubicBezTo>
                      <a:cubicBezTo>
                        <a:pt x="16" y="7"/>
                        <a:pt x="15" y="6"/>
                        <a:pt x="13" y="6"/>
                      </a:cubicBezTo>
                      <a:cubicBezTo>
                        <a:pt x="10" y="7"/>
                        <a:pt x="6" y="8"/>
                        <a:pt x="3" y="9"/>
                      </a:cubicBezTo>
                      <a:cubicBezTo>
                        <a:pt x="1" y="9"/>
                        <a:pt x="2" y="11"/>
                        <a:pt x="3" y="11"/>
                      </a:cubicBezTo>
                      <a:cubicBezTo>
                        <a:pt x="9" y="12"/>
                        <a:pt x="14" y="10"/>
                        <a:pt x="20" y="9"/>
                      </a:cubicBezTo>
                      <a:cubicBezTo>
                        <a:pt x="21" y="9"/>
                        <a:pt x="21" y="7"/>
                        <a:pt x="19" y="7"/>
                      </a:cubicBezTo>
                      <a:cubicBezTo>
                        <a:pt x="16" y="8"/>
                        <a:pt x="12" y="8"/>
                        <a:pt x="8" y="8"/>
                      </a:cubicBezTo>
                      <a:cubicBezTo>
                        <a:pt x="7" y="8"/>
                        <a:pt x="7" y="10"/>
                        <a:pt x="8" y="10"/>
                      </a:cubicBezTo>
                      <a:cubicBezTo>
                        <a:pt x="12" y="10"/>
                        <a:pt x="15" y="10"/>
                        <a:pt x="19" y="10"/>
                      </a:cubicBezTo>
                      <a:cubicBezTo>
                        <a:pt x="19" y="9"/>
                        <a:pt x="19" y="8"/>
                        <a:pt x="19" y="8"/>
                      </a:cubicBezTo>
                      <a:cubicBezTo>
                        <a:pt x="17" y="8"/>
                        <a:pt x="14" y="8"/>
                        <a:pt x="12" y="8"/>
                      </a:cubicBezTo>
                      <a:cubicBezTo>
                        <a:pt x="14" y="7"/>
                        <a:pt x="16" y="6"/>
                        <a:pt x="19" y="6"/>
                      </a:cubicBezTo>
                      <a:cubicBezTo>
                        <a:pt x="19" y="6"/>
                        <a:pt x="19" y="5"/>
                        <a:pt x="18" y="4"/>
                      </a:cubicBezTo>
                      <a:cubicBezTo>
                        <a:pt x="15" y="6"/>
                        <a:pt x="12" y="7"/>
                        <a:pt x="9" y="6"/>
                      </a:cubicBezTo>
                      <a:cubicBezTo>
                        <a:pt x="9" y="7"/>
                        <a:pt x="9" y="8"/>
                        <a:pt x="9" y="8"/>
                      </a:cubicBezTo>
                      <a:cubicBezTo>
                        <a:pt x="11" y="8"/>
                        <a:pt x="13" y="7"/>
                        <a:pt x="15" y="7"/>
                      </a:cubicBezTo>
                      <a:cubicBezTo>
                        <a:pt x="17" y="6"/>
                        <a:pt x="16" y="4"/>
                        <a:pt x="15" y="4"/>
                      </a:cubicBezTo>
                      <a:cubicBezTo>
                        <a:pt x="12" y="5"/>
                        <a:pt x="10" y="5"/>
                        <a:pt x="7" y="6"/>
                      </a:cubicBezTo>
                      <a:cubicBezTo>
                        <a:pt x="7" y="7"/>
                        <a:pt x="8" y="7"/>
                        <a:pt x="8" y="8"/>
                      </a:cubicBezTo>
                      <a:cubicBezTo>
                        <a:pt x="13" y="5"/>
                        <a:pt x="19" y="5"/>
                        <a:pt x="25" y="3"/>
                      </a:cubicBezTo>
                      <a:cubicBezTo>
                        <a:pt x="24" y="4"/>
                        <a:pt x="23" y="5"/>
                        <a:pt x="22" y="6"/>
                      </a:cubicBezTo>
                      <a:cubicBezTo>
                        <a:pt x="19" y="9"/>
                        <a:pt x="17" y="13"/>
                        <a:pt x="16" y="17"/>
                      </a:cubicBezTo>
                      <a:cubicBezTo>
                        <a:pt x="15" y="19"/>
                        <a:pt x="17" y="19"/>
                        <a:pt x="18" y="18"/>
                      </a:cubicBezTo>
                      <a:cubicBezTo>
                        <a:pt x="20" y="15"/>
                        <a:pt x="21" y="12"/>
                        <a:pt x="20" y="8"/>
                      </a:cubicBezTo>
                      <a:cubicBezTo>
                        <a:pt x="19" y="8"/>
                        <a:pt x="19" y="7"/>
                        <a:pt x="18" y="8"/>
                      </a:cubicBezTo>
                      <a:cubicBezTo>
                        <a:pt x="15" y="9"/>
                        <a:pt x="13" y="11"/>
                        <a:pt x="11" y="13"/>
                      </a:cubicBezTo>
                      <a:cubicBezTo>
                        <a:pt x="11" y="14"/>
                        <a:pt x="12" y="14"/>
                        <a:pt x="12" y="15"/>
                      </a:cubicBezTo>
                      <a:cubicBezTo>
                        <a:pt x="14" y="13"/>
                        <a:pt x="16" y="10"/>
                        <a:pt x="17" y="8"/>
                      </a:cubicBezTo>
                      <a:cubicBezTo>
                        <a:pt x="17" y="8"/>
                        <a:pt x="16" y="7"/>
                        <a:pt x="15" y="7"/>
                      </a:cubicBezTo>
                      <a:cubicBezTo>
                        <a:pt x="13" y="11"/>
                        <a:pt x="11" y="14"/>
                        <a:pt x="9" y="17"/>
                      </a:cubicBezTo>
                      <a:cubicBezTo>
                        <a:pt x="10" y="18"/>
                        <a:pt x="10" y="18"/>
                        <a:pt x="11" y="18"/>
                      </a:cubicBezTo>
                      <a:cubicBezTo>
                        <a:pt x="11" y="10"/>
                        <a:pt x="13" y="17"/>
                        <a:pt x="13" y="19"/>
                      </a:cubicBezTo>
                      <a:cubicBezTo>
                        <a:pt x="13" y="20"/>
                        <a:pt x="14" y="21"/>
                        <a:pt x="15" y="20"/>
                      </a:cubicBezTo>
                      <a:cubicBezTo>
                        <a:pt x="17" y="16"/>
                        <a:pt x="19" y="12"/>
                        <a:pt x="21" y="8"/>
                      </a:cubicBezTo>
                      <a:cubicBezTo>
                        <a:pt x="20" y="7"/>
                        <a:pt x="19" y="7"/>
                        <a:pt x="18" y="7"/>
                      </a:cubicBezTo>
                      <a:cubicBezTo>
                        <a:pt x="17" y="11"/>
                        <a:pt x="14" y="16"/>
                        <a:pt x="13" y="20"/>
                      </a:cubicBezTo>
                      <a:cubicBezTo>
                        <a:pt x="13" y="20"/>
                        <a:pt x="14" y="21"/>
                        <a:pt x="15" y="21"/>
                      </a:cubicBezTo>
                      <a:cubicBezTo>
                        <a:pt x="17" y="16"/>
                        <a:pt x="18" y="11"/>
                        <a:pt x="22" y="8"/>
                      </a:cubicBezTo>
                      <a:cubicBezTo>
                        <a:pt x="21" y="8"/>
                        <a:pt x="20" y="7"/>
                        <a:pt x="20" y="7"/>
                      </a:cubicBezTo>
                      <a:cubicBezTo>
                        <a:pt x="19" y="9"/>
                        <a:pt x="18" y="12"/>
                        <a:pt x="16" y="14"/>
                      </a:cubicBezTo>
                      <a:cubicBezTo>
                        <a:pt x="17" y="14"/>
                        <a:pt x="18" y="14"/>
                        <a:pt x="18" y="15"/>
                      </a:cubicBezTo>
                      <a:cubicBezTo>
                        <a:pt x="19" y="12"/>
                        <a:pt x="24" y="6"/>
                        <a:pt x="22" y="13"/>
                      </a:cubicBezTo>
                      <a:cubicBezTo>
                        <a:pt x="22" y="18"/>
                        <a:pt x="20" y="12"/>
                        <a:pt x="22" y="8"/>
                      </a:cubicBezTo>
                      <a:cubicBezTo>
                        <a:pt x="23" y="9"/>
                        <a:pt x="25" y="10"/>
                        <a:pt x="26" y="11"/>
                      </a:cubicBezTo>
                      <a:cubicBezTo>
                        <a:pt x="26" y="12"/>
                        <a:pt x="25" y="14"/>
                        <a:pt x="24" y="16"/>
                      </a:cubicBezTo>
                      <a:cubicBezTo>
                        <a:pt x="23" y="8"/>
                        <a:pt x="23" y="8"/>
                        <a:pt x="22" y="14"/>
                      </a:cubicBezTo>
                      <a:cubicBezTo>
                        <a:pt x="22" y="15"/>
                        <a:pt x="22" y="16"/>
                        <a:pt x="22" y="17"/>
                      </a:cubicBezTo>
                      <a:cubicBezTo>
                        <a:pt x="22" y="17"/>
                        <a:pt x="23" y="18"/>
                        <a:pt x="24" y="18"/>
                      </a:cubicBezTo>
                      <a:cubicBezTo>
                        <a:pt x="24" y="14"/>
                        <a:pt x="27" y="4"/>
                        <a:pt x="25" y="15"/>
                      </a:cubicBezTo>
                      <a:cubicBezTo>
                        <a:pt x="25" y="12"/>
                        <a:pt x="28" y="9"/>
                        <a:pt x="28" y="13"/>
                      </a:cubicBezTo>
                      <a:cubicBezTo>
                        <a:pt x="28" y="16"/>
                        <a:pt x="28" y="18"/>
                        <a:pt x="27" y="21"/>
                      </a:cubicBezTo>
                      <a:cubicBezTo>
                        <a:pt x="27" y="25"/>
                        <a:pt x="28" y="23"/>
                        <a:pt x="28" y="18"/>
                      </a:cubicBezTo>
                      <a:cubicBezTo>
                        <a:pt x="29" y="18"/>
                        <a:pt x="30" y="18"/>
                        <a:pt x="31" y="18"/>
                      </a:cubicBezTo>
                      <a:cubicBezTo>
                        <a:pt x="31" y="20"/>
                        <a:pt x="31" y="23"/>
                        <a:pt x="30" y="25"/>
                      </a:cubicBezTo>
                      <a:cubicBezTo>
                        <a:pt x="29" y="32"/>
                        <a:pt x="32" y="14"/>
                        <a:pt x="32" y="24"/>
                      </a:cubicBezTo>
                      <a:cubicBezTo>
                        <a:pt x="33" y="28"/>
                        <a:pt x="32" y="32"/>
                        <a:pt x="32" y="37"/>
                      </a:cubicBezTo>
                      <a:cubicBezTo>
                        <a:pt x="32" y="36"/>
                        <a:pt x="33" y="36"/>
                        <a:pt x="34" y="36"/>
                      </a:cubicBezTo>
                      <a:cubicBezTo>
                        <a:pt x="33" y="34"/>
                        <a:pt x="33" y="32"/>
                        <a:pt x="33" y="30"/>
                      </a:cubicBezTo>
                      <a:cubicBezTo>
                        <a:pt x="32" y="28"/>
                        <a:pt x="34" y="23"/>
                        <a:pt x="33" y="22"/>
                      </a:cubicBezTo>
                      <a:cubicBezTo>
                        <a:pt x="36" y="27"/>
                        <a:pt x="33" y="35"/>
                        <a:pt x="32" y="40"/>
                      </a:cubicBezTo>
                      <a:cubicBezTo>
                        <a:pt x="33" y="40"/>
                        <a:pt x="34" y="40"/>
                        <a:pt x="34" y="40"/>
                      </a:cubicBezTo>
                      <a:cubicBezTo>
                        <a:pt x="34" y="37"/>
                        <a:pt x="35" y="33"/>
                        <a:pt x="35" y="29"/>
                      </a:cubicBezTo>
                      <a:cubicBezTo>
                        <a:pt x="35" y="32"/>
                        <a:pt x="34" y="35"/>
                        <a:pt x="34" y="37"/>
                      </a:cubicBezTo>
                      <a:cubicBezTo>
                        <a:pt x="32" y="46"/>
                        <a:pt x="35" y="30"/>
                        <a:pt x="34" y="32"/>
                      </a:cubicBezTo>
                      <a:cubicBezTo>
                        <a:pt x="36" y="25"/>
                        <a:pt x="35" y="36"/>
                        <a:pt x="34" y="38"/>
                      </a:cubicBezTo>
                      <a:cubicBezTo>
                        <a:pt x="34" y="40"/>
                        <a:pt x="33" y="43"/>
                        <a:pt x="32" y="46"/>
                      </a:cubicBezTo>
                      <a:cubicBezTo>
                        <a:pt x="33" y="46"/>
                        <a:pt x="34" y="46"/>
                        <a:pt x="35" y="46"/>
                      </a:cubicBezTo>
                      <a:cubicBezTo>
                        <a:pt x="35" y="43"/>
                        <a:pt x="35" y="40"/>
                        <a:pt x="37" y="36"/>
                      </a:cubicBezTo>
                      <a:cubicBezTo>
                        <a:pt x="38" y="39"/>
                        <a:pt x="37" y="41"/>
                        <a:pt x="35" y="43"/>
                      </a:cubicBezTo>
                      <a:cubicBezTo>
                        <a:pt x="34" y="44"/>
                        <a:pt x="34" y="46"/>
                        <a:pt x="33" y="47"/>
                      </a:cubicBezTo>
                      <a:cubicBezTo>
                        <a:pt x="33" y="47"/>
                        <a:pt x="34" y="47"/>
                        <a:pt x="35" y="48"/>
                      </a:cubicBezTo>
                      <a:cubicBezTo>
                        <a:pt x="34" y="50"/>
                        <a:pt x="32" y="51"/>
                        <a:pt x="30" y="53"/>
                      </a:cubicBezTo>
                      <a:cubicBezTo>
                        <a:pt x="29" y="54"/>
                        <a:pt x="30" y="55"/>
                        <a:pt x="31" y="55"/>
                      </a:cubicBezTo>
                      <a:cubicBezTo>
                        <a:pt x="38" y="54"/>
                        <a:pt x="39" y="47"/>
                        <a:pt x="41" y="41"/>
                      </a:cubicBezTo>
                      <a:cubicBezTo>
                        <a:pt x="40" y="41"/>
                        <a:pt x="39" y="41"/>
                        <a:pt x="39" y="41"/>
                      </a:cubicBezTo>
                      <a:cubicBezTo>
                        <a:pt x="39" y="46"/>
                        <a:pt x="31" y="59"/>
                        <a:pt x="39" y="51"/>
                      </a:cubicBezTo>
                      <a:cubicBezTo>
                        <a:pt x="39" y="50"/>
                        <a:pt x="38" y="50"/>
                        <a:pt x="38" y="49"/>
                      </a:cubicBezTo>
                      <a:cubicBezTo>
                        <a:pt x="36" y="51"/>
                        <a:pt x="34" y="52"/>
                        <a:pt x="33" y="54"/>
                      </a:cubicBezTo>
                      <a:cubicBezTo>
                        <a:pt x="32" y="55"/>
                        <a:pt x="33" y="57"/>
                        <a:pt x="34" y="56"/>
                      </a:cubicBezTo>
                      <a:cubicBezTo>
                        <a:pt x="38" y="55"/>
                        <a:pt x="40" y="53"/>
                        <a:pt x="42" y="49"/>
                      </a:cubicBezTo>
                      <a:cubicBezTo>
                        <a:pt x="42" y="48"/>
                        <a:pt x="41" y="46"/>
                        <a:pt x="40" y="48"/>
                      </a:cubicBezTo>
                      <a:cubicBezTo>
                        <a:pt x="37" y="50"/>
                        <a:pt x="38" y="49"/>
                        <a:pt x="36" y="53"/>
                      </a:cubicBezTo>
                      <a:cubicBezTo>
                        <a:pt x="35" y="54"/>
                        <a:pt x="37" y="55"/>
                        <a:pt x="38" y="54"/>
                      </a:cubicBezTo>
                      <a:cubicBezTo>
                        <a:pt x="41" y="50"/>
                        <a:pt x="43" y="46"/>
                        <a:pt x="43" y="41"/>
                      </a:cubicBezTo>
                      <a:cubicBezTo>
                        <a:pt x="44" y="33"/>
                        <a:pt x="38" y="28"/>
                        <a:pt x="35" y="21"/>
                      </a:cubicBezTo>
                      <a:cubicBezTo>
                        <a:pt x="34" y="21"/>
                        <a:pt x="34" y="22"/>
                        <a:pt x="33" y="22"/>
                      </a:cubicBezTo>
                      <a:cubicBezTo>
                        <a:pt x="34" y="25"/>
                        <a:pt x="35" y="27"/>
                        <a:pt x="36" y="29"/>
                      </a:cubicBezTo>
                      <a:cubicBezTo>
                        <a:pt x="37" y="31"/>
                        <a:pt x="39" y="30"/>
                        <a:pt x="38" y="29"/>
                      </a:cubicBezTo>
                      <a:cubicBezTo>
                        <a:pt x="37" y="25"/>
                        <a:pt x="36" y="16"/>
                        <a:pt x="30" y="16"/>
                      </a:cubicBezTo>
                      <a:cubicBezTo>
                        <a:pt x="29" y="16"/>
                        <a:pt x="29" y="17"/>
                        <a:pt x="29" y="17"/>
                      </a:cubicBezTo>
                      <a:cubicBezTo>
                        <a:pt x="30" y="26"/>
                        <a:pt x="33" y="34"/>
                        <a:pt x="34" y="42"/>
                      </a:cubicBezTo>
                      <a:cubicBezTo>
                        <a:pt x="34" y="44"/>
                        <a:pt x="36" y="43"/>
                        <a:pt x="36" y="42"/>
                      </a:cubicBezTo>
                      <a:cubicBezTo>
                        <a:pt x="37" y="36"/>
                        <a:pt x="39" y="30"/>
                        <a:pt x="38" y="24"/>
                      </a:cubicBezTo>
                      <a:cubicBezTo>
                        <a:pt x="37" y="24"/>
                        <a:pt x="37" y="24"/>
                        <a:pt x="36" y="24"/>
                      </a:cubicBezTo>
                      <a:cubicBezTo>
                        <a:pt x="37" y="29"/>
                        <a:pt x="38" y="33"/>
                        <a:pt x="37" y="38"/>
                      </a:cubicBezTo>
                      <a:cubicBezTo>
                        <a:pt x="38" y="38"/>
                        <a:pt x="39" y="38"/>
                        <a:pt x="40" y="37"/>
                      </a:cubicBezTo>
                      <a:cubicBezTo>
                        <a:pt x="40" y="38"/>
                        <a:pt x="40" y="39"/>
                        <a:pt x="40" y="40"/>
                      </a:cubicBezTo>
                      <a:cubicBezTo>
                        <a:pt x="41" y="40"/>
                        <a:pt x="41" y="40"/>
                        <a:pt x="42" y="40"/>
                      </a:cubicBezTo>
                      <a:cubicBezTo>
                        <a:pt x="41" y="30"/>
                        <a:pt x="40" y="22"/>
                        <a:pt x="32" y="15"/>
                      </a:cubicBezTo>
                      <a:cubicBezTo>
                        <a:pt x="32" y="15"/>
                        <a:pt x="32" y="16"/>
                        <a:pt x="31" y="17"/>
                      </a:cubicBezTo>
                      <a:cubicBezTo>
                        <a:pt x="38" y="18"/>
                        <a:pt x="38" y="28"/>
                        <a:pt x="38" y="33"/>
                      </a:cubicBezTo>
                      <a:cubicBezTo>
                        <a:pt x="38" y="33"/>
                        <a:pt x="38" y="26"/>
                        <a:pt x="38" y="24"/>
                      </a:cubicBezTo>
                      <a:cubicBezTo>
                        <a:pt x="38" y="18"/>
                        <a:pt x="36" y="14"/>
                        <a:pt x="31" y="11"/>
                      </a:cubicBezTo>
                      <a:cubicBezTo>
                        <a:pt x="30" y="10"/>
                        <a:pt x="28" y="12"/>
                        <a:pt x="30" y="13"/>
                      </a:cubicBezTo>
                      <a:cubicBezTo>
                        <a:pt x="37" y="19"/>
                        <a:pt x="39" y="23"/>
                        <a:pt x="42" y="32"/>
                      </a:cubicBezTo>
                      <a:cubicBezTo>
                        <a:pt x="41" y="29"/>
                        <a:pt x="41" y="24"/>
                        <a:pt x="40" y="20"/>
                      </a:cubicBezTo>
                      <a:cubicBezTo>
                        <a:pt x="39" y="16"/>
                        <a:pt x="37" y="11"/>
                        <a:pt x="32" y="10"/>
                      </a:cubicBezTo>
                      <a:cubicBezTo>
                        <a:pt x="31" y="10"/>
                        <a:pt x="30" y="11"/>
                        <a:pt x="31" y="12"/>
                      </a:cubicBezTo>
                      <a:cubicBezTo>
                        <a:pt x="36" y="20"/>
                        <a:pt x="41" y="27"/>
                        <a:pt x="43" y="37"/>
                      </a:cubicBezTo>
                      <a:cubicBezTo>
                        <a:pt x="42" y="31"/>
                        <a:pt x="41" y="26"/>
                        <a:pt x="37" y="20"/>
                      </a:cubicBezTo>
                      <a:cubicBezTo>
                        <a:pt x="39" y="23"/>
                        <a:pt x="41" y="26"/>
                        <a:pt x="42" y="29"/>
                      </a:cubicBezTo>
                      <a:cubicBezTo>
                        <a:pt x="42" y="32"/>
                        <a:pt x="43" y="42"/>
                        <a:pt x="43" y="33"/>
                      </a:cubicBezTo>
                      <a:cubicBezTo>
                        <a:pt x="43" y="26"/>
                        <a:pt x="41" y="21"/>
                        <a:pt x="38" y="15"/>
                      </a:cubicBezTo>
                      <a:cubicBezTo>
                        <a:pt x="37" y="15"/>
                        <a:pt x="36" y="16"/>
                        <a:pt x="36" y="16"/>
                      </a:cubicBezTo>
                      <a:cubicBezTo>
                        <a:pt x="43" y="22"/>
                        <a:pt x="45" y="31"/>
                        <a:pt x="43" y="39"/>
                      </a:cubicBezTo>
                      <a:cubicBezTo>
                        <a:pt x="44" y="39"/>
                        <a:pt x="45" y="40"/>
                        <a:pt x="46" y="40"/>
                      </a:cubicBezTo>
                      <a:cubicBezTo>
                        <a:pt x="44" y="29"/>
                        <a:pt x="46" y="21"/>
                        <a:pt x="38" y="13"/>
                      </a:cubicBezTo>
                      <a:cubicBezTo>
                        <a:pt x="37" y="12"/>
                        <a:pt x="35" y="14"/>
                        <a:pt x="36" y="15"/>
                      </a:cubicBezTo>
                      <a:cubicBezTo>
                        <a:pt x="43" y="22"/>
                        <a:pt x="47" y="30"/>
                        <a:pt x="45" y="39"/>
                      </a:cubicBezTo>
                      <a:cubicBezTo>
                        <a:pt x="46" y="39"/>
                        <a:pt x="46" y="39"/>
                        <a:pt x="47" y="40"/>
                      </a:cubicBezTo>
                      <a:cubicBezTo>
                        <a:pt x="46" y="30"/>
                        <a:pt x="47" y="22"/>
                        <a:pt x="40" y="15"/>
                      </a:cubicBezTo>
                      <a:cubicBezTo>
                        <a:pt x="39" y="14"/>
                        <a:pt x="37" y="15"/>
                        <a:pt x="38" y="16"/>
                      </a:cubicBezTo>
                      <a:cubicBezTo>
                        <a:pt x="42" y="20"/>
                        <a:pt x="44" y="24"/>
                        <a:pt x="45" y="28"/>
                      </a:cubicBezTo>
                      <a:cubicBezTo>
                        <a:pt x="48" y="36"/>
                        <a:pt x="47" y="28"/>
                        <a:pt x="47" y="26"/>
                      </a:cubicBezTo>
                      <a:cubicBezTo>
                        <a:pt x="46" y="21"/>
                        <a:pt x="44" y="18"/>
                        <a:pt x="40" y="15"/>
                      </a:cubicBezTo>
                      <a:cubicBezTo>
                        <a:pt x="40" y="15"/>
                        <a:pt x="39" y="16"/>
                        <a:pt x="39" y="16"/>
                      </a:cubicBezTo>
                      <a:cubicBezTo>
                        <a:pt x="46" y="20"/>
                        <a:pt x="46" y="28"/>
                        <a:pt x="47" y="36"/>
                      </a:cubicBezTo>
                      <a:cubicBezTo>
                        <a:pt x="48" y="36"/>
                        <a:pt x="48" y="36"/>
                        <a:pt x="49" y="35"/>
                      </a:cubicBezTo>
                      <a:cubicBezTo>
                        <a:pt x="48" y="29"/>
                        <a:pt x="45" y="23"/>
                        <a:pt x="43" y="16"/>
                      </a:cubicBezTo>
                      <a:cubicBezTo>
                        <a:pt x="42" y="17"/>
                        <a:pt x="41" y="17"/>
                        <a:pt x="41" y="18"/>
                      </a:cubicBezTo>
                      <a:cubicBezTo>
                        <a:pt x="46" y="22"/>
                        <a:pt x="45" y="29"/>
                        <a:pt x="45" y="35"/>
                      </a:cubicBezTo>
                      <a:cubicBezTo>
                        <a:pt x="45" y="40"/>
                        <a:pt x="42" y="42"/>
                        <a:pt x="42" y="47"/>
                      </a:cubicBezTo>
                      <a:cubicBezTo>
                        <a:pt x="42" y="43"/>
                        <a:pt x="44" y="39"/>
                        <a:pt x="45" y="36"/>
                      </a:cubicBezTo>
                      <a:cubicBezTo>
                        <a:pt x="45" y="36"/>
                        <a:pt x="44" y="35"/>
                        <a:pt x="43" y="35"/>
                      </a:cubicBezTo>
                      <a:cubicBezTo>
                        <a:pt x="43" y="39"/>
                        <a:pt x="42" y="42"/>
                        <a:pt x="40" y="45"/>
                      </a:cubicBezTo>
                      <a:cubicBezTo>
                        <a:pt x="41" y="46"/>
                        <a:pt x="42" y="46"/>
                        <a:pt x="42" y="46"/>
                      </a:cubicBezTo>
                      <a:cubicBezTo>
                        <a:pt x="43" y="45"/>
                        <a:pt x="43" y="43"/>
                        <a:pt x="43" y="41"/>
                      </a:cubicBezTo>
                      <a:cubicBezTo>
                        <a:pt x="44" y="41"/>
                        <a:pt x="44" y="42"/>
                        <a:pt x="45" y="42"/>
                      </a:cubicBezTo>
                      <a:cubicBezTo>
                        <a:pt x="44" y="43"/>
                        <a:pt x="43" y="44"/>
                        <a:pt x="43" y="45"/>
                      </a:cubicBezTo>
                      <a:cubicBezTo>
                        <a:pt x="43" y="45"/>
                        <a:pt x="44" y="46"/>
                        <a:pt x="45" y="46"/>
                      </a:cubicBezTo>
                      <a:cubicBezTo>
                        <a:pt x="46" y="43"/>
                        <a:pt x="46" y="41"/>
                        <a:pt x="47" y="39"/>
                      </a:cubicBezTo>
                      <a:cubicBezTo>
                        <a:pt x="46" y="39"/>
                        <a:pt x="46" y="38"/>
                        <a:pt x="45" y="38"/>
                      </a:cubicBezTo>
                      <a:cubicBezTo>
                        <a:pt x="44" y="40"/>
                        <a:pt x="44" y="42"/>
                        <a:pt x="44" y="44"/>
                      </a:cubicBezTo>
                      <a:cubicBezTo>
                        <a:pt x="44" y="44"/>
                        <a:pt x="45" y="44"/>
                        <a:pt x="46" y="44"/>
                      </a:cubicBezTo>
                      <a:cubicBezTo>
                        <a:pt x="47" y="42"/>
                        <a:pt x="48" y="39"/>
                        <a:pt x="49" y="36"/>
                      </a:cubicBezTo>
                      <a:cubicBezTo>
                        <a:pt x="48" y="36"/>
                        <a:pt x="47" y="35"/>
                        <a:pt x="47" y="35"/>
                      </a:cubicBezTo>
                      <a:cubicBezTo>
                        <a:pt x="46" y="38"/>
                        <a:pt x="46" y="40"/>
                        <a:pt x="45" y="43"/>
                      </a:cubicBezTo>
                      <a:cubicBezTo>
                        <a:pt x="46" y="43"/>
                        <a:pt x="46" y="44"/>
                        <a:pt x="47" y="44"/>
                      </a:cubicBezTo>
                      <a:cubicBezTo>
                        <a:pt x="47" y="42"/>
                        <a:pt x="48" y="40"/>
                        <a:pt x="48" y="38"/>
                      </a:cubicBezTo>
                      <a:cubicBezTo>
                        <a:pt x="49" y="37"/>
                        <a:pt x="46" y="36"/>
                        <a:pt x="46" y="38"/>
                      </a:cubicBezTo>
                      <a:cubicBezTo>
                        <a:pt x="45" y="42"/>
                        <a:pt x="43" y="45"/>
                        <a:pt x="39" y="48"/>
                      </a:cubicBezTo>
                      <a:cubicBezTo>
                        <a:pt x="38" y="49"/>
                        <a:pt x="39" y="51"/>
                        <a:pt x="41" y="50"/>
                      </a:cubicBezTo>
                      <a:cubicBezTo>
                        <a:pt x="45" y="47"/>
                        <a:pt x="47" y="43"/>
                        <a:pt x="48" y="38"/>
                      </a:cubicBezTo>
                      <a:cubicBezTo>
                        <a:pt x="47" y="38"/>
                        <a:pt x="47" y="38"/>
                        <a:pt x="46" y="38"/>
                      </a:cubicBezTo>
                      <a:cubicBezTo>
                        <a:pt x="45" y="39"/>
                        <a:pt x="45" y="41"/>
                        <a:pt x="45" y="43"/>
                      </a:cubicBezTo>
                      <a:cubicBezTo>
                        <a:pt x="45" y="44"/>
                        <a:pt x="47" y="45"/>
                        <a:pt x="47" y="44"/>
                      </a:cubicBezTo>
                      <a:cubicBezTo>
                        <a:pt x="48" y="41"/>
                        <a:pt x="48" y="39"/>
                        <a:pt x="49" y="36"/>
                      </a:cubicBezTo>
                      <a:cubicBezTo>
                        <a:pt x="49" y="35"/>
                        <a:pt x="47" y="34"/>
                        <a:pt x="47" y="35"/>
                      </a:cubicBezTo>
                      <a:cubicBezTo>
                        <a:pt x="45" y="38"/>
                        <a:pt x="44" y="41"/>
                        <a:pt x="44" y="44"/>
                      </a:cubicBezTo>
                      <a:cubicBezTo>
                        <a:pt x="43" y="46"/>
                        <a:pt x="45" y="46"/>
                        <a:pt x="46" y="45"/>
                      </a:cubicBezTo>
                      <a:cubicBezTo>
                        <a:pt x="47" y="41"/>
                        <a:pt x="47" y="42"/>
                        <a:pt x="47" y="38"/>
                      </a:cubicBezTo>
                      <a:cubicBezTo>
                        <a:pt x="47" y="37"/>
                        <a:pt x="46" y="37"/>
                        <a:pt x="45" y="38"/>
                      </a:cubicBezTo>
                      <a:cubicBezTo>
                        <a:pt x="43" y="40"/>
                        <a:pt x="43" y="43"/>
                        <a:pt x="42" y="46"/>
                      </a:cubicBezTo>
                      <a:cubicBezTo>
                        <a:pt x="42" y="47"/>
                        <a:pt x="44" y="47"/>
                        <a:pt x="45" y="46"/>
                      </a:cubicBezTo>
                      <a:cubicBezTo>
                        <a:pt x="46" y="44"/>
                        <a:pt x="47" y="42"/>
                        <a:pt x="47" y="39"/>
                      </a:cubicBezTo>
                      <a:cubicBezTo>
                        <a:pt x="47" y="38"/>
                        <a:pt x="46" y="37"/>
                        <a:pt x="45" y="38"/>
                      </a:cubicBezTo>
                      <a:cubicBezTo>
                        <a:pt x="43" y="39"/>
                        <a:pt x="44" y="39"/>
                        <a:pt x="43" y="41"/>
                      </a:cubicBezTo>
                      <a:cubicBezTo>
                        <a:pt x="43" y="43"/>
                        <a:pt x="44" y="43"/>
                        <a:pt x="45" y="42"/>
                      </a:cubicBezTo>
                      <a:cubicBezTo>
                        <a:pt x="47" y="40"/>
                        <a:pt x="47" y="38"/>
                        <a:pt x="47" y="35"/>
                      </a:cubicBezTo>
                      <a:cubicBezTo>
                        <a:pt x="48" y="34"/>
                        <a:pt x="46" y="34"/>
                        <a:pt x="45" y="34"/>
                      </a:cubicBezTo>
                      <a:cubicBezTo>
                        <a:pt x="42" y="38"/>
                        <a:pt x="41" y="41"/>
                        <a:pt x="40" y="46"/>
                      </a:cubicBezTo>
                      <a:cubicBezTo>
                        <a:pt x="40" y="47"/>
                        <a:pt x="41" y="48"/>
                        <a:pt x="42" y="47"/>
                      </a:cubicBezTo>
                      <a:cubicBezTo>
                        <a:pt x="44" y="43"/>
                        <a:pt x="45" y="39"/>
                        <a:pt x="45" y="35"/>
                      </a:cubicBezTo>
                      <a:cubicBezTo>
                        <a:pt x="45" y="34"/>
                        <a:pt x="44" y="34"/>
                        <a:pt x="43" y="35"/>
                      </a:cubicBezTo>
                      <a:cubicBezTo>
                        <a:pt x="41" y="39"/>
                        <a:pt x="40" y="44"/>
                        <a:pt x="39" y="49"/>
                      </a:cubicBezTo>
                      <a:cubicBezTo>
                        <a:pt x="39" y="50"/>
                        <a:pt x="40" y="51"/>
                        <a:pt x="41" y="51"/>
                      </a:cubicBezTo>
                      <a:cubicBezTo>
                        <a:pt x="49" y="44"/>
                        <a:pt x="52" y="23"/>
                        <a:pt x="42" y="16"/>
                      </a:cubicBezTo>
                      <a:cubicBezTo>
                        <a:pt x="41" y="15"/>
                        <a:pt x="40" y="16"/>
                        <a:pt x="40" y="18"/>
                      </a:cubicBezTo>
                      <a:cubicBezTo>
                        <a:pt x="43" y="24"/>
                        <a:pt x="46" y="30"/>
                        <a:pt x="47" y="36"/>
                      </a:cubicBezTo>
                      <a:cubicBezTo>
                        <a:pt x="47" y="37"/>
                        <a:pt x="49" y="37"/>
                        <a:pt x="49" y="36"/>
                      </a:cubicBezTo>
                      <a:cubicBezTo>
                        <a:pt x="49" y="28"/>
                        <a:pt x="48" y="19"/>
                        <a:pt x="40" y="15"/>
                      </a:cubicBezTo>
                      <a:cubicBezTo>
                        <a:pt x="39" y="14"/>
                        <a:pt x="38" y="15"/>
                        <a:pt x="39" y="16"/>
                      </a:cubicBezTo>
                      <a:cubicBezTo>
                        <a:pt x="46" y="23"/>
                        <a:pt x="42" y="29"/>
                        <a:pt x="45" y="37"/>
                      </a:cubicBezTo>
                      <a:cubicBezTo>
                        <a:pt x="45" y="38"/>
                        <a:pt x="47" y="38"/>
                        <a:pt x="47" y="37"/>
                      </a:cubicBezTo>
                      <a:cubicBezTo>
                        <a:pt x="49" y="28"/>
                        <a:pt x="46" y="21"/>
                        <a:pt x="40" y="15"/>
                      </a:cubicBezTo>
                      <a:cubicBezTo>
                        <a:pt x="39" y="15"/>
                        <a:pt x="39" y="16"/>
                        <a:pt x="38" y="16"/>
                      </a:cubicBezTo>
                      <a:cubicBezTo>
                        <a:pt x="45" y="23"/>
                        <a:pt x="44" y="31"/>
                        <a:pt x="45" y="40"/>
                      </a:cubicBezTo>
                      <a:cubicBezTo>
                        <a:pt x="45" y="41"/>
                        <a:pt x="47" y="41"/>
                        <a:pt x="47" y="40"/>
                      </a:cubicBezTo>
                      <a:cubicBezTo>
                        <a:pt x="49" y="30"/>
                        <a:pt x="45" y="21"/>
                        <a:pt x="38" y="13"/>
                      </a:cubicBezTo>
                      <a:cubicBezTo>
                        <a:pt x="37" y="14"/>
                        <a:pt x="37" y="14"/>
                        <a:pt x="36" y="15"/>
                      </a:cubicBezTo>
                      <a:cubicBezTo>
                        <a:pt x="44" y="23"/>
                        <a:pt x="42" y="30"/>
                        <a:pt x="43" y="40"/>
                      </a:cubicBezTo>
                      <a:cubicBezTo>
                        <a:pt x="43" y="41"/>
                        <a:pt x="45" y="41"/>
                        <a:pt x="46" y="40"/>
                      </a:cubicBezTo>
                      <a:cubicBezTo>
                        <a:pt x="48" y="30"/>
                        <a:pt x="45" y="21"/>
                        <a:pt x="37" y="14"/>
                      </a:cubicBezTo>
                      <a:cubicBezTo>
                        <a:pt x="36" y="14"/>
                        <a:pt x="35" y="15"/>
                        <a:pt x="36" y="16"/>
                      </a:cubicBezTo>
                      <a:cubicBezTo>
                        <a:pt x="39" y="21"/>
                        <a:pt x="41" y="26"/>
                        <a:pt x="41" y="33"/>
                      </a:cubicBezTo>
                      <a:cubicBezTo>
                        <a:pt x="41" y="36"/>
                        <a:pt x="41" y="39"/>
                        <a:pt x="42" y="42"/>
                      </a:cubicBezTo>
                      <a:cubicBezTo>
                        <a:pt x="42" y="44"/>
                        <a:pt x="43" y="43"/>
                        <a:pt x="44" y="42"/>
                      </a:cubicBezTo>
                      <a:cubicBezTo>
                        <a:pt x="48" y="33"/>
                        <a:pt x="43" y="19"/>
                        <a:pt x="35" y="13"/>
                      </a:cubicBezTo>
                      <a:cubicBezTo>
                        <a:pt x="34" y="13"/>
                        <a:pt x="33" y="13"/>
                        <a:pt x="33" y="14"/>
                      </a:cubicBezTo>
                      <a:cubicBezTo>
                        <a:pt x="33" y="17"/>
                        <a:pt x="34" y="19"/>
                        <a:pt x="35" y="21"/>
                      </a:cubicBezTo>
                      <a:cubicBezTo>
                        <a:pt x="39" y="28"/>
                        <a:pt x="40" y="34"/>
                        <a:pt x="42" y="41"/>
                      </a:cubicBezTo>
                      <a:cubicBezTo>
                        <a:pt x="42" y="42"/>
                        <a:pt x="44" y="42"/>
                        <a:pt x="44" y="41"/>
                      </a:cubicBezTo>
                      <a:cubicBezTo>
                        <a:pt x="46" y="31"/>
                        <a:pt x="42" y="24"/>
                        <a:pt x="36" y="16"/>
                      </a:cubicBezTo>
                      <a:cubicBezTo>
                        <a:pt x="34" y="12"/>
                        <a:pt x="34" y="12"/>
                        <a:pt x="36" y="16"/>
                      </a:cubicBezTo>
                      <a:cubicBezTo>
                        <a:pt x="37" y="18"/>
                        <a:pt x="38" y="21"/>
                        <a:pt x="38" y="23"/>
                      </a:cubicBezTo>
                      <a:cubicBezTo>
                        <a:pt x="39" y="27"/>
                        <a:pt x="39" y="31"/>
                        <a:pt x="41" y="34"/>
                      </a:cubicBezTo>
                      <a:cubicBezTo>
                        <a:pt x="41" y="35"/>
                        <a:pt x="43" y="35"/>
                        <a:pt x="43" y="34"/>
                      </a:cubicBezTo>
                      <a:cubicBezTo>
                        <a:pt x="45" y="24"/>
                        <a:pt x="39" y="18"/>
                        <a:pt x="31" y="11"/>
                      </a:cubicBezTo>
                      <a:cubicBezTo>
                        <a:pt x="31" y="12"/>
                        <a:pt x="30" y="12"/>
                        <a:pt x="30" y="13"/>
                      </a:cubicBezTo>
                      <a:cubicBezTo>
                        <a:pt x="38" y="18"/>
                        <a:pt x="36" y="30"/>
                        <a:pt x="37" y="38"/>
                      </a:cubicBezTo>
                      <a:cubicBezTo>
                        <a:pt x="37" y="39"/>
                        <a:pt x="39" y="39"/>
                        <a:pt x="39" y="38"/>
                      </a:cubicBezTo>
                      <a:cubicBezTo>
                        <a:pt x="42" y="31"/>
                        <a:pt x="41" y="17"/>
                        <a:pt x="32" y="14"/>
                      </a:cubicBezTo>
                      <a:cubicBezTo>
                        <a:pt x="31" y="14"/>
                        <a:pt x="30" y="16"/>
                        <a:pt x="31" y="16"/>
                      </a:cubicBezTo>
                      <a:cubicBezTo>
                        <a:pt x="38" y="23"/>
                        <a:pt x="39" y="30"/>
                        <a:pt x="40" y="40"/>
                      </a:cubicBezTo>
                      <a:cubicBezTo>
                        <a:pt x="40" y="41"/>
                        <a:pt x="42" y="41"/>
                        <a:pt x="42" y="40"/>
                      </a:cubicBezTo>
                      <a:cubicBezTo>
                        <a:pt x="42" y="36"/>
                        <a:pt x="42" y="34"/>
                        <a:pt x="40" y="30"/>
                      </a:cubicBezTo>
                      <a:cubicBezTo>
                        <a:pt x="40" y="30"/>
                        <a:pt x="39" y="30"/>
                        <a:pt x="38" y="30"/>
                      </a:cubicBezTo>
                      <a:cubicBezTo>
                        <a:pt x="37" y="33"/>
                        <a:pt x="37" y="35"/>
                        <a:pt x="37" y="38"/>
                      </a:cubicBezTo>
                      <a:cubicBezTo>
                        <a:pt x="38" y="39"/>
                        <a:pt x="40" y="39"/>
                        <a:pt x="40" y="38"/>
                      </a:cubicBezTo>
                      <a:cubicBezTo>
                        <a:pt x="40" y="33"/>
                        <a:pt x="40" y="28"/>
                        <a:pt x="38" y="24"/>
                      </a:cubicBezTo>
                      <a:cubicBezTo>
                        <a:pt x="38" y="22"/>
                        <a:pt x="36" y="23"/>
                        <a:pt x="36" y="24"/>
                      </a:cubicBezTo>
                      <a:cubicBezTo>
                        <a:pt x="36" y="30"/>
                        <a:pt x="35" y="36"/>
                        <a:pt x="34" y="42"/>
                      </a:cubicBezTo>
                      <a:cubicBezTo>
                        <a:pt x="35" y="42"/>
                        <a:pt x="36" y="42"/>
                        <a:pt x="36" y="42"/>
                      </a:cubicBezTo>
                      <a:cubicBezTo>
                        <a:pt x="36" y="36"/>
                        <a:pt x="35" y="31"/>
                        <a:pt x="33" y="26"/>
                      </a:cubicBezTo>
                      <a:cubicBezTo>
                        <a:pt x="33" y="24"/>
                        <a:pt x="31" y="15"/>
                        <a:pt x="34" y="24"/>
                      </a:cubicBezTo>
                      <a:cubicBezTo>
                        <a:pt x="35" y="26"/>
                        <a:pt x="36" y="28"/>
                        <a:pt x="36" y="29"/>
                      </a:cubicBezTo>
                      <a:cubicBezTo>
                        <a:pt x="37" y="29"/>
                        <a:pt x="38" y="29"/>
                        <a:pt x="38" y="29"/>
                      </a:cubicBezTo>
                      <a:cubicBezTo>
                        <a:pt x="37" y="26"/>
                        <a:pt x="36" y="24"/>
                        <a:pt x="35" y="21"/>
                      </a:cubicBezTo>
                      <a:cubicBezTo>
                        <a:pt x="34" y="20"/>
                        <a:pt x="32" y="21"/>
                        <a:pt x="33" y="22"/>
                      </a:cubicBezTo>
                      <a:cubicBezTo>
                        <a:pt x="38" y="33"/>
                        <a:pt x="46" y="41"/>
                        <a:pt x="36" y="53"/>
                      </a:cubicBezTo>
                      <a:cubicBezTo>
                        <a:pt x="37" y="53"/>
                        <a:pt x="37" y="53"/>
                        <a:pt x="38" y="54"/>
                      </a:cubicBezTo>
                      <a:cubicBezTo>
                        <a:pt x="39" y="52"/>
                        <a:pt x="40" y="51"/>
                        <a:pt x="41" y="49"/>
                      </a:cubicBezTo>
                      <a:cubicBezTo>
                        <a:pt x="41" y="49"/>
                        <a:pt x="40" y="48"/>
                        <a:pt x="40" y="48"/>
                      </a:cubicBezTo>
                      <a:cubicBezTo>
                        <a:pt x="39" y="51"/>
                        <a:pt x="37" y="53"/>
                        <a:pt x="33" y="54"/>
                      </a:cubicBezTo>
                      <a:cubicBezTo>
                        <a:pt x="34" y="55"/>
                        <a:pt x="34" y="55"/>
                        <a:pt x="35" y="56"/>
                      </a:cubicBezTo>
                      <a:cubicBezTo>
                        <a:pt x="36" y="54"/>
                        <a:pt x="38" y="52"/>
                        <a:pt x="39" y="51"/>
                      </a:cubicBezTo>
                      <a:cubicBezTo>
                        <a:pt x="40" y="50"/>
                        <a:pt x="39" y="48"/>
                        <a:pt x="38" y="49"/>
                      </a:cubicBezTo>
                      <a:cubicBezTo>
                        <a:pt x="35" y="52"/>
                        <a:pt x="32" y="53"/>
                        <a:pt x="30" y="56"/>
                      </a:cubicBezTo>
                      <a:cubicBezTo>
                        <a:pt x="30" y="57"/>
                        <a:pt x="31" y="58"/>
                        <a:pt x="31" y="58"/>
                      </a:cubicBezTo>
                      <a:cubicBezTo>
                        <a:pt x="38" y="57"/>
                        <a:pt x="42" y="46"/>
                        <a:pt x="41" y="41"/>
                      </a:cubicBezTo>
                      <a:cubicBezTo>
                        <a:pt x="41" y="40"/>
                        <a:pt x="39" y="39"/>
                        <a:pt x="39" y="41"/>
                      </a:cubicBezTo>
                      <a:cubicBezTo>
                        <a:pt x="37" y="45"/>
                        <a:pt x="36" y="52"/>
                        <a:pt x="31" y="53"/>
                      </a:cubicBezTo>
                      <a:cubicBezTo>
                        <a:pt x="31" y="53"/>
                        <a:pt x="31" y="54"/>
                        <a:pt x="32" y="54"/>
                      </a:cubicBezTo>
                      <a:cubicBezTo>
                        <a:pt x="36" y="51"/>
                        <a:pt x="43" y="46"/>
                        <a:pt x="40" y="40"/>
                      </a:cubicBezTo>
                      <a:cubicBezTo>
                        <a:pt x="39" y="39"/>
                        <a:pt x="38" y="39"/>
                        <a:pt x="38" y="39"/>
                      </a:cubicBezTo>
                      <a:cubicBezTo>
                        <a:pt x="35" y="42"/>
                        <a:pt x="34" y="44"/>
                        <a:pt x="33" y="47"/>
                      </a:cubicBezTo>
                      <a:cubicBezTo>
                        <a:pt x="32" y="48"/>
                        <a:pt x="34" y="49"/>
                        <a:pt x="35" y="48"/>
                      </a:cubicBezTo>
                      <a:cubicBezTo>
                        <a:pt x="38" y="43"/>
                        <a:pt x="41" y="38"/>
                        <a:pt x="39" y="33"/>
                      </a:cubicBezTo>
                      <a:cubicBezTo>
                        <a:pt x="39" y="32"/>
                        <a:pt x="38" y="32"/>
                        <a:pt x="38" y="32"/>
                      </a:cubicBezTo>
                      <a:cubicBezTo>
                        <a:pt x="33" y="35"/>
                        <a:pt x="32" y="41"/>
                        <a:pt x="32" y="46"/>
                      </a:cubicBezTo>
                      <a:cubicBezTo>
                        <a:pt x="32" y="48"/>
                        <a:pt x="34" y="48"/>
                        <a:pt x="35" y="47"/>
                      </a:cubicBezTo>
                      <a:cubicBezTo>
                        <a:pt x="36" y="42"/>
                        <a:pt x="41" y="30"/>
                        <a:pt x="36" y="26"/>
                      </a:cubicBezTo>
                      <a:cubicBezTo>
                        <a:pt x="35" y="25"/>
                        <a:pt x="34" y="25"/>
                        <a:pt x="34" y="26"/>
                      </a:cubicBezTo>
                      <a:cubicBezTo>
                        <a:pt x="32" y="32"/>
                        <a:pt x="31" y="37"/>
                        <a:pt x="32" y="43"/>
                      </a:cubicBezTo>
                      <a:cubicBezTo>
                        <a:pt x="32" y="44"/>
                        <a:pt x="34" y="44"/>
                        <a:pt x="34" y="43"/>
                      </a:cubicBezTo>
                      <a:cubicBezTo>
                        <a:pt x="36" y="37"/>
                        <a:pt x="38" y="30"/>
                        <a:pt x="36" y="24"/>
                      </a:cubicBezTo>
                      <a:cubicBezTo>
                        <a:pt x="36" y="23"/>
                        <a:pt x="34" y="23"/>
                        <a:pt x="34" y="24"/>
                      </a:cubicBezTo>
                      <a:cubicBezTo>
                        <a:pt x="32" y="29"/>
                        <a:pt x="31" y="35"/>
                        <a:pt x="32" y="40"/>
                      </a:cubicBezTo>
                      <a:cubicBezTo>
                        <a:pt x="32" y="42"/>
                        <a:pt x="34" y="42"/>
                        <a:pt x="34" y="41"/>
                      </a:cubicBezTo>
                      <a:cubicBezTo>
                        <a:pt x="36" y="34"/>
                        <a:pt x="38" y="26"/>
                        <a:pt x="35" y="19"/>
                      </a:cubicBezTo>
                      <a:cubicBezTo>
                        <a:pt x="34" y="18"/>
                        <a:pt x="33" y="18"/>
                        <a:pt x="33" y="19"/>
                      </a:cubicBezTo>
                      <a:cubicBezTo>
                        <a:pt x="29" y="24"/>
                        <a:pt x="30" y="31"/>
                        <a:pt x="32" y="37"/>
                      </a:cubicBezTo>
                      <a:cubicBezTo>
                        <a:pt x="32" y="38"/>
                        <a:pt x="34" y="38"/>
                        <a:pt x="34" y="37"/>
                      </a:cubicBezTo>
                      <a:cubicBezTo>
                        <a:pt x="34" y="32"/>
                        <a:pt x="38" y="19"/>
                        <a:pt x="31" y="17"/>
                      </a:cubicBezTo>
                      <a:cubicBezTo>
                        <a:pt x="31" y="17"/>
                        <a:pt x="30" y="17"/>
                        <a:pt x="30" y="18"/>
                      </a:cubicBezTo>
                      <a:cubicBezTo>
                        <a:pt x="28" y="22"/>
                        <a:pt x="28" y="26"/>
                        <a:pt x="28" y="30"/>
                      </a:cubicBezTo>
                      <a:cubicBezTo>
                        <a:pt x="29" y="31"/>
                        <a:pt x="30" y="31"/>
                        <a:pt x="31" y="30"/>
                      </a:cubicBezTo>
                      <a:cubicBezTo>
                        <a:pt x="34" y="25"/>
                        <a:pt x="35" y="16"/>
                        <a:pt x="30" y="11"/>
                      </a:cubicBezTo>
                      <a:cubicBezTo>
                        <a:pt x="30" y="10"/>
                        <a:pt x="29" y="10"/>
                        <a:pt x="28" y="11"/>
                      </a:cubicBezTo>
                      <a:cubicBezTo>
                        <a:pt x="25" y="14"/>
                        <a:pt x="25" y="20"/>
                        <a:pt x="26" y="25"/>
                      </a:cubicBezTo>
                      <a:cubicBezTo>
                        <a:pt x="27" y="26"/>
                        <a:pt x="28" y="26"/>
                        <a:pt x="29" y="25"/>
                      </a:cubicBezTo>
                      <a:cubicBezTo>
                        <a:pt x="31" y="20"/>
                        <a:pt x="33" y="9"/>
                        <a:pt x="28" y="6"/>
                      </a:cubicBezTo>
                      <a:cubicBezTo>
                        <a:pt x="23" y="2"/>
                        <a:pt x="22" y="16"/>
                        <a:pt x="23" y="19"/>
                      </a:cubicBezTo>
                      <a:cubicBezTo>
                        <a:pt x="24" y="19"/>
                        <a:pt x="25" y="19"/>
                        <a:pt x="26" y="18"/>
                      </a:cubicBezTo>
                      <a:cubicBezTo>
                        <a:pt x="28" y="13"/>
                        <a:pt x="28" y="10"/>
                        <a:pt x="27" y="5"/>
                      </a:cubicBezTo>
                      <a:cubicBezTo>
                        <a:pt x="27" y="4"/>
                        <a:pt x="26" y="4"/>
                        <a:pt x="25" y="5"/>
                      </a:cubicBezTo>
                      <a:cubicBezTo>
                        <a:pt x="22" y="9"/>
                        <a:pt x="22" y="13"/>
                        <a:pt x="22" y="18"/>
                      </a:cubicBezTo>
                      <a:cubicBezTo>
                        <a:pt x="22" y="19"/>
                        <a:pt x="24" y="19"/>
                        <a:pt x="24" y="18"/>
                      </a:cubicBezTo>
                      <a:cubicBezTo>
                        <a:pt x="25" y="14"/>
                        <a:pt x="27" y="7"/>
                        <a:pt x="24" y="4"/>
                      </a:cubicBezTo>
                      <a:cubicBezTo>
                        <a:pt x="22" y="2"/>
                        <a:pt x="18" y="3"/>
                        <a:pt x="17" y="5"/>
                      </a:cubicBezTo>
                      <a:cubicBezTo>
                        <a:pt x="15" y="13"/>
                        <a:pt x="28" y="18"/>
                        <a:pt x="27" y="8"/>
                      </a:cubicBezTo>
                      <a:cubicBezTo>
                        <a:pt x="26" y="7"/>
                        <a:pt x="26" y="7"/>
                        <a:pt x="25" y="7"/>
                      </a:cubicBezTo>
                      <a:cubicBezTo>
                        <a:pt x="19" y="8"/>
                        <a:pt x="19" y="16"/>
                        <a:pt x="23" y="19"/>
                      </a:cubicBezTo>
                      <a:cubicBezTo>
                        <a:pt x="23" y="20"/>
                        <a:pt x="24" y="20"/>
                        <a:pt x="24" y="19"/>
                      </a:cubicBezTo>
                      <a:cubicBezTo>
                        <a:pt x="27" y="16"/>
                        <a:pt x="32" y="6"/>
                        <a:pt x="26" y="4"/>
                      </a:cubicBezTo>
                      <a:cubicBezTo>
                        <a:pt x="18" y="2"/>
                        <a:pt x="18" y="16"/>
                        <a:pt x="20" y="20"/>
                      </a:cubicBezTo>
                      <a:cubicBezTo>
                        <a:pt x="20" y="20"/>
                        <a:pt x="21" y="21"/>
                        <a:pt x="22" y="20"/>
                      </a:cubicBezTo>
                      <a:cubicBezTo>
                        <a:pt x="25" y="17"/>
                        <a:pt x="27" y="9"/>
                        <a:pt x="24" y="5"/>
                      </a:cubicBezTo>
                      <a:cubicBezTo>
                        <a:pt x="20" y="0"/>
                        <a:pt x="18" y="13"/>
                        <a:pt x="18" y="15"/>
                      </a:cubicBezTo>
                      <a:cubicBezTo>
                        <a:pt x="19" y="16"/>
                        <a:pt x="20" y="16"/>
                        <a:pt x="21" y="15"/>
                      </a:cubicBezTo>
                      <a:cubicBezTo>
                        <a:pt x="23" y="12"/>
                        <a:pt x="24" y="10"/>
                        <a:pt x="22" y="6"/>
                      </a:cubicBezTo>
                      <a:cubicBezTo>
                        <a:pt x="22" y="5"/>
                        <a:pt x="21" y="5"/>
                        <a:pt x="20" y="5"/>
                      </a:cubicBezTo>
                      <a:cubicBezTo>
                        <a:pt x="18" y="8"/>
                        <a:pt x="17" y="11"/>
                        <a:pt x="16" y="14"/>
                      </a:cubicBezTo>
                      <a:cubicBezTo>
                        <a:pt x="16" y="15"/>
                        <a:pt x="17" y="16"/>
                        <a:pt x="18" y="15"/>
                      </a:cubicBezTo>
                      <a:cubicBezTo>
                        <a:pt x="20" y="12"/>
                        <a:pt x="21" y="10"/>
                        <a:pt x="22" y="7"/>
                      </a:cubicBezTo>
                      <a:cubicBezTo>
                        <a:pt x="22" y="6"/>
                        <a:pt x="21" y="6"/>
                        <a:pt x="20" y="6"/>
                      </a:cubicBezTo>
                      <a:cubicBezTo>
                        <a:pt x="16" y="10"/>
                        <a:pt x="14" y="15"/>
                        <a:pt x="12" y="20"/>
                      </a:cubicBezTo>
                      <a:cubicBezTo>
                        <a:pt x="12" y="22"/>
                        <a:pt x="14" y="22"/>
                        <a:pt x="15" y="21"/>
                      </a:cubicBezTo>
                      <a:cubicBezTo>
                        <a:pt x="17" y="17"/>
                        <a:pt x="19" y="12"/>
                        <a:pt x="21" y="7"/>
                      </a:cubicBezTo>
                      <a:cubicBezTo>
                        <a:pt x="21" y="6"/>
                        <a:pt x="19" y="5"/>
                        <a:pt x="19" y="7"/>
                      </a:cubicBezTo>
                      <a:cubicBezTo>
                        <a:pt x="16" y="10"/>
                        <a:pt x="15" y="15"/>
                        <a:pt x="13" y="18"/>
                      </a:cubicBezTo>
                      <a:cubicBezTo>
                        <a:pt x="14" y="19"/>
                        <a:pt x="14" y="19"/>
                        <a:pt x="15" y="19"/>
                      </a:cubicBezTo>
                      <a:cubicBezTo>
                        <a:pt x="16" y="15"/>
                        <a:pt x="16" y="12"/>
                        <a:pt x="15" y="8"/>
                      </a:cubicBezTo>
                      <a:cubicBezTo>
                        <a:pt x="15" y="7"/>
                        <a:pt x="14" y="7"/>
                        <a:pt x="13" y="8"/>
                      </a:cubicBezTo>
                      <a:cubicBezTo>
                        <a:pt x="10" y="11"/>
                        <a:pt x="9" y="14"/>
                        <a:pt x="9" y="18"/>
                      </a:cubicBezTo>
                      <a:cubicBezTo>
                        <a:pt x="9" y="19"/>
                        <a:pt x="10" y="19"/>
                        <a:pt x="11" y="19"/>
                      </a:cubicBezTo>
                      <a:cubicBezTo>
                        <a:pt x="13" y="15"/>
                        <a:pt x="15" y="12"/>
                        <a:pt x="17" y="8"/>
                      </a:cubicBezTo>
                      <a:cubicBezTo>
                        <a:pt x="18" y="7"/>
                        <a:pt x="16" y="5"/>
                        <a:pt x="15" y="7"/>
                      </a:cubicBezTo>
                      <a:cubicBezTo>
                        <a:pt x="14" y="9"/>
                        <a:pt x="13" y="11"/>
                        <a:pt x="11" y="13"/>
                      </a:cubicBezTo>
                      <a:cubicBezTo>
                        <a:pt x="10" y="14"/>
                        <a:pt x="11" y="16"/>
                        <a:pt x="12" y="15"/>
                      </a:cubicBezTo>
                      <a:cubicBezTo>
                        <a:pt x="15" y="11"/>
                        <a:pt x="16" y="12"/>
                        <a:pt x="16" y="17"/>
                      </a:cubicBezTo>
                      <a:cubicBezTo>
                        <a:pt x="16" y="17"/>
                        <a:pt x="17" y="18"/>
                        <a:pt x="18" y="18"/>
                      </a:cubicBezTo>
                      <a:cubicBezTo>
                        <a:pt x="19" y="14"/>
                        <a:pt x="22" y="7"/>
                        <a:pt x="27" y="5"/>
                      </a:cubicBezTo>
                      <a:cubicBezTo>
                        <a:pt x="28" y="5"/>
                        <a:pt x="28" y="3"/>
                        <a:pt x="27" y="3"/>
                      </a:cubicBezTo>
                      <a:cubicBezTo>
                        <a:pt x="19" y="1"/>
                        <a:pt x="13" y="2"/>
                        <a:pt x="7" y="6"/>
                      </a:cubicBezTo>
                      <a:cubicBezTo>
                        <a:pt x="6" y="7"/>
                        <a:pt x="6" y="8"/>
                        <a:pt x="8" y="8"/>
                      </a:cubicBezTo>
                      <a:cubicBezTo>
                        <a:pt x="10" y="8"/>
                        <a:pt x="13" y="7"/>
                        <a:pt x="15" y="7"/>
                      </a:cubicBezTo>
                      <a:cubicBezTo>
                        <a:pt x="15" y="6"/>
                        <a:pt x="15" y="5"/>
                        <a:pt x="15" y="4"/>
                      </a:cubicBezTo>
                      <a:cubicBezTo>
                        <a:pt x="13" y="5"/>
                        <a:pt x="11" y="6"/>
                        <a:pt x="8" y="6"/>
                      </a:cubicBezTo>
                      <a:cubicBezTo>
                        <a:pt x="7" y="7"/>
                        <a:pt x="7" y="9"/>
                        <a:pt x="9" y="9"/>
                      </a:cubicBezTo>
                      <a:cubicBezTo>
                        <a:pt x="13" y="9"/>
                        <a:pt x="16" y="8"/>
                        <a:pt x="19" y="6"/>
                      </a:cubicBezTo>
                      <a:cubicBezTo>
                        <a:pt x="20" y="6"/>
                        <a:pt x="20" y="4"/>
                        <a:pt x="19" y="4"/>
                      </a:cubicBezTo>
                      <a:cubicBezTo>
                        <a:pt x="15" y="4"/>
                        <a:pt x="11" y="5"/>
                        <a:pt x="8" y="8"/>
                      </a:cubicBezTo>
                      <a:cubicBezTo>
                        <a:pt x="7" y="9"/>
                        <a:pt x="8" y="10"/>
                        <a:pt x="9" y="10"/>
                      </a:cubicBezTo>
                      <a:cubicBezTo>
                        <a:pt x="12" y="10"/>
                        <a:pt x="15" y="10"/>
                        <a:pt x="19" y="10"/>
                      </a:cubicBezTo>
                      <a:cubicBezTo>
                        <a:pt x="20" y="10"/>
                        <a:pt x="20" y="8"/>
                        <a:pt x="19" y="8"/>
                      </a:cubicBezTo>
                      <a:cubicBezTo>
                        <a:pt x="15" y="8"/>
                        <a:pt x="12" y="8"/>
                        <a:pt x="8" y="8"/>
                      </a:cubicBezTo>
                      <a:cubicBezTo>
                        <a:pt x="8" y="9"/>
                        <a:pt x="8" y="9"/>
                        <a:pt x="8" y="10"/>
                      </a:cubicBezTo>
                      <a:cubicBezTo>
                        <a:pt x="12" y="10"/>
                        <a:pt x="16" y="10"/>
                        <a:pt x="20" y="9"/>
                      </a:cubicBezTo>
                      <a:cubicBezTo>
                        <a:pt x="20" y="8"/>
                        <a:pt x="19" y="8"/>
                        <a:pt x="19" y="7"/>
                      </a:cubicBezTo>
                      <a:cubicBezTo>
                        <a:pt x="14" y="8"/>
                        <a:pt x="9" y="9"/>
                        <a:pt x="3" y="9"/>
                      </a:cubicBezTo>
                      <a:cubicBezTo>
                        <a:pt x="3" y="9"/>
                        <a:pt x="3" y="10"/>
                        <a:pt x="3" y="11"/>
                      </a:cubicBezTo>
                      <a:cubicBezTo>
                        <a:pt x="7" y="10"/>
                        <a:pt x="10" y="9"/>
                        <a:pt x="14" y="8"/>
                      </a:cubicBezTo>
                      <a:cubicBezTo>
                        <a:pt x="14" y="7"/>
                        <a:pt x="13" y="7"/>
                        <a:pt x="13" y="6"/>
                      </a:cubicBezTo>
                      <a:cubicBezTo>
                        <a:pt x="8" y="8"/>
                        <a:pt x="4" y="10"/>
                        <a:pt x="0" y="13"/>
                      </a:cubicBezTo>
                      <a:cubicBezTo>
                        <a:pt x="0" y="14"/>
                        <a:pt x="1" y="16"/>
                        <a:pt x="2" y="15"/>
                      </a:cubicBezTo>
                      <a:cubicBezTo>
                        <a:pt x="5" y="13"/>
                        <a:pt x="8" y="11"/>
                        <a:pt x="11" y="9"/>
                      </a:cubicBezTo>
                      <a:cubicBezTo>
                        <a:pt x="11" y="8"/>
                        <a:pt x="10" y="7"/>
                        <a:pt x="10" y="7"/>
                      </a:cubicBezTo>
                      <a:cubicBezTo>
                        <a:pt x="7" y="10"/>
                        <a:pt x="4" y="12"/>
                        <a:pt x="1" y="15"/>
                      </a:cubicBezTo>
                      <a:cubicBezTo>
                        <a:pt x="1" y="16"/>
                        <a:pt x="2" y="16"/>
                        <a:pt x="2" y="17"/>
                      </a:cubicBezTo>
                      <a:cubicBezTo>
                        <a:pt x="5" y="14"/>
                        <a:pt x="8" y="12"/>
                        <a:pt x="11" y="10"/>
                      </a:cubicBezTo>
                      <a:cubicBezTo>
                        <a:pt x="10" y="9"/>
                        <a:pt x="10" y="9"/>
                        <a:pt x="9" y="8"/>
                      </a:cubicBezTo>
                      <a:cubicBezTo>
                        <a:pt x="7" y="10"/>
                        <a:pt x="4" y="13"/>
                        <a:pt x="2" y="15"/>
                      </a:cubicBezTo>
                      <a:cubicBezTo>
                        <a:pt x="0" y="16"/>
                        <a:pt x="2" y="17"/>
                        <a:pt x="3" y="17"/>
                      </a:cubicBezTo>
                      <a:cubicBezTo>
                        <a:pt x="7" y="15"/>
                        <a:pt x="11" y="14"/>
                        <a:pt x="16" y="13"/>
                      </a:cubicBezTo>
                      <a:cubicBezTo>
                        <a:pt x="15" y="12"/>
                        <a:pt x="15" y="11"/>
                        <a:pt x="15" y="11"/>
                      </a:cubicBezTo>
                      <a:cubicBezTo>
                        <a:pt x="11" y="12"/>
                        <a:pt x="7" y="13"/>
                        <a:pt x="3" y="15"/>
                      </a:cubicBezTo>
                      <a:cubicBezTo>
                        <a:pt x="1" y="16"/>
                        <a:pt x="3" y="18"/>
                        <a:pt x="4" y="1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3" name="Freeform 298"/>
                <p:cNvSpPr>
                  <a:spLocks/>
                </p:cNvSpPr>
                <p:nvPr/>
              </p:nvSpPr>
              <p:spPr bwMode="auto">
                <a:xfrm>
                  <a:off x="927" y="1615"/>
                  <a:ext cx="18" cy="36"/>
                </a:xfrm>
                <a:custGeom>
                  <a:avLst/>
                  <a:gdLst>
                    <a:gd name="T0" fmla="*/ 12 w 26"/>
                    <a:gd name="T1" fmla="*/ 48 h 53"/>
                    <a:gd name="T2" fmla="*/ 22 w 26"/>
                    <a:gd name="T3" fmla="*/ 42 h 53"/>
                    <a:gd name="T4" fmla="*/ 10 w 26"/>
                    <a:gd name="T5" fmla="*/ 50 h 53"/>
                    <a:gd name="T6" fmla="*/ 23 w 26"/>
                    <a:gd name="T7" fmla="*/ 40 h 53"/>
                    <a:gd name="T8" fmla="*/ 20 w 26"/>
                    <a:gd name="T9" fmla="*/ 41 h 53"/>
                    <a:gd name="T10" fmla="*/ 23 w 26"/>
                    <a:gd name="T11" fmla="*/ 23 h 53"/>
                    <a:gd name="T12" fmla="*/ 13 w 26"/>
                    <a:gd name="T13" fmla="*/ 10 h 53"/>
                    <a:gd name="T14" fmla="*/ 19 w 26"/>
                    <a:gd name="T15" fmla="*/ 10 h 53"/>
                    <a:gd name="T16" fmla="*/ 6 w 26"/>
                    <a:gd name="T17" fmla="*/ 7 h 53"/>
                    <a:gd name="T18" fmla="*/ 14 w 26"/>
                    <a:gd name="T19" fmla="*/ 9 h 53"/>
                    <a:gd name="T20" fmla="*/ 5 w 26"/>
                    <a:gd name="T21" fmla="*/ 4 h 53"/>
                    <a:gd name="T22" fmla="*/ 11 w 26"/>
                    <a:gd name="T23" fmla="*/ 5 h 53"/>
                    <a:gd name="T24" fmla="*/ 5 w 26"/>
                    <a:gd name="T25" fmla="*/ 2 h 53"/>
                    <a:gd name="T26" fmla="*/ 11 w 26"/>
                    <a:gd name="T27" fmla="*/ 2 h 53"/>
                    <a:gd name="T28" fmla="*/ 2 w 26"/>
                    <a:gd name="T29" fmla="*/ 3 h 53"/>
                    <a:gd name="T30" fmla="*/ 16 w 26"/>
                    <a:gd name="T31" fmla="*/ 9 h 53"/>
                    <a:gd name="T32" fmla="*/ 16 w 26"/>
                    <a:gd name="T33" fmla="*/ 9 h 53"/>
                    <a:gd name="T34" fmla="*/ 10 w 26"/>
                    <a:gd name="T35" fmla="*/ 7 h 53"/>
                    <a:gd name="T36" fmla="*/ 20 w 26"/>
                    <a:gd name="T37" fmla="*/ 13 h 53"/>
                    <a:gd name="T38" fmla="*/ 18 w 26"/>
                    <a:gd name="T39" fmla="*/ 15 h 53"/>
                    <a:gd name="T40" fmla="*/ 25 w 26"/>
                    <a:gd name="T41" fmla="*/ 21 h 53"/>
                    <a:gd name="T42" fmla="*/ 18 w 26"/>
                    <a:gd name="T43" fmla="*/ 15 h 53"/>
                    <a:gd name="T44" fmla="*/ 20 w 26"/>
                    <a:gd name="T45" fmla="*/ 14 h 53"/>
                    <a:gd name="T46" fmla="*/ 10 w 26"/>
                    <a:gd name="T47" fmla="*/ 6 h 53"/>
                    <a:gd name="T48" fmla="*/ 17 w 26"/>
                    <a:gd name="T49" fmla="*/ 9 h 53"/>
                    <a:gd name="T50" fmla="*/ 9 w 26"/>
                    <a:gd name="T51" fmla="*/ 5 h 53"/>
                    <a:gd name="T52" fmla="*/ 16 w 26"/>
                    <a:gd name="T53" fmla="*/ 9 h 53"/>
                    <a:gd name="T54" fmla="*/ 2 w 26"/>
                    <a:gd name="T55" fmla="*/ 3 h 53"/>
                    <a:gd name="T56" fmla="*/ 11 w 26"/>
                    <a:gd name="T57" fmla="*/ 2 h 53"/>
                    <a:gd name="T58" fmla="*/ 4 w 26"/>
                    <a:gd name="T59" fmla="*/ 2 h 53"/>
                    <a:gd name="T60" fmla="*/ 11 w 26"/>
                    <a:gd name="T61" fmla="*/ 5 h 53"/>
                    <a:gd name="T62" fmla="*/ 4 w 26"/>
                    <a:gd name="T63" fmla="*/ 4 h 53"/>
                    <a:gd name="T64" fmla="*/ 14 w 26"/>
                    <a:gd name="T65" fmla="*/ 9 h 53"/>
                    <a:gd name="T66" fmla="*/ 7 w 26"/>
                    <a:gd name="T67" fmla="*/ 7 h 53"/>
                    <a:gd name="T68" fmla="*/ 19 w 26"/>
                    <a:gd name="T69" fmla="*/ 10 h 53"/>
                    <a:gd name="T70" fmla="*/ 13 w 26"/>
                    <a:gd name="T71" fmla="*/ 10 h 53"/>
                    <a:gd name="T72" fmla="*/ 20 w 26"/>
                    <a:gd name="T73" fmla="*/ 41 h 53"/>
                    <a:gd name="T74" fmla="*/ 23 w 26"/>
                    <a:gd name="T75" fmla="*/ 40 h 53"/>
                    <a:gd name="T76" fmla="*/ 10 w 26"/>
                    <a:gd name="T77" fmla="*/ 50 h 53"/>
                    <a:gd name="T78" fmla="*/ 22 w 26"/>
                    <a:gd name="T79" fmla="*/ 41 h 53"/>
                    <a:gd name="T80" fmla="*/ 12 w 26"/>
                    <a:gd name="T81" fmla="*/ 48 h 53"/>
                    <a:gd name="T82" fmla="*/ 23 w 26"/>
                    <a:gd name="T83" fmla="*/ 38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26" h="53">
                      <a:moveTo>
                        <a:pt x="20" y="37"/>
                      </a:moveTo>
                      <a:cubicBezTo>
                        <a:pt x="19" y="42"/>
                        <a:pt x="16" y="45"/>
                        <a:pt x="12" y="48"/>
                      </a:cubicBezTo>
                      <a:cubicBezTo>
                        <a:pt x="11" y="49"/>
                        <a:pt x="13" y="50"/>
                        <a:pt x="14" y="50"/>
                      </a:cubicBezTo>
                      <a:cubicBezTo>
                        <a:pt x="17" y="47"/>
                        <a:pt x="19" y="44"/>
                        <a:pt x="22" y="42"/>
                      </a:cubicBezTo>
                      <a:cubicBezTo>
                        <a:pt x="21" y="41"/>
                        <a:pt x="20" y="41"/>
                        <a:pt x="20" y="41"/>
                      </a:cubicBezTo>
                      <a:cubicBezTo>
                        <a:pt x="18" y="46"/>
                        <a:pt x="15" y="48"/>
                        <a:pt x="10" y="50"/>
                      </a:cubicBezTo>
                      <a:cubicBezTo>
                        <a:pt x="11" y="51"/>
                        <a:pt x="11" y="52"/>
                        <a:pt x="11" y="52"/>
                      </a:cubicBezTo>
                      <a:cubicBezTo>
                        <a:pt x="16" y="49"/>
                        <a:pt x="20" y="45"/>
                        <a:pt x="23" y="40"/>
                      </a:cubicBezTo>
                      <a:cubicBezTo>
                        <a:pt x="24" y="39"/>
                        <a:pt x="22" y="38"/>
                        <a:pt x="21" y="39"/>
                      </a:cubicBezTo>
                      <a:cubicBezTo>
                        <a:pt x="21" y="40"/>
                        <a:pt x="20" y="40"/>
                        <a:pt x="20" y="41"/>
                      </a:cubicBezTo>
                      <a:cubicBezTo>
                        <a:pt x="21" y="41"/>
                        <a:pt x="22" y="41"/>
                        <a:pt x="22" y="41"/>
                      </a:cubicBezTo>
                      <a:cubicBezTo>
                        <a:pt x="23" y="34"/>
                        <a:pt x="26" y="30"/>
                        <a:pt x="23" y="23"/>
                      </a:cubicBezTo>
                      <a:cubicBezTo>
                        <a:pt x="21" y="18"/>
                        <a:pt x="19" y="13"/>
                        <a:pt x="15" y="9"/>
                      </a:cubicBezTo>
                      <a:cubicBezTo>
                        <a:pt x="14" y="9"/>
                        <a:pt x="14" y="10"/>
                        <a:pt x="13" y="10"/>
                      </a:cubicBezTo>
                      <a:cubicBezTo>
                        <a:pt x="16" y="12"/>
                        <a:pt x="15" y="12"/>
                        <a:pt x="18" y="13"/>
                      </a:cubicBezTo>
                      <a:cubicBezTo>
                        <a:pt x="20" y="13"/>
                        <a:pt x="20" y="11"/>
                        <a:pt x="19" y="10"/>
                      </a:cubicBezTo>
                      <a:cubicBezTo>
                        <a:pt x="15" y="8"/>
                        <a:pt x="12" y="6"/>
                        <a:pt x="7" y="5"/>
                      </a:cubicBezTo>
                      <a:cubicBezTo>
                        <a:pt x="6" y="4"/>
                        <a:pt x="5" y="6"/>
                        <a:pt x="6" y="7"/>
                      </a:cubicBezTo>
                      <a:cubicBezTo>
                        <a:pt x="8" y="8"/>
                        <a:pt x="10" y="9"/>
                        <a:pt x="13" y="11"/>
                      </a:cubicBezTo>
                      <a:cubicBezTo>
                        <a:pt x="14" y="11"/>
                        <a:pt x="15" y="10"/>
                        <a:pt x="14" y="9"/>
                      </a:cubicBezTo>
                      <a:cubicBezTo>
                        <a:pt x="11" y="7"/>
                        <a:pt x="8" y="5"/>
                        <a:pt x="6" y="2"/>
                      </a:cubicBezTo>
                      <a:cubicBezTo>
                        <a:pt x="6" y="3"/>
                        <a:pt x="5" y="3"/>
                        <a:pt x="5" y="4"/>
                      </a:cubicBezTo>
                      <a:cubicBezTo>
                        <a:pt x="6" y="5"/>
                        <a:pt x="8" y="6"/>
                        <a:pt x="10" y="7"/>
                      </a:cubicBezTo>
                      <a:cubicBezTo>
                        <a:pt x="11" y="8"/>
                        <a:pt x="12" y="6"/>
                        <a:pt x="11" y="5"/>
                      </a:cubicBezTo>
                      <a:cubicBezTo>
                        <a:pt x="9" y="4"/>
                        <a:pt x="7" y="2"/>
                        <a:pt x="6" y="1"/>
                      </a:cubicBezTo>
                      <a:cubicBezTo>
                        <a:pt x="5" y="1"/>
                        <a:pt x="5" y="2"/>
                        <a:pt x="5" y="2"/>
                      </a:cubicBezTo>
                      <a:cubicBezTo>
                        <a:pt x="6" y="3"/>
                        <a:pt x="8" y="3"/>
                        <a:pt x="10" y="4"/>
                      </a:cubicBezTo>
                      <a:cubicBezTo>
                        <a:pt x="10" y="3"/>
                        <a:pt x="10" y="2"/>
                        <a:pt x="11" y="2"/>
                      </a:cubicBezTo>
                      <a:cubicBezTo>
                        <a:pt x="7" y="1"/>
                        <a:pt x="5" y="1"/>
                        <a:pt x="2" y="1"/>
                      </a:cubicBezTo>
                      <a:cubicBezTo>
                        <a:pt x="2" y="1"/>
                        <a:pt x="2" y="2"/>
                        <a:pt x="2" y="3"/>
                      </a:cubicBezTo>
                      <a:cubicBezTo>
                        <a:pt x="9" y="3"/>
                        <a:pt x="11" y="7"/>
                        <a:pt x="14" y="11"/>
                      </a:cubicBezTo>
                      <a:cubicBezTo>
                        <a:pt x="15" y="10"/>
                        <a:pt x="15" y="10"/>
                        <a:pt x="16" y="9"/>
                      </a:cubicBezTo>
                      <a:cubicBezTo>
                        <a:pt x="13" y="7"/>
                        <a:pt x="13" y="7"/>
                        <a:pt x="15" y="10"/>
                      </a:cubicBezTo>
                      <a:cubicBezTo>
                        <a:pt x="15" y="10"/>
                        <a:pt x="16" y="9"/>
                        <a:pt x="16" y="9"/>
                      </a:cubicBezTo>
                      <a:cubicBezTo>
                        <a:pt x="15" y="7"/>
                        <a:pt x="13" y="6"/>
                        <a:pt x="12" y="5"/>
                      </a:cubicBezTo>
                      <a:cubicBezTo>
                        <a:pt x="11" y="5"/>
                        <a:pt x="11" y="6"/>
                        <a:pt x="10" y="7"/>
                      </a:cubicBezTo>
                      <a:cubicBezTo>
                        <a:pt x="14" y="9"/>
                        <a:pt x="16" y="11"/>
                        <a:pt x="18" y="15"/>
                      </a:cubicBezTo>
                      <a:cubicBezTo>
                        <a:pt x="19" y="14"/>
                        <a:pt x="19" y="14"/>
                        <a:pt x="20" y="13"/>
                      </a:cubicBezTo>
                      <a:cubicBezTo>
                        <a:pt x="20" y="13"/>
                        <a:pt x="19" y="13"/>
                        <a:pt x="19" y="13"/>
                      </a:cubicBezTo>
                      <a:cubicBezTo>
                        <a:pt x="18" y="12"/>
                        <a:pt x="16" y="14"/>
                        <a:pt x="18" y="15"/>
                      </a:cubicBezTo>
                      <a:cubicBezTo>
                        <a:pt x="19" y="17"/>
                        <a:pt x="21" y="19"/>
                        <a:pt x="22" y="21"/>
                      </a:cubicBezTo>
                      <a:cubicBezTo>
                        <a:pt x="22" y="22"/>
                        <a:pt x="25" y="22"/>
                        <a:pt x="25" y="21"/>
                      </a:cubicBezTo>
                      <a:cubicBezTo>
                        <a:pt x="25" y="17"/>
                        <a:pt x="23" y="15"/>
                        <a:pt x="19" y="13"/>
                      </a:cubicBezTo>
                      <a:cubicBezTo>
                        <a:pt x="19" y="14"/>
                        <a:pt x="18" y="14"/>
                        <a:pt x="18" y="15"/>
                      </a:cubicBezTo>
                      <a:cubicBezTo>
                        <a:pt x="18" y="15"/>
                        <a:pt x="18" y="15"/>
                        <a:pt x="19" y="15"/>
                      </a:cubicBezTo>
                      <a:cubicBezTo>
                        <a:pt x="20" y="16"/>
                        <a:pt x="21" y="15"/>
                        <a:pt x="20" y="14"/>
                      </a:cubicBezTo>
                      <a:cubicBezTo>
                        <a:pt x="18" y="10"/>
                        <a:pt x="15" y="7"/>
                        <a:pt x="11" y="5"/>
                      </a:cubicBezTo>
                      <a:cubicBezTo>
                        <a:pt x="10" y="4"/>
                        <a:pt x="9" y="5"/>
                        <a:pt x="10" y="6"/>
                      </a:cubicBezTo>
                      <a:cubicBezTo>
                        <a:pt x="13" y="10"/>
                        <a:pt x="11" y="9"/>
                        <a:pt x="15" y="11"/>
                      </a:cubicBezTo>
                      <a:cubicBezTo>
                        <a:pt x="16" y="11"/>
                        <a:pt x="17" y="10"/>
                        <a:pt x="17" y="9"/>
                      </a:cubicBezTo>
                      <a:cubicBezTo>
                        <a:pt x="15" y="6"/>
                        <a:pt x="13" y="5"/>
                        <a:pt x="10" y="4"/>
                      </a:cubicBezTo>
                      <a:cubicBezTo>
                        <a:pt x="9" y="3"/>
                        <a:pt x="8" y="4"/>
                        <a:pt x="9" y="5"/>
                      </a:cubicBezTo>
                      <a:cubicBezTo>
                        <a:pt x="10" y="8"/>
                        <a:pt x="12" y="9"/>
                        <a:pt x="14" y="11"/>
                      </a:cubicBezTo>
                      <a:cubicBezTo>
                        <a:pt x="15" y="12"/>
                        <a:pt x="17" y="10"/>
                        <a:pt x="16" y="9"/>
                      </a:cubicBezTo>
                      <a:cubicBezTo>
                        <a:pt x="12" y="4"/>
                        <a:pt x="9" y="1"/>
                        <a:pt x="2" y="1"/>
                      </a:cubicBezTo>
                      <a:cubicBezTo>
                        <a:pt x="0" y="1"/>
                        <a:pt x="0" y="3"/>
                        <a:pt x="2" y="3"/>
                      </a:cubicBezTo>
                      <a:cubicBezTo>
                        <a:pt x="4" y="3"/>
                        <a:pt x="7" y="3"/>
                        <a:pt x="10" y="4"/>
                      </a:cubicBezTo>
                      <a:cubicBezTo>
                        <a:pt x="11" y="4"/>
                        <a:pt x="12" y="2"/>
                        <a:pt x="11" y="2"/>
                      </a:cubicBezTo>
                      <a:cubicBezTo>
                        <a:pt x="9" y="1"/>
                        <a:pt x="7" y="1"/>
                        <a:pt x="5" y="0"/>
                      </a:cubicBezTo>
                      <a:cubicBezTo>
                        <a:pt x="4" y="0"/>
                        <a:pt x="3" y="1"/>
                        <a:pt x="4" y="2"/>
                      </a:cubicBezTo>
                      <a:cubicBezTo>
                        <a:pt x="6" y="4"/>
                        <a:pt x="8" y="5"/>
                        <a:pt x="9" y="7"/>
                      </a:cubicBezTo>
                      <a:cubicBezTo>
                        <a:pt x="10" y="6"/>
                        <a:pt x="10" y="6"/>
                        <a:pt x="11" y="5"/>
                      </a:cubicBezTo>
                      <a:cubicBezTo>
                        <a:pt x="9" y="4"/>
                        <a:pt x="8" y="3"/>
                        <a:pt x="6" y="2"/>
                      </a:cubicBezTo>
                      <a:cubicBezTo>
                        <a:pt x="5" y="1"/>
                        <a:pt x="4" y="3"/>
                        <a:pt x="4" y="4"/>
                      </a:cubicBezTo>
                      <a:cubicBezTo>
                        <a:pt x="7" y="7"/>
                        <a:pt x="10" y="8"/>
                        <a:pt x="12" y="10"/>
                      </a:cubicBezTo>
                      <a:cubicBezTo>
                        <a:pt x="13" y="10"/>
                        <a:pt x="13" y="9"/>
                        <a:pt x="14" y="9"/>
                      </a:cubicBezTo>
                      <a:cubicBezTo>
                        <a:pt x="12" y="8"/>
                        <a:pt x="10" y="6"/>
                        <a:pt x="8" y="5"/>
                      </a:cubicBezTo>
                      <a:cubicBezTo>
                        <a:pt x="7" y="6"/>
                        <a:pt x="7" y="6"/>
                        <a:pt x="7" y="7"/>
                      </a:cubicBezTo>
                      <a:cubicBezTo>
                        <a:pt x="11" y="8"/>
                        <a:pt x="14" y="10"/>
                        <a:pt x="18" y="12"/>
                      </a:cubicBezTo>
                      <a:cubicBezTo>
                        <a:pt x="18" y="12"/>
                        <a:pt x="19" y="11"/>
                        <a:pt x="19" y="10"/>
                      </a:cubicBezTo>
                      <a:cubicBezTo>
                        <a:pt x="17" y="10"/>
                        <a:pt x="16" y="9"/>
                        <a:pt x="14" y="8"/>
                      </a:cubicBezTo>
                      <a:cubicBezTo>
                        <a:pt x="13" y="8"/>
                        <a:pt x="12" y="9"/>
                        <a:pt x="13" y="10"/>
                      </a:cubicBezTo>
                      <a:cubicBezTo>
                        <a:pt x="18" y="15"/>
                        <a:pt x="20" y="20"/>
                        <a:pt x="22" y="26"/>
                      </a:cubicBezTo>
                      <a:cubicBezTo>
                        <a:pt x="23" y="31"/>
                        <a:pt x="20" y="36"/>
                        <a:pt x="20" y="41"/>
                      </a:cubicBezTo>
                      <a:cubicBezTo>
                        <a:pt x="20" y="42"/>
                        <a:pt x="22" y="43"/>
                        <a:pt x="22" y="42"/>
                      </a:cubicBezTo>
                      <a:cubicBezTo>
                        <a:pt x="22" y="41"/>
                        <a:pt x="23" y="41"/>
                        <a:pt x="23" y="40"/>
                      </a:cubicBezTo>
                      <a:cubicBezTo>
                        <a:pt x="22" y="40"/>
                        <a:pt x="22" y="39"/>
                        <a:pt x="21" y="39"/>
                      </a:cubicBezTo>
                      <a:cubicBezTo>
                        <a:pt x="18" y="44"/>
                        <a:pt x="15" y="47"/>
                        <a:pt x="10" y="50"/>
                      </a:cubicBezTo>
                      <a:cubicBezTo>
                        <a:pt x="9" y="51"/>
                        <a:pt x="10" y="53"/>
                        <a:pt x="11" y="52"/>
                      </a:cubicBezTo>
                      <a:cubicBezTo>
                        <a:pt x="16" y="49"/>
                        <a:pt x="20" y="47"/>
                        <a:pt x="22" y="41"/>
                      </a:cubicBezTo>
                      <a:cubicBezTo>
                        <a:pt x="22" y="40"/>
                        <a:pt x="21" y="39"/>
                        <a:pt x="20" y="40"/>
                      </a:cubicBezTo>
                      <a:cubicBezTo>
                        <a:pt x="17" y="42"/>
                        <a:pt x="15" y="46"/>
                        <a:pt x="12" y="48"/>
                      </a:cubicBezTo>
                      <a:cubicBezTo>
                        <a:pt x="13" y="48"/>
                        <a:pt x="13" y="49"/>
                        <a:pt x="14" y="50"/>
                      </a:cubicBezTo>
                      <a:cubicBezTo>
                        <a:pt x="18" y="46"/>
                        <a:pt x="21" y="43"/>
                        <a:pt x="23" y="38"/>
                      </a:cubicBezTo>
                      <a:cubicBezTo>
                        <a:pt x="23" y="36"/>
                        <a:pt x="21" y="36"/>
                        <a:pt x="20" y="3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4" name="Freeform 299"/>
                <p:cNvSpPr>
                  <a:spLocks/>
                </p:cNvSpPr>
                <p:nvPr/>
              </p:nvSpPr>
              <p:spPr bwMode="auto">
                <a:xfrm>
                  <a:off x="895" y="1695"/>
                  <a:ext cx="10" cy="10"/>
                </a:xfrm>
                <a:custGeom>
                  <a:avLst/>
                  <a:gdLst>
                    <a:gd name="T0" fmla="*/ 8 w 14"/>
                    <a:gd name="T1" fmla="*/ 1 h 14"/>
                    <a:gd name="T2" fmla="*/ 1 w 14"/>
                    <a:gd name="T3" fmla="*/ 4 h 14"/>
                    <a:gd name="T4" fmla="*/ 1 w 14"/>
                    <a:gd name="T5" fmla="*/ 10 h 14"/>
                    <a:gd name="T6" fmla="*/ 13 w 14"/>
                    <a:gd name="T7" fmla="*/ 9 h 14"/>
                    <a:gd name="T8" fmla="*/ 4 w 14"/>
                    <a:gd name="T9" fmla="*/ 1 h 14"/>
                    <a:gd name="T10" fmla="*/ 1 w 14"/>
                    <a:gd name="T11" fmla="*/ 9 h 14"/>
                    <a:gd name="T12" fmla="*/ 8 w 14"/>
                    <a:gd name="T13" fmla="*/ 12 h 14"/>
                    <a:gd name="T14" fmla="*/ 11 w 14"/>
                    <a:gd name="T15" fmla="*/ 5 h 14"/>
                    <a:gd name="T16" fmla="*/ 4 w 14"/>
                    <a:gd name="T17" fmla="*/ 4 h 14"/>
                    <a:gd name="T18" fmla="*/ 8 w 14"/>
                    <a:gd name="T19" fmla="*/ 9 h 14"/>
                    <a:gd name="T20" fmla="*/ 7 w 14"/>
                    <a:gd name="T21" fmla="*/ 3 h 14"/>
                    <a:gd name="T22" fmla="*/ 3 w 14"/>
                    <a:gd name="T23" fmla="*/ 8 h 14"/>
                    <a:gd name="T24" fmla="*/ 8 w 14"/>
                    <a:gd name="T25" fmla="*/ 8 h 14"/>
                    <a:gd name="T26" fmla="*/ 4 w 14"/>
                    <a:gd name="T27" fmla="*/ 5 h 14"/>
                    <a:gd name="T28" fmla="*/ 6 w 14"/>
                    <a:gd name="T29" fmla="*/ 9 h 14"/>
                    <a:gd name="T30" fmla="*/ 10 w 14"/>
                    <a:gd name="T31" fmla="*/ 6 h 14"/>
                    <a:gd name="T32" fmla="*/ 10 w 14"/>
                    <a:gd name="T33" fmla="*/ 5 h 14"/>
                    <a:gd name="T34" fmla="*/ 7 w 14"/>
                    <a:gd name="T35" fmla="*/ 5 h 14"/>
                    <a:gd name="T36" fmla="*/ 8 w 14"/>
                    <a:gd name="T37" fmla="*/ 7 h 14"/>
                    <a:gd name="T38" fmla="*/ 9 w 14"/>
                    <a:gd name="T39" fmla="*/ 7 h 14"/>
                    <a:gd name="T40" fmla="*/ 8 w 14"/>
                    <a:gd name="T41" fmla="*/ 5 h 14"/>
                    <a:gd name="T42" fmla="*/ 5 w 14"/>
                    <a:gd name="T43" fmla="*/ 7 h 14"/>
                    <a:gd name="T44" fmla="*/ 6 w 14"/>
                    <a:gd name="T45" fmla="*/ 8 h 14"/>
                    <a:gd name="T46" fmla="*/ 6 w 14"/>
                    <a:gd name="T47" fmla="*/ 7 h 14"/>
                    <a:gd name="T48" fmla="*/ 6 w 14"/>
                    <a:gd name="T49" fmla="*/ 7 h 14"/>
                    <a:gd name="T50" fmla="*/ 5 w 14"/>
                    <a:gd name="T51" fmla="*/ 7 h 14"/>
                    <a:gd name="T52" fmla="*/ 7 w 14"/>
                    <a:gd name="T53" fmla="*/ 5 h 14"/>
                    <a:gd name="T54" fmla="*/ 6 w 14"/>
                    <a:gd name="T55" fmla="*/ 7 h 14"/>
                    <a:gd name="T56" fmla="*/ 7 w 14"/>
                    <a:gd name="T57" fmla="*/ 5 h 14"/>
                    <a:gd name="T58" fmla="*/ 9 w 14"/>
                    <a:gd name="T59" fmla="*/ 8 h 14"/>
                    <a:gd name="T60" fmla="*/ 5 w 14"/>
                    <a:gd name="T61" fmla="*/ 10 h 14"/>
                    <a:gd name="T62" fmla="*/ 6 w 14"/>
                    <a:gd name="T63" fmla="*/ 3 h 14"/>
                    <a:gd name="T64" fmla="*/ 10 w 14"/>
                    <a:gd name="T65" fmla="*/ 7 h 14"/>
                    <a:gd name="T66" fmla="*/ 6 w 14"/>
                    <a:gd name="T67" fmla="*/ 11 h 14"/>
                    <a:gd name="T68" fmla="*/ 2 w 14"/>
                    <a:gd name="T69" fmla="*/ 7 h 14"/>
                    <a:gd name="T70" fmla="*/ 8 w 14"/>
                    <a:gd name="T71" fmla="*/ 3 h 14"/>
                    <a:gd name="T72" fmla="*/ 8 w 14"/>
                    <a:gd name="T73" fmla="*/ 1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4" h="14">
                      <a:moveTo>
                        <a:pt x="8" y="1"/>
                      </a:moveTo>
                      <a:cubicBezTo>
                        <a:pt x="5" y="1"/>
                        <a:pt x="2" y="2"/>
                        <a:pt x="1" y="4"/>
                      </a:cubicBezTo>
                      <a:cubicBezTo>
                        <a:pt x="0" y="6"/>
                        <a:pt x="0" y="8"/>
                        <a:pt x="1" y="10"/>
                      </a:cubicBezTo>
                      <a:cubicBezTo>
                        <a:pt x="4" y="14"/>
                        <a:pt x="11" y="14"/>
                        <a:pt x="13" y="9"/>
                      </a:cubicBezTo>
                      <a:cubicBezTo>
                        <a:pt x="14" y="4"/>
                        <a:pt x="8" y="0"/>
                        <a:pt x="4" y="1"/>
                      </a:cubicBezTo>
                      <a:cubicBezTo>
                        <a:pt x="2" y="3"/>
                        <a:pt x="0" y="6"/>
                        <a:pt x="1" y="9"/>
                      </a:cubicBezTo>
                      <a:cubicBezTo>
                        <a:pt x="2" y="11"/>
                        <a:pt x="5" y="13"/>
                        <a:pt x="8" y="12"/>
                      </a:cubicBezTo>
                      <a:cubicBezTo>
                        <a:pt x="11" y="11"/>
                        <a:pt x="12" y="8"/>
                        <a:pt x="11" y="5"/>
                      </a:cubicBezTo>
                      <a:cubicBezTo>
                        <a:pt x="10" y="3"/>
                        <a:pt x="6" y="1"/>
                        <a:pt x="4" y="4"/>
                      </a:cubicBezTo>
                      <a:cubicBezTo>
                        <a:pt x="3" y="7"/>
                        <a:pt x="5" y="10"/>
                        <a:pt x="8" y="9"/>
                      </a:cubicBezTo>
                      <a:cubicBezTo>
                        <a:pt x="11" y="7"/>
                        <a:pt x="10" y="3"/>
                        <a:pt x="7" y="3"/>
                      </a:cubicBezTo>
                      <a:cubicBezTo>
                        <a:pt x="4" y="3"/>
                        <a:pt x="3" y="5"/>
                        <a:pt x="3" y="8"/>
                      </a:cubicBezTo>
                      <a:cubicBezTo>
                        <a:pt x="3" y="11"/>
                        <a:pt x="7" y="10"/>
                        <a:pt x="8" y="8"/>
                      </a:cubicBezTo>
                      <a:cubicBezTo>
                        <a:pt x="10" y="6"/>
                        <a:pt x="7" y="3"/>
                        <a:pt x="4" y="5"/>
                      </a:cubicBezTo>
                      <a:cubicBezTo>
                        <a:pt x="2" y="7"/>
                        <a:pt x="3" y="10"/>
                        <a:pt x="6" y="9"/>
                      </a:cubicBezTo>
                      <a:cubicBezTo>
                        <a:pt x="8" y="9"/>
                        <a:pt x="10" y="8"/>
                        <a:pt x="10" y="6"/>
                      </a:cubicBezTo>
                      <a:cubicBezTo>
                        <a:pt x="11" y="6"/>
                        <a:pt x="10" y="5"/>
                        <a:pt x="10" y="5"/>
                      </a:cubicBezTo>
                      <a:cubicBezTo>
                        <a:pt x="9" y="4"/>
                        <a:pt x="8" y="5"/>
                        <a:pt x="7" y="5"/>
                      </a:cubicBezTo>
                      <a:cubicBezTo>
                        <a:pt x="6" y="5"/>
                        <a:pt x="6" y="7"/>
                        <a:pt x="8" y="7"/>
                      </a:cubicBezTo>
                      <a:cubicBezTo>
                        <a:pt x="8" y="7"/>
                        <a:pt x="8" y="7"/>
                        <a:pt x="9" y="7"/>
                      </a:cubicBezTo>
                      <a:cubicBezTo>
                        <a:pt x="9" y="6"/>
                        <a:pt x="9" y="6"/>
                        <a:pt x="8" y="5"/>
                      </a:cubicBezTo>
                      <a:cubicBezTo>
                        <a:pt x="8" y="6"/>
                        <a:pt x="7" y="7"/>
                        <a:pt x="5" y="7"/>
                      </a:cubicBezTo>
                      <a:cubicBezTo>
                        <a:pt x="5" y="7"/>
                        <a:pt x="5" y="7"/>
                        <a:pt x="6" y="8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6" y="6"/>
                        <a:pt x="7" y="7"/>
                        <a:pt x="6" y="7"/>
                      </a:cubicBezTo>
                      <a:cubicBezTo>
                        <a:pt x="6" y="8"/>
                        <a:pt x="5" y="8"/>
                        <a:pt x="5" y="7"/>
                      </a:cubicBezTo>
                      <a:cubicBezTo>
                        <a:pt x="5" y="6"/>
                        <a:pt x="6" y="5"/>
                        <a:pt x="7" y="5"/>
                      </a:cubicBezTo>
                      <a:cubicBezTo>
                        <a:pt x="8" y="6"/>
                        <a:pt x="7" y="7"/>
                        <a:pt x="6" y="7"/>
                      </a:cubicBezTo>
                      <a:cubicBezTo>
                        <a:pt x="6" y="6"/>
                        <a:pt x="6" y="5"/>
                        <a:pt x="7" y="5"/>
                      </a:cubicBezTo>
                      <a:cubicBezTo>
                        <a:pt x="9" y="4"/>
                        <a:pt x="9" y="7"/>
                        <a:pt x="9" y="8"/>
                      </a:cubicBezTo>
                      <a:cubicBezTo>
                        <a:pt x="9" y="10"/>
                        <a:pt x="7" y="10"/>
                        <a:pt x="5" y="10"/>
                      </a:cubicBezTo>
                      <a:cubicBezTo>
                        <a:pt x="2" y="8"/>
                        <a:pt x="3" y="4"/>
                        <a:pt x="6" y="3"/>
                      </a:cubicBezTo>
                      <a:cubicBezTo>
                        <a:pt x="8" y="3"/>
                        <a:pt x="10" y="5"/>
                        <a:pt x="10" y="7"/>
                      </a:cubicBezTo>
                      <a:cubicBezTo>
                        <a:pt x="11" y="9"/>
                        <a:pt x="8" y="11"/>
                        <a:pt x="6" y="11"/>
                      </a:cubicBezTo>
                      <a:cubicBezTo>
                        <a:pt x="4" y="11"/>
                        <a:pt x="2" y="9"/>
                        <a:pt x="2" y="7"/>
                      </a:cubicBezTo>
                      <a:cubicBezTo>
                        <a:pt x="2" y="4"/>
                        <a:pt x="5" y="3"/>
                        <a:pt x="8" y="3"/>
                      </a:cubicBezTo>
                      <a:cubicBezTo>
                        <a:pt x="9" y="4"/>
                        <a:pt x="9" y="1"/>
                        <a:pt x="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5" name="Freeform 300"/>
                <p:cNvSpPr>
                  <a:spLocks/>
                </p:cNvSpPr>
                <p:nvPr/>
              </p:nvSpPr>
              <p:spPr bwMode="auto">
                <a:xfrm>
                  <a:off x="896" y="1685"/>
                  <a:ext cx="20" cy="18"/>
                </a:xfrm>
                <a:custGeom>
                  <a:avLst/>
                  <a:gdLst>
                    <a:gd name="T0" fmla="*/ 22 w 30"/>
                    <a:gd name="T1" fmla="*/ 27 h 28"/>
                    <a:gd name="T2" fmla="*/ 30 w 30"/>
                    <a:gd name="T3" fmla="*/ 22 h 28"/>
                    <a:gd name="T4" fmla="*/ 1 w 30"/>
                    <a:gd name="T5" fmla="*/ 8 h 28"/>
                    <a:gd name="T6" fmla="*/ 3 w 30"/>
                    <a:gd name="T7" fmla="*/ 4 h 28"/>
                    <a:gd name="T8" fmla="*/ 5 w 30"/>
                    <a:gd name="T9" fmla="*/ 4 h 28"/>
                    <a:gd name="T10" fmla="*/ 6 w 30"/>
                    <a:gd name="T11" fmla="*/ 8 h 28"/>
                    <a:gd name="T12" fmla="*/ 5 w 30"/>
                    <a:gd name="T13" fmla="*/ 7 h 28"/>
                    <a:gd name="T14" fmla="*/ 6 w 30"/>
                    <a:gd name="T15" fmla="*/ 3 h 28"/>
                    <a:gd name="T16" fmla="*/ 10 w 30"/>
                    <a:gd name="T17" fmla="*/ 4 h 28"/>
                    <a:gd name="T18" fmla="*/ 10 w 30"/>
                    <a:gd name="T19" fmla="*/ 8 h 28"/>
                    <a:gd name="T20" fmla="*/ 10 w 30"/>
                    <a:gd name="T21" fmla="*/ 8 h 28"/>
                    <a:gd name="T22" fmla="*/ 12 w 30"/>
                    <a:gd name="T23" fmla="*/ 4 h 28"/>
                    <a:gd name="T24" fmla="*/ 15 w 30"/>
                    <a:gd name="T25" fmla="*/ 7 h 28"/>
                    <a:gd name="T26" fmla="*/ 14 w 30"/>
                    <a:gd name="T27" fmla="*/ 9 h 28"/>
                    <a:gd name="T28" fmla="*/ 13 w 30"/>
                    <a:gd name="T29" fmla="*/ 9 h 28"/>
                    <a:gd name="T30" fmla="*/ 15 w 30"/>
                    <a:gd name="T31" fmla="*/ 8 h 28"/>
                    <a:gd name="T32" fmla="*/ 18 w 30"/>
                    <a:gd name="T33" fmla="*/ 10 h 28"/>
                    <a:gd name="T34" fmla="*/ 17 w 30"/>
                    <a:gd name="T35" fmla="*/ 14 h 28"/>
                    <a:gd name="T36" fmla="*/ 17 w 30"/>
                    <a:gd name="T37" fmla="*/ 12 h 28"/>
                    <a:gd name="T38" fmla="*/ 20 w 30"/>
                    <a:gd name="T39" fmla="*/ 11 h 28"/>
                    <a:gd name="T40" fmla="*/ 23 w 30"/>
                    <a:gd name="T41" fmla="*/ 15 h 28"/>
                    <a:gd name="T42" fmla="*/ 21 w 30"/>
                    <a:gd name="T43" fmla="*/ 18 h 28"/>
                    <a:gd name="T44" fmla="*/ 21 w 30"/>
                    <a:gd name="T45" fmla="*/ 18 h 28"/>
                    <a:gd name="T46" fmla="*/ 23 w 30"/>
                    <a:gd name="T47" fmla="*/ 17 h 28"/>
                    <a:gd name="T48" fmla="*/ 25 w 30"/>
                    <a:gd name="T49" fmla="*/ 22 h 28"/>
                    <a:gd name="T50" fmla="*/ 23 w 30"/>
                    <a:gd name="T51" fmla="*/ 25 h 28"/>
                    <a:gd name="T52" fmla="*/ 23 w 30"/>
                    <a:gd name="T53" fmla="*/ 25 h 28"/>
                    <a:gd name="T54" fmla="*/ 24 w 30"/>
                    <a:gd name="T55" fmla="*/ 20 h 28"/>
                    <a:gd name="T56" fmla="*/ 19 w 30"/>
                    <a:gd name="T57" fmla="*/ 9 h 28"/>
                    <a:gd name="T58" fmla="*/ 22 w 30"/>
                    <a:gd name="T59" fmla="*/ 11 h 28"/>
                    <a:gd name="T60" fmla="*/ 20 w 30"/>
                    <a:gd name="T61" fmla="*/ 12 h 28"/>
                    <a:gd name="T62" fmla="*/ 17 w 30"/>
                    <a:gd name="T63" fmla="*/ 10 h 28"/>
                    <a:gd name="T64" fmla="*/ 26 w 30"/>
                    <a:gd name="T65" fmla="*/ 18 h 28"/>
                    <a:gd name="T66" fmla="*/ 24 w 30"/>
                    <a:gd name="T67" fmla="*/ 26 h 28"/>
                    <a:gd name="T68" fmla="*/ 23 w 30"/>
                    <a:gd name="T69" fmla="*/ 23 h 28"/>
                    <a:gd name="T70" fmla="*/ 24 w 30"/>
                    <a:gd name="T71" fmla="*/ 20 h 28"/>
                    <a:gd name="T72" fmla="*/ 25 w 30"/>
                    <a:gd name="T73" fmla="*/ 18 h 28"/>
                    <a:gd name="T74" fmla="*/ 23 w 30"/>
                    <a:gd name="T75" fmla="*/ 19 h 28"/>
                    <a:gd name="T76" fmla="*/ 21 w 30"/>
                    <a:gd name="T77" fmla="*/ 16 h 28"/>
                    <a:gd name="T78" fmla="*/ 22 w 30"/>
                    <a:gd name="T79" fmla="*/ 13 h 28"/>
                    <a:gd name="T80" fmla="*/ 22 w 30"/>
                    <a:gd name="T81" fmla="*/ 12 h 28"/>
                    <a:gd name="T82" fmla="*/ 19 w 30"/>
                    <a:gd name="T83" fmla="*/ 14 h 28"/>
                    <a:gd name="T84" fmla="*/ 16 w 30"/>
                    <a:gd name="T85" fmla="*/ 12 h 28"/>
                    <a:gd name="T86" fmla="*/ 17 w 30"/>
                    <a:gd name="T87" fmla="*/ 9 h 28"/>
                    <a:gd name="T88" fmla="*/ 17 w 30"/>
                    <a:gd name="T89" fmla="*/ 8 h 28"/>
                    <a:gd name="T90" fmla="*/ 15 w 30"/>
                    <a:gd name="T91" fmla="*/ 10 h 28"/>
                    <a:gd name="T92" fmla="*/ 13 w 30"/>
                    <a:gd name="T93" fmla="*/ 7 h 28"/>
                    <a:gd name="T94" fmla="*/ 14 w 30"/>
                    <a:gd name="T95" fmla="*/ 6 h 28"/>
                    <a:gd name="T96" fmla="*/ 14 w 30"/>
                    <a:gd name="T97" fmla="*/ 4 h 28"/>
                    <a:gd name="T98" fmla="*/ 12 w 30"/>
                    <a:gd name="T99" fmla="*/ 8 h 28"/>
                    <a:gd name="T100" fmla="*/ 8 w 30"/>
                    <a:gd name="T101" fmla="*/ 7 h 28"/>
                    <a:gd name="T102" fmla="*/ 8 w 30"/>
                    <a:gd name="T103" fmla="*/ 4 h 28"/>
                    <a:gd name="T104" fmla="*/ 8 w 30"/>
                    <a:gd name="T105" fmla="*/ 3 h 28"/>
                    <a:gd name="T106" fmla="*/ 7 w 30"/>
                    <a:gd name="T107" fmla="*/ 7 h 28"/>
                    <a:gd name="T108" fmla="*/ 3 w 30"/>
                    <a:gd name="T109" fmla="*/ 8 h 28"/>
                    <a:gd name="T110" fmla="*/ 3 w 30"/>
                    <a:gd name="T111" fmla="*/ 4 h 28"/>
                    <a:gd name="T112" fmla="*/ 5 w 30"/>
                    <a:gd name="T113" fmla="*/ 4 h 28"/>
                    <a:gd name="T114" fmla="*/ 3 w 30"/>
                    <a:gd name="T115" fmla="*/ 8 h 28"/>
                    <a:gd name="T116" fmla="*/ 19 w 30"/>
                    <a:gd name="T117" fmla="*/ 9 h 28"/>
                    <a:gd name="T118" fmla="*/ 24 w 30"/>
                    <a:gd name="T119" fmla="*/ 26 h 28"/>
                    <a:gd name="T120" fmla="*/ 2 w 30"/>
                    <a:gd name="T121" fmla="*/ 1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30" h="28">
                      <a:moveTo>
                        <a:pt x="2" y="10"/>
                      </a:moveTo>
                      <a:cubicBezTo>
                        <a:pt x="7" y="10"/>
                        <a:pt x="11" y="10"/>
                        <a:pt x="14" y="13"/>
                      </a:cubicBezTo>
                      <a:cubicBezTo>
                        <a:pt x="20" y="16"/>
                        <a:pt x="21" y="22"/>
                        <a:pt x="22" y="27"/>
                      </a:cubicBezTo>
                      <a:cubicBezTo>
                        <a:pt x="22" y="28"/>
                        <a:pt x="23" y="28"/>
                        <a:pt x="24" y="27"/>
                      </a:cubicBezTo>
                      <a:cubicBezTo>
                        <a:pt x="26" y="26"/>
                        <a:pt x="27" y="24"/>
                        <a:pt x="29" y="23"/>
                      </a:cubicBezTo>
                      <a:cubicBezTo>
                        <a:pt x="30" y="23"/>
                        <a:pt x="30" y="23"/>
                        <a:pt x="30" y="22"/>
                      </a:cubicBezTo>
                      <a:cubicBezTo>
                        <a:pt x="29" y="14"/>
                        <a:pt x="21" y="6"/>
                        <a:pt x="14" y="3"/>
                      </a:cubicBezTo>
                      <a:cubicBezTo>
                        <a:pt x="11" y="1"/>
                        <a:pt x="6" y="0"/>
                        <a:pt x="2" y="1"/>
                      </a:cubicBezTo>
                      <a:cubicBezTo>
                        <a:pt x="0" y="2"/>
                        <a:pt x="1" y="7"/>
                        <a:pt x="1" y="8"/>
                      </a:cubicBezTo>
                      <a:cubicBezTo>
                        <a:pt x="1" y="10"/>
                        <a:pt x="3" y="10"/>
                        <a:pt x="3" y="9"/>
                      </a:cubicBezTo>
                      <a:cubicBezTo>
                        <a:pt x="3" y="7"/>
                        <a:pt x="4" y="6"/>
                        <a:pt x="5" y="4"/>
                      </a:cubicBezTo>
                      <a:cubicBezTo>
                        <a:pt x="4" y="4"/>
                        <a:pt x="3" y="4"/>
                        <a:pt x="3" y="4"/>
                      </a:cubicBezTo>
                      <a:cubicBezTo>
                        <a:pt x="3" y="5"/>
                        <a:pt x="3" y="6"/>
                        <a:pt x="3" y="7"/>
                      </a:cubicBezTo>
                      <a:cubicBezTo>
                        <a:pt x="3" y="9"/>
                        <a:pt x="5" y="9"/>
                        <a:pt x="5" y="7"/>
                      </a:cubicBezTo>
                      <a:cubicBezTo>
                        <a:pt x="5" y="6"/>
                        <a:pt x="5" y="5"/>
                        <a:pt x="5" y="4"/>
                      </a:cubicBezTo>
                      <a:cubicBezTo>
                        <a:pt x="4" y="4"/>
                        <a:pt x="4" y="4"/>
                        <a:pt x="3" y="4"/>
                      </a:cubicBezTo>
                      <a:cubicBezTo>
                        <a:pt x="3" y="5"/>
                        <a:pt x="3" y="7"/>
                        <a:pt x="3" y="8"/>
                      </a:cubicBezTo>
                      <a:cubicBezTo>
                        <a:pt x="4" y="9"/>
                        <a:pt x="5" y="9"/>
                        <a:pt x="6" y="8"/>
                      </a:cubicBezTo>
                      <a:cubicBezTo>
                        <a:pt x="6" y="7"/>
                        <a:pt x="6" y="6"/>
                        <a:pt x="7" y="4"/>
                      </a:cubicBezTo>
                      <a:cubicBezTo>
                        <a:pt x="6" y="4"/>
                        <a:pt x="5" y="4"/>
                        <a:pt x="5" y="4"/>
                      </a:cubicBezTo>
                      <a:cubicBezTo>
                        <a:pt x="5" y="5"/>
                        <a:pt x="5" y="6"/>
                        <a:pt x="5" y="7"/>
                      </a:cubicBezTo>
                      <a:cubicBezTo>
                        <a:pt x="5" y="8"/>
                        <a:pt x="7" y="9"/>
                        <a:pt x="7" y="8"/>
                      </a:cubicBezTo>
                      <a:cubicBezTo>
                        <a:pt x="8" y="6"/>
                        <a:pt x="8" y="5"/>
                        <a:pt x="8" y="3"/>
                      </a:cubicBezTo>
                      <a:cubicBezTo>
                        <a:pt x="8" y="3"/>
                        <a:pt x="7" y="3"/>
                        <a:pt x="6" y="3"/>
                      </a:cubicBezTo>
                      <a:cubicBezTo>
                        <a:pt x="6" y="5"/>
                        <a:pt x="6" y="6"/>
                        <a:pt x="6" y="8"/>
                      </a:cubicBezTo>
                      <a:cubicBezTo>
                        <a:pt x="6" y="9"/>
                        <a:pt x="8" y="10"/>
                        <a:pt x="9" y="9"/>
                      </a:cubicBezTo>
                      <a:cubicBezTo>
                        <a:pt x="9" y="7"/>
                        <a:pt x="10" y="6"/>
                        <a:pt x="10" y="4"/>
                      </a:cubicBezTo>
                      <a:cubicBezTo>
                        <a:pt x="9" y="4"/>
                        <a:pt x="9" y="4"/>
                        <a:pt x="8" y="4"/>
                      </a:cubicBezTo>
                      <a:cubicBezTo>
                        <a:pt x="8" y="5"/>
                        <a:pt x="8" y="6"/>
                        <a:pt x="8" y="8"/>
                      </a:cubicBezTo>
                      <a:cubicBezTo>
                        <a:pt x="8" y="9"/>
                        <a:pt x="10" y="9"/>
                        <a:pt x="10" y="8"/>
                      </a:cubicBezTo>
                      <a:cubicBezTo>
                        <a:pt x="11" y="6"/>
                        <a:pt x="11" y="5"/>
                        <a:pt x="12" y="3"/>
                      </a:cubicBezTo>
                      <a:cubicBezTo>
                        <a:pt x="11" y="3"/>
                        <a:pt x="10" y="3"/>
                        <a:pt x="10" y="3"/>
                      </a:cubicBezTo>
                      <a:cubicBezTo>
                        <a:pt x="10" y="5"/>
                        <a:pt x="10" y="6"/>
                        <a:pt x="10" y="8"/>
                      </a:cubicBezTo>
                      <a:cubicBezTo>
                        <a:pt x="10" y="9"/>
                        <a:pt x="11" y="10"/>
                        <a:pt x="12" y="9"/>
                      </a:cubicBezTo>
                      <a:cubicBezTo>
                        <a:pt x="12" y="7"/>
                        <a:pt x="13" y="6"/>
                        <a:pt x="14" y="5"/>
                      </a:cubicBezTo>
                      <a:cubicBezTo>
                        <a:pt x="13" y="5"/>
                        <a:pt x="12" y="4"/>
                        <a:pt x="12" y="4"/>
                      </a:cubicBezTo>
                      <a:cubicBezTo>
                        <a:pt x="12" y="5"/>
                        <a:pt x="12" y="6"/>
                        <a:pt x="11" y="8"/>
                      </a:cubicBezTo>
                      <a:cubicBezTo>
                        <a:pt x="11" y="9"/>
                        <a:pt x="12" y="9"/>
                        <a:pt x="13" y="9"/>
                      </a:cubicBezTo>
                      <a:cubicBezTo>
                        <a:pt x="14" y="8"/>
                        <a:pt x="15" y="8"/>
                        <a:pt x="15" y="7"/>
                      </a:cubicBezTo>
                      <a:cubicBezTo>
                        <a:pt x="15" y="7"/>
                        <a:pt x="14" y="6"/>
                        <a:pt x="13" y="6"/>
                      </a:cubicBezTo>
                      <a:cubicBezTo>
                        <a:pt x="13" y="7"/>
                        <a:pt x="13" y="7"/>
                        <a:pt x="13" y="8"/>
                      </a:cubicBezTo>
                      <a:cubicBezTo>
                        <a:pt x="12" y="9"/>
                        <a:pt x="13" y="10"/>
                        <a:pt x="14" y="9"/>
                      </a:cubicBezTo>
                      <a:cubicBezTo>
                        <a:pt x="15" y="8"/>
                        <a:pt x="16" y="8"/>
                        <a:pt x="17" y="7"/>
                      </a:cubicBezTo>
                      <a:cubicBezTo>
                        <a:pt x="17" y="7"/>
                        <a:pt x="16" y="6"/>
                        <a:pt x="16" y="5"/>
                      </a:cubicBezTo>
                      <a:cubicBezTo>
                        <a:pt x="15" y="7"/>
                        <a:pt x="14" y="7"/>
                        <a:pt x="13" y="9"/>
                      </a:cubicBezTo>
                      <a:cubicBezTo>
                        <a:pt x="13" y="9"/>
                        <a:pt x="14" y="11"/>
                        <a:pt x="15" y="10"/>
                      </a:cubicBezTo>
                      <a:cubicBezTo>
                        <a:pt x="15" y="10"/>
                        <a:pt x="16" y="9"/>
                        <a:pt x="16" y="9"/>
                      </a:cubicBezTo>
                      <a:cubicBezTo>
                        <a:pt x="16" y="9"/>
                        <a:pt x="15" y="8"/>
                        <a:pt x="15" y="8"/>
                      </a:cubicBezTo>
                      <a:cubicBezTo>
                        <a:pt x="14" y="9"/>
                        <a:pt x="14" y="10"/>
                        <a:pt x="14" y="11"/>
                      </a:cubicBezTo>
                      <a:cubicBezTo>
                        <a:pt x="13" y="11"/>
                        <a:pt x="14" y="12"/>
                        <a:pt x="15" y="12"/>
                      </a:cubicBezTo>
                      <a:cubicBezTo>
                        <a:pt x="17" y="11"/>
                        <a:pt x="17" y="11"/>
                        <a:pt x="18" y="10"/>
                      </a:cubicBezTo>
                      <a:cubicBezTo>
                        <a:pt x="18" y="10"/>
                        <a:pt x="17" y="9"/>
                        <a:pt x="17" y="9"/>
                      </a:cubicBezTo>
                      <a:cubicBezTo>
                        <a:pt x="16" y="10"/>
                        <a:pt x="16" y="11"/>
                        <a:pt x="15" y="12"/>
                      </a:cubicBezTo>
                      <a:cubicBezTo>
                        <a:pt x="15" y="13"/>
                        <a:pt x="16" y="14"/>
                        <a:pt x="17" y="14"/>
                      </a:cubicBezTo>
                      <a:cubicBezTo>
                        <a:pt x="18" y="13"/>
                        <a:pt x="19" y="12"/>
                        <a:pt x="20" y="12"/>
                      </a:cubicBezTo>
                      <a:cubicBezTo>
                        <a:pt x="20" y="11"/>
                        <a:pt x="20" y="11"/>
                        <a:pt x="19" y="10"/>
                      </a:cubicBezTo>
                      <a:cubicBezTo>
                        <a:pt x="18" y="11"/>
                        <a:pt x="18" y="11"/>
                        <a:pt x="17" y="12"/>
                      </a:cubicBezTo>
                      <a:cubicBezTo>
                        <a:pt x="16" y="13"/>
                        <a:pt x="17" y="14"/>
                        <a:pt x="18" y="14"/>
                      </a:cubicBezTo>
                      <a:cubicBezTo>
                        <a:pt x="19" y="13"/>
                        <a:pt x="20" y="13"/>
                        <a:pt x="21" y="13"/>
                      </a:cubicBezTo>
                      <a:cubicBezTo>
                        <a:pt x="21" y="12"/>
                        <a:pt x="20" y="12"/>
                        <a:pt x="20" y="11"/>
                      </a:cubicBezTo>
                      <a:cubicBezTo>
                        <a:pt x="19" y="12"/>
                        <a:pt x="19" y="13"/>
                        <a:pt x="18" y="15"/>
                      </a:cubicBezTo>
                      <a:cubicBezTo>
                        <a:pt x="18" y="15"/>
                        <a:pt x="18" y="17"/>
                        <a:pt x="19" y="16"/>
                      </a:cubicBezTo>
                      <a:cubicBezTo>
                        <a:pt x="21" y="16"/>
                        <a:pt x="21" y="15"/>
                        <a:pt x="23" y="15"/>
                      </a:cubicBezTo>
                      <a:cubicBezTo>
                        <a:pt x="22" y="14"/>
                        <a:pt x="22" y="14"/>
                        <a:pt x="21" y="13"/>
                      </a:cubicBezTo>
                      <a:cubicBezTo>
                        <a:pt x="21" y="14"/>
                        <a:pt x="20" y="15"/>
                        <a:pt x="20" y="16"/>
                      </a:cubicBezTo>
                      <a:cubicBezTo>
                        <a:pt x="19" y="17"/>
                        <a:pt x="20" y="18"/>
                        <a:pt x="21" y="18"/>
                      </a:cubicBezTo>
                      <a:cubicBezTo>
                        <a:pt x="23" y="17"/>
                        <a:pt x="23" y="17"/>
                        <a:pt x="24" y="16"/>
                      </a:cubicBezTo>
                      <a:cubicBezTo>
                        <a:pt x="24" y="16"/>
                        <a:pt x="24" y="15"/>
                        <a:pt x="23" y="15"/>
                      </a:cubicBezTo>
                      <a:cubicBezTo>
                        <a:pt x="22" y="16"/>
                        <a:pt x="22" y="17"/>
                        <a:pt x="21" y="18"/>
                      </a:cubicBezTo>
                      <a:cubicBezTo>
                        <a:pt x="20" y="19"/>
                        <a:pt x="21" y="20"/>
                        <a:pt x="22" y="20"/>
                      </a:cubicBezTo>
                      <a:cubicBezTo>
                        <a:pt x="23" y="19"/>
                        <a:pt x="24" y="19"/>
                        <a:pt x="25" y="19"/>
                      </a:cubicBezTo>
                      <a:cubicBezTo>
                        <a:pt x="24" y="18"/>
                        <a:pt x="24" y="18"/>
                        <a:pt x="23" y="17"/>
                      </a:cubicBezTo>
                      <a:cubicBezTo>
                        <a:pt x="23" y="18"/>
                        <a:pt x="22" y="19"/>
                        <a:pt x="22" y="20"/>
                      </a:cubicBezTo>
                      <a:cubicBezTo>
                        <a:pt x="22" y="21"/>
                        <a:pt x="22" y="22"/>
                        <a:pt x="23" y="22"/>
                      </a:cubicBezTo>
                      <a:cubicBezTo>
                        <a:pt x="24" y="22"/>
                        <a:pt x="24" y="22"/>
                        <a:pt x="25" y="22"/>
                      </a:cubicBezTo>
                      <a:cubicBezTo>
                        <a:pt x="25" y="21"/>
                        <a:pt x="24" y="21"/>
                        <a:pt x="24" y="20"/>
                      </a:cubicBezTo>
                      <a:cubicBezTo>
                        <a:pt x="23" y="21"/>
                        <a:pt x="23" y="22"/>
                        <a:pt x="22" y="23"/>
                      </a:cubicBezTo>
                      <a:cubicBezTo>
                        <a:pt x="22" y="24"/>
                        <a:pt x="23" y="25"/>
                        <a:pt x="23" y="25"/>
                      </a:cubicBezTo>
                      <a:cubicBezTo>
                        <a:pt x="24" y="24"/>
                        <a:pt x="25" y="24"/>
                        <a:pt x="25" y="24"/>
                      </a:cubicBezTo>
                      <a:cubicBezTo>
                        <a:pt x="25" y="24"/>
                        <a:pt x="25" y="23"/>
                        <a:pt x="24" y="23"/>
                      </a:cubicBezTo>
                      <a:cubicBezTo>
                        <a:pt x="24" y="23"/>
                        <a:pt x="23" y="24"/>
                        <a:pt x="23" y="25"/>
                      </a:cubicBezTo>
                      <a:cubicBezTo>
                        <a:pt x="22" y="26"/>
                        <a:pt x="23" y="27"/>
                        <a:pt x="24" y="26"/>
                      </a:cubicBezTo>
                      <a:cubicBezTo>
                        <a:pt x="26" y="24"/>
                        <a:pt x="26" y="22"/>
                        <a:pt x="26" y="19"/>
                      </a:cubicBezTo>
                      <a:cubicBezTo>
                        <a:pt x="26" y="19"/>
                        <a:pt x="25" y="20"/>
                        <a:pt x="24" y="20"/>
                      </a:cubicBezTo>
                      <a:cubicBezTo>
                        <a:pt x="25" y="20"/>
                        <a:pt x="25" y="21"/>
                        <a:pt x="26" y="22"/>
                      </a:cubicBezTo>
                      <a:cubicBezTo>
                        <a:pt x="26" y="21"/>
                        <a:pt x="27" y="21"/>
                        <a:pt x="27" y="20"/>
                      </a:cubicBezTo>
                      <a:cubicBezTo>
                        <a:pt x="25" y="16"/>
                        <a:pt x="23" y="12"/>
                        <a:pt x="19" y="9"/>
                      </a:cubicBezTo>
                      <a:cubicBezTo>
                        <a:pt x="18" y="9"/>
                        <a:pt x="18" y="10"/>
                        <a:pt x="17" y="10"/>
                      </a:cubicBezTo>
                      <a:cubicBezTo>
                        <a:pt x="18" y="11"/>
                        <a:pt x="20" y="12"/>
                        <a:pt x="21" y="12"/>
                      </a:cubicBezTo>
                      <a:cubicBezTo>
                        <a:pt x="22" y="13"/>
                        <a:pt x="23" y="11"/>
                        <a:pt x="22" y="11"/>
                      </a:cubicBezTo>
                      <a:cubicBezTo>
                        <a:pt x="20" y="9"/>
                        <a:pt x="19" y="9"/>
                        <a:pt x="17" y="8"/>
                      </a:cubicBezTo>
                      <a:cubicBezTo>
                        <a:pt x="16" y="7"/>
                        <a:pt x="15" y="9"/>
                        <a:pt x="17" y="10"/>
                      </a:cubicBezTo>
                      <a:cubicBezTo>
                        <a:pt x="18" y="11"/>
                        <a:pt x="19" y="11"/>
                        <a:pt x="20" y="12"/>
                      </a:cubicBezTo>
                      <a:cubicBezTo>
                        <a:pt x="21" y="12"/>
                        <a:pt x="21" y="11"/>
                        <a:pt x="21" y="10"/>
                      </a:cubicBezTo>
                      <a:cubicBezTo>
                        <a:pt x="21" y="10"/>
                        <a:pt x="20" y="9"/>
                        <a:pt x="19" y="9"/>
                      </a:cubicBezTo>
                      <a:cubicBezTo>
                        <a:pt x="18" y="8"/>
                        <a:pt x="16" y="9"/>
                        <a:pt x="17" y="10"/>
                      </a:cubicBezTo>
                      <a:cubicBezTo>
                        <a:pt x="21" y="14"/>
                        <a:pt x="23" y="17"/>
                        <a:pt x="26" y="22"/>
                      </a:cubicBezTo>
                      <a:cubicBezTo>
                        <a:pt x="26" y="23"/>
                        <a:pt x="28" y="22"/>
                        <a:pt x="27" y="20"/>
                      </a:cubicBezTo>
                      <a:cubicBezTo>
                        <a:pt x="27" y="19"/>
                        <a:pt x="27" y="19"/>
                        <a:pt x="26" y="18"/>
                      </a:cubicBezTo>
                      <a:cubicBezTo>
                        <a:pt x="25" y="18"/>
                        <a:pt x="24" y="18"/>
                        <a:pt x="24" y="19"/>
                      </a:cubicBezTo>
                      <a:cubicBezTo>
                        <a:pt x="24" y="21"/>
                        <a:pt x="24" y="23"/>
                        <a:pt x="23" y="25"/>
                      </a:cubicBezTo>
                      <a:cubicBezTo>
                        <a:pt x="23" y="25"/>
                        <a:pt x="24" y="26"/>
                        <a:pt x="24" y="26"/>
                      </a:cubicBezTo>
                      <a:cubicBezTo>
                        <a:pt x="25" y="25"/>
                        <a:pt x="25" y="25"/>
                        <a:pt x="26" y="24"/>
                      </a:cubicBezTo>
                      <a:cubicBezTo>
                        <a:pt x="26" y="23"/>
                        <a:pt x="26" y="22"/>
                        <a:pt x="25" y="22"/>
                      </a:cubicBezTo>
                      <a:cubicBezTo>
                        <a:pt x="24" y="22"/>
                        <a:pt x="24" y="22"/>
                        <a:pt x="23" y="23"/>
                      </a:cubicBezTo>
                      <a:cubicBezTo>
                        <a:pt x="23" y="23"/>
                        <a:pt x="24" y="24"/>
                        <a:pt x="24" y="24"/>
                      </a:cubicBezTo>
                      <a:cubicBezTo>
                        <a:pt x="25" y="23"/>
                        <a:pt x="25" y="23"/>
                        <a:pt x="26" y="21"/>
                      </a:cubicBezTo>
                      <a:cubicBezTo>
                        <a:pt x="26" y="20"/>
                        <a:pt x="25" y="19"/>
                        <a:pt x="24" y="20"/>
                      </a:cubicBezTo>
                      <a:cubicBezTo>
                        <a:pt x="24" y="20"/>
                        <a:pt x="23" y="20"/>
                        <a:pt x="23" y="20"/>
                      </a:cubicBezTo>
                      <a:cubicBezTo>
                        <a:pt x="23" y="20"/>
                        <a:pt x="23" y="21"/>
                        <a:pt x="24" y="22"/>
                      </a:cubicBezTo>
                      <a:cubicBezTo>
                        <a:pt x="25" y="20"/>
                        <a:pt x="25" y="20"/>
                        <a:pt x="25" y="18"/>
                      </a:cubicBezTo>
                      <a:cubicBezTo>
                        <a:pt x="26" y="17"/>
                        <a:pt x="24" y="16"/>
                        <a:pt x="24" y="17"/>
                      </a:cubicBezTo>
                      <a:cubicBezTo>
                        <a:pt x="23" y="17"/>
                        <a:pt x="22" y="17"/>
                        <a:pt x="22" y="17"/>
                      </a:cubicBezTo>
                      <a:cubicBezTo>
                        <a:pt x="22" y="18"/>
                        <a:pt x="22" y="19"/>
                        <a:pt x="23" y="19"/>
                      </a:cubicBezTo>
                      <a:cubicBezTo>
                        <a:pt x="23" y="18"/>
                        <a:pt x="24" y="17"/>
                        <a:pt x="25" y="16"/>
                      </a:cubicBezTo>
                      <a:cubicBezTo>
                        <a:pt x="25" y="15"/>
                        <a:pt x="24" y="14"/>
                        <a:pt x="23" y="14"/>
                      </a:cubicBezTo>
                      <a:cubicBezTo>
                        <a:pt x="22" y="15"/>
                        <a:pt x="22" y="15"/>
                        <a:pt x="21" y="16"/>
                      </a:cubicBezTo>
                      <a:cubicBezTo>
                        <a:pt x="21" y="16"/>
                        <a:pt x="22" y="17"/>
                        <a:pt x="22" y="17"/>
                      </a:cubicBezTo>
                      <a:cubicBezTo>
                        <a:pt x="23" y="15"/>
                        <a:pt x="23" y="16"/>
                        <a:pt x="23" y="14"/>
                      </a:cubicBezTo>
                      <a:cubicBezTo>
                        <a:pt x="24" y="13"/>
                        <a:pt x="23" y="12"/>
                        <a:pt x="22" y="13"/>
                      </a:cubicBezTo>
                      <a:cubicBezTo>
                        <a:pt x="21" y="13"/>
                        <a:pt x="20" y="14"/>
                        <a:pt x="19" y="14"/>
                      </a:cubicBezTo>
                      <a:cubicBezTo>
                        <a:pt x="19" y="15"/>
                        <a:pt x="19" y="15"/>
                        <a:pt x="20" y="16"/>
                      </a:cubicBezTo>
                      <a:cubicBezTo>
                        <a:pt x="21" y="15"/>
                        <a:pt x="21" y="13"/>
                        <a:pt x="22" y="12"/>
                      </a:cubicBezTo>
                      <a:cubicBezTo>
                        <a:pt x="22" y="11"/>
                        <a:pt x="22" y="10"/>
                        <a:pt x="21" y="11"/>
                      </a:cubicBezTo>
                      <a:cubicBezTo>
                        <a:pt x="19" y="11"/>
                        <a:pt x="18" y="11"/>
                        <a:pt x="17" y="12"/>
                      </a:cubicBezTo>
                      <a:cubicBezTo>
                        <a:pt x="18" y="13"/>
                        <a:pt x="18" y="13"/>
                        <a:pt x="19" y="14"/>
                      </a:cubicBezTo>
                      <a:cubicBezTo>
                        <a:pt x="19" y="13"/>
                        <a:pt x="20" y="12"/>
                        <a:pt x="21" y="12"/>
                      </a:cubicBezTo>
                      <a:cubicBezTo>
                        <a:pt x="21" y="11"/>
                        <a:pt x="21" y="9"/>
                        <a:pt x="20" y="10"/>
                      </a:cubicBezTo>
                      <a:cubicBezTo>
                        <a:pt x="18" y="10"/>
                        <a:pt x="17" y="11"/>
                        <a:pt x="16" y="12"/>
                      </a:cubicBezTo>
                      <a:cubicBezTo>
                        <a:pt x="16" y="12"/>
                        <a:pt x="17" y="13"/>
                        <a:pt x="17" y="13"/>
                      </a:cubicBezTo>
                      <a:cubicBezTo>
                        <a:pt x="18" y="12"/>
                        <a:pt x="18" y="11"/>
                        <a:pt x="19" y="10"/>
                      </a:cubicBezTo>
                      <a:cubicBezTo>
                        <a:pt x="19" y="9"/>
                        <a:pt x="18" y="8"/>
                        <a:pt x="17" y="9"/>
                      </a:cubicBezTo>
                      <a:cubicBezTo>
                        <a:pt x="16" y="9"/>
                        <a:pt x="15" y="10"/>
                        <a:pt x="14" y="10"/>
                      </a:cubicBezTo>
                      <a:cubicBezTo>
                        <a:pt x="15" y="10"/>
                        <a:pt x="15" y="11"/>
                        <a:pt x="16" y="11"/>
                      </a:cubicBezTo>
                      <a:cubicBezTo>
                        <a:pt x="16" y="10"/>
                        <a:pt x="17" y="9"/>
                        <a:pt x="17" y="8"/>
                      </a:cubicBezTo>
                      <a:cubicBezTo>
                        <a:pt x="17" y="7"/>
                        <a:pt x="16" y="7"/>
                        <a:pt x="15" y="7"/>
                      </a:cubicBezTo>
                      <a:cubicBezTo>
                        <a:pt x="15" y="7"/>
                        <a:pt x="14" y="8"/>
                        <a:pt x="14" y="8"/>
                      </a:cubicBezTo>
                      <a:cubicBezTo>
                        <a:pt x="14" y="9"/>
                        <a:pt x="15" y="9"/>
                        <a:pt x="15" y="10"/>
                      </a:cubicBezTo>
                      <a:cubicBezTo>
                        <a:pt x="16" y="9"/>
                        <a:pt x="17" y="8"/>
                        <a:pt x="17" y="7"/>
                      </a:cubicBezTo>
                      <a:cubicBezTo>
                        <a:pt x="18" y="6"/>
                        <a:pt x="17" y="5"/>
                        <a:pt x="16" y="5"/>
                      </a:cubicBezTo>
                      <a:cubicBezTo>
                        <a:pt x="15" y="6"/>
                        <a:pt x="14" y="7"/>
                        <a:pt x="13" y="7"/>
                      </a:cubicBezTo>
                      <a:cubicBezTo>
                        <a:pt x="14" y="8"/>
                        <a:pt x="14" y="8"/>
                        <a:pt x="15" y="8"/>
                      </a:cubicBezTo>
                      <a:cubicBezTo>
                        <a:pt x="15" y="8"/>
                        <a:pt x="15" y="7"/>
                        <a:pt x="15" y="7"/>
                      </a:cubicBezTo>
                      <a:cubicBezTo>
                        <a:pt x="16" y="5"/>
                        <a:pt x="14" y="5"/>
                        <a:pt x="14" y="6"/>
                      </a:cubicBezTo>
                      <a:cubicBezTo>
                        <a:pt x="13" y="6"/>
                        <a:pt x="12" y="7"/>
                        <a:pt x="12" y="7"/>
                      </a:cubicBezTo>
                      <a:cubicBezTo>
                        <a:pt x="12" y="7"/>
                        <a:pt x="13" y="8"/>
                        <a:pt x="14" y="8"/>
                      </a:cubicBezTo>
                      <a:cubicBezTo>
                        <a:pt x="14" y="6"/>
                        <a:pt x="14" y="6"/>
                        <a:pt x="14" y="4"/>
                      </a:cubicBezTo>
                      <a:cubicBezTo>
                        <a:pt x="14" y="3"/>
                        <a:pt x="12" y="3"/>
                        <a:pt x="12" y="4"/>
                      </a:cubicBezTo>
                      <a:cubicBezTo>
                        <a:pt x="11" y="5"/>
                        <a:pt x="11" y="6"/>
                        <a:pt x="10" y="8"/>
                      </a:cubicBezTo>
                      <a:cubicBezTo>
                        <a:pt x="11" y="8"/>
                        <a:pt x="11" y="8"/>
                        <a:pt x="12" y="8"/>
                      </a:cubicBezTo>
                      <a:cubicBezTo>
                        <a:pt x="12" y="6"/>
                        <a:pt x="12" y="5"/>
                        <a:pt x="12" y="3"/>
                      </a:cubicBezTo>
                      <a:cubicBezTo>
                        <a:pt x="12" y="2"/>
                        <a:pt x="10" y="2"/>
                        <a:pt x="10" y="3"/>
                      </a:cubicBezTo>
                      <a:cubicBezTo>
                        <a:pt x="9" y="4"/>
                        <a:pt x="9" y="6"/>
                        <a:pt x="8" y="7"/>
                      </a:cubicBezTo>
                      <a:cubicBezTo>
                        <a:pt x="9" y="7"/>
                        <a:pt x="10" y="7"/>
                        <a:pt x="10" y="8"/>
                      </a:cubicBezTo>
                      <a:cubicBezTo>
                        <a:pt x="11" y="6"/>
                        <a:pt x="10" y="5"/>
                        <a:pt x="10" y="4"/>
                      </a:cubicBezTo>
                      <a:cubicBezTo>
                        <a:pt x="10" y="3"/>
                        <a:pt x="9" y="2"/>
                        <a:pt x="8" y="4"/>
                      </a:cubicBezTo>
                      <a:cubicBezTo>
                        <a:pt x="7" y="5"/>
                        <a:pt x="7" y="7"/>
                        <a:pt x="6" y="8"/>
                      </a:cubicBezTo>
                      <a:cubicBezTo>
                        <a:pt x="7" y="8"/>
                        <a:pt x="8" y="8"/>
                        <a:pt x="9" y="8"/>
                      </a:cubicBezTo>
                      <a:cubicBezTo>
                        <a:pt x="9" y="6"/>
                        <a:pt x="9" y="5"/>
                        <a:pt x="8" y="3"/>
                      </a:cubicBezTo>
                      <a:cubicBezTo>
                        <a:pt x="8" y="2"/>
                        <a:pt x="7" y="2"/>
                        <a:pt x="6" y="3"/>
                      </a:cubicBezTo>
                      <a:cubicBezTo>
                        <a:pt x="6" y="4"/>
                        <a:pt x="5" y="6"/>
                        <a:pt x="5" y="7"/>
                      </a:cubicBezTo>
                      <a:cubicBezTo>
                        <a:pt x="6" y="7"/>
                        <a:pt x="6" y="7"/>
                        <a:pt x="7" y="7"/>
                      </a:cubicBezTo>
                      <a:cubicBezTo>
                        <a:pt x="7" y="6"/>
                        <a:pt x="7" y="5"/>
                        <a:pt x="7" y="4"/>
                      </a:cubicBezTo>
                      <a:cubicBezTo>
                        <a:pt x="7" y="3"/>
                        <a:pt x="5" y="3"/>
                        <a:pt x="5" y="3"/>
                      </a:cubicBezTo>
                      <a:cubicBezTo>
                        <a:pt x="4" y="5"/>
                        <a:pt x="4" y="6"/>
                        <a:pt x="3" y="8"/>
                      </a:cubicBezTo>
                      <a:cubicBezTo>
                        <a:pt x="4" y="8"/>
                        <a:pt x="5" y="8"/>
                        <a:pt x="6" y="8"/>
                      </a:cubicBezTo>
                      <a:cubicBezTo>
                        <a:pt x="5" y="6"/>
                        <a:pt x="5" y="5"/>
                        <a:pt x="5" y="4"/>
                      </a:cubicBezTo>
                      <a:cubicBezTo>
                        <a:pt x="5" y="2"/>
                        <a:pt x="3" y="3"/>
                        <a:pt x="3" y="4"/>
                      </a:cubicBezTo>
                      <a:cubicBezTo>
                        <a:pt x="3" y="5"/>
                        <a:pt x="3" y="6"/>
                        <a:pt x="3" y="7"/>
                      </a:cubicBezTo>
                      <a:cubicBezTo>
                        <a:pt x="3" y="7"/>
                        <a:pt x="4" y="7"/>
                        <a:pt x="5" y="7"/>
                      </a:cubicBezTo>
                      <a:cubicBezTo>
                        <a:pt x="5" y="6"/>
                        <a:pt x="5" y="5"/>
                        <a:pt x="5" y="4"/>
                      </a:cubicBezTo>
                      <a:cubicBezTo>
                        <a:pt x="5" y="3"/>
                        <a:pt x="3" y="3"/>
                        <a:pt x="3" y="4"/>
                      </a:cubicBezTo>
                      <a:cubicBezTo>
                        <a:pt x="2" y="6"/>
                        <a:pt x="1" y="6"/>
                        <a:pt x="1" y="8"/>
                      </a:cubicBezTo>
                      <a:cubicBezTo>
                        <a:pt x="2" y="8"/>
                        <a:pt x="2" y="8"/>
                        <a:pt x="3" y="8"/>
                      </a:cubicBezTo>
                      <a:cubicBezTo>
                        <a:pt x="3" y="7"/>
                        <a:pt x="3" y="5"/>
                        <a:pt x="3" y="3"/>
                      </a:cubicBezTo>
                      <a:cubicBezTo>
                        <a:pt x="3" y="2"/>
                        <a:pt x="9" y="3"/>
                        <a:pt x="9" y="3"/>
                      </a:cubicBezTo>
                      <a:cubicBezTo>
                        <a:pt x="13" y="4"/>
                        <a:pt x="16" y="6"/>
                        <a:pt x="19" y="9"/>
                      </a:cubicBezTo>
                      <a:cubicBezTo>
                        <a:pt x="22" y="11"/>
                        <a:pt x="24" y="14"/>
                        <a:pt x="26" y="17"/>
                      </a:cubicBezTo>
                      <a:cubicBezTo>
                        <a:pt x="29" y="22"/>
                        <a:pt x="26" y="23"/>
                        <a:pt x="22" y="26"/>
                      </a:cubicBezTo>
                      <a:cubicBezTo>
                        <a:pt x="23" y="26"/>
                        <a:pt x="24" y="26"/>
                        <a:pt x="24" y="26"/>
                      </a:cubicBezTo>
                      <a:cubicBezTo>
                        <a:pt x="23" y="21"/>
                        <a:pt x="21" y="16"/>
                        <a:pt x="17" y="12"/>
                      </a:cubicBezTo>
                      <a:cubicBezTo>
                        <a:pt x="13" y="8"/>
                        <a:pt x="8" y="8"/>
                        <a:pt x="2" y="7"/>
                      </a:cubicBezTo>
                      <a:cubicBezTo>
                        <a:pt x="1" y="7"/>
                        <a:pt x="1" y="10"/>
                        <a:pt x="2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6" name="Freeform 301"/>
                <p:cNvSpPr>
                  <a:spLocks/>
                </p:cNvSpPr>
                <p:nvPr/>
              </p:nvSpPr>
              <p:spPr bwMode="auto">
                <a:xfrm>
                  <a:off x="893" y="1671"/>
                  <a:ext cx="36" cy="29"/>
                </a:xfrm>
                <a:custGeom>
                  <a:avLst/>
                  <a:gdLst>
                    <a:gd name="T0" fmla="*/ 5 w 53"/>
                    <a:gd name="T1" fmla="*/ 12 h 44"/>
                    <a:gd name="T2" fmla="*/ 10 w 53"/>
                    <a:gd name="T3" fmla="*/ 3 h 44"/>
                    <a:gd name="T4" fmla="*/ 33 w 53"/>
                    <a:gd name="T5" fmla="*/ 13 h 44"/>
                    <a:gd name="T6" fmla="*/ 45 w 53"/>
                    <a:gd name="T7" fmla="*/ 28 h 44"/>
                    <a:gd name="T8" fmla="*/ 49 w 53"/>
                    <a:gd name="T9" fmla="*/ 37 h 44"/>
                    <a:gd name="T10" fmla="*/ 44 w 53"/>
                    <a:gd name="T11" fmla="*/ 41 h 44"/>
                    <a:gd name="T12" fmla="*/ 38 w 53"/>
                    <a:gd name="T13" fmla="*/ 30 h 44"/>
                    <a:gd name="T14" fmla="*/ 27 w 53"/>
                    <a:gd name="T15" fmla="*/ 17 h 44"/>
                    <a:gd name="T16" fmla="*/ 3 w 53"/>
                    <a:gd name="T17" fmla="*/ 10 h 44"/>
                    <a:gd name="T18" fmla="*/ 4 w 53"/>
                    <a:gd name="T19" fmla="*/ 12 h 44"/>
                    <a:gd name="T20" fmla="*/ 42 w 53"/>
                    <a:gd name="T21" fmla="*/ 43 h 44"/>
                    <a:gd name="T22" fmla="*/ 43 w 53"/>
                    <a:gd name="T23" fmla="*/ 44 h 44"/>
                    <a:gd name="T24" fmla="*/ 52 w 53"/>
                    <a:gd name="T25" fmla="*/ 40 h 44"/>
                    <a:gd name="T26" fmla="*/ 35 w 53"/>
                    <a:gd name="T27" fmla="*/ 11 h 44"/>
                    <a:gd name="T28" fmla="*/ 8 w 53"/>
                    <a:gd name="T29" fmla="*/ 1 h 44"/>
                    <a:gd name="T30" fmla="*/ 3 w 53"/>
                    <a:gd name="T31" fmla="*/ 12 h 44"/>
                    <a:gd name="T32" fmla="*/ 5 w 53"/>
                    <a:gd name="T33" fmla="*/ 12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3" h="44">
                      <a:moveTo>
                        <a:pt x="5" y="12"/>
                      </a:moveTo>
                      <a:cubicBezTo>
                        <a:pt x="5" y="8"/>
                        <a:pt x="3" y="3"/>
                        <a:pt x="10" y="3"/>
                      </a:cubicBezTo>
                      <a:cubicBezTo>
                        <a:pt x="19" y="3"/>
                        <a:pt x="27" y="8"/>
                        <a:pt x="33" y="13"/>
                      </a:cubicBezTo>
                      <a:cubicBezTo>
                        <a:pt x="38" y="17"/>
                        <a:pt x="42" y="22"/>
                        <a:pt x="45" y="28"/>
                      </a:cubicBezTo>
                      <a:cubicBezTo>
                        <a:pt x="47" y="31"/>
                        <a:pt x="48" y="34"/>
                        <a:pt x="49" y="37"/>
                      </a:cubicBezTo>
                      <a:cubicBezTo>
                        <a:pt x="50" y="41"/>
                        <a:pt x="47" y="41"/>
                        <a:pt x="44" y="41"/>
                      </a:cubicBezTo>
                      <a:cubicBezTo>
                        <a:pt x="45" y="41"/>
                        <a:pt x="38" y="30"/>
                        <a:pt x="38" y="30"/>
                      </a:cubicBezTo>
                      <a:cubicBezTo>
                        <a:pt x="35" y="25"/>
                        <a:pt x="31" y="21"/>
                        <a:pt x="27" y="17"/>
                      </a:cubicBezTo>
                      <a:cubicBezTo>
                        <a:pt x="21" y="12"/>
                        <a:pt x="11" y="8"/>
                        <a:pt x="3" y="10"/>
                      </a:cubicBezTo>
                      <a:cubicBezTo>
                        <a:pt x="2" y="11"/>
                        <a:pt x="2" y="13"/>
                        <a:pt x="4" y="12"/>
                      </a:cubicBezTo>
                      <a:cubicBezTo>
                        <a:pt x="20" y="8"/>
                        <a:pt x="39" y="28"/>
                        <a:pt x="42" y="43"/>
                      </a:cubicBezTo>
                      <a:cubicBezTo>
                        <a:pt x="42" y="43"/>
                        <a:pt x="42" y="44"/>
                        <a:pt x="43" y="44"/>
                      </a:cubicBezTo>
                      <a:cubicBezTo>
                        <a:pt x="45" y="43"/>
                        <a:pt x="53" y="44"/>
                        <a:pt x="52" y="40"/>
                      </a:cubicBezTo>
                      <a:cubicBezTo>
                        <a:pt x="49" y="29"/>
                        <a:pt x="43" y="19"/>
                        <a:pt x="35" y="11"/>
                      </a:cubicBezTo>
                      <a:cubicBezTo>
                        <a:pt x="27" y="5"/>
                        <a:pt x="18" y="1"/>
                        <a:pt x="8" y="1"/>
                      </a:cubicBezTo>
                      <a:cubicBezTo>
                        <a:pt x="0" y="0"/>
                        <a:pt x="3" y="7"/>
                        <a:pt x="3" y="12"/>
                      </a:cubicBezTo>
                      <a:cubicBezTo>
                        <a:pt x="3" y="14"/>
                        <a:pt x="5" y="14"/>
                        <a:pt x="5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7" name="Freeform 302"/>
                <p:cNvSpPr>
                  <a:spLocks/>
                </p:cNvSpPr>
                <p:nvPr/>
              </p:nvSpPr>
              <p:spPr bwMode="auto">
                <a:xfrm>
                  <a:off x="895" y="1672"/>
                  <a:ext cx="24" cy="17"/>
                </a:xfrm>
                <a:custGeom>
                  <a:avLst/>
                  <a:gdLst>
                    <a:gd name="T0" fmla="*/ 4 w 35"/>
                    <a:gd name="T1" fmla="*/ 4 h 25"/>
                    <a:gd name="T2" fmla="*/ 3 w 35"/>
                    <a:gd name="T3" fmla="*/ 3 h 25"/>
                    <a:gd name="T4" fmla="*/ 4 w 35"/>
                    <a:gd name="T5" fmla="*/ 2 h 25"/>
                    <a:gd name="T6" fmla="*/ 5 w 35"/>
                    <a:gd name="T7" fmla="*/ 2 h 25"/>
                    <a:gd name="T8" fmla="*/ 5 w 35"/>
                    <a:gd name="T9" fmla="*/ 6 h 25"/>
                    <a:gd name="T10" fmla="*/ 6 w 35"/>
                    <a:gd name="T11" fmla="*/ 6 h 25"/>
                    <a:gd name="T12" fmla="*/ 11 w 35"/>
                    <a:gd name="T13" fmla="*/ 7 h 25"/>
                    <a:gd name="T14" fmla="*/ 12 w 35"/>
                    <a:gd name="T15" fmla="*/ 9 h 25"/>
                    <a:gd name="T16" fmla="*/ 14 w 35"/>
                    <a:gd name="T17" fmla="*/ 9 h 25"/>
                    <a:gd name="T18" fmla="*/ 15 w 35"/>
                    <a:gd name="T19" fmla="*/ 11 h 25"/>
                    <a:gd name="T20" fmla="*/ 15 w 35"/>
                    <a:gd name="T21" fmla="*/ 9 h 25"/>
                    <a:gd name="T22" fmla="*/ 15 w 35"/>
                    <a:gd name="T23" fmla="*/ 8 h 25"/>
                    <a:gd name="T24" fmla="*/ 15 w 35"/>
                    <a:gd name="T25" fmla="*/ 6 h 25"/>
                    <a:gd name="T26" fmla="*/ 16 w 35"/>
                    <a:gd name="T27" fmla="*/ 5 h 25"/>
                    <a:gd name="T28" fmla="*/ 15 w 35"/>
                    <a:gd name="T29" fmla="*/ 5 h 25"/>
                    <a:gd name="T30" fmla="*/ 14 w 35"/>
                    <a:gd name="T31" fmla="*/ 2 h 25"/>
                    <a:gd name="T32" fmla="*/ 19 w 35"/>
                    <a:gd name="T33" fmla="*/ 5 h 25"/>
                    <a:gd name="T34" fmla="*/ 18 w 35"/>
                    <a:gd name="T35" fmla="*/ 7 h 25"/>
                    <a:gd name="T36" fmla="*/ 22 w 35"/>
                    <a:gd name="T37" fmla="*/ 13 h 25"/>
                    <a:gd name="T38" fmla="*/ 22 w 35"/>
                    <a:gd name="T39" fmla="*/ 14 h 25"/>
                    <a:gd name="T40" fmla="*/ 24 w 35"/>
                    <a:gd name="T41" fmla="*/ 15 h 25"/>
                    <a:gd name="T42" fmla="*/ 25 w 35"/>
                    <a:gd name="T43" fmla="*/ 17 h 25"/>
                    <a:gd name="T44" fmla="*/ 26 w 35"/>
                    <a:gd name="T45" fmla="*/ 15 h 25"/>
                    <a:gd name="T46" fmla="*/ 28 w 35"/>
                    <a:gd name="T47" fmla="*/ 18 h 25"/>
                    <a:gd name="T48" fmla="*/ 29 w 35"/>
                    <a:gd name="T49" fmla="*/ 13 h 25"/>
                    <a:gd name="T50" fmla="*/ 30 w 35"/>
                    <a:gd name="T51" fmla="*/ 16 h 25"/>
                    <a:gd name="T52" fmla="*/ 33 w 35"/>
                    <a:gd name="T53" fmla="*/ 24 h 25"/>
                    <a:gd name="T54" fmla="*/ 20 w 35"/>
                    <a:gd name="T55" fmla="*/ 6 h 25"/>
                    <a:gd name="T56" fmla="*/ 24 w 35"/>
                    <a:gd name="T57" fmla="*/ 9 h 25"/>
                    <a:gd name="T58" fmla="*/ 29 w 35"/>
                    <a:gd name="T59" fmla="*/ 19 h 25"/>
                    <a:gd name="T60" fmla="*/ 27 w 35"/>
                    <a:gd name="T61" fmla="*/ 16 h 25"/>
                    <a:gd name="T62" fmla="*/ 25 w 35"/>
                    <a:gd name="T63" fmla="*/ 18 h 25"/>
                    <a:gd name="T64" fmla="*/ 24 w 35"/>
                    <a:gd name="T65" fmla="*/ 15 h 25"/>
                    <a:gd name="T66" fmla="*/ 23 w 35"/>
                    <a:gd name="T67" fmla="*/ 14 h 25"/>
                    <a:gd name="T68" fmla="*/ 23 w 35"/>
                    <a:gd name="T69" fmla="*/ 13 h 25"/>
                    <a:gd name="T70" fmla="*/ 23 w 35"/>
                    <a:gd name="T71" fmla="*/ 11 h 25"/>
                    <a:gd name="T72" fmla="*/ 20 w 35"/>
                    <a:gd name="T73" fmla="*/ 6 h 25"/>
                    <a:gd name="T74" fmla="*/ 14 w 35"/>
                    <a:gd name="T75" fmla="*/ 2 h 25"/>
                    <a:gd name="T76" fmla="*/ 15 w 35"/>
                    <a:gd name="T77" fmla="*/ 5 h 25"/>
                    <a:gd name="T78" fmla="*/ 16 w 35"/>
                    <a:gd name="T79" fmla="*/ 5 h 25"/>
                    <a:gd name="T80" fmla="*/ 15 w 35"/>
                    <a:gd name="T81" fmla="*/ 7 h 25"/>
                    <a:gd name="T82" fmla="*/ 16 w 35"/>
                    <a:gd name="T83" fmla="*/ 8 h 25"/>
                    <a:gd name="T84" fmla="*/ 15 w 35"/>
                    <a:gd name="T85" fmla="*/ 8 h 25"/>
                    <a:gd name="T86" fmla="*/ 15 w 35"/>
                    <a:gd name="T87" fmla="*/ 11 h 25"/>
                    <a:gd name="T88" fmla="*/ 15 w 35"/>
                    <a:gd name="T89" fmla="*/ 9 h 25"/>
                    <a:gd name="T90" fmla="*/ 12 w 35"/>
                    <a:gd name="T91" fmla="*/ 9 h 25"/>
                    <a:gd name="T92" fmla="*/ 11 w 35"/>
                    <a:gd name="T93" fmla="*/ 7 h 25"/>
                    <a:gd name="T94" fmla="*/ 7 w 35"/>
                    <a:gd name="T95" fmla="*/ 5 h 25"/>
                    <a:gd name="T96" fmla="*/ 6 w 35"/>
                    <a:gd name="T97" fmla="*/ 8 h 25"/>
                    <a:gd name="T98" fmla="*/ 6 w 35"/>
                    <a:gd name="T99" fmla="*/ 8 h 25"/>
                    <a:gd name="T100" fmla="*/ 5 w 35"/>
                    <a:gd name="T101" fmla="*/ 1 h 25"/>
                    <a:gd name="T102" fmla="*/ 4 w 35"/>
                    <a:gd name="T103" fmla="*/ 1 h 25"/>
                    <a:gd name="T104" fmla="*/ 3 w 35"/>
                    <a:gd name="T105" fmla="*/ 3 h 25"/>
                    <a:gd name="T106" fmla="*/ 4 w 35"/>
                    <a:gd name="T107" fmla="*/ 4 h 25"/>
                    <a:gd name="T108" fmla="*/ 4 w 35"/>
                    <a:gd name="T109" fmla="*/ 5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35" h="25">
                      <a:moveTo>
                        <a:pt x="2" y="4"/>
                      </a:move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5"/>
                        <a:pt x="3" y="5"/>
                        <a:pt x="4" y="5"/>
                      </a:cubicBezTo>
                      <a:cubicBezTo>
                        <a:pt x="4" y="5"/>
                        <a:pt x="4" y="4"/>
                        <a:pt x="4" y="4"/>
                      </a:cubicBezTo>
                      <a:cubicBezTo>
                        <a:pt x="4" y="2"/>
                        <a:pt x="2" y="2"/>
                        <a:pt x="2" y="4"/>
                      </a:cubicBezTo>
                      <a:cubicBezTo>
                        <a:pt x="1" y="5"/>
                        <a:pt x="1" y="6"/>
                        <a:pt x="1" y="7"/>
                      </a:cubicBezTo>
                      <a:cubicBezTo>
                        <a:pt x="2" y="7"/>
                        <a:pt x="3" y="7"/>
                        <a:pt x="3" y="7"/>
                      </a:cubicBezTo>
                      <a:cubicBezTo>
                        <a:pt x="3" y="6"/>
                        <a:pt x="3" y="4"/>
                        <a:pt x="3" y="3"/>
                      </a:cubicBezTo>
                      <a:cubicBezTo>
                        <a:pt x="3" y="2"/>
                        <a:pt x="1" y="1"/>
                        <a:pt x="1" y="2"/>
                      </a:cubicBezTo>
                      <a:cubicBezTo>
                        <a:pt x="1" y="3"/>
                        <a:pt x="1" y="4"/>
                        <a:pt x="1" y="5"/>
                      </a:cubicBezTo>
                      <a:cubicBezTo>
                        <a:pt x="1" y="5"/>
                        <a:pt x="2" y="6"/>
                        <a:pt x="3" y="6"/>
                      </a:cubicBezTo>
                      <a:cubicBezTo>
                        <a:pt x="3" y="4"/>
                        <a:pt x="3" y="3"/>
                        <a:pt x="4" y="2"/>
                      </a:cubicBezTo>
                      <a:cubicBezTo>
                        <a:pt x="4" y="2"/>
                        <a:pt x="3" y="2"/>
                        <a:pt x="2" y="2"/>
                      </a:cubicBezTo>
                      <a:cubicBezTo>
                        <a:pt x="3" y="3"/>
                        <a:pt x="3" y="4"/>
                        <a:pt x="3" y="5"/>
                      </a:cubicBezTo>
                      <a:cubicBezTo>
                        <a:pt x="3" y="5"/>
                        <a:pt x="4" y="5"/>
                        <a:pt x="5" y="5"/>
                      </a:cubicBezTo>
                      <a:cubicBezTo>
                        <a:pt x="5" y="4"/>
                        <a:pt x="5" y="3"/>
                        <a:pt x="5" y="2"/>
                      </a:cubicBezTo>
                      <a:cubicBezTo>
                        <a:pt x="5" y="2"/>
                        <a:pt x="4" y="2"/>
                        <a:pt x="4" y="2"/>
                      </a:cubicBezTo>
                      <a:cubicBezTo>
                        <a:pt x="4" y="4"/>
                        <a:pt x="3" y="5"/>
                        <a:pt x="3" y="6"/>
                      </a:cubicBezTo>
                      <a:cubicBezTo>
                        <a:pt x="4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6" y="6"/>
                        <a:pt x="7" y="7"/>
                      </a:cubicBezTo>
                      <a:cubicBezTo>
                        <a:pt x="6" y="6"/>
                        <a:pt x="5" y="6"/>
                        <a:pt x="5" y="6"/>
                      </a:cubicBezTo>
                      <a:cubicBezTo>
                        <a:pt x="5" y="6"/>
                        <a:pt x="6" y="6"/>
                        <a:pt x="7" y="7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6" y="5"/>
                        <a:pt x="5" y="5"/>
                        <a:pt x="5" y="4"/>
                      </a:cubicBezTo>
                      <a:cubicBezTo>
                        <a:pt x="4" y="5"/>
                        <a:pt x="4" y="5"/>
                        <a:pt x="3" y="6"/>
                      </a:cubicBezTo>
                      <a:cubicBezTo>
                        <a:pt x="2" y="6"/>
                        <a:pt x="2" y="8"/>
                        <a:pt x="4" y="8"/>
                      </a:cubicBezTo>
                      <a:cubicBezTo>
                        <a:pt x="6" y="8"/>
                        <a:pt x="8" y="7"/>
                        <a:pt x="11" y="7"/>
                      </a:cubicBezTo>
                      <a:cubicBezTo>
                        <a:pt x="12" y="7"/>
                        <a:pt x="12" y="5"/>
                        <a:pt x="10" y="5"/>
                      </a:cubicBezTo>
                      <a:cubicBezTo>
                        <a:pt x="9" y="5"/>
                        <a:pt x="9" y="5"/>
                        <a:pt x="8" y="6"/>
                      </a:cubicBezTo>
                      <a:cubicBezTo>
                        <a:pt x="7" y="6"/>
                        <a:pt x="7" y="7"/>
                        <a:pt x="8" y="8"/>
                      </a:cubicBezTo>
                      <a:cubicBezTo>
                        <a:pt x="10" y="9"/>
                        <a:pt x="9" y="8"/>
                        <a:pt x="12" y="9"/>
                      </a:cubicBezTo>
                      <a:cubicBezTo>
                        <a:pt x="12" y="8"/>
                        <a:pt x="12" y="7"/>
                        <a:pt x="12" y="7"/>
                      </a:cubicBezTo>
                      <a:cubicBezTo>
                        <a:pt x="11" y="7"/>
                        <a:pt x="9" y="6"/>
                        <a:pt x="8" y="6"/>
                      </a:cubicBezTo>
                      <a:cubicBezTo>
                        <a:pt x="8" y="7"/>
                        <a:pt x="7" y="7"/>
                        <a:pt x="7" y="8"/>
                      </a:cubicBezTo>
                      <a:cubicBezTo>
                        <a:pt x="10" y="8"/>
                        <a:pt x="12" y="9"/>
                        <a:pt x="14" y="9"/>
                      </a:cubicBezTo>
                      <a:cubicBezTo>
                        <a:pt x="14" y="9"/>
                        <a:pt x="14" y="8"/>
                        <a:pt x="14" y="7"/>
                      </a:cubicBezTo>
                      <a:cubicBezTo>
                        <a:pt x="12" y="8"/>
                        <a:pt x="10" y="8"/>
                        <a:pt x="9" y="7"/>
                      </a:cubicBezTo>
                      <a:cubicBezTo>
                        <a:pt x="7" y="7"/>
                        <a:pt x="7" y="9"/>
                        <a:pt x="8" y="9"/>
                      </a:cubicBezTo>
                      <a:cubicBezTo>
                        <a:pt x="10" y="10"/>
                        <a:pt x="13" y="11"/>
                        <a:pt x="15" y="11"/>
                      </a:cubicBezTo>
                      <a:cubicBezTo>
                        <a:pt x="16" y="12"/>
                        <a:pt x="17" y="10"/>
                        <a:pt x="16" y="9"/>
                      </a:cubicBezTo>
                      <a:cubicBezTo>
                        <a:pt x="13" y="9"/>
                        <a:pt x="11" y="8"/>
                        <a:pt x="10" y="6"/>
                      </a:cubicBezTo>
                      <a:cubicBezTo>
                        <a:pt x="10" y="6"/>
                        <a:pt x="10" y="7"/>
                        <a:pt x="9" y="7"/>
                      </a:cubicBezTo>
                      <a:cubicBezTo>
                        <a:pt x="11" y="7"/>
                        <a:pt x="13" y="8"/>
                        <a:pt x="15" y="9"/>
                      </a:cubicBezTo>
                      <a:cubicBezTo>
                        <a:pt x="16" y="9"/>
                        <a:pt x="17" y="8"/>
                        <a:pt x="16" y="7"/>
                      </a:cubicBezTo>
                      <a:cubicBezTo>
                        <a:pt x="15" y="6"/>
                        <a:pt x="13" y="4"/>
                        <a:pt x="12" y="3"/>
                      </a:cubicBezTo>
                      <a:cubicBezTo>
                        <a:pt x="12" y="3"/>
                        <a:pt x="11" y="4"/>
                        <a:pt x="11" y="4"/>
                      </a:cubicBezTo>
                      <a:cubicBezTo>
                        <a:pt x="12" y="5"/>
                        <a:pt x="14" y="7"/>
                        <a:pt x="15" y="8"/>
                      </a:cubicBezTo>
                      <a:cubicBezTo>
                        <a:pt x="16" y="7"/>
                        <a:pt x="16" y="7"/>
                        <a:pt x="16" y="6"/>
                      </a:cubicBezTo>
                      <a:cubicBezTo>
                        <a:pt x="14" y="6"/>
                        <a:pt x="12" y="4"/>
                        <a:pt x="10" y="3"/>
                      </a:cubicBezTo>
                      <a:cubicBezTo>
                        <a:pt x="9" y="4"/>
                        <a:pt x="9" y="4"/>
                        <a:pt x="9" y="5"/>
                      </a:cubicBezTo>
                      <a:cubicBezTo>
                        <a:pt x="11" y="5"/>
                        <a:pt x="13" y="6"/>
                        <a:pt x="15" y="6"/>
                      </a:cubicBezTo>
                      <a:cubicBezTo>
                        <a:pt x="15" y="6"/>
                        <a:pt x="15" y="5"/>
                        <a:pt x="15" y="4"/>
                      </a:cubicBezTo>
                      <a:cubicBezTo>
                        <a:pt x="13" y="5"/>
                        <a:pt x="11" y="4"/>
                        <a:pt x="9" y="2"/>
                      </a:cubicBezTo>
                      <a:cubicBezTo>
                        <a:pt x="9" y="3"/>
                        <a:pt x="9" y="4"/>
                        <a:pt x="8" y="4"/>
                      </a:cubicBezTo>
                      <a:cubicBezTo>
                        <a:pt x="11" y="4"/>
                        <a:pt x="13" y="4"/>
                        <a:pt x="16" y="5"/>
                      </a:cubicBezTo>
                      <a:cubicBezTo>
                        <a:pt x="16" y="5"/>
                        <a:pt x="16" y="4"/>
                        <a:pt x="16" y="3"/>
                      </a:cubicBezTo>
                      <a:cubicBezTo>
                        <a:pt x="13" y="3"/>
                        <a:pt x="11" y="3"/>
                        <a:pt x="9" y="3"/>
                      </a:cubicBezTo>
                      <a:cubicBezTo>
                        <a:pt x="9" y="3"/>
                        <a:pt x="9" y="4"/>
                        <a:pt x="9" y="5"/>
                      </a:cubicBezTo>
                      <a:cubicBezTo>
                        <a:pt x="11" y="5"/>
                        <a:pt x="13" y="5"/>
                        <a:pt x="15" y="5"/>
                      </a:cubicBezTo>
                      <a:cubicBezTo>
                        <a:pt x="15" y="4"/>
                        <a:pt x="15" y="3"/>
                        <a:pt x="15" y="3"/>
                      </a:cubicBezTo>
                      <a:cubicBezTo>
                        <a:pt x="12" y="3"/>
                        <a:pt x="10" y="2"/>
                        <a:pt x="8" y="0"/>
                      </a:cubicBezTo>
                      <a:cubicBezTo>
                        <a:pt x="8" y="1"/>
                        <a:pt x="8" y="1"/>
                        <a:pt x="8" y="2"/>
                      </a:cubicBezTo>
                      <a:cubicBezTo>
                        <a:pt x="10" y="2"/>
                        <a:pt x="12" y="2"/>
                        <a:pt x="14" y="2"/>
                      </a:cubicBezTo>
                      <a:cubicBezTo>
                        <a:pt x="14" y="2"/>
                        <a:pt x="14" y="1"/>
                        <a:pt x="14" y="0"/>
                      </a:cubicBezTo>
                      <a:cubicBezTo>
                        <a:pt x="12" y="0"/>
                        <a:pt x="11" y="0"/>
                        <a:pt x="10" y="0"/>
                      </a:cubicBezTo>
                      <a:cubicBezTo>
                        <a:pt x="8" y="0"/>
                        <a:pt x="8" y="2"/>
                        <a:pt x="9" y="2"/>
                      </a:cubicBezTo>
                      <a:cubicBezTo>
                        <a:pt x="12" y="3"/>
                        <a:pt x="16" y="3"/>
                        <a:pt x="19" y="5"/>
                      </a:cubicBezTo>
                      <a:cubicBezTo>
                        <a:pt x="19" y="5"/>
                        <a:pt x="19" y="4"/>
                        <a:pt x="20" y="4"/>
                      </a:cubicBezTo>
                      <a:cubicBezTo>
                        <a:pt x="19" y="4"/>
                        <a:pt x="17" y="3"/>
                        <a:pt x="16" y="3"/>
                      </a:cubicBezTo>
                      <a:cubicBezTo>
                        <a:pt x="15" y="3"/>
                        <a:pt x="14" y="5"/>
                        <a:pt x="15" y="5"/>
                      </a:cubicBezTo>
                      <a:cubicBezTo>
                        <a:pt x="16" y="6"/>
                        <a:pt x="17" y="6"/>
                        <a:pt x="18" y="7"/>
                      </a:cubicBezTo>
                      <a:cubicBezTo>
                        <a:pt x="19" y="7"/>
                        <a:pt x="20" y="8"/>
                        <a:pt x="21" y="9"/>
                      </a:cubicBezTo>
                      <a:cubicBezTo>
                        <a:pt x="19" y="9"/>
                        <a:pt x="17" y="8"/>
                        <a:pt x="16" y="6"/>
                      </a:cubicBezTo>
                      <a:cubicBezTo>
                        <a:pt x="15" y="7"/>
                        <a:pt x="15" y="7"/>
                        <a:pt x="15" y="8"/>
                      </a:cubicBezTo>
                      <a:cubicBezTo>
                        <a:pt x="18" y="9"/>
                        <a:pt x="20" y="10"/>
                        <a:pt x="22" y="13"/>
                      </a:cubicBezTo>
                      <a:cubicBezTo>
                        <a:pt x="23" y="12"/>
                        <a:pt x="23" y="11"/>
                        <a:pt x="23" y="11"/>
                      </a:cubicBezTo>
                      <a:cubicBezTo>
                        <a:pt x="21" y="10"/>
                        <a:pt x="18" y="9"/>
                        <a:pt x="16" y="8"/>
                      </a:cubicBezTo>
                      <a:cubicBezTo>
                        <a:pt x="16" y="8"/>
                        <a:pt x="15" y="9"/>
                        <a:pt x="15" y="10"/>
                      </a:cubicBezTo>
                      <a:cubicBezTo>
                        <a:pt x="18" y="11"/>
                        <a:pt x="20" y="12"/>
                        <a:pt x="22" y="14"/>
                      </a:cubicBezTo>
                      <a:cubicBezTo>
                        <a:pt x="22" y="13"/>
                        <a:pt x="22" y="12"/>
                        <a:pt x="23" y="12"/>
                      </a:cubicBezTo>
                      <a:cubicBezTo>
                        <a:pt x="20" y="12"/>
                        <a:pt x="18" y="11"/>
                        <a:pt x="15" y="9"/>
                      </a:cubicBezTo>
                      <a:cubicBezTo>
                        <a:pt x="15" y="10"/>
                        <a:pt x="15" y="11"/>
                        <a:pt x="15" y="11"/>
                      </a:cubicBezTo>
                      <a:cubicBezTo>
                        <a:pt x="18" y="12"/>
                        <a:pt x="21" y="14"/>
                        <a:pt x="24" y="15"/>
                      </a:cubicBezTo>
                      <a:cubicBezTo>
                        <a:pt x="25" y="16"/>
                        <a:pt x="26" y="14"/>
                        <a:pt x="25" y="14"/>
                      </a:cubicBezTo>
                      <a:cubicBezTo>
                        <a:pt x="23" y="12"/>
                        <a:pt x="21" y="11"/>
                        <a:pt x="19" y="9"/>
                      </a:cubicBezTo>
                      <a:cubicBezTo>
                        <a:pt x="19" y="10"/>
                        <a:pt x="18" y="10"/>
                        <a:pt x="18" y="11"/>
                      </a:cubicBezTo>
                      <a:cubicBezTo>
                        <a:pt x="21" y="12"/>
                        <a:pt x="23" y="14"/>
                        <a:pt x="25" y="17"/>
                      </a:cubicBezTo>
                      <a:cubicBezTo>
                        <a:pt x="26" y="17"/>
                        <a:pt x="26" y="16"/>
                        <a:pt x="27" y="16"/>
                      </a:cubicBezTo>
                      <a:cubicBezTo>
                        <a:pt x="24" y="14"/>
                        <a:pt x="21" y="11"/>
                        <a:pt x="20" y="7"/>
                      </a:cubicBezTo>
                      <a:cubicBezTo>
                        <a:pt x="20" y="8"/>
                        <a:pt x="19" y="8"/>
                        <a:pt x="19" y="9"/>
                      </a:cubicBezTo>
                      <a:cubicBezTo>
                        <a:pt x="23" y="9"/>
                        <a:pt x="25" y="12"/>
                        <a:pt x="26" y="15"/>
                      </a:cubicBezTo>
                      <a:cubicBezTo>
                        <a:pt x="27" y="15"/>
                        <a:pt x="27" y="14"/>
                        <a:pt x="28" y="14"/>
                      </a:cubicBezTo>
                      <a:cubicBezTo>
                        <a:pt x="25" y="13"/>
                        <a:pt x="21" y="9"/>
                        <a:pt x="21" y="6"/>
                      </a:cubicBezTo>
                      <a:cubicBezTo>
                        <a:pt x="21" y="7"/>
                        <a:pt x="20" y="7"/>
                        <a:pt x="20" y="7"/>
                      </a:cubicBezTo>
                      <a:cubicBezTo>
                        <a:pt x="24" y="9"/>
                        <a:pt x="28" y="13"/>
                        <a:pt x="28" y="18"/>
                      </a:cubicBezTo>
                      <a:cubicBezTo>
                        <a:pt x="29" y="18"/>
                        <a:pt x="29" y="17"/>
                        <a:pt x="30" y="17"/>
                      </a:cubicBezTo>
                      <a:cubicBezTo>
                        <a:pt x="28" y="16"/>
                        <a:pt x="26" y="14"/>
                        <a:pt x="25" y="12"/>
                      </a:cubicBezTo>
                      <a:cubicBezTo>
                        <a:pt x="26" y="11"/>
                        <a:pt x="26" y="11"/>
                        <a:pt x="27" y="10"/>
                      </a:cubicBezTo>
                      <a:cubicBezTo>
                        <a:pt x="28" y="11"/>
                        <a:pt x="29" y="12"/>
                        <a:pt x="29" y="13"/>
                      </a:cubicBezTo>
                      <a:cubicBezTo>
                        <a:pt x="30" y="14"/>
                        <a:pt x="31" y="16"/>
                        <a:pt x="31" y="18"/>
                      </a:cubicBezTo>
                      <a:cubicBezTo>
                        <a:pt x="31" y="17"/>
                        <a:pt x="32" y="17"/>
                        <a:pt x="32" y="17"/>
                      </a:cubicBezTo>
                      <a:cubicBezTo>
                        <a:pt x="31" y="16"/>
                        <a:pt x="29" y="15"/>
                        <a:pt x="28" y="14"/>
                      </a:cubicBezTo>
                      <a:cubicBezTo>
                        <a:pt x="25" y="11"/>
                        <a:pt x="30" y="10"/>
                        <a:pt x="30" y="16"/>
                      </a:cubicBezTo>
                      <a:cubicBezTo>
                        <a:pt x="30" y="15"/>
                        <a:pt x="31" y="15"/>
                        <a:pt x="31" y="15"/>
                      </a:cubicBezTo>
                      <a:cubicBezTo>
                        <a:pt x="27" y="13"/>
                        <a:pt x="23" y="9"/>
                        <a:pt x="22" y="5"/>
                      </a:cubicBezTo>
                      <a:cubicBezTo>
                        <a:pt x="21" y="6"/>
                        <a:pt x="21" y="6"/>
                        <a:pt x="20" y="7"/>
                      </a:cubicBezTo>
                      <a:cubicBezTo>
                        <a:pt x="29" y="9"/>
                        <a:pt x="28" y="18"/>
                        <a:pt x="33" y="24"/>
                      </a:cubicBezTo>
                      <a:cubicBezTo>
                        <a:pt x="34" y="25"/>
                        <a:pt x="35" y="23"/>
                        <a:pt x="34" y="22"/>
                      </a:cubicBezTo>
                      <a:cubicBezTo>
                        <a:pt x="32" y="19"/>
                        <a:pt x="31" y="14"/>
                        <a:pt x="29" y="10"/>
                      </a:cubicBezTo>
                      <a:cubicBezTo>
                        <a:pt x="27" y="7"/>
                        <a:pt x="24" y="6"/>
                        <a:pt x="21" y="5"/>
                      </a:cubicBezTo>
                      <a:cubicBezTo>
                        <a:pt x="20" y="4"/>
                        <a:pt x="19" y="5"/>
                        <a:pt x="20" y="6"/>
                      </a:cubicBezTo>
                      <a:cubicBezTo>
                        <a:pt x="22" y="11"/>
                        <a:pt x="26" y="15"/>
                        <a:pt x="30" y="17"/>
                      </a:cubicBezTo>
                      <a:cubicBezTo>
                        <a:pt x="31" y="17"/>
                        <a:pt x="32" y="16"/>
                        <a:pt x="32" y="16"/>
                      </a:cubicBezTo>
                      <a:cubicBezTo>
                        <a:pt x="32" y="12"/>
                        <a:pt x="29" y="9"/>
                        <a:pt x="25" y="8"/>
                      </a:cubicBezTo>
                      <a:cubicBezTo>
                        <a:pt x="25" y="8"/>
                        <a:pt x="24" y="9"/>
                        <a:pt x="24" y="9"/>
                      </a:cubicBezTo>
                      <a:cubicBezTo>
                        <a:pt x="23" y="14"/>
                        <a:pt x="27" y="17"/>
                        <a:pt x="32" y="19"/>
                      </a:cubicBezTo>
                      <a:cubicBezTo>
                        <a:pt x="32" y="19"/>
                        <a:pt x="33" y="18"/>
                        <a:pt x="33" y="18"/>
                      </a:cubicBezTo>
                      <a:cubicBezTo>
                        <a:pt x="33" y="15"/>
                        <a:pt x="28" y="5"/>
                        <a:pt x="24" y="7"/>
                      </a:cubicBezTo>
                      <a:cubicBezTo>
                        <a:pt x="19" y="10"/>
                        <a:pt x="26" y="17"/>
                        <a:pt x="29" y="19"/>
                      </a:cubicBezTo>
                      <a:cubicBezTo>
                        <a:pt x="29" y="19"/>
                        <a:pt x="30" y="19"/>
                        <a:pt x="30" y="18"/>
                      </a:cubicBezTo>
                      <a:cubicBezTo>
                        <a:pt x="30" y="12"/>
                        <a:pt x="25" y="7"/>
                        <a:pt x="20" y="5"/>
                      </a:cubicBezTo>
                      <a:cubicBezTo>
                        <a:pt x="19" y="5"/>
                        <a:pt x="19" y="6"/>
                        <a:pt x="19" y="6"/>
                      </a:cubicBezTo>
                      <a:cubicBezTo>
                        <a:pt x="19" y="11"/>
                        <a:pt x="24" y="14"/>
                        <a:pt x="27" y="16"/>
                      </a:cubicBezTo>
                      <a:cubicBezTo>
                        <a:pt x="28" y="16"/>
                        <a:pt x="29" y="15"/>
                        <a:pt x="28" y="14"/>
                      </a:cubicBezTo>
                      <a:cubicBezTo>
                        <a:pt x="26" y="11"/>
                        <a:pt x="24" y="7"/>
                        <a:pt x="20" y="6"/>
                      </a:cubicBezTo>
                      <a:cubicBezTo>
                        <a:pt x="19" y="6"/>
                        <a:pt x="18" y="7"/>
                        <a:pt x="18" y="8"/>
                      </a:cubicBezTo>
                      <a:cubicBezTo>
                        <a:pt x="19" y="12"/>
                        <a:pt x="22" y="15"/>
                        <a:pt x="25" y="18"/>
                      </a:cubicBezTo>
                      <a:cubicBezTo>
                        <a:pt x="26" y="18"/>
                        <a:pt x="28" y="17"/>
                        <a:pt x="27" y="16"/>
                      </a:cubicBezTo>
                      <a:cubicBezTo>
                        <a:pt x="25" y="13"/>
                        <a:pt x="22" y="10"/>
                        <a:pt x="18" y="9"/>
                      </a:cubicBezTo>
                      <a:cubicBezTo>
                        <a:pt x="17" y="9"/>
                        <a:pt x="17" y="10"/>
                        <a:pt x="17" y="11"/>
                      </a:cubicBezTo>
                      <a:cubicBezTo>
                        <a:pt x="19" y="13"/>
                        <a:pt x="21" y="14"/>
                        <a:pt x="24" y="15"/>
                      </a:cubicBezTo>
                      <a:cubicBezTo>
                        <a:pt x="24" y="15"/>
                        <a:pt x="24" y="14"/>
                        <a:pt x="25" y="14"/>
                      </a:cubicBezTo>
                      <a:cubicBezTo>
                        <a:pt x="22" y="12"/>
                        <a:pt x="19" y="10"/>
                        <a:pt x="15" y="9"/>
                      </a:cubicBezTo>
                      <a:cubicBezTo>
                        <a:pt x="14" y="9"/>
                        <a:pt x="13" y="11"/>
                        <a:pt x="14" y="11"/>
                      </a:cubicBezTo>
                      <a:cubicBezTo>
                        <a:pt x="17" y="13"/>
                        <a:pt x="19" y="14"/>
                        <a:pt x="23" y="14"/>
                      </a:cubicBezTo>
                      <a:cubicBezTo>
                        <a:pt x="24" y="14"/>
                        <a:pt x="24" y="13"/>
                        <a:pt x="23" y="12"/>
                      </a:cubicBezTo>
                      <a:cubicBezTo>
                        <a:pt x="21" y="10"/>
                        <a:pt x="19" y="9"/>
                        <a:pt x="16" y="8"/>
                      </a:cubicBezTo>
                      <a:cubicBezTo>
                        <a:pt x="15" y="7"/>
                        <a:pt x="14" y="9"/>
                        <a:pt x="15" y="10"/>
                      </a:cubicBezTo>
                      <a:cubicBezTo>
                        <a:pt x="18" y="11"/>
                        <a:pt x="20" y="12"/>
                        <a:pt x="23" y="13"/>
                      </a:cubicBezTo>
                      <a:cubicBezTo>
                        <a:pt x="24" y="13"/>
                        <a:pt x="25" y="12"/>
                        <a:pt x="24" y="11"/>
                      </a:cubicBezTo>
                      <a:cubicBezTo>
                        <a:pt x="21" y="9"/>
                        <a:pt x="19" y="7"/>
                        <a:pt x="15" y="6"/>
                      </a:cubicBezTo>
                      <a:cubicBezTo>
                        <a:pt x="14" y="6"/>
                        <a:pt x="13" y="7"/>
                        <a:pt x="14" y="8"/>
                      </a:cubicBezTo>
                      <a:cubicBezTo>
                        <a:pt x="17" y="10"/>
                        <a:pt x="19" y="11"/>
                        <a:pt x="23" y="11"/>
                      </a:cubicBezTo>
                      <a:cubicBezTo>
                        <a:pt x="23" y="11"/>
                        <a:pt x="24" y="11"/>
                        <a:pt x="24" y="10"/>
                      </a:cubicBezTo>
                      <a:cubicBezTo>
                        <a:pt x="24" y="7"/>
                        <a:pt x="19" y="5"/>
                        <a:pt x="16" y="3"/>
                      </a:cubicBezTo>
                      <a:cubicBezTo>
                        <a:pt x="16" y="4"/>
                        <a:pt x="16" y="5"/>
                        <a:pt x="15" y="5"/>
                      </a:cubicBezTo>
                      <a:cubicBezTo>
                        <a:pt x="18" y="6"/>
                        <a:pt x="18" y="6"/>
                        <a:pt x="20" y="6"/>
                      </a:cubicBezTo>
                      <a:cubicBezTo>
                        <a:pt x="21" y="6"/>
                        <a:pt x="21" y="5"/>
                        <a:pt x="21" y="4"/>
                      </a:cubicBezTo>
                      <a:cubicBezTo>
                        <a:pt x="18" y="1"/>
                        <a:pt x="13" y="1"/>
                        <a:pt x="10" y="0"/>
                      </a:cubicBezTo>
                      <a:cubicBezTo>
                        <a:pt x="9" y="1"/>
                        <a:pt x="9" y="2"/>
                        <a:pt x="9" y="2"/>
                      </a:cubicBezTo>
                      <a:cubicBezTo>
                        <a:pt x="12" y="3"/>
                        <a:pt x="11" y="3"/>
                        <a:pt x="14" y="2"/>
                      </a:cubicBezTo>
                      <a:cubicBezTo>
                        <a:pt x="15" y="2"/>
                        <a:pt x="15" y="0"/>
                        <a:pt x="14" y="0"/>
                      </a:cubicBezTo>
                      <a:cubicBezTo>
                        <a:pt x="12" y="0"/>
                        <a:pt x="10" y="0"/>
                        <a:pt x="8" y="0"/>
                      </a:cubicBezTo>
                      <a:cubicBezTo>
                        <a:pt x="7" y="0"/>
                        <a:pt x="6" y="1"/>
                        <a:pt x="7" y="2"/>
                      </a:cubicBezTo>
                      <a:cubicBezTo>
                        <a:pt x="9" y="4"/>
                        <a:pt x="12" y="4"/>
                        <a:pt x="15" y="5"/>
                      </a:cubicBezTo>
                      <a:cubicBezTo>
                        <a:pt x="16" y="5"/>
                        <a:pt x="16" y="3"/>
                        <a:pt x="15" y="3"/>
                      </a:cubicBezTo>
                      <a:cubicBezTo>
                        <a:pt x="13" y="2"/>
                        <a:pt x="11" y="2"/>
                        <a:pt x="9" y="3"/>
                      </a:cubicBezTo>
                      <a:cubicBezTo>
                        <a:pt x="8" y="3"/>
                        <a:pt x="8" y="5"/>
                        <a:pt x="9" y="5"/>
                      </a:cubicBezTo>
                      <a:cubicBezTo>
                        <a:pt x="11" y="5"/>
                        <a:pt x="14" y="6"/>
                        <a:pt x="16" y="5"/>
                      </a:cubicBezTo>
                      <a:cubicBezTo>
                        <a:pt x="17" y="5"/>
                        <a:pt x="17" y="4"/>
                        <a:pt x="16" y="3"/>
                      </a:cubicBezTo>
                      <a:cubicBezTo>
                        <a:pt x="14" y="2"/>
                        <a:pt x="11" y="2"/>
                        <a:pt x="8" y="2"/>
                      </a:cubicBezTo>
                      <a:cubicBezTo>
                        <a:pt x="7" y="2"/>
                        <a:pt x="7" y="3"/>
                        <a:pt x="8" y="4"/>
                      </a:cubicBezTo>
                      <a:cubicBezTo>
                        <a:pt x="10" y="6"/>
                        <a:pt x="12" y="7"/>
                        <a:pt x="15" y="7"/>
                      </a:cubicBezTo>
                      <a:cubicBezTo>
                        <a:pt x="16" y="6"/>
                        <a:pt x="17" y="5"/>
                        <a:pt x="15" y="4"/>
                      </a:cubicBezTo>
                      <a:cubicBezTo>
                        <a:pt x="13" y="4"/>
                        <a:pt x="11" y="3"/>
                        <a:pt x="10" y="3"/>
                      </a:cubicBezTo>
                      <a:cubicBezTo>
                        <a:pt x="8" y="2"/>
                        <a:pt x="8" y="4"/>
                        <a:pt x="9" y="5"/>
                      </a:cubicBezTo>
                      <a:cubicBezTo>
                        <a:pt x="11" y="6"/>
                        <a:pt x="13" y="8"/>
                        <a:pt x="16" y="8"/>
                      </a:cubicBezTo>
                      <a:cubicBezTo>
                        <a:pt x="17" y="8"/>
                        <a:pt x="18" y="7"/>
                        <a:pt x="17" y="6"/>
                      </a:cubicBezTo>
                      <a:cubicBezTo>
                        <a:pt x="15" y="5"/>
                        <a:pt x="14" y="4"/>
                        <a:pt x="12" y="3"/>
                      </a:cubicBezTo>
                      <a:cubicBezTo>
                        <a:pt x="11" y="2"/>
                        <a:pt x="10" y="3"/>
                        <a:pt x="10" y="4"/>
                      </a:cubicBezTo>
                      <a:cubicBezTo>
                        <a:pt x="12" y="6"/>
                        <a:pt x="13" y="7"/>
                        <a:pt x="15" y="8"/>
                      </a:cubicBezTo>
                      <a:cubicBezTo>
                        <a:pt x="15" y="8"/>
                        <a:pt x="15" y="7"/>
                        <a:pt x="16" y="7"/>
                      </a:cubicBezTo>
                      <a:cubicBezTo>
                        <a:pt x="14" y="6"/>
                        <a:pt x="12" y="5"/>
                        <a:pt x="9" y="5"/>
                      </a:cubicBezTo>
                      <a:cubicBezTo>
                        <a:pt x="8" y="5"/>
                        <a:pt x="8" y="6"/>
                        <a:pt x="8" y="7"/>
                      </a:cubicBezTo>
                      <a:cubicBezTo>
                        <a:pt x="10" y="9"/>
                        <a:pt x="12" y="10"/>
                        <a:pt x="15" y="11"/>
                      </a:cubicBezTo>
                      <a:cubicBezTo>
                        <a:pt x="15" y="11"/>
                        <a:pt x="15" y="10"/>
                        <a:pt x="16" y="9"/>
                      </a:cubicBezTo>
                      <a:cubicBezTo>
                        <a:pt x="13" y="9"/>
                        <a:pt x="11" y="8"/>
                        <a:pt x="9" y="7"/>
                      </a:cubicBezTo>
                      <a:cubicBezTo>
                        <a:pt x="9" y="8"/>
                        <a:pt x="8" y="9"/>
                        <a:pt x="8" y="9"/>
                      </a:cubicBezTo>
                      <a:cubicBezTo>
                        <a:pt x="11" y="10"/>
                        <a:pt x="12" y="10"/>
                        <a:pt x="15" y="9"/>
                      </a:cubicBezTo>
                      <a:cubicBezTo>
                        <a:pt x="16" y="9"/>
                        <a:pt x="15" y="8"/>
                        <a:pt x="15" y="7"/>
                      </a:cubicBezTo>
                      <a:cubicBezTo>
                        <a:pt x="12" y="7"/>
                        <a:pt x="10" y="6"/>
                        <a:pt x="7" y="6"/>
                      </a:cubicBezTo>
                      <a:cubicBezTo>
                        <a:pt x="6" y="6"/>
                        <a:pt x="6" y="8"/>
                        <a:pt x="7" y="8"/>
                      </a:cubicBezTo>
                      <a:cubicBezTo>
                        <a:pt x="10" y="9"/>
                        <a:pt x="9" y="9"/>
                        <a:pt x="12" y="9"/>
                      </a:cubicBezTo>
                      <a:cubicBezTo>
                        <a:pt x="13" y="9"/>
                        <a:pt x="14" y="7"/>
                        <a:pt x="12" y="7"/>
                      </a:cubicBezTo>
                      <a:cubicBezTo>
                        <a:pt x="11" y="6"/>
                        <a:pt x="10" y="6"/>
                        <a:pt x="9" y="6"/>
                      </a:cubicBezTo>
                      <a:cubicBezTo>
                        <a:pt x="9" y="6"/>
                        <a:pt x="9" y="7"/>
                        <a:pt x="9" y="8"/>
                      </a:cubicBezTo>
                      <a:cubicBezTo>
                        <a:pt x="10" y="7"/>
                        <a:pt x="10" y="7"/>
                        <a:pt x="11" y="7"/>
                      </a:cubicBezTo>
                      <a:cubicBezTo>
                        <a:pt x="11" y="6"/>
                        <a:pt x="10" y="6"/>
                        <a:pt x="10" y="5"/>
                      </a:cubicBezTo>
                      <a:cubicBezTo>
                        <a:pt x="8" y="5"/>
                        <a:pt x="6" y="5"/>
                        <a:pt x="4" y="6"/>
                      </a:cubicBezTo>
                      <a:cubicBezTo>
                        <a:pt x="4" y="6"/>
                        <a:pt x="4" y="7"/>
                        <a:pt x="4" y="8"/>
                      </a:cubicBezTo>
                      <a:cubicBezTo>
                        <a:pt x="6" y="7"/>
                        <a:pt x="6" y="7"/>
                        <a:pt x="7" y="5"/>
                      </a:cubicBezTo>
                      <a:cubicBezTo>
                        <a:pt x="7" y="5"/>
                        <a:pt x="6" y="4"/>
                        <a:pt x="6" y="4"/>
                      </a:cubicBezTo>
                      <a:cubicBezTo>
                        <a:pt x="0" y="5"/>
                        <a:pt x="7" y="11"/>
                        <a:pt x="9" y="6"/>
                      </a:cubicBezTo>
                      <a:cubicBezTo>
                        <a:pt x="11" y="1"/>
                        <a:pt x="2" y="1"/>
                        <a:pt x="4" y="7"/>
                      </a:cubicBezTo>
                      <a:cubicBezTo>
                        <a:pt x="5" y="8"/>
                        <a:pt x="6" y="8"/>
                        <a:pt x="6" y="8"/>
                      </a:cubicBezTo>
                      <a:cubicBezTo>
                        <a:pt x="9" y="6"/>
                        <a:pt x="9" y="3"/>
                        <a:pt x="7" y="1"/>
                      </a:cubicBezTo>
                      <a:cubicBezTo>
                        <a:pt x="7" y="1"/>
                        <a:pt x="6" y="0"/>
                        <a:pt x="6" y="1"/>
                      </a:cubicBezTo>
                      <a:cubicBezTo>
                        <a:pt x="4" y="3"/>
                        <a:pt x="4" y="5"/>
                        <a:pt x="4" y="7"/>
                      </a:cubicBezTo>
                      <a:cubicBezTo>
                        <a:pt x="5" y="8"/>
                        <a:pt x="6" y="8"/>
                        <a:pt x="6" y="8"/>
                      </a:cubicBezTo>
                      <a:cubicBezTo>
                        <a:pt x="8" y="6"/>
                        <a:pt x="9" y="2"/>
                        <a:pt x="6" y="2"/>
                      </a:cubicBezTo>
                      <a:cubicBezTo>
                        <a:pt x="3" y="1"/>
                        <a:pt x="2" y="5"/>
                        <a:pt x="3" y="7"/>
                      </a:cubicBezTo>
                      <a:cubicBezTo>
                        <a:pt x="4" y="8"/>
                        <a:pt x="5" y="8"/>
                        <a:pt x="5" y="7"/>
                      </a:cubicBezTo>
                      <a:cubicBezTo>
                        <a:pt x="7" y="5"/>
                        <a:pt x="7" y="3"/>
                        <a:pt x="5" y="1"/>
                      </a:cubicBezTo>
                      <a:cubicBezTo>
                        <a:pt x="5" y="0"/>
                        <a:pt x="4" y="1"/>
                        <a:pt x="3" y="1"/>
                      </a:cubicBezTo>
                      <a:cubicBezTo>
                        <a:pt x="2" y="3"/>
                        <a:pt x="2" y="4"/>
                        <a:pt x="3" y="6"/>
                      </a:cubicBezTo>
                      <a:cubicBezTo>
                        <a:pt x="3" y="7"/>
                        <a:pt x="4" y="7"/>
                        <a:pt x="5" y="6"/>
                      </a:cubicBezTo>
                      <a:cubicBezTo>
                        <a:pt x="5" y="4"/>
                        <a:pt x="5" y="2"/>
                        <a:pt x="4" y="1"/>
                      </a:cubicBezTo>
                      <a:cubicBezTo>
                        <a:pt x="4" y="0"/>
                        <a:pt x="3" y="0"/>
                        <a:pt x="2" y="1"/>
                      </a:cubicBezTo>
                      <a:cubicBezTo>
                        <a:pt x="1" y="2"/>
                        <a:pt x="1" y="3"/>
                        <a:pt x="1" y="5"/>
                      </a:cubicBezTo>
                      <a:cubicBezTo>
                        <a:pt x="1" y="6"/>
                        <a:pt x="3" y="7"/>
                        <a:pt x="3" y="6"/>
                      </a:cubicBezTo>
                      <a:cubicBezTo>
                        <a:pt x="3" y="5"/>
                        <a:pt x="3" y="4"/>
                        <a:pt x="3" y="3"/>
                      </a:cubicBezTo>
                      <a:cubicBezTo>
                        <a:pt x="3" y="3"/>
                        <a:pt x="2" y="3"/>
                        <a:pt x="1" y="3"/>
                      </a:cubicBezTo>
                      <a:cubicBezTo>
                        <a:pt x="1" y="4"/>
                        <a:pt x="1" y="6"/>
                        <a:pt x="1" y="7"/>
                      </a:cubicBezTo>
                      <a:cubicBezTo>
                        <a:pt x="1" y="8"/>
                        <a:pt x="3" y="8"/>
                        <a:pt x="3" y="7"/>
                      </a:cubicBezTo>
                      <a:cubicBezTo>
                        <a:pt x="4" y="6"/>
                        <a:pt x="4" y="5"/>
                        <a:pt x="4" y="4"/>
                      </a:cubicBezTo>
                      <a:cubicBezTo>
                        <a:pt x="3" y="4"/>
                        <a:pt x="2" y="4"/>
                        <a:pt x="2" y="4"/>
                      </a:cubicBezTo>
                      <a:cubicBezTo>
                        <a:pt x="2" y="4"/>
                        <a:pt x="2" y="5"/>
                        <a:pt x="2" y="5"/>
                      </a:cubicBezTo>
                      <a:cubicBezTo>
                        <a:pt x="2" y="6"/>
                        <a:pt x="3" y="7"/>
                        <a:pt x="3" y="6"/>
                      </a:cubicBezTo>
                      <a:cubicBezTo>
                        <a:pt x="4" y="6"/>
                        <a:pt x="4" y="6"/>
                        <a:pt x="4" y="5"/>
                      </a:cubicBezTo>
                      <a:cubicBezTo>
                        <a:pt x="5" y="4"/>
                        <a:pt x="3" y="3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8" name="Freeform 303"/>
                <p:cNvSpPr>
                  <a:spLocks/>
                </p:cNvSpPr>
                <p:nvPr/>
              </p:nvSpPr>
              <p:spPr bwMode="auto">
                <a:xfrm>
                  <a:off x="913" y="1677"/>
                  <a:ext cx="14" cy="22"/>
                </a:xfrm>
                <a:custGeom>
                  <a:avLst/>
                  <a:gdLst>
                    <a:gd name="T0" fmla="*/ 5 w 21"/>
                    <a:gd name="T1" fmla="*/ 13 h 34"/>
                    <a:gd name="T2" fmla="*/ 6 w 21"/>
                    <a:gd name="T3" fmla="*/ 13 h 34"/>
                    <a:gd name="T4" fmla="*/ 12 w 21"/>
                    <a:gd name="T5" fmla="*/ 21 h 34"/>
                    <a:gd name="T6" fmla="*/ 3 w 21"/>
                    <a:gd name="T7" fmla="*/ 15 h 34"/>
                    <a:gd name="T8" fmla="*/ 1 w 21"/>
                    <a:gd name="T9" fmla="*/ 12 h 34"/>
                    <a:gd name="T10" fmla="*/ 10 w 21"/>
                    <a:gd name="T11" fmla="*/ 17 h 34"/>
                    <a:gd name="T12" fmla="*/ 14 w 21"/>
                    <a:gd name="T13" fmla="*/ 26 h 34"/>
                    <a:gd name="T14" fmla="*/ 13 w 21"/>
                    <a:gd name="T15" fmla="*/ 28 h 34"/>
                    <a:gd name="T16" fmla="*/ 10 w 21"/>
                    <a:gd name="T17" fmla="*/ 23 h 34"/>
                    <a:gd name="T18" fmla="*/ 12 w 21"/>
                    <a:gd name="T19" fmla="*/ 25 h 34"/>
                    <a:gd name="T20" fmla="*/ 13 w 21"/>
                    <a:gd name="T21" fmla="*/ 32 h 34"/>
                    <a:gd name="T22" fmla="*/ 15 w 21"/>
                    <a:gd name="T23" fmla="*/ 24 h 34"/>
                    <a:gd name="T24" fmla="*/ 16 w 21"/>
                    <a:gd name="T25" fmla="*/ 32 h 34"/>
                    <a:gd name="T26" fmla="*/ 15 w 21"/>
                    <a:gd name="T27" fmla="*/ 24 h 34"/>
                    <a:gd name="T28" fmla="*/ 19 w 21"/>
                    <a:gd name="T29" fmla="*/ 31 h 34"/>
                    <a:gd name="T30" fmla="*/ 19 w 21"/>
                    <a:gd name="T31" fmla="*/ 30 h 34"/>
                    <a:gd name="T32" fmla="*/ 14 w 21"/>
                    <a:gd name="T33" fmla="*/ 21 h 34"/>
                    <a:gd name="T34" fmla="*/ 15 w 21"/>
                    <a:gd name="T35" fmla="*/ 18 h 34"/>
                    <a:gd name="T36" fmla="*/ 19 w 21"/>
                    <a:gd name="T37" fmla="*/ 26 h 34"/>
                    <a:gd name="T38" fmla="*/ 14 w 21"/>
                    <a:gd name="T39" fmla="*/ 23 h 34"/>
                    <a:gd name="T40" fmla="*/ 7 w 21"/>
                    <a:gd name="T41" fmla="*/ 13 h 34"/>
                    <a:gd name="T42" fmla="*/ 8 w 21"/>
                    <a:gd name="T43" fmla="*/ 8 h 34"/>
                    <a:gd name="T44" fmla="*/ 16 w 21"/>
                    <a:gd name="T45" fmla="*/ 18 h 34"/>
                    <a:gd name="T46" fmla="*/ 14 w 21"/>
                    <a:gd name="T47" fmla="*/ 19 h 34"/>
                    <a:gd name="T48" fmla="*/ 3 w 21"/>
                    <a:gd name="T49" fmla="*/ 6 h 34"/>
                    <a:gd name="T50" fmla="*/ 10 w 21"/>
                    <a:gd name="T51" fmla="*/ 13 h 34"/>
                    <a:gd name="T52" fmla="*/ 6 w 21"/>
                    <a:gd name="T53" fmla="*/ 8 h 34"/>
                    <a:gd name="T54" fmla="*/ 17 w 21"/>
                    <a:gd name="T55" fmla="*/ 26 h 34"/>
                    <a:gd name="T56" fmla="*/ 15 w 21"/>
                    <a:gd name="T57" fmla="*/ 26 h 34"/>
                    <a:gd name="T58" fmla="*/ 8 w 21"/>
                    <a:gd name="T59" fmla="*/ 6 h 34"/>
                    <a:gd name="T60" fmla="*/ 12 w 21"/>
                    <a:gd name="T61" fmla="*/ 11 h 34"/>
                    <a:gd name="T62" fmla="*/ 14 w 21"/>
                    <a:gd name="T63" fmla="*/ 20 h 34"/>
                    <a:gd name="T64" fmla="*/ 8 w 21"/>
                    <a:gd name="T65" fmla="*/ 9 h 34"/>
                    <a:gd name="T66" fmla="*/ 7 w 21"/>
                    <a:gd name="T67" fmla="*/ 8 h 34"/>
                    <a:gd name="T68" fmla="*/ 15 w 21"/>
                    <a:gd name="T69" fmla="*/ 19 h 34"/>
                    <a:gd name="T70" fmla="*/ 14 w 21"/>
                    <a:gd name="T71" fmla="*/ 23 h 34"/>
                    <a:gd name="T72" fmla="*/ 9 w 21"/>
                    <a:gd name="T73" fmla="*/ 15 h 34"/>
                    <a:gd name="T74" fmla="*/ 15 w 21"/>
                    <a:gd name="T75" fmla="*/ 18 h 34"/>
                    <a:gd name="T76" fmla="*/ 20 w 21"/>
                    <a:gd name="T77" fmla="*/ 28 h 34"/>
                    <a:gd name="T78" fmla="*/ 19 w 21"/>
                    <a:gd name="T79" fmla="*/ 30 h 34"/>
                    <a:gd name="T80" fmla="*/ 14 w 21"/>
                    <a:gd name="T81" fmla="*/ 23 h 34"/>
                    <a:gd name="T82" fmla="*/ 15 w 21"/>
                    <a:gd name="T83" fmla="*/ 24 h 34"/>
                    <a:gd name="T84" fmla="*/ 18 w 21"/>
                    <a:gd name="T85" fmla="*/ 28 h 34"/>
                    <a:gd name="T86" fmla="*/ 14 w 21"/>
                    <a:gd name="T87" fmla="*/ 33 h 34"/>
                    <a:gd name="T88" fmla="*/ 13 w 21"/>
                    <a:gd name="T89" fmla="*/ 25 h 34"/>
                    <a:gd name="T90" fmla="*/ 12 w 21"/>
                    <a:gd name="T91" fmla="*/ 25 h 34"/>
                    <a:gd name="T92" fmla="*/ 15 w 21"/>
                    <a:gd name="T93" fmla="*/ 31 h 34"/>
                    <a:gd name="T94" fmla="*/ 14 w 21"/>
                    <a:gd name="T95" fmla="*/ 29 h 34"/>
                    <a:gd name="T96" fmla="*/ 10 w 21"/>
                    <a:gd name="T97" fmla="*/ 20 h 34"/>
                    <a:gd name="T98" fmla="*/ 10 w 21"/>
                    <a:gd name="T99" fmla="*/ 17 h 34"/>
                    <a:gd name="T100" fmla="*/ 10 w 21"/>
                    <a:gd name="T101" fmla="*/ 17 h 34"/>
                    <a:gd name="T102" fmla="*/ 3 w 21"/>
                    <a:gd name="T103" fmla="*/ 15 h 34"/>
                    <a:gd name="T104" fmla="*/ 2 w 21"/>
                    <a:gd name="T105" fmla="*/ 12 h 34"/>
                    <a:gd name="T106" fmla="*/ 6 w 21"/>
                    <a:gd name="T107" fmla="*/ 13 h 34"/>
                    <a:gd name="T108" fmla="*/ 12 w 21"/>
                    <a:gd name="T109" fmla="*/ 22 h 34"/>
                    <a:gd name="T110" fmla="*/ 6 w 21"/>
                    <a:gd name="T111" fmla="*/ 15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21" h="34">
                      <a:moveTo>
                        <a:pt x="8" y="14"/>
                      </a:moveTo>
                      <a:cubicBezTo>
                        <a:pt x="7" y="13"/>
                        <a:pt x="7" y="13"/>
                        <a:pt x="6" y="12"/>
                      </a:cubicBezTo>
                      <a:cubicBezTo>
                        <a:pt x="6" y="12"/>
                        <a:pt x="5" y="13"/>
                        <a:pt x="5" y="13"/>
                      </a:cubicBezTo>
                      <a:cubicBezTo>
                        <a:pt x="8" y="15"/>
                        <a:pt x="9" y="18"/>
                        <a:pt x="10" y="22"/>
                      </a:cubicBezTo>
                      <a:cubicBezTo>
                        <a:pt x="10" y="22"/>
                        <a:pt x="11" y="21"/>
                        <a:pt x="12" y="21"/>
                      </a:cubicBezTo>
                      <a:cubicBezTo>
                        <a:pt x="9" y="19"/>
                        <a:pt x="8" y="16"/>
                        <a:pt x="6" y="13"/>
                      </a:cubicBezTo>
                      <a:cubicBezTo>
                        <a:pt x="6" y="13"/>
                        <a:pt x="5" y="14"/>
                        <a:pt x="5" y="14"/>
                      </a:cubicBezTo>
                      <a:cubicBezTo>
                        <a:pt x="7" y="17"/>
                        <a:pt x="9" y="19"/>
                        <a:pt x="10" y="22"/>
                      </a:cubicBezTo>
                      <a:cubicBezTo>
                        <a:pt x="11" y="22"/>
                        <a:pt x="12" y="22"/>
                        <a:pt x="12" y="21"/>
                      </a:cubicBezTo>
                      <a:cubicBezTo>
                        <a:pt x="9" y="18"/>
                        <a:pt x="6" y="15"/>
                        <a:pt x="4" y="11"/>
                      </a:cubicBezTo>
                      <a:cubicBezTo>
                        <a:pt x="3" y="10"/>
                        <a:pt x="2" y="11"/>
                        <a:pt x="2" y="12"/>
                      </a:cubicBezTo>
                      <a:cubicBezTo>
                        <a:pt x="2" y="13"/>
                        <a:pt x="2" y="14"/>
                        <a:pt x="3" y="15"/>
                      </a:cubicBezTo>
                      <a:cubicBezTo>
                        <a:pt x="3" y="15"/>
                        <a:pt x="4" y="14"/>
                        <a:pt x="5" y="14"/>
                      </a:cubicBezTo>
                      <a:cubicBezTo>
                        <a:pt x="4" y="13"/>
                        <a:pt x="3" y="12"/>
                        <a:pt x="2" y="11"/>
                      </a:cubicBezTo>
                      <a:cubicBezTo>
                        <a:pt x="2" y="11"/>
                        <a:pt x="1" y="12"/>
                        <a:pt x="1" y="12"/>
                      </a:cubicBezTo>
                      <a:cubicBezTo>
                        <a:pt x="4" y="14"/>
                        <a:pt x="6" y="16"/>
                        <a:pt x="9" y="19"/>
                      </a:cubicBezTo>
                      <a:cubicBezTo>
                        <a:pt x="9" y="18"/>
                        <a:pt x="10" y="18"/>
                        <a:pt x="10" y="17"/>
                      </a:cubicBezTo>
                      <a:cubicBezTo>
                        <a:pt x="10" y="17"/>
                        <a:pt x="10" y="17"/>
                        <a:pt x="10" y="17"/>
                      </a:cubicBezTo>
                      <a:cubicBezTo>
                        <a:pt x="9" y="16"/>
                        <a:pt x="7" y="17"/>
                        <a:pt x="8" y="18"/>
                      </a:cubicBezTo>
                      <a:cubicBezTo>
                        <a:pt x="9" y="21"/>
                        <a:pt x="11" y="24"/>
                        <a:pt x="12" y="27"/>
                      </a:cubicBezTo>
                      <a:cubicBezTo>
                        <a:pt x="13" y="28"/>
                        <a:pt x="15" y="28"/>
                        <a:pt x="14" y="26"/>
                      </a:cubicBezTo>
                      <a:cubicBezTo>
                        <a:pt x="13" y="24"/>
                        <a:pt x="13" y="22"/>
                        <a:pt x="13" y="20"/>
                      </a:cubicBezTo>
                      <a:cubicBezTo>
                        <a:pt x="12" y="20"/>
                        <a:pt x="11" y="20"/>
                        <a:pt x="11" y="21"/>
                      </a:cubicBezTo>
                      <a:cubicBezTo>
                        <a:pt x="13" y="23"/>
                        <a:pt x="13" y="26"/>
                        <a:pt x="13" y="28"/>
                      </a:cubicBezTo>
                      <a:cubicBezTo>
                        <a:pt x="14" y="28"/>
                        <a:pt x="15" y="28"/>
                        <a:pt x="15" y="28"/>
                      </a:cubicBezTo>
                      <a:cubicBezTo>
                        <a:pt x="14" y="26"/>
                        <a:pt x="13" y="24"/>
                        <a:pt x="12" y="22"/>
                      </a:cubicBezTo>
                      <a:cubicBezTo>
                        <a:pt x="11" y="23"/>
                        <a:pt x="11" y="23"/>
                        <a:pt x="10" y="23"/>
                      </a:cubicBezTo>
                      <a:cubicBezTo>
                        <a:pt x="12" y="26"/>
                        <a:pt x="13" y="28"/>
                        <a:pt x="13" y="31"/>
                      </a:cubicBezTo>
                      <a:cubicBezTo>
                        <a:pt x="14" y="31"/>
                        <a:pt x="15" y="31"/>
                        <a:pt x="15" y="30"/>
                      </a:cubicBezTo>
                      <a:cubicBezTo>
                        <a:pt x="14" y="29"/>
                        <a:pt x="13" y="27"/>
                        <a:pt x="12" y="25"/>
                      </a:cubicBezTo>
                      <a:cubicBezTo>
                        <a:pt x="12" y="26"/>
                        <a:pt x="11" y="26"/>
                        <a:pt x="11" y="27"/>
                      </a:cubicBezTo>
                      <a:cubicBezTo>
                        <a:pt x="11" y="28"/>
                        <a:pt x="12" y="29"/>
                        <a:pt x="13" y="31"/>
                      </a:cubicBezTo>
                      <a:cubicBezTo>
                        <a:pt x="13" y="31"/>
                        <a:pt x="13" y="32"/>
                        <a:pt x="13" y="32"/>
                      </a:cubicBezTo>
                      <a:cubicBezTo>
                        <a:pt x="16" y="32"/>
                        <a:pt x="15" y="32"/>
                        <a:pt x="18" y="32"/>
                      </a:cubicBezTo>
                      <a:cubicBezTo>
                        <a:pt x="18" y="32"/>
                        <a:pt x="19" y="32"/>
                        <a:pt x="19" y="31"/>
                      </a:cubicBezTo>
                      <a:cubicBezTo>
                        <a:pt x="18" y="28"/>
                        <a:pt x="16" y="26"/>
                        <a:pt x="15" y="24"/>
                      </a:cubicBezTo>
                      <a:cubicBezTo>
                        <a:pt x="14" y="22"/>
                        <a:pt x="12" y="24"/>
                        <a:pt x="13" y="25"/>
                      </a:cubicBezTo>
                      <a:cubicBezTo>
                        <a:pt x="14" y="27"/>
                        <a:pt x="14" y="29"/>
                        <a:pt x="14" y="32"/>
                      </a:cubicBezTo>
                      <a:cubicBezTo>
                        <a:pt x="15" y="32"/>
                        <a:pt x="16" y="32"/>
                        <a:pt x="16" y="32"/>
                      </a:cubicBezTo>
                      <a:cubicBezTo>
                        <a:pt x="17" y="31"/>
                        <a:pt x="17" y="31"/>
                        <a:pt x="17" y="30"/>
                      </a:cubicBezTo>
                      <a:cubicBezTo>
                        <a:pt x="18" y="31"/>
                        <a:pt x="19" y="30"/>
                        <a:pt x="19" y="29"/>
                      </a:cubicBezTo>
                      <a:cubicBezTo>
                        <a:pt x="18" y="27"/>
                        <a:pt x="17" y="25"/>
                        <a:pt x="15" y="24"/>
                      </a:cubicBezTo>
                      <a:cubicBezTo>
                        <a:pt x="14" y="22"/>
                        <a:pt x="13" y="23"/>
                        <a:pt x="13" y="25"/>
                      </a:cubicBezTo>
                      <a:cubicBezTo>
                        <a:pt x="15" y="27"/>
                        <a:pt x="16" y="30"/>
                        <a:pt x="17" y="32"/>
                      </a:cubicBezTo>
                      <a:cubicBezTo>
                        <a:pt x="18" y="33"/>
                        <a:pt x="20" y="32"/>
                        <a:pt x="19" y="31"/>
                      </a:cubicBezTo>
                      <a:cubicBezTo>
                        <a:pt x="18" y="28"/>
                        <a:pt x="17" y="26"/>
                        <a:pt x="16" y="23"/>
                      </a:cubicBezTo>
                      <a:cubicBezTo>
                        <a:pt x="16" y="23"/>
                        <a:pt x="15" y="24"/>
                        <a:pt x="14" y="24"/>
                      </a:cubicBezTo>
                      <a:cubicBezTo>
                        <a:pt x="16" y="26"/>
                        <a:pt x="17" y="28"/>
                        <a:pt x="19" y="30"/>
                      </a:cubicBezTo>
                      <a:cubicBezTo>
                        <a:pt x="19" y="30"/>
                        <a:pt x="20" y="30"/>
                        <a:pt x="20" y="29"/>
                      </a:cubicBezTo>
                      <a:cubicBezTo>
                        <a:pt x="19" y="26"/>
                        <a:pt x="17" y="23"/>
                        <a:pt x="16" y="20"/>
                      </a:cubicBezTo>
                      <a:cubicBezTo>
                        <a:pt x="16" y="21"/>
                        <a:pt x="15" y="21"/>
                        <a:pt x="14" y="21"/>
                      </a:cubicBezTo>
                      <a:cubicBezTo>
                        <a:pt x="16" y="24"/>
                        <a:pt x="17" y="26"/>
                        <a:pt x="18" y="29"/>
                      </a:cubicBezTo>
                      <a:cubicBezTo>
                        <a:pt x="18" y="29"/>
                        <a:pt x="19" y="28"/>
                        <a:pt x="20" y="28"/>
                      </a:cubicBezTo>
                      <a:cubicBezTo>
                        <a:pt x="18" y="25"/>
                        <a:pt x="16" y="21"/>
                        <a:pt x="15" y="18"/>
                      </a:cubicBezTo>
                      <a:cubicBezTo>
                        <a:pt x="14" y="18"/>
                        <a:pt x="13" y="19"/>
                        <a:pt x="13" y="19"/>
                      </a:cubicBezTo>
                      <a:cubicBezTo>
                        <a:pt x="14" y="22"/>
                        <a:pt x="16" y="25"/>
                        <a:pt x="17" y="27"/>
                      </a:cubicBezTo>
                      <a:cubicBezTo>
                        <a:pt x="18" y="27"/>
                        <a:pt x="18" y="27"/>
                        <a:pt x="19" y="26"/>
                      </a:cubicBezTo>
                      <a:cubicBezTo>
                        <a:pt x="16" y="22"/>
                        <a:pt x="13" y="19"/>
                        <a:pt x="11" y="14"/>
                      </a:cubicBezTo>
                      <a:cubicBezTo>
                        <a:pt x="10" y="15"/>
                        <a:pt x="9" y="15"/>
                        <a:pt x="9" y="15"/>
                      </a:cubicBezTo>
                      <a:cubicBezTo>
                        <a:pt x="11" y="18"/>
                        <a:pt x="13" y="21"/>
                        <a:pt x="14" y="23"/>
                      </a:cubicBezTo>
                      <a:cubicBezTo>
                        <a:pt x="15" y="24"/>
                        <a:pt x="17" y="23"/>
                        <a:pt x="16" y="22"/>
                      </a:cubicBezTo>
                      <a:cubicBezTo>
                        <a:pt x="14" y="18"/>
                        <a:pt x="11" y="15"/>
                        <a:pt x="9" y="12"/>
                      </a:cubicBezTo>
                      <a:cubicBezTo>
                        <a:pt x="8" y="12"/>
                        <a:pt x="7" y="13"/>
                        <a:pt x="7" y="13"/>
                      </a:cubicBezTo>
                      <a:cubicBezTo>
                        <a:pt x="9" y="15"/>
                        <a:pt x="11" y="18"/>
                        <a:pt x="13" y="20"/>
                      </a:cubicBezTo>
                      <a:cubicBezTo>
                        <a:pt x="14" y="20"/>
                        <a:pt x="14" y="19"/>
                        <a:pt x="15" y="19"/>
                      </a:cubicBezTo>
                      <a:cubicBezTo>
                        <a:pt x="12" y="16"/>
                        <a:pt x="9" y="12"/>
                        <a:pt x="8" y="8"/>
                      </a:cubicBezTo>
                      <a:cubicBezTo>
                        <a:pt x="7" y="9"/>
                        <a:pt x="7" y="9"/>
                        <a:pt x="6" y="10"/>
                      </a:cubicBezTo>
                      <a:cubicBezTo>
                        <a:pt x="10" y="12"/>
                        <a:pt x="12" y="16"/>
                        <a:pt x="14" y="19"/>
                      </a:cubicBezTo>
                      <a:cubicBezTo>
                        <a:pt x="15" y="19"/>
                        <a:pt x="16" y="18"/>
                        <a:pt x="16" y="18"/>
                      </a:cubicBezTo>
                      <a:cubicBezTo>
                        <a:pt x="14" y="15"/>
                        <a:pt x="11" y="12"/>
                        <a:pt x="10" y="8"/>
                      </a:cubicBezTo>
                      <a:cubicBezTo>
                        <a:pt x="9" y="8"/>
                        <a:pt x="9" y="9"/>
                        <a:pt x="8" y="9"/>
                      </a:cubicBezTo>
                      <a:cubicBezTo>
                        <a:pt x="11" y="12"/>
                        <a:pt x="13" y="15"/>
                        <a:pt x="14" y="19"/>
                      </a:cubicBezTo>
                      <a:cubicBezTo>
                        <a:pt x="14" y="19"/>
                        <a:pt x="15" y="19"/>
                        <a:pt x="16" y="18"/>
                      </a:cubicBezTo>
                      <a:cubicBezTo>
                        <a:pt x="12" y="16"/>
                        <a:pt x="10" y="13"/>
                        <a:pt x="8" y="10"/>
                      </a:cubicBezTo>
                      <a:cubicBezTo>
                        <a:pt x="7" y="9"/>
                        <a:pt x="5" y="7"/>
                        <a:pt x="3" y="6"/>
                      </a:cubicBezTo>
                      <a:cubicBezTo>
                        <a:pt x="2" y="4"/>
                        <a:pt x="5" y="7"/>
                        <a:pt x="5" y="7"/>
                      </a:cubicBezTo>
                      <a:cubicBezTo>
                        <a:pt x="6" y="8"/>
                        <a:pt x="6" y="8"/>
                        <a:pt x="7" y="9"/>
                      </a:cubicBezTo>
                      <a:cubicBezTo>
                        <a:pt x="8" y="10"/>
                        <a:pt x="9" y="12"/>
                        <a:pt x="10" y="13"/>
                      </a:cubicBezTo>
                      <a:cubicBezTo>
                        <a:pt x="11" y="14"/>
                        <a:pt x="13" y="12"/>
                        <a:pt x="12" y="11"/>
                      </a:cubicBezTo>
                      <a:cubicBezTo>
                        <a:pt x="10" y="10"/>
                        <a:pt x="9" y="8"/>
                        <a:pt x="8" y="6"/>
                      </a:cubicBezTo>
                      <a:cubicBezTo>
                        <a:pt x="8" y="7"/>
                        <a:pt x="7" y="7"/>
                        <a:pt x="6" y="8"/>
                      </a:cubicBezTo>
                      <a:cubicBezTo>
                        <a:pt x="8" y="10"/>
                        <a:pt x="10" y="14"/>
                        <a:pt x="12" y="17"/>
                      </a:cubicBezTo>
                      <a:cubicBezTo>
                        <a:pt x="13" y="20"/>
                        <a:pt x="14" y="23"/>
                        <a:pt x="16" y="27"/>
                      </a:cubicBezTo>
                      <a:cubicBezTo>
                        <a:pt x="16" y="28"/>
                        <a:pt x="18" y="27"/>
                        <a:pt x="17" y="26"/>
                      </a:cubicBezTo>
                      <a:cubicBezTo>
                        <a:pt x="17" y="25"/>
                        <a:pt x="17" y="25"/>
                        <a:pt x="17" y="24"/>
                      </a:cubicBezTo>
                      <a:cubicBezTo>
                        <a:pt x="16" y="23"/>
                        <a:pt x="14" y="25"/>
                        <a:pt x="15" y="26"/>
                      </a:cubicBezTo>
                      <a:cubicBezTo>
                        <a:pt x="15" y="26"/>
                        <a:pt x="15" y="26"/>
                        <a:pt x="15" y="26"/>
                      </a:cubicBezTo>
                      <a:cubicBezTo>
                        <a:pt x="16" y="26"/>
                        <a:pt x="17" y="26"/>
                        <a:pt x="17" y="26"/>
                      </a:cubicBezTo>
                      <a:cubicBezTo>
                        <a:pt x="16" y="23"/>
                        <a:pt x="16" y="20"/>
                        <a:pt x="15" y="17"/>
                      </a:cubicBezTo>
                      <a:cubicBezTo>
                        <a:pt x="13" y="14"/>
                        <a:pt x="11" y="10"/>
                        <a:pt x="8" y="6"/>
                      </a:cubicBezTo>
                      <a:cubicBezTo>
                        <a:pt x="8" y="5"/>
                        <a:pt x="6" y="6"/>
                        <a:pt x="6" y="8"/>
                      </a:cubicBezTo>
                      <a:cubicBezTo>
                        <a:pt x="8" y="9"/>
                        <a:pt x="9" y="11"/>
                        <a:pt x="10" y="13"/>
                      </a:cubicBezTo>
                      <a:cubicBezTo>
                        <a:pt x="11" y="12"/>
                        <a:pt x="11" y="12"/>
                        <a:pt x="12" y="11"/>
                      </a:cubicBezTo>
                      <a:cubicBezTo>
                        <a:pt x="10" y="10"/>
                        <a:pt x="3" y="0"/>
                        <a:pt x="1" y="4"/>
                      </a:cubicBezTo>
                      <a:cubicBezTo>
                        <a:pt x="0" y="6"/>
                        <a:pt x="3" y="8"/>
                        <a:pt x="4" y="10"/>
                      </a:cubicBezTo>
                      <a:cubicBezTo>
                        <a:pt x="8" y="13"/>
                        <a:pt x="10" y="17"/>
                        <a:pt x="14" y="20"/>
                      </a:cubicBezTo>
                      <a:cubicBezTo>
                        <a:pt x="15" y="21"/>
                        <a:pt x="16" y="20"/>
                        <a:pt x="16" y="19"/>
                      </a:cubicBezTo>
                      <a:cubicBezTo>
                        <a:pt x="15" y="15"/>
                        <a:pt x="13" y="10"/>
                        <a:pt x="10" y="8"/>
                      </a:cubicBezTo>
                      <a:cubicBezTo>
                        <a:pt x="9" y="7"/>
                        <a:pt x="7" y="8"/>
                        <a:pt x="8" y="9"/>
                      </a:cubicBezTo>
                      <a:cubicBezTo>
                        <a:pt x="9" y="13"/>
                        <a:pt x="12" y="16"/>
                        <a:pt x="14" y="19"/>
                      </a:cubicBezTo>
                      <a:cubicBezTo>
                        <a:pt x="15" y="20"/>
                        <a:pt x="17" y="19"/>
                        <a:pt x="16" y="18"/>
                      </a:cubicBezTo>
                      <a:cubicBezTo>
                        <a:pt x="14" y="14"/>
                        <a:pt x="12" y="10"/>
                        <a:pt x="7" y="8"/>
                      </a:cubicBezTo>
                      <a:cubicBezTo>
                        <a:pt x="7" y="7"/>
                        <a:pt x="5" y="8"/>
                        <a:pt x="6" y="9"/>
                      </a:cubicBezTo>
                      <a:cubicBezTo>
                        <a:pt x="7" y="13"/>
                        <a:pt x="10" y="17"/>
                        <a:pt x="13" y="20"/>
                      </a:cubicBezTo>
                      <a:cubicBezTo>
                        <a:pt x="14" y="21"/>
                        <a:pt x="16" y="20"/>
                        <a:pt x="15" y="19"/>
                      </a:cubicBezTo>
                      <a:cubicBezTo>
                        <a:pt x="13" y="16"/>
                        <a:pt x="11" y="14"/>
                        <a:pt x="9" y="12"/>
                      </a:cubicBezTo>
                      <a:cubicBezTo>
                        <a:pt x="7" y="11"/>
                        <a:pt x="6" y="12"/>
                        <a:pt x="7" y="13"/>
                      </a:cubicBezTo>
                      <a:cubicBezTo>
                        <a:pt x="10" y="16"/>
                        <a:pt x="12" y="19"/>
                        <a:pt x="14" y="23"/>
                      </a:cubicBezTo>
                      <a:cubicBezTo>
                        <a:pt x="15" y="23"/>
                        <a:pt x="16" y="23"/>
                        <a:pt x="16" y="22"/>
                      </a:cubicBezTo>
                      <a:cubicBezTo>
                        <a:pt x="14" y="20"/>
                        <a:pt x="13" y="17"/>
                        <a:pt x="11" y="14"/>
                      </a:cubicBezTo>
                      <a:cubicBezTo>
                        <a:pt x="10" y="13"/>
                        <a:pt x="8" y="14"/>
                        <a:pt x="9" y="15"/>
                      </a:cubicBezTo>
                      <a:cubicBezTo>
                        <a:pt x="11" y="20"/>
                        <a:pt x="14" y="24"/>
                        <a:pt x="17" y="27"/>
                      </a:cubicBezTo>
                      <a:cubicBezTo>
                        <a:pt x="18" y="28"/>
                        <a:pt x="20" y="28"/>
                        <a:pt x="19" y="26"/>
                      </a:cubicBezTo>
                      <a:cubicBezTo>
                        <a:pt x="17" y="24"/>
                        <a:pt x="16" y="21"/>
                        <a:pt x="15" y="18"/>
                      </a:cubicBezTo>
                      <a:cubicBezTo>
                        <a:pt x="14" y="17"/>
                        <a:pt x="12" y="18"/>
                        <a:pt x="13" y="19"/>
                      </a:cubicBezTo>
                      <a:cubicBezTo>
                        <a:pt x="14" y="23"/>
                        <a:pt x="16" y="26"/>
                        <a:pt x="18" y="29"/>
                      </a:cubicBezTo>
                      <a:cubicBezTo>
                        <a:pt x="18" y="30"/>
                        <a:pt x="20" y="30"/>
                        <a:pt x="20" y="28"/>
                      </a:cubicBezTo>
                      <a:cubicBezTo>
                        <a:pt x="19" y="25"/>
                        <a:pt x="18" y="23"/>
                        <a:pt x="16" y="20"/>
                      </a:cubicBezTo>
                      <a:cubicBezTo>
                        <a:pt x="16" y="19"/>
                        <a:pt x="14" y="20"/>
                        <a:pt x="14" y="21"/>
                      </a:cubicBezTo>
                      <a:cubicBezTo>
                        <a:pt x="15" y="24"/>
                        <a:pt x="17" y="27"/>
                        <a:pt x="19" y="30"/>
                      </a:cubicBezTo>
                      <a:cubicBezTo>
                        <a:pt x="19" y="32"/>
                        <a:pt x="21" y="30"/>
                        <a:pt x="20" y="29"/>
                      </a:cubicBezTo>
                      <a:cubicBezTo>
                        <a:pt x="19" y="27"/>
                        <a:pt x="18" y="25"/>
                        <a:pt x="16" y="22"/>
                      </a:cubicBezTo>
                      <a:cubicBezTo>
                        <a:pt x="15" y="22"/>
                        <a:pt x="14" y="22"/>
                        <a:pt x="14" y="23"/>
                      </a:cubicBezTo>
                      <a:cubicBezTo>
                        <a:pt x="14" y="26"/>
                        <a:pt x="16" y="29"/>
                        <a:pt x="17" y="32"/>
                      </a:cubicBezTo>
                      <a:cubicBezTo>
                        <a:pt x="18" y="32"/>
                        <a:pt x="18" y="31"/>
                        <a:pt x="19" y="31"/>
                      </a:cubicBezTo>
                      <a:cubicBezTo>
                        <a:pt x="17" y="29"/>
                        <a:pt x="17" y="26"/>
                        <a:pt x="15" y="24"/>
                      </a:cubicBezTo>
                      <a:cubicBezTo>
                        <a:pt x="15" y="24"/>
                        <a:pt x="14" y="24"/>
                        <a:pt x="13" y="25"/>
                      </a:cubicBezTo>
                      <a:cubicBezTo>
                        <a:pt x="15" y="26"/>
                        <a:pt x="16" y="28"/>
                        <a:pt x="17" y="30"/>
                      </a:cubicBezTo>
                      <a:cubicBezTo>
                        <a:pt x="17" y="29"/>
                        <a:pt x="18" y="29"/>
                        <a:pt x="18" y="28"/>
                      </a:cubicBezTo>
                      <a:cubicBezTo>
                        <a:pt x="17" y="27"/>
                        <a:pt x="15" y="27"/>
                        <a:pt x="14" y="27"/>
                      </a:cubicBezTo>
                      <a:cubicBezTo>
                        <a:pt x="13" y="27"/>
                        <a:pt x="12" y="27"/>
                        <a:pt x="13" y="28"/>
                      </a:cubicBezTo>
                      <a:cubicBezTo>
                        <a:pt x="13" y="30"/>
                        <a:pt x="13" y="31"/>
                        <a:pt x="14" y="33"/>
                      </a:cubicBezTo>
                      <a:cubicBezTo>
                        <a:pt x="15" y="34"/>
                        <a:pt x="16" y="33"/>
                        <a:pt x="16" y="32"/>
                      </a:cubicBezTo>
                      <a:cubicBezTo>
                        <a:pt x="17" y="29"/>
                        <a:pt x="16" y="26"/>
                        <a:pt x="15" y="24"/>
                      </a:cubicBezTo>
                      <a:cubicBezTo>
                        <a:pt x="14" y="24"/>
                        <a:pt x="14" y="24"/>
                        <a:pt x="13" y="25"/>
                      </a:cubicBezTo>
                      <a:cubicBezTo>
                        <a:pt x="14" y="27"/>
                        <a:pt x="16" y="29"/>
                        <a:pt x="16" y="31"/>
                      </a:cubicBezTo>
                      <a:cubicBezTo>
                        <a:pt x="17" y="31"/>
                        <a:pt x="17" y="31"/>
                        <a:pt x="18" y="30"/>
                      </a:cubicBezTo>
                      <a:cubicBezTo>
                        <a:pt x="14" y="30"/>
                        <a:pt x="14" y="27"/>
                        <a:pt x="12" y="25"/>
                      </a:cubicBezTo>
                      <a:cubicBezTo>
                        <a:pt x="11" y="24"/>
                        <a:pt x="10" y="25"/>
                        <a:pt x="10" y="26"/>
                      </a:cubicBezTo>
                      <a:cubicBezTo>
                        <a:pt x="11" y="28"/>
                        <a:pt x="12" y="30"/>
                        <a:pt x="13" y="31"/>
                      </a:cubicBezTo>
                      <a:cubicBezTo>
                        <a:pt x="14" y="32"/>
                        <a:pt x="16" y="32"/>
                        <a:pt x="15" y="31"/>
                      </a:cubicBezTo>
                      <a:cubicBezTo>
                        <a:pt x="15" y="27"/>
                        <a:pt x="14" y="25"/>
                        <a:pt x="12" y="22"/>
                      </a:cubicBezTo>
                      <a:cubicBezTo>
                        <a:pt x="11" y="21"/>
                        <a:pt x="9" y="22"/>
                        <a:pt x="10" y="23"/>
                      </a:cubicBezTo>
                      <a:cubicBezTo>
                        <a:pt x="11" y="25"/>
                        <a:pt x="12" y="27"/>
                        <a:pt x="14" y="29"/>
                      </a:cubicBezTo>
                      <a:cubicBezTo>
                        <a:pt x="14" y="30"/>
                        <a:pt x="16" y="29"/>
                        <a:pt x="15" y="28"/>
                      </a:cubicBezTo>
                      <a:cubicBezTo>
                        <a:pt x="15" y="25"/>
                        <a:pt x="15" y="22"/>
                        <a:pt x="12" y="19"/>
                      </a:cubicBezTo>
                      <a:cubicBezTo>
                        <a:pt x="12" y="19"/>
                        <a:pt x="10" y="19"/>
                        <a:pt x="10" y="20"/>
                      </a:cubicBezTo>
                      <a:cubicBezTo>
                        <a:pt x="11" y="22"/>
                        <a:pt x="11" y="25"/>
                        <a:pt x="12" y="27"/>
                      </a:cubicBezTo>
                      <a:cubicBezTo>
                        <a:pt x="13" y="27"/>
                        <a:pt x="13" y="26"/>
                        <a:pt x="14" y="26"/>
                      </a:cubicBezTo>
                      <a:cubicBezTo>
                        <a:pt x="13" y="23"/>
                        <a:pt x="11" y="20"/>
                        <a:pt x="10" y="17"/>
                      </a:cubicBezTo>
                      <a:cubicBezTo>
                        <a:pt x="9" y="17"/>
                        <a:pt x="9" y="18"/>
                        <a:pt x="8" y="18"/>
                      </a:cubicBezTo>
                      <a:cubicBezTo>
                        <a:pt x="8" y="18"/>
                        <a:pt x="9" y="19"/>
                        <a:pt x="9" y="19"/>
                      </a:cubicBezTo>
                      <a:cubicBezTo>
                        <a:pt x="10" y="20"/>
                        <a:pt x="11" y="18"/>
                        <a:pt x="10" y="17"/>
                      </a:cubicBezTo>
                      <a:cubicBezTo>
                        <a:pt x="8" y="15"/>
                        <a:pt x="5" y="12"/>
                        <a:pt x="2" y="11"/>
                      </a:cubicBezTo>
                      <a:cubicBezTo>
                        <a:pt x="1" y="10"/>
                        <a:pt x="0" y="11"/>
                        <a:pt x="0" y="12"/>
                      </a:cubicBezTo>
                      <a:cubicBezTo>
                        <a:pt x="1" y="13"/>
                        <a:pt x="2" y="14"/>
                        <a:pt x="3" y="15"/>
                      </a:cubicBezTo>
                      <a:cubicBezTo>
                        <a:pt x="4" y="16"/>
                        <a:pt x="5" y="15"/>
                        <a:pt x="5" y="14"/>
                      </a:cubicBezTo>
                      <a:cubicBezTo>
                        <a:pt x="4" y="13"/>
                        <a:pt x="4" y="13"/>
                        <a:pt x="4" y="12"/>
                      </a:cubicBezTo>
                      <a:cubicBezTo>
                        <a:pt x="3" y="12"/>
                        <a:pt x="3" y="12"/>
                        <a:pt x="2" y="12"/>
                      </a:cubicBezTo>
                      <a:cubicBezTo>
                        <a:pt x="4" y="16"/>
                        <a:pt x="7" y="20"/>
                        <a:pt x="11" y="23"/>
                      </a:cubicBezTo>
                      <a:cubicBezTo>
                        <a:pt x="11" y="23"/>
                        <a:pt x="13" y="23"/>
                        <a:pt x="13" y="22"/>
                      </a:cubicBezTo>
                      <a:cubicBezTo>
                        <a:pt x="11" y="18"/>
                        <a:pt x="9" y="15"/>
                        <a:pt x="6" y="13"/>
                      </a:cubicBezTo>
                      <a:cubicBezTo>
                        <a:pt x="5" y="12"/>
                        <a:pt x="4" y="13"/>
                        <a:pt x="4" y="14"/>
                      </a:cubicBezTo>
                      <a:cubicBezTo>
                        <a:pt x="6" y="17"/>
                        <a:pt x="7" y="20"/>
                        <a:pt x="10" y="23"/>
                      </a:cubicBezTo>
                      <a:cubicBezTo>
                        <a:pt x="11" y="23"/>
                        <a:pt x="12" y="23"/>
                        <a:pt x="12" y="22"/>
                      </a:cubicBezTo>
                      <a:cubicBezTo>
                        <a:pt x="11" y="18"/>
                        <a:pt x="10" y="14"/>
                        <a:pt x="6" y="12"/>
                      </a:cubicBezTo>
                      <a:cubicBezTo>
                        <a:pt x="5" y="11"/>
                        <a:pt x="4" y="12"/>
                        <a:pt x="5" y="13"/>
                      </a:cubicBezTo>
                      <a:cubicBezTo>
                        <a:pt x="5" y="14"/>
                        <a:pt x="6" y="14"/>
                        <a:pt x="6" y="15"/>
                      </a:cubicBezTo>
                      <a:cubicBezTo>
                        <a:pt x="7" y="16"/>
                        <a:pt x="9" y="15"/>
                        <a:pt x="8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9" name="Freeform 304"/>
                <p:cNvSpPr>
                  <a:spLocks/>
                </p:cNvSpPr>
                <p:nvPr/>
              </p:nvSpPr>
              <p:spPr bwMode="auto">
                <a:xfrm>
                  <a:off x="949" y="1598"/>
                  <a:ext cx="31" cy="30"/>
                </a:xfrm>
                <a:custGeom>
                  <a:avLst/>
                  <a:gdLst>
                    <a:gd name="T0" fmla="*/ 3 w 47"/>
                    <a:gd name="T1" fmla="*/ 30 h 45"/>
                    <a:gd name="T2" fmla="*/ 3 w 47"/>
                    <a:gd name="T3" fmla="*/ 30 h 45"/>
                    <a:gd name="T4" fmla="*/ 4 w 47"/>
                    <a:gd name="T5" fmla="*/ 32 h 45"/>
                    <a:gd name="T6" fmla="*/ 10 w 47"/>
                    <a:gd name="T7" fmla="*/ 23 h 45"/>
                    <a:gd name="T8" fmla="*/ 18 w 47"/>
                    <a:gd name="T9" fmla="*/ 30 h 45"/>
                    <a:gd name="T10" fmla="*/ 20 w 47"/>
                    <a:gd name="T11" fmla="*/ 30 h 45"/>
                    <a:gd name="T12" fmla="*/ 32 w 47"/>
                    <a:gd name="T13" fmla="*/ 10 h 45"/>
                    <a:gd name="T14" fmla="*/ 39 w 47"/>
                    <a:gd name="T15" fmla="*/ 5 h 45"/>
                    <a:gd name="T16" fmla="*/ 39 w 47"/>
                    <a:gd name="T17" fmla="*/ 18 h 45"/>
                    <a:gd name="T18" fmla="*/ 28 w 47"/>
                    <a:gd name="T19" fmla="*/ 41 h 45"/>
                    <a:gd name="T20" fmla="*/ 15 w 47"/>
                    <a:gd name="T21" fmla="*/ 36 h 45"/>
                    <a:gd name="T22" fmla="*/ 3 w 47"/>
                    <a:gd name="T23" fmla="*/ 31 h 45"/>
                    <a:gd name="T24" fmla="*/ 2 w 47"/>
                    <a:gd name="T25" fmla="*/ 33 h 45"/>
                    <a:gd name="T26" fmla="*/ 12 w 47"/>
                    <a:gd name="T27" fmla="*/ 38 h 45"/>
                    <a:gd name="T28" fmla="*/ 30 w 47"/>
                    <a:gd name="T29" fmla="*/ 45 h 45"/>
                    <a:gd name="T30" fmla="*/ 32 w 47"/>
                    <a:gd name="T31" fmla="*/ 44 h 45"/>
                    <a:gd name="T32" fmla="*/ 45 w 47"/>
                    <a:gd name="T33" fmla="*/ 11 h 45"/>
                    <a:gd name="T34" fmla="*/ 34 w 47"/>
                    <a:gd name="T35" fmla="*/ 0 h 45"/>
                    <a:gd name="T36" fmla="*/ 33 w 47"/>
                    <a:gd name="T37" fmla="*/ 1 h 45"/>
                    <a:gd name="T38" fmla="*/ 18 w 47"/>
                    <a:gd name="T39" fmla="*/ 29 h 45"/>
                    <a:gd name="T40" fmla="*/ 20 w 47"/>
                    <a:gd name="T41" fmla="*/ 28 h 45"/>
                    <a:gd name="T42" fmla="*/ 8 w 47"/>
                    <a:gd name="T43" fmla="*/ 20 h 45"/>
                    <a:gd name="T44" fmla="*/ 2 w 47"/>
                    <a:gd name="T45" fmla="*/ 31 h 45"/>
                    <a:gd name="T46" fmla="*/ 3 w 47"/>
                    <a:gd name="T47" fmla="*/ 33 h 45"/>
                    <a:gd name="T48" fmla="*/ 5 w 47"/>
                    <a:gd name="T49" fmla="*/ 32 h 45"/>
                    <a:gd name="T50" fmla="*/ 3 w 47"/>
                    <a:gd name="T51" fmla="*/ 3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47" h="45">
                      <a:moveTo>
                        <a:pt x="3" y="30"/>
                      </a:moveTo>
                      <a:cubicBezTo>
                        <a:pt x="3" y="30"/>
                        <a:pt x="3" y="30"/>
                        <a:pt x="3" y="30"/>
                      </a:cubicBezTo>
                      <a:cubicBezTo>
                        <a:pt x="3" y="31"/>
                        <a:pt x="4" y="31"/>
                        <a:pt x="4" y="32"/>
                      </a:cubicBezTo>
                      <a:cubicBezTo>
                        <a:pt x="5" y="30"/>
                        <a:pt x="7" y="22"/>
                        <a:pt x="10" y="23"/>
                      </a:cubicBezTo>
                      <a:cubicBezTo>
                        <a:pt x="13" y="25"/>
                        <a:pt x="15" y="28"/>
                        <a:pt x="18" y="30"/>
                      </a:cubicBezTo>
                      <a:cubicBezTo>
                        <a:pt x="19" y="31"/>
                        <a:pt x="20" y="31"/>
                        <a:pt x="20" y="30"/>
                      </a:cubicBezTo>
                      <a:cubicBezTo>
                        <a:pt x="25" y="24"/>
                        <a:pt x="29" y="17"/>
                        <a:pt x="32" y="10"/>
                      </a:cubicBezTo>
                      <a:cubicBezTo>
                        <a:pt x="34" y="5"/>
                        <a:pt x="34" y="3"/>
                        <a:pt x="39" y="5"/>
                      </a:cubicBezTo>
                      <a:cubicBezTo>
                        <a:pt x="45" y="8"/>
                        <a:pt x="40" y="15"/>
                        <a:pt x="39" y="18"/>
                      </a:cubicBezTo>
                      <a:cubicBezTo>
                        <a:pt x="38" y="21"/>
                        <a:pt x="31" y="42"/>
                        <a:pt x="28" y="41"/>
                      </a:cubicBezTo>
                      <a:cubicBezTo>
                        <a:pt x="24" y="40"/>
                        <a:pt x="20" y="37"/>
                        <a:pt x="15" y="36"/>
                      </a:cubicBezTo>
                      <a:cubicBezTo>
                        <a:pt x="11" y="34"/>
                        <a:pt x="7" y="33"/>
                        <a:pt x="3" y="31"/>
                      </a:cubicBezTo>
                      <a:cubicBezTo>
                        <a:pt x="2" y="30"/>
                        <a:pt x="0" y="32"/>
                        <a:pt x="2" y="33"/>
                      </a:cubicBezTo>
                      <a:cubicBezTo>
                        <a:pt x="5" y="35"/>
                        <a:pt x="8" y="37"/>
                        <a:pt x="12" y="38"/>
                      </a:cubicBezTo>
                      <a:cubicBezTo>
                        <a:pt x="18" y="40"/>
                        <a:pt x="24" y="43"/>
                        <a:pt x="30" y="45"/>
                      </a:cubicBezTo>
                      <a:cubicBezTo>
                        <a:pt x="31" y="45"/>
                        <a:pt x="32" y="44"/>
                        <a:pt x="32" y="44"/>
                      </a:cubicBezTo>
                      <a:cubicBezTo>
                        <a:pt x="36" y="33"/>
                        <a:pt x="42" y="22"/>
                        <a:pt x="45" y="11"/>
                      </a:cubicBezTo>
                      <a:cubicBezTo>
                        <a:pt x="47" y="4"/>
                        <a:pt x="40" y="2"/>
                        <a:pt x="34" y="0"/>
                      </a:cubicBezTo>
                      <a:cubicBezTo>
                        <a:pt x="34" y="0"/>
                        <a:pt x="33" y="1"/>
                        <a:pt x="33" y="1"/>
                      </a:cubicBezTo>
                      <a:cubicBezTo>
                        <a:pt x="28" y="11"/>
                        <a:pt x="24" y="20"/>
                        <a:pt x="18" y="29"/>
                      </a:cubicBezTo>
                      <a:cubicBezTo>
                        <a:pt x="19" y="28"/>
                        <a:pt x="19" y="28"/>
                        <a:pt x="20" y="28"/>
                      </a:cubicBezTo>
                      <a:cubicBezTo>
                        <a:pt x="18" y="26"/>
                        <a:pt x="12" y="19"/>
                        <a:pt x="8" y="20"/>
                      </a:cubicBezTo>
                      <a:cubicBezTo>
                        <a:pt x="4" y="21"/>
                        <a:pt x="3" y="28"/>
                        <a:pt x="2" y="31"/>
                      </a:cubicBezTo>
                      <a:cubicBezTo>
                        <a:pt x="1" y="32"/>
                        <a:pt x="2" y="33"/>
                        <a:pt x="3" y="33"/>
                      </a:cubicBezTo>
                      <a:cubicBezTo>
                        <a:pt x="4" y="33"/>
                        <a:pt x="5" y="32"/>
                        <a:pt x="5" y="32"/>
                      </a:cubicBezTo>
                      <a:cubicBezTo>
                        <a:pt x="6" y="31"/>
                        <a:pt x="4" y="29"/>
                        <a:pt x="3" y="3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0" name="Freeform 305"/>
                <p:cNvSpPr>
                  <a:spLocks/>
                </p:cNvSpPr>
                <p:nvPr/>
              </p:nvSpPr>
              <p:spPr bwMode="auto">
                <a:xfrm>
                  <a:off x="951" y="1598"/>
                  <a:ext cx="28" cy="28"/>
                </a:xfrm>
                <a:custGeom>
                  <a:avLst/>
                  <a:gdLst>
                    <a:gd name="T0" fmla="*/ 4 w 43"/>
                    <a:gd name="T1" fmla="*/ 31 h 42"/>
                    <a:gd name="T2" fmla="*/ 6 w 43"/>
                    <a:gd name="T3" fmla="*/ 25 h 42"/>
                    <a:gd name="T4" fmla="*/ 4 w 43"/>
                    <a:gd name="T5" fmla="*/ 26 h 42"/>
                    <a:gd name="T6" fmla="*/ 3 w 43"/>
                    <a:gd name="T7" fmla="*/ 26 h 42"/>
                    <a:gd name="T8" fmla="*/ 8 w 43"/>
                    <a:gd name="T9" fmla="*/ 34 h 42"/>
                    <a:gd name="T10" fmla="*/ 9 w 43"/>
                    <a:gd name="T11" fmla="*/ 27 h 42"/>
                    <a:gd name="T12" fmla="*/ 7 w 43"/>
                    <a:gd name="T13" fmla="*/ 27 h 42"/>
                    <a:gd name="T14" fmla="*/ 12 w 43"/>
                    <a:gd name="T15" fmla="*/ 35 h 42"/>
                    <a:gd name="T16" fmla="*/ 12 w 43"/>
                    <a:gd name="T17" fmla="*/ 37 h 42"/>
                    <a:gd name="T18" fmla="*/ 13 w 43"/>
                    <a:gd name="T19" fmla="*/ 31 h 42"/>
                    <a:gd name="T20" fmla="*/ 14 w 43"/>
                    <a:gd name="T21" fmla="*/ 34 h 42"/>
                    <a:gd name="T22" fmla="*/ 16 w 43"/>
                    <a:gd name="T23" fmla="*/ 32 h 42"/>
                    <a:gd name="T24" fmla="*/ 23 w 43"/>
                    <a:gd name="T25" fmla="*/ 31 h 42"/>
                    <a:gd name="T26" fmla="*/ 22 w 43"/>
                    <a:gd name="T27" fmla="*/ 23 h 42"/>
                    <a:gd name="T28" fmla="*/ 16 w 43"/>
                    <a:gd name="T29" fmla="*/ 32 h 42"/>
                    <a:gd name="T30" fmla="*/ 21 w 43"/>
                    <a:gd name="T31" fmla="*/ 29 h 42"/>
                    <a:gd name="T32" fmla="*/ 31 w 43"/>
                    <a:gd name="T33" fmla="*/ 10 h 42"/>
                    <a:gd name="T34" fmla="*/ 29 w 43"/>
                    <a:gd name="T35" fmla="*/ 12 h 42"/>
                    <a:gd name="T36" fmla="*/ 23 w 43"/>
                    <a:gd name="T37" fmla="*/ 34 h 42"/>
                    <a:gd name="T38" fmla="*/ 25 w 43"/>
                    <a:gd name="T39" fmla="*/ 39 h 42"/>
                    <a:gd name="T40" fmla="*/ 28 w 43"/>
                    <a:gd name="T41" fmla="*/ 31 h 42"/>
                    <a:gd name="T42" fmla="*/ 29 w 43"/>
                    <a:gd name="T43" fmla="*/ 19 h 42"/>
                    <a:gd name="T44" fmla="*/ 25 w 43"/>
                    <a:gd name="T45" fmla="*/ 35 h 42"/>
                    <a:gd name="T46" fmla="*/ 32 w 43"/>
                    <a:gd name="T47" fmla="*/ 34 h 42"/>
                    <a:gd name="T48" fmla="*/ 38 w 43"/>
                    <a:gd name="T49" fmla="*/ 10 h 42"/>
                    <a:gd name="T50" fmla="*/ 34 w 43"/>
                    <a:gd name="T51" fmla="*/ 10 h 42"/>
                    <a:gd name="T52" fmla="*/ 36 w 43"/>
                    <a:gd name="T53" fmla="*/ 12 h 42"/>
                    <a:gd name="T54" fmla="*/ 32 w 43"/>
                    <a:gd name="T55" fmla="*/ 11 h 42"/>
                    <a:gd name="T56" fmla="*/ 34 w 43"/>
                    <a:gd name="T57" fmla="*/ 16 h 42"/>
                    <a:gd name="T58" fmla="*/ 32 w 43"/>
                    <a:gd name="T59" fmla="*/ 14 h 42"/>
                    <a:gd name="T60" fmla="*/ 35 w 43"/>
                    <a:gd name="T61" fmla="*/ 10 h 42"/>
                    <a:gd name="T62" fmla="*/ 30 w 43"/>
                    <a:gd name="T63" fmla="*/ 33 h 42"/>
                    <a:gd name="T64" fmla="*/ 28 w 43"/>
                    <a:gd name="T65" fmla="*/ 36 h 42"/>
                    <a:gd name="T66" fmla="*/ 32 w 43"/>
                    <a:gd name="T67" fmla="*/ 20 h 42"/>
                    <a:gd name="T68" fmla="*/ 25 w 43"/>
                    <a:gd name="T69" fmla="*/ 30 h 42"/>
                    <a:gd name="T70" fmla="*/ 22 w 43"/>
                    <a:gd name="T71" fmla="*/ 39 h 42"/>
                    <a:gd name="T72" fmla="*/ 26 w 43"/>
                    <a:gd name="T73" fmla="*/ 35 h 42"/>
                    <a:gd name="T74" fmla="*/ 31 w 43"/>
                    <a:gd name="T75" fmla="*/ 12 h 42"/>
                    <a:gd name="T76" fmla="*/ 28 w 43"/>
                    <a:gd name="T77" fmla="*/ 9 h 42"/>
                    <a:gd name="T78" fmla="*/ 19 w 43"/>
                    <a:gd name="T79" fmla="*/ 27 h 42"/>
                    <a:gd name="T80" fmla="*/ 19 w 43"/>
                    <a:gd name="T81" fmla="*/ 33 h 42"/>
                    <a:gd name="T82" fmla="*/ 25 w 43"/>
                    <a:gd name="T83" fmla="*/ 24 h 42"/>
                    <a:gd name="T84" fmla="*/ 20 w 43"/>
                    <a:gd name="T85" fmla="*/ 32 h 42"/>
                    <a:gd name="T86" fmla="*/ 20 w 43"/>
                    <a:gd name="T87" fmla="*/ 40 h 42"/>
                    <a:gd name="T88" fmla="*/ 23 w 43"/>
                    <a:gd name="T89" fmla="*/ 39 h 42"/>
                    <a:gd name="T90" fmla="*/ 12 w 43"/>
                    <a:gd name="T91" fmla="*/ 30 h 42"/>
                    <a:gd name="T92" fmla="*/ 7 w 43"/>
                    <a:gd name="T93" fmla="*/ 31 h 42"/>
                    <a:gd name="T94" fmla="*/ 12 w 43"/>
                    <a:gd name="T95" fmla="*/ 35 h 42"/>
                    <a:gd name="T96" fmla="*/ 9 w 43"/>
                    <a:gd name="T97" fmla="*/ 33 h 42"/>
                    <a:gd name="T98" fmla="*/ 9 w 43"/>
                    <a:gd name="T99" fmla="*/ 26 h 42"/>
                    <a:gd name="T100" fmla="*/ 5 w 43"/>
                    <a:gd name="T101" fmla="*/ 26 h 42"/>
                    <a:gd name="T102" fmla="*/ 3 w 43"/>
                    <a:gd name="T103" fmla="*/ 28 h 42"/>
                    <a:gd name="T104" fmla="*/ 6 w 43"/>
                    <a:gd name="T105" fmla="*/ 34 h 42"/>
                    <a:gd name="T106" fmla="*/ 6 w 43"/>
                    <a:gd name="T107" fmla="*/ 24 h 42"/>
                    <a:gd name="T108" fmla="*/ 2 w 43"/>
                    <a:gd name="T109" fmla="*/ 26 h 42"/>
                    <a:gd name="T110" fmla="*/ 4 w 43"/>
                    <a:gd name="T111" fmla="*/ 3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43" h="42">
                      <a:moveTo>
                        <a:pt x="7" y="30"/>
                      </a:moveTo>
                      <a:cubicBezTo>
                        <a:pt x="7" y="28"/>
                        <a:pt x="7" y="27"/>
                        <a:pt x="7" y="26"/>
                      </a:cubicBezTo>
                      <a:cubicBezTo>
                        <a:pt x="7" y="24"/>
                        <a:pt x="5" y="23"/>
                        <a:pt x="4" y="25"/>
                      </a:cubicBezTo>
                      <a:cubicBezTo>
                        <a:pt x="3" y="27"/>
                        <a:pt x="2" y="29"/>
                        <a:pt x="1" y="31"/>
                      </a:cubicBezTo>
                      <a:cubicBezTo>
                        <a:pt x="2" y="31"/>
                        <a:pt x="3" y="31"/>
                        <a:pt x="4" y="31"/>
                      </a:cubicBezTo>
                      <a:cubicBezTo>
                        <a:pt x="4" y="30"/>
                        <a:pt x="4" y="28"/>
                        <a:pt x="5" y="26"/>
                      </a:cubicBezTo>
                      <a:cubicBezTo>
                        <a:pt x="5" y="25"/>
                        <a:pt x="3" y="24"/>
                        <a:pt x="2" y="26"/>
                      </a:cubicBezTo>
                      <a:cubicBezTo>
                        <a:pt x="1" y="27"/>
                        <a:pt x="1" y="29"/>
                        <a:pt x="0" y="31"/>
                      </a:cubicBezTo>
                      <a:cubicBezTo>
                        <a:pt x="0" y="33"/>
                        <a:pt x="2" y="34"/>
                        <a:pt x="3" y="32"/>
                      </a:cubicBezTo>
                      <a:cubicBezTo>
                        <a:pt x="4" y="30"/>
                        <a:pt x="5" y="27"/>
                        <a:pt x="6" y="25"/>
                      </a:cubicBezTo>
                      <a:cubicBezTo>
                        <a:pt x="5" y="25"/>
                        <a:pt x="4" y="25"/>
                        <a:pt x="3" y="24"/>
                      </a:cubicBezTo>
                      <a:cubicBezTo>
                        <a:pt x="3" y="28"/>
                        <a:pt x="2" y="31"/>
                        <a:pt x="2" y="34"/>
                      </a:cubicBezTo>
                      <a:cubicBezTo>
                        <a:pt x="2" y="35"/>
                        <a:pt x="5" y="36"/>
                        <a:pt x="5" y="34"/>
                      </a:cubicBezTo>
                      <a:cubicBezTo>
                        <a:pt x="6" y="32"/>
                        <a:pt x="6" y="29"/>
                        <a:pt x="7" y="26"/>
                      </a:cubicBezTo>
                      <a:cubicBezTo>
                        <a:pt x="6" y="26"/>
                        <a:pt x="5" y="26"/>
                        <a:pt x="4" y="26"/>
                      </a:cubicBezTo>
                      <a:cubicBezTo>
                        <a:pt x="4" y="29"/>
                        <a:pt x="4" y="32"/>
                        <a:pt x="3" y="34"/>
                      </a:cubicBezTo>
                      <a:cubicBezTo>
                        <a:pt x="4" y="34"/>
                        <a:pt x="5" y="34"/>
                        <a:pt x="6" y="34"/>
                      </a:cubicBezTo>
                      <a:cubicBezTo>
                        <a:pt x="7" y="31"/>
                        <a:pt x="7" y="28"/>
                        <a:pt x="7" y="25"/>
                      </a:cubicBezTo>
                      <a:cubicBezTo>
                        <a:pt x="7" y="23"/>
                        <a:pt x="5" y="23"/>
                        <a:pt x="4" y="24"/>
                      </a:cubicBezTo>
                      <a:cubicBezTo>
                        <a:pt x="4" y="25"/>
                        <a:pt x="3" y="26"/>
                        <a:pt x="3" y="26"/>
                      </a:cubicBezTo>
                      <a:cubicBezTo>
                        <a:pt x="4" y="27"/>
                        <a:pt x="5" y="27"/>
                        <a:pt x="6" y="27"/>
                      </a:cubicBezTo>
                      <a:cubicBezTo>
                        <a:pt x="6" y="26"/>
                        <a:pt x="6" y="26"/>
                        <a:pt x="6" y="26"/>
                      </a:cubicBezTo>
                      <a:cubicBezTo>
                        <a:pt x="5" y="25"/>
                        <a:pt x="5" y="25"/>
                        <a:pt x="4" y="25"/>
                      </a:cubicBezTo>
                      <a:cubicBezTo>
                        <a:pt x="5" y="28"/>
                        <a:pt x="5" y="31"/>
                        <a:pt x="5" y="34"/>
                      </a:cubicBezTo>
                      <a:cubicBezTo>
                        <a:pt x="5" y="36"/>
                        <a:pt x="8" y="36"/>
                        <a:pt x="8" y="34"/>
                      </a:cubicBezTo>
                      <a:cubicBezTo>
                        <a:pt x="8" y="31"/>
                        <a:pt x="8" y="29"/>
                        <a:pt x="8" y="26"/>
                      </a:cubicBezTo>
                      <a:cubicBezTo>
                        <a:pt x="7" y="26"/>
                        <a:pt x="6" y="26"/>
                        <a:pt x="5" y="26"/>
                      </a:cubicBezTo>
                      <a:cubicBezTo>
                        <a:pt x="6" y="29"/>
                        <a:pt x="6" y="31"/>
                        <a:pt x="6" y="34"/>
                      </a:cubicBezTo>
                      <a:cubicBezTo>
                        <a:pt x="7" y="34"/>
                        <a:pt x="8" y="34"/>
                        <a:pt x="8" y="34"/>
                      </a:cubicBezTo>
                      <a:cubicBezTo>
                        <a:pt x="8" y="31"/>
                        <a:pt x="9" y="29"/>
                        <a:pt x="9" y="27"/>
                      </a:cubicBezTo>
                      <a:cubicBezTo>
                        <a:pt x="8" y="27"/>
                        <a:pt x="7" y="27"/>
                        <a:pt x="7" y="27"/>
                      </a:cubicBezTo>
                      <a:cubicBezTo>
                        <a:pt x="7" y="30"/>
                        <a:pt x="7" y="32"/>
                        <a:pt x="7" y="35"/>
                      </a:cubicBezTo>
                      <a:cubicBezTo>
                        <a:pt x="8" y="35"/>
                        <a:pt x="9" y="35"/>
                        <a:pt x="10" y="35"/>
                      </a:cubicBezTo>
                      <a:cubicBezTo>
                        <a:pt x="9" y="32"/>
                        <a:pt x="9" y="30"/>
                        <a:pt x="10" y="27"/>
                      </a:cubicBezTo>
                      <a:cubicBezTo>
                        <a:pt x="9" y="27"/>
                        <a:pt x="8" y="27"/>
                        <a:pt x="7" y="27"/>
                      </a:cubicBezTo>
                      <a:cubicBezTo>
                        <a:pt x="7" y="28"/>
                        <a:pt x="7" y="30"/>
                        <a:pt x="7" y="31"/>
                      </a:cubicBezTo>
                      <a:cubicBezTo>
                        <a:pt x="7" y="31"/>
                        <a:pt x="8" y="31"/>
                        <a:pt x="9" y="32"/>
                      </a:cubicBezTo>
                      <a:cubicBezTo>
                        <a:pt x="8" y="29"/>
                        <a:pt x="8" y="26"/>
                        <a:pt x="7" y="23"/>
                      </a:cubicBezTo>
                      <a:cubicBezTo>
                        <a:pt x="6" y="23"/>
                        <a:pt x="6" y="24"/>
                        <a:pt x="5" y="24"/>
                      </a:cubicBezTo>
                      <a:cubicBezTo>
                        <a:pt x="9" y="26"/>
                        <a:pt x="11" y="30"/>
                        <a:pt x="12" y="35"/>
                      </a:cubicBezTo>
                      <a:cubicBezTo>
                        <a:pt x="13" y="34"/>
                        <a:pt x="14" y="34"/>
                        <a:pt x="15" y="34"/>
                      </a:cubicBezTo>
                      <a:cubicBezTo>
                        <a:pt x="14" y="33"/>
                        <a:pt x="13" y="31"/>
                        <a:pt x="12" y="30"/>
                      </a:cubicBezTo>
                      <a:cubicBezTo>
                        <a:pt x="12" y="29"/>
                        <a:pt x="10" y="29"/>
                        <a:pt x="10" y="31"/>
                      </a:cubicBezTo>
                      <a:cubicBezTo>
                        <a:pt x="10" y="33"/>
                        <a:pt x="10" y="35"/>
                        <a:pt x="10" y="38"/>
                      </a:cubicBezTo>
                      <a:cubicBezTo>
                        <a:pt x="11" y="37"/>
                        <a:pt x="12" y="37"/>
                        <a:pt x="12" y="37"/>
                      </a:cubicBezTo>
                      <a:cubicBezTo>
                        <a:pt x="11" y="35"/>
                        <a:pt x="10" y="33"/>
                        <a:pt x="9" y="30"/>
                      </a:cubicBezTo>
                      <a:cubicBezTo>
                        <a:pt x="9" y="31"/>
                        <a:pt x="8" y="31"/>
                        <a:pt x="8" y="32"/>
                      </a:cubicBezTo>
                      <a:cubicBezTo>
                        <a:pt x="11" y="32"/>
                        <a:pt x="13" y="34"/>
                        <a:pt x="14" y="36"/>
                      </a:cubicBezTo>
                      <a:cubicBezTo>
                        <a:pt x="14" y="35"/>
                        <a:pt x="15" y="35"/>
                        <a:pt x="16" y="34"/>
                      </a:cubicBezTo>
                      <a:cubicBezTo>
                        <a:pt x="15" y="33"/>
                        <a:pt x="14" y="32"/>
                        <a:pt x="13" y="31"/>
                      </a:cubicBezTo>
                      <a:cubicBezTo>
                        <a:pt x="12" y="31"/>
                        <a:pt x="12" y="32"/>
                        <a:pt x="11" y="33"/>
                      </a:cubicBezTo>
                      <a:cubicBezTo>
                        <a:pt x="14" y="34"/>
                        <a:pt x="16" y="36"/>
                        <a:pt x="17" y="38"/>
                      </a:cubicBezTo>
                      <a:cubicBezTo>
                        <a:pt x="18" y="38"/>
                        <a:pt x="18" y="37"/>
                        <a:pt x="19" y="36"/>
                      </a:cubicBezTo>
                      <a:cubicBezTo>
                        <a:pt x="18" y="35"/>
                        <a:pt x="16" y="33"/>
                        <a:pt x="16" y="32"/>
                      </a:cubicBezTo>
                      <a:cubicBezTo>
                        <a:pt x="15" y="32"/>
                        <a:pt x="15" y="33"/>
                        <a:pt x="14" y="34"/>
                      </a:cubicBezTo>
                      <a:cubicBezTo>
                        <a:pt x="17" y="35"/>
                        <a:pt x="19" y="37"/>
                        <a:pt x="20" y="40"/>
                      </a:cubicBezTo>
                      <a:cubicBezTo>
                        <a:pt x="21" y="40"/>
                        <a:pt x="22" y="39"/>
                        <a:pt x="22" y="39"/>
                      </a:cubicBezTo>
                      <a:cubicBezTo>
                        <a:pt x="21" y="37"/>
                        <a:pt x="20" y="34"/>
                        <a:pt x="19" y="32"/>
                      </a:cubicBezTo>
                      <a:cubicBezTo>
                        <a:pt x="19" y="32"/>
                        <a:pt x="18" y="33"/>
                        <a:pt x="17" y="33"/>
                      </a:cubicBezTo>
                      <a:cubicBezTo>
                        <a:pt x="17" y="35"/>
                        <a:pt x="17" y="34"/>
                        <a:pt x="16" y="32"/>
                      </a:cubicBezTo>
                      <a:cubicBezTo>
                        <a:pt x="16" y="31"/>
                        <a:pt x="15" y="30"/>
                        <a:pt x="15" y="28"/>
                      </a:cubicBezTo>
                      <a:cubicBezTo>
                        <a:pt x="14" y="29"/>
                        <a:pt x="14" y="30"/>
                        <a:pt x="13" y="30"/>
                      </a:cubicBezTo>
                      <a:cubicBezTo>
                        <a:pt x="16" y="32"/>
                        <a:pt x="18" y="35"/>
                        <a:pt x="21" y="37"/>
                      </a:cubicBezTo>
                      <a:cubicBezTo>
                        <a:pt x="22" y="37"/>
                        <a:pt x="23" y="37"/>
                        <a:pt x="24" y="37"/>
                      </a:cubicBezTo>
                      <a:cubicBezTo>
                        <a:pt x="23" y="34"/>
                        <a:pt x="23" y="33"/>
                        <a:pt x="23" y="31"/>
                      </a:cubicBezTo>
                      <a:cubicBezTo>
                        <a:pt x="22" y="29"/>
                        <a:pt x="20" y="30"/>
                        <a:pt x="20" y="31"/>
                      </a:cubicBezTo>
                      <a:cubicBezTo>
                        <a:pt x="19" y="32"/>
                        <a:pt x="19" y="33"/>
                        <a:pt x="19" y="35"/>
                      </a:cubicBezTo>
                      <a:cubicBezTo>
                        <a:pt x="19" y="36"/>
                        <a:pt x="22" y="37"/>
                        <a:pt x="22" y="35"/>
                      </a:cubicBezTo>
                      <a:cubicBezTo>
                        <a:pt x="23" y="31"/>
                        <a:pt x="23" y="27"/>
                        <a:pt x="25" y="24"/>
                      </a:cubicBezTo>
                      <a:cubicBezTo>
                        <a:pt x="24" y="23"/>
                        <a:pt x="23" y="23"/>
                        <a:pt x="22" y="23"/>
                      </a:cubicBezTo>
                      <a:cubicBezTo>
                        <a:pt x="21" y="26"/>
                        <a:pt x="20" y="30"/>
                        <a:pt x="18" y="33"/>
                      </a:cubicBezTo>
                      <a:cubicBezTo>
                        <a:pt x="18" y="35"/>
                        <a:pt x="21" y="36"/>
                        <a:pt x="21" y="34"/>
                      </a:cubicBezTo>
                      <a:cubicBezTo>
                        <a:pt x="23" y="29"/>
                        <a:pt x="24" y="25"/>
                        <a:pt x="26" y="20"/>
                      </a:cubicBezTo>
                      <a:cubicBezTo>
                        <a:pt x="27" y="18"/>
                        <a:pt x="25" y="17"/>
                        <a:pt x="24" y="19"/>
                      </a:cubicBezTo>
                      <a:cubicBezTo>
                        <a:pt x="21" y="23"/>
                        <a:pt x="19" y="27"/>
                        <a:pt x="16" y="32"/>
                      </a:cubicBezTo>
                      <a:cubicBezTo>
                        <a:pt x="15" y="33"/>
                        <a:pt x="18" y="35"/>
                        <a:pt x="19" y="33"/>
                      </a:cubicBezTo>
                      <a:cubicBezTo>
                        <a:pt x="22" y="28"/>
                        <a:pt x="24" y="22"/>
                        <a:pt x="27" y="16"/>
                      </a:cubicBezTo>
                      <a:cubicBezTo>
                        <a:pt x="26" y="16"/>
                        <a:pt x="26" y="15"/>
                        <a:pt x="25" y="15"/>
                      </a:cubicBezTo>
                      <a:cubicBezTo>
                        <a:pt x="22" y="19"/>
                        <a:pt x="20" y="23"/>
                        <a:pt x="18" y="28"/>
                      </a:cubicBezTo>
                      <a:cubicBezTo>
                        <a:pt x="18" y="29"/>
                        <a:pt x="20" y="30"/>
                        <a:pt x="21" y="29"/>
                      </a:cubicBezTo>
                      <a:cubicBezTo>
                        <a:pt x="26" y="24"/>
                        <a:pt x="27" y="17"/>
                        <a:pt x="31" y="11"/>
                      </a:cubicBezTo>
                      <a:cubicBezTo>
                        <a:pt x="30" y="11"/>
                        <a:pt x="29" y="10"/>
                        <a:pt x="28" y="10"/>
                      </a:cubicBezTo>
                      <a:cubicBezTo>
                        <a:pt x="26" y="14"/>
                        <a:pt x="24" y="19"/>
                        <a:pt x="23" y="23"/>
                      </a:cubicBezTo>
                      <a:cubicBezTo>
                        <a:pt x="24" y="24"/>
                        <a:pt x="25" y="24"/>
                        <a:pt x="26" y="24"/>
                      </a:cubicBezTo>
                      <a:cubicBezTo>
                        <a:pt x="27" y="19"/>
                        <a:pt x="28" y="14"/>
                        <a:pt x="31" y="10"/>
                      </a:cubicBezTo>
                      <a:cubicBezTo>
                        <a:pt x="30" y="10"/>
                        <a:pt x="29" y="9"/>
                        <a:pt x="28" y="9"/>
                      </a:cubicBezTo>
                      <a:cubicBezTo>
                        <a:pt x="27" y="17"/>
                        <a:pt x="23" y="24"/>
                        <a:pt x="20" y="32"/>
                      </a:cubicBezTo>
                      <a:cubicBezTo>
                        <a:pt x="20" y="34"/>
                        <a:pt x="23" y="35"/>
                        <a:pt x="23" y="33"/>
                      </a:cubicBezTo>
                      <a:cubicBezTo>
                        <a:pt x="26" y="26"/>
                        <a:pt x="26" y="18"/>
                        <a:pt x="31" y="13"/>
                      </a:cubicBezTo>
                      <a:cubicBezTo>
                        <a:pt x="30" y="12"/>
                        <a:pt x="29" y="12"/>
                        <a:pt x="29" y="12"/>
                      </a:cubicBezTo>
                      <a:cubicBezTo>
                        <a:pt x="27" y="19"/>
                        <a:pt x="24" y="25"/>
                        <a:pt x="23" y="32"/>
                      </a:cubicBezTo>
                      <a:cubicBezTo>
                        <a:pt x="23" y="34"/>
                        <a:pt x="25" y="34"/>
                        <a:pt x="26" y="33"/>
                      </a:cubicBezTo>
                      <a:cubicBezTo>
                        <a:pt x="28" y="27"/>
                        <a:pt x="30" y="21"/>
                        <a:pt x="32" y="16"/>
                      </a:cubicBezTo>
                      <a:cubicBezTo>
                        <a:pt x="32" y="15"/>
                        <a:pt x="31" y="15"/>
                        <a:pt x="30" y="15"/>
                      </a:cubicBezTo>
                      <a:cubicBezTo>
                        <a:pt x="27" y="21"/>
                        <a:pt x="24" y="27"/>
                        <a:pt x="23" y="34"/>
                      </a:cubicBezTo>
                      <a:cubicBezTo>
                        <a:pt x="23" y="36"/>
                        <a:pt x="25" y="36"/>
                        <a:pt x="26" y="35"/>
                      </a:cubicBezTo>
                      <a:cubicBezTo>
                        <a:pt x="27" y="32"/>
                        <a:pt x="27" y="29"/>
                        <a:pt x="28" y="27"/>
                      </a:cubicBezTo>
                      <a:cubicBezTo>
                        <a:pt x="27" y="26"/>
                        <a:pt x="26" y="26"/>
                        <a:pt x="25" y="26"/>
                      </a:cubicBezTo>
                      <a:cubicBezTo>
                        <a:pt x="25" y="30"/>
                        <a:pt x="24" y="35"/>
                        <a:pt x="22" y="39"/>
                      </a:cubicBezTo>
                      <a:cubicBezTo>
                        <a:pt x="23" y="39"/>
                        <a:pt x="24" y="39"/>
                        <a:pt x="25" y="39"/>
                      </a:cubicBezTo>
                      <a:cubicBezTo>
                        <a:pt x="25" y="38"/>
                        <a:pt x="25" y="36"/>
                        <a:pt x="25" y="35"/>
                      </a:cubicBezTo>
                      <a:cubicBezTo>
                        <a:pt x="24" y="35"/>
                        <a:pt x="23" y="35"/>
                        <a:pt x="22" y="35"/>
                      </a:cubicBezTo>
                      <a:cubicBezTo>
                        <a:pt x="22" y="38"/>
                        <a:pt x="22" y="37"/>
                        <a:pt x="22" y="40"/>
                      </a:cubicBezTo>
                      <a:cubicBezTo>
                        <a:pt x="23" y="41"/>
                        <a:pt x="25" y="41"/>
                        <a:pt x="25" y="40"/>
                      </a:cubicBezTo>
                      <a:cubicBezTo>
                        <a:pt x="27" y="37"/>
                        <a:pt x="27" y="34"/>
                        <a:pt x="28" y="31"/>
                      </a:cubicBezTo>
                      <a:cubicBezTo>
                        <a:pt x="27" y="30"/>
                        <a:pt x="26" y="30"/>
                        <a:pt x="25" y="30"/>
                      </a:cubicBezTo>
                      <a:cubicBezTo>
                        <a:pt x="26" y="33"/>
                        <a:pt x="25" y="36"/>
                        <a:pt x="25" y="38"/>
                      </a:cubicBezTo>
                      <a:cubicBezTo>
                        <a:pt x="26" y="39"/>
                        <a:pt x="27" y="39"/>
                        <a:pt x="28" y="39"/>
                      </a:cubicBezTo>
                      <a:cubicBezTo>
                        <a:pt x="28" y="32"/>
                        <a:pt x="30" y="26"/>
                        <a:pt x="32" y="20"/>
                      </a:cubicBezTo>
                      <a:cubicBezTo>
                        <a:pt x="31" y="20"/>
                        <a:pt x="30" y="20"/>
                        <a:pt x="29" y="19"/>
                      </a:cubicBezTo>
                      <a:cubicBezTo>
                        <a:pt x="28" y="24"/>
                        <a:pt x="26" y="30"/>
                        <a:pt x="25" y="35"/>
                      </a:cubicBezTo>
                      <a:cubicBezTo>
                        <a:pt x="25" y="36"/>
                        <a:pt x="27" y="37"/>
                        <a:pt x="28" y="36"/>
                      </a:cubicBezTo>
                      <a:cubicBezTo>
                        <a:pt x="31" y="30"/>
                        <a:pt x="33" y="24"/>
                        <a:pt x="35" y="17"/>
                      </a:cubicBezTo>
                      <a:cubicBezTo>
                        <a:pt x="35" y="16"/>
                        <a:pt x="33" y="15"/>
                        <a:pt x="32" y="16"/>
                      </a:cubicBezTo>
                      <a:cubicBezTo>
                        <a:pt x="29" y="22"/>
                        <a:pt x="26" y="29"/>
                        <a:pt x="25" y="35"/>
                      </a:cubicBezTo>
                      <a:cubicBezTo>
                        <a:pt x="24" y="37"/>
                        <a:pt x="26" y="38"/>
                        <a:pt x="27" y="37"/>
                      </a:cubicBezTo>
                      <a:cubicBezTo>
                        <a:pt x="34" y="32"/>
                        <a:pt x="35" y="21"/>
                        <a:pt x="38" y="14"/>
                      </a:cubicBezTo>
                      <a:cubicBezTo>
                        <a:pt x="37" y="14"/>
                        <a:pt x="36" y="14"/>
                        <a:pt x="36" y="13"/>
                      </a:cubicBezTo>
                      <a:cubicBezTo>
                        <a:pt x="36" y="20"/>
                        <a:pt x="31" y="26"/>
                        <a:pt x="29" y="33"/>
                      </a:cubicBezTo>
                      <a:cubicBezTo>
                        <a:pt x="29" y="35"/>
                        <a:pt x="31" y="36"/>
                        <a:pt x="32" y="34"/>
                      </a:cubicBezTo>
                      <a:cubicBezTo>
                        <a:pt x="35" y="28"/>
                        <a:pt x="37" y="21"/>
                        <a:pt x="40" y="14"/>
                      </a:cubicBezTo>
                      <a:cubicBezTo>
                        <a:pt x="39" y="14"/>
                        <a:pt x="38" y="14"/>
                        <a:pt x="37" y="13"/>
                      </a:cubicBezTo>
                      <a:cubicBezTo>
                        <a:pt x="36" y="18"/>
                        <a:pt x="34" y="23"/>
                        <a:pt x="31" y="27"/>
                      </a:cubicBezTo>
                      <a:cubicBezTo>
                        <a:pt x="31" y="28"/>
                        <a:pt x="32" y="28"/>
                        <a:pt x="33" y="29"/>
                      </a:cubicBezTo>
                      <a:cubicBezTo>
                        <a:pt x="35" y="22"/>
                        <a:pt x="39" y="17"/>
                        <a:pt x="38" y="10"/>
                      </a:cubicBezTo>
                      <a:cubicBezTo>
                        <a:pt x="38" y="9"/>
                        <a:pt x="37" y="8"/>
                        <a:pt x="36" y="9"/>
                      </a:cubicBezTo>
                      <a:cubicBezTo>
                        <a:pt x="35" y="9"/>
                        <a:pt x="35" y="10"/>
                        <a:pt x="34" y="11"/>
                      </a:cubicBezTo>
                      <a:cubicBezTo>
                        <a:pt x="33" y="13"/>
                        <a:pt x="31" y="13"/>
                        <a:pt x="30" y="12"/>
                      </a:cubicBezTo>
                      <a:cubicBezTo>
                        <a:pt x="30" y="12"/>
                        <a:pt x="34" y="12"/>
                        <a:pt x="34" y="12"/>
                      </a:cubicBezTo>
                      <a:cubicBezTo>
                        <a:pt x="33" y="11"/>
                        <a:pt x="33" y="10"/>
                        <a:pt x="34" y="10"/>
                      </a:cubicBezTo>
                      <a:cubicBezTo>
                        <a:pt x="34" y="14"/>
                        <a:pt x="33" y="15"/>
                        <a:pt x="33" y="13"/>
                      </a:cubicBezTo>
                      <a:cubicBezTo>
                        <a:pt x="31" y="8"/>
                        <a:pt x="36" y="11"/>
                        <a:pt x="32" y="14"/>
                      </a:cubicBezTo>
                      <a:cubicBezTo>
                        <a:pt x="33" y="14"/>
                        <a:pt x="33" y="14"/>
                        <a:pt x="34" y="15"/>
                      </a:cubicBezTo>
                      <a:cubicBezTo>
                        <a:pt x="33" y="13"/>
                        <a:pt x="34" y="11"/>
                        <a:pt x="35" y="9"/>
                      </a:cubicBezTo>
                      <a:cubicBezTo>
                        <a:pt x="37" y="10"/>
                        <a:pt x="37" y="10"/>
                        <a:pt x="36" y="12"/>
                      </a:cubicBezTo>
                      <a:cubicBezTo>
                        <a:pt x="35" y="14"/>
                        <a:pt x="33" y="15"/>
                        <a:pt x="31" y="14"/>
                      </a:cubicBezTo>
                      <a:cubicBezTo>
                        <a:pt x="30" y="6"/>
                        <a:pt x="31" y="6"/>
                        <a:pt x="34" y="11"/>
                      </a:cubicBezTo>
                      <a:cubicBezTo>
                        <a:pt x="36" y="12"/>
                        <a:pt x="37" y="9"/>
                        <a:pt x="35" y="9"/>
                      </a:cubicBezTo>
                      <a:cubicBezTo>
                        <a:pt x="34" y="8"/>
                        <a:pt x="33" y="8"/>
                        <a:pt x="32" y="9"/>
                      </a:cubicBezTo>
                      <a:cubicBezTo>
                        <a:pt x="31" y="10"/>
                        <a:pt x="31" y="10"/>
                        <a:pt x="32" y="11"/>
                      </a:cubicBezTo>
                      <a:cubicBezTo>
                        <a:pt x="36" y="18"/>
                        <a:pt x="43" y="8"/>
                        <a:pt x="36" y="4"/>
                      </a:cubicBezTo>
                      <a:cubicBezTo>
                        <a:pt x="29" y="0"/>
                        <a:pt x="25" y="12"/>
                        <a:pt x="30" y="16"/>
                      </a:cubicBezTo>
                      <a:cubicBezTo>
                        <a:pt x="34" y="21"/>
                        <a:pt x="41" y="13"/>
                        <a:pt x="39" y="9"/>
                      </a:cubicBezTo>
                      <a:cubicBezTo>
                        <a:pt x="37" y="1"/>
                        <a:pt x="29" y="10"/>
                        <a:pt x="32" y="15"/>
                      </a:cubicBezTo>
                      <a:cubicBezTo>
                        <a:pt x="32" y="16"/>
                        <a:pt x="33" y="17"/>
                        <a:pt x="34" y="16"/>
                      </a:cubicBezTo>
                      <a:cubicBezTo>
                        <a:pt x="37" y="14"/>
                        <a:pt x="39" y="7"/>
                        <a:pt x="34" y="5"/>
                      </a:cubicBezTo>
                      <a:cubicBezTo>
                        <a:pt x="28" y="4"/>
                        <a:pt x="29" y="12"/>
                        <a:pt x="30" y="15"/>
                      </a:cubicBezTo>
                      <a:cubicBezTo>
                        <a:pt x="31" y="16"/>
                        <a:pt x="31" y="17"/>
                        <a:pt x="32" y="16"/>
                      </a:cubicBezTo>
                      <a:cubicBezTo>
                        <a:pt x="36" y="15"/>
                        <a:pt x="40" y="8"/>
                        <a:pt x="35" y="6"/>
                      </a:cubicBezTo>
                      <a:cubicBezTo>
                        <a:pt x="29" y="2"/>
                        <a:pt x="30" y="12"/>
                        <a:pt x="32" y="14"/>
                      </a:cubicBezTo>
                      <a:cubicBezTo>
                        <a:pt x="32" y="15"/>
                        <a:pt x="33" y="15"/>
                        <a:pt x="34" y="15"/>
                      </a:cubicBezTo>
                      <a:cubicBezTo>
                        <a:pt x="43" y="10"/>
                        <a:pt x="19" y="6"/>
                        <a:pt x="30" y="16"/>
                      </a:cubicBezTo>
                      <a:cubicBezTo>
                        <a:pt x="31" y="16"/>
                        <a:pt x="31" y="16"/>
                        <a:pt x="32" y="16"/>
                      </a:cubicBezTo>
                      <a:cubicBezTo>
                        <a:pt x="34" y="14"/>
                        <a:pt x="36" y="13"/>
                        <a:pt x="38" y="11"/>
                      </a:cubicBezTo>
                      <a:cubicBezTo>
                        <a:pt x="37" y="11"/>
                        <a:pt x="36" y="10"/>
                        <a:pt x="35" y="10"/>
                      </a:cubicBezTo>
                      <a:cubicBezTo>
                        <a:pt x="36" y="16"/>
                        <a:pt x="32" y="22"/>
                        <a:pt x="30" y="28"/>
                      </a:cubicBezTo>
                      <a:cubicBezTo>
                        <a:pt x="30" y="29"/>
                        <a:pt x="32" y="30"/>
                        <a:pt x="33" y="29"/>
                      </a:cubicBezTo>
                      <a:cubicBezTo>
                        <a:pt x="36" y="24"/>
                        <a:pt x="38" y="19"/>
                        <a:pt x="40" y="14"/>
                      </a:cubicBezTo>
                      <a:cubicBezTo>
                        <a:pt x="40" y="13"/>
                        <a:pt x="38" y="12"/>
                        <a:pt x="37" y="13"/>
                      </a:cubicBezTo>
                      <a:cubicBezTo>
                        <a:pt x="34" y="19"/>
                        <a:pt x="33" y="27"/>
                        <a:pt x="30" y="33"/>
                      </a:cubicBezTo>
                      <a:cubicBezTo>
                        <a:pt x="31" y="33"/>
                        <a:pt x="31" y="34"/>
                        <a:pt x="32" y="34"/>
                      </a:cubicBezTo>
                      <a:cubicBezTo>
                        <a:pt x="33" y="27"/>
                        <a:pt x="38" y="21"/>
                        <a:pt x="38" y="13"/>
                      </a:cubicBezTo>
                      <a:cubicBezTo>
                        <a:pt x="38" y="12"/>
                        <a:pt x="36" y="11"/>
                        <a:pt x="36" y="13"/>
                      </a:cubicBezTo>
                      <a:cubicBezTo>
                        <a:pt x="32" y="20"/>
                        <a:pt x="32" y="30"/>
                        <a:pt x="25" y="35"/>
                      </a:cubicBezTo>
                      <a:cubicBezTo>
                        <a:pt x="26" y="35"/>
                        <a:pt x="27" y="36"/>
                        <a:pt x="28" y="36"/>
                      </a:cubicBezTo>
                      <a:cubicBezTo>
                        <a:pt x="29" y="30"/>
                        <a:pt x="31" y="24"/>
                        <a:pt x="34" y="18"/>
                      </a:cubicBezTo>
                      <a:cubicBezTo>
                        <a:pt x="34" y="17"/>
                        <a:pt x="33" y="17"/>
                        <a:pt x="32" y="17"/>
                      </a:cubicBezTo>
                      <a:cubicBezTo>
                        <a:pt x="31" y="23"/>
                        <a:pt x="28" y="29"/>
                        <a:pt x="25" y="34"/>
                      </a:cubicBezTo>
                      <a:cubicBezTo>
                        <a:pt x="26" y="35"/>
                        <a:pt x="27" y="35"/>
                        <a:pt x="28" y="35"/>
                      </a:cubicBezTo>
                      <a:cubicBezTo>
                        <a:pt x="29" y="30"/>
                        <a:pt x="31" y="25"/>
                        <a:pt x="32" y="20"/>
                      </a:cubicBezTo>
                      <a:cubicBezTo>
                        <a:pt x="33" y="18"/>
                        <a:pt x="30" y="18"/>
                        <a:pt x="29" y="19"/>
                      </a:cubicBezTo>
                      <a:cubicBezTo>
                        <a:pt x="27" y="26"/>
                        <a:pt x="26" y="32"/>
                        <a:pt x="25" y="39"/>
                      </a:cubicBezTo>
                      <a:cubicBezTo>
                        <a:pt x="25" y="40"/>
                        <a:pt x="28" y="41"/>
                        <a:pt x="28" y="39"/>
                      </a:cubicBezTo>
                      <a:cubicBezTo>
                        <a:pt x="28" y="36"/>
                        <a:pt x="28" y="33"/>
                        <a:pt x="28" y="30"/>
                      </a:cubicBezTo>
                      <a:cubicBezTo>
                        <a:pt x="28" y="29"/>
                        <a:pt x="26" y="28"/>
                        <a:pt x="25" y="30"/>
                      </a:cubicBezTo>
                      <a:cubicBezTo>
                        <a:pt x="24" y="33"/>
                        <a:pt x="24" y="36"/>
                        <a:pt x="23" y="39"/>
                      </a:cubicBezTo>
                      <a:cubicBezTo>
                        <a:pt x="24" y="39"/>
                        <a:pt x="24" y="39"/>
                        <a:pt x="25" y="39"/>
                      </a:cubicBezTo>
                      <a:cubicBezTo>
                        <a:pt x="25" y="38"/>
                        <a:pt x="25" y="36"/>
                        <a:pt x="25" y="35"/>
                      </a:cubicBezTo>
                      <a:cubicBezTo>
                        <a:pt x="25" y="33"/>
                        <a:pt x="22" y="33"/>
                        <a:pt x="22" y="35"/>
                      </a:cubicBezTo>
                      <a:cubicBezTo>
                        <a:pt x="22" y="36"/>
                        <a:pt x="22" y="38"/>
                        <a:pt x="22" y="39"/>
                      </a:cubicBezTo>
                      <a:cubicBezTo>
                        <a:pt x="22" y="41"/>
                        <a:pt x="24" y="41"/>
                        <a:pt x="25" y="40"/>
                      </a:cubicBezTo>
                      <a:cubicBezTo>
                        <a:pt x="27" y="35"/>
                        <a:pt x="28" y="31"/>
                        <a:pt x="28" y="27"/>
                      </a:cubicBezTo>
                      <a:cubicBezTo>
                        <a:pt x="28" y="25"/>
                        <a:pt x="26" y="24"/>
                        <a:pt x="25" y="26"/>
                      </a:cubicBezTo>
                      <a:cubicBezTo>
                        <a:pt x="25" y="29"/>
                        <a:pt x="24" y="31"/>
                        <a:pt x="23" y="34"/>
                      </a:cubicBezTo>
                      <a:cubicBezTo>
                        <a:pt x="24" y="34"/>
                        <a:pt x="25" y="34"/>
                        <a:pt x="26" y="35"/>
                      </a:cubicBezTo>
                      <a:cubicBezTo>
                        <a:pt x="27" y="28"/>
                        <a:pt x="30" y="22"/>
                        <a:pt x="32" y="16"/>
                      </a:cubicBezTo>
                      <a:cubicBezTo>
                        <a:pt x="33" y="14"/>
                        <a:pt x="30" y="13"/>
                        <a:pt x="30" y="15"/>
                      </a:cubicBezTo>
                      <a:cubicBezTo>
                        <a:pt x="27" y="20"/>
                        <a:pt x="25" y="26"/>
                        <a:pt x="23" y="32"/>
                      </a:cubicBezTo>
                      <a:cubicBezTo>
                        <a:pt x="24" y="32"/>
                        <a:pt x="25" y="32"/>
                        <a:pt x="26" y="32"/>
                      </a:cubicBezTo>
                      <a:cubicBezTo>
                        <a:pt x="27" y="25"/>
                        <a:pt x="30" y="19"/>
                        <a:pt x="31" y="12"/>
                      </a:cubicBezTo>
                      <a:cubicBezTo>
                        <a:pt x="32" y="11"/>
                        <a:pt x="30" y="10"/>
                        <a:pt x="29" y="11"/>
                      </a:cubicBezTo>
                      <a:cubicBezTo>
                        <a:pt x="23" y="16"/>
                        <a:pt x="23" y="25"/>
                        <a:pt x="20" y="32"/>
                      </a:cubicBezTo>
                      <a:cubicBezTo>
                        <a:pt x="21" y="32"/>
                        <a:pt x="22" y="33"/>
                        <a:pt x="23" y="33"/>
                      </a:cubicBezTo>
                      <a:cubicBezTo>
                        <a:pt x="26" y="25"/>
                        <a:pt x="30" y="18"/>
                        <a:pt x="31" y="10"/>
                      </a:cubicBezTo>
                      <a:cubicBezTo>
                        <a:pt x="31" y="8"/>
                        <a:pt x="29" y="7"/>
                        <a:pt x="28" y="9"/>
                      </a:cubicBezTo>
                      <a:cubicBezTo>
                        <a:pt x="25" y="13"/>
                        <a:pt x="24" y="18"/>
                        <a:pt x="23" y="23"/>
                      </a:cubicBezTo>
                      <a:cubicBezTo>
                        <a:pt x="22" y="25"/>
                        <a:pt x="25" y="26"/>
                        <a:pt x="26" y="24"/>
                      </a:cubicBezTo>
                      <a:cubicBezTo>
                        <a:pt x="27" y="20"/>
                        <a:pt x="29" y="15"/>
                        <a:pt x="31" y="11"/>
                      </a:cubicBezTo>
                      <a:cubicBezTo>
                        <a:pt x="31" y="9"/>
                        <a:pt x="29" y="8"/>
                        <a:pt x="28" y="10"/>
                      </a:cubicBezTo>
                      <a:cubicBezTo>
                        <a:pt x="25" y="15"/>
                        <a:pt x="24" y="22"/>
                        <a:pt x="19" y="27"/>
                      </a:cubicBezTo>
                      <a:cubicBezTo>
                        <a:pt x="20" y="27"/>
                        <a:pt x="20" y="28"/>
                        <a:pt x="21" y="28"/>
                      </a:cubicBezTo>
                      <a:cubicBezTo>
                        <a:pt x="22" y="24"/>
                        <a:pt x="25" y="20"/>
                        <a:pt x="27" y="16"/>
                      </a:cubicBezTo>
                      <a:cubicBezTo>
                        <a:pt x="28" y="15"/>
                        <a:pt x="26" y="13"/>
                        <a:pt x="25" y="15"/>
                      </a:cubicBezTo>
                      <a:cubicBezTo>
                        <a:pt x="21" y="20"/>
                        <a:pt x="20" y="26"/>
                        <a:pt x="16" y="32"/>
                      </a:cubicBezTo>
                      <a:cubicBezTo>
                        <a:pt x="17" y="32"/>
                        <a:pt x="18" y="33"/>
                        <a:pt x="19" y="33"/>
                      </a:cubicBezTo>
                      <a:cubicBezTo>
                        <a:pt x="21" y="29"/>
                        <a:pt x="24" y="24"/>
                        <a:pt x="26" y="20"/>
                      </a:cubicBezTo>
                      <a:cubicBezTo>
                        <a:pt x="25" y="20"/>
                        <a:pt x="25" y="19"/>
                        <a:pt x="24" y="19"/>
                      </a:cubicBezTo>
                      <a:cubicBezTo>
                        <a:pt x="22" y="23"/>
                        <a:pt x="20" y="28"/>
                        <a:pt x="18" y="33"/>
                      </a:cubicBezTo>
                      <a:cubicBezTo>
                        <a:pt x="19" y="34"/>
                        <a:pt x="20" y="34"/>
                        <a:pt x="21" y="34"/>
                      </a:cubicBezTo>
                      <a:cubicBezTo>
                        <a:pt x="22" y="31"/>
                        <a:pt x="23" y="27"/>
                        <a:pt x="25" y="24"/>
                      </a:cubicBezTo>
                      <a:cubicBezTo>
                        <a:pt x="25" y="22"/>
                        <a:pt x="23" y="21"/>
                        <a:pt x="22" y="23"/>
                      </a:cubicBezTo>
                      <a:cubicBezTo>
                        <a:pt x="21" y="27"/>
                        <a:pt x="20" y="31"/>
                        <a:pt x="19" y="35"/>
                      </a:cubicBezTo>
                      <a:cubicBezTo>
                        <a:pt x="20" y="35"/>
                        <a:pt x="21" y="35"/>
                        <a:pt x="22" y="35"/>
                      </a:cubicBezTo>
                      <a:cubicBezTo>
                        <a:pt x="22" y="34"/>
                        <a:pt x="22" y="33"/>
                        <a:pt x="23" y="32"/>
                      </a:cubicBezTo>
                      <a:cubicBezTo>
                        <a:pt x="22" y="32"/>
                        <a:pt x="21" y="32"/>
                        <a:pt x="20" y="32"/>
                      </a:cubicBezTo>
                      <a:cubicBezTo>
                        <a:pt x="20" y="33"/>
                        <a:pt x="20" y="36"/>
                        <a:pt x="21" y="37"/>
                      </a:cubicBezTo>
                      <a:cubicBezTo>
                        <a:pt x="21" y="39"/>
                        <a:pt x="24" y="39"/>
                        <a:pt x="24" y="37"/>
                      </a:cubicBezTo>
                      <a:cubicBezTo>
                        <a:pt x="23" y="31"/>
                        <a:pt x="19" y="27"/>
                        <a:pt x="13" y="27"/>
                      </a:cubicBezTo>
                      <a:cubicBezTo>
                        <a:pt x="12" y="27"/>
                        <a:pt x="12" y="28"/>
                        <a:pt x="12" y="29"/>
                      </a:cubicBezTo>
                      <a:cubicBezTo>
                        <a:pt x="13" y="34"/>
                        <a:pt x="16" y="38"/>
                        <a:pt x="20" y="40"/>
                      </a:cubicBezTo>
                      <a:cubicBezTo>
                        <a:pt x="21" y="40"/>
                        <a:pt x="22" y="40"/>
                        <a:pt x="22" y="39"/>
                      </a:cubicBezTo>
                      <a:cubicBezTo>
                        <a:pt x="23" y="35"/>
                        <a:pt x="22" y="33"/>
                        <a:pt x="19" y="31"/>
                      </a:cubicBezTo>
                      <a:cubicBezTo>
                        <a:pt x="18" y="30"/>
                        <a:pt x="16" y="31"/>
                        <a:pt x="16" y="32"/>
                      </a:cubicBezTo>
                      <a:cubicBezTo>
                        <a:pt x="17" y="35"/>
                        <a:pt x="18" y="38"/>
                        <a:pt x="20" y="41"/>
                      </a:cubicBezTo>
                      <a:cubicBezTo>
                        <a:pt x="21" y="42"/>
                        <a:pt x="23" y="41"/>
                        <a:pt x="23" y="39"/>
                      </a:cubicBezTo>
                      <a:cubicBezTo>
                        <a:pt x="22" y="35"/>
                        <a:pt x="19" y="32"/>
                        <a:pt x="15" y="31"/>
                      </a:cubicBezTo>
                      <a:cubicBezTo>
                        <a:pt x="14" y="30"/>
                        <a:pt x="13" y="32"/>
                        <a:pt x="13" y="33"/>
                      </a:cubicBezTo>
                      <a:cubicBezTo>
                        <a:pt x="14" y="35"/>
                        <a:pt x="15" y="37"/>
                        <a:pt x="17" y="38"/>
                      </a:cubicBezTo>
                      <a:cubicBezTo>
                        <a:pt x="18" y="40"/>
                        <a:pt x="20" y="38"/>
                        <a:pt x="19" y="37"/>
                      </a:cubicBezTo>
                      <a:cubicBezTo>
                        <a:pt x="18" y="33"/>
                        <a:pt x="15" y="31"/>
                        <a:pt x="12" y="30"/>
                      </a:cubicBezTo>
                      <a:cubicBezTo>
                        <a:pt x="11" y="29"/>
                        <a:pt x="10" y="31"/>
                        <a:pt x="10" y="32"/>
                      </a:cubicBezTo>
                      <a:cubicBezTo>
                        <a:pt x="11" y="34"/>
                        <a:pt x="12" y="35"/>
                        <a:pt x="14" y="36"/>
                      </a:cubicBezTo>
                      <a:cubicBezTo>
                        <a:pt x="15" y="37"/>
                        <a:pt x="17" y="36"/>
                        <a:pt x="16" y="34"/>
                      </a:cubicBezTo>
                      <a:cubicBezTo>
                        <a:pt x="14" y="32"/>
                        <a:pt x="12" y="29"/>
                        <a:pt x="8" y="29"/>
                      </a:cubicBezTo>
                      <a:cubicBezTo>
                        <a:pt x="7" y="29"/>
                        <a:pt x="6" y="30"/>
                        <a:pt x="7" y="31"/>
                      </a:cubicBezTo>
                      <a:cubicBezTo>
                        <a:pt x="7" y="34"/>
                        <a:pt x="8" y="36"/>
                        <a:pt x="10" y="39"/>
                      </a:cubicBezTo>
                      <a:cubicBezTo>
                        <a:pt x="11" y="40"/>
                        <a:pt x="13" y="39"/>
                        <a:pt x="13" y="38"/>
                      </a:cubicBezTo>
                      <a:cubicBezTo>
                        <a:pt x="13" y="35"/>
                        <a:pt x="13" y="33"/>
                        <a:pt x="13" y="31"/>
                      </a:cubicBezTo>
                      <a:cubicBezTo>
                        <a:pt x="12" y="31"/>
                        <a:pt x="11" y="31"/>
                        <a:pt x="10" y="31"/>
                      </a:cubicBezTo>
                      <a:cubicBezTo>
                        <a:pt x="11" y="33"/>
                        <a:pt x="11" y="34"/>
                        <a:pt x="12" y="35"/>
                      </a:cubicBezTo>
                      <a:cubicBezTo>
                        <a:pt x="13" y="36"/>
                        <a:pt x="15" y="36"/>
                        <a:pt x="15" y="35"/>
                      </a:cubicBezTo>
                      <a:cubicBezTo>
                        <a:pt x="14" y="29"/>
                        <a:pt x="12" y="24"/>
                        <a:pt x="6" y="22"/>
                      </a:cubicBezTo>
                      <a:cubicBezTo>
                        <a:pt x="5" y="21"/>
                        <a:pt x="4" y="22"/>
                        <a:pt x="4" y="23"/>
                      </a:cubicBezTo>
                      <a:cubicBezTo>
                        <a:pt x="5" y="26"/>
                        <a:pt x="6" y="29"/>
                        <a:pt x="6" y="32"/>
                      </a:cubicBezTo>
                      <a:cubicBezTo>
                        <a:pt x="7" y="33"/>
                        <a:pt x="9" y="34"/>
                        <a:pt x="9" y="33"/>
                      </a:cubicBezTo>
                      <a:cubicBezTo>
                        <a:pt x="10" y="30"/>
                        <a:pt x="10" y="29"/>
                        <a:pt x="10" y="26"/>
                      </a:cubicBezTo>
                      <a:cubicBezTo>
                        <a:pt x="10" y="24"/>
                        <a:pt x="8" y="25"/>
                        <a:pt x="7" y="26"/>
                      </a:cubicBezTo>
                      <a:cubicBezTo>
                        <a:pt x="6" y="29"/>
                        <a:pt x="7" y="32"/>
                        <a:pt x="7" y="35"/>
                      </a:cubicBezTo>
                      <a:cubicBezTo>
                        <a:pt x="7" y="37"/>
                        <a:pt x="10" y="37"/>
                        <a:pt x="10" y="35"/>
                      </a:cubicBezTo>
                      <a:cubicBezTo>
                        <a:pt x="10" y="32"/>
                        <a:pt x="10" y="29"/>
                        <a:pt x="9" y="26"/>
                      </a:cubicBezTo>
                      <a:cubicBezTo>
                        <a:pt x="9" y="24"/>
                        <a:pt x="7" y="25"/>
                        <a:pt x="7" y="26"/>
                      </a:cubicBezTo>
                      <a:cubicBezTo>
                        <a:pt x="6" y="29"/>
                        <a:pt x="6" y="31"/>
                        <a:pt x="6" y="34"/>
                      </a:cubicBezTo>
                      <a:cubicBezTo>
                        <a:pt x="6" y="36"/>
                        <a:pt x="8" y="36"/>
                        <a:pt x="8" y="34"/>
                      </a:cubicBezTo>
                      <a:cubicBezTo>
                        <a:pt x="9" y="31"/>
                        <a:pt x="9" y="29"/>
                        <a:pt x="8" y="26"/>
                      </a:cubicBezTo>
                      <a:cubicBezTo>
                        <a:pt x="8" y="24"/>
                        <a:pt x="6" y="24"/>
                        <a:pt x="5" y="26"/>
                      </a:cubicBezTo>
                      <a:cubicBezTo>
                        <a:pt x="5" y="29"/>
                        <a:pt x="5" y="31"/>
                        <a:pt x="5" y="34"/>
                      </a:cubicBezTo>
                      <a:cubicBezTo>
                        <a:pt x="6" y="34"/>
                        <a:pt x="7" y="34"/>
                        <a:pt x="8" y="34"/>
                      </a:cubicBezTo>
                      <a:cubicBezTo>
                        <a:pt x="8" y="30"/>
                        <a:pt x="8" y="27"/>
                        <a:pt x="7" y="24"/>
                      </a:cubicBezTo>
                      <a:cubicBezTo>
                        <a:pt x="7" y="23"/>
                        <a:pt x="5" y="23"/>
                        <a:pt x="5" y="23"/>
                      </a:cubicBezTo>
                      <a:cubicBezTo>
                        <a:pt x="3" y="24"/>
                        <a:pt x="2" y="25"/>
                        <a:pt x="3" y="28"/>
                      </a:cubicBezTo>
                      <a:cubicBezTo>
                        <a:pt x="3" y="29"/>
                        <a:pt x="5" y="29"/>
                        <a:pt x="5" y="28"/>
                      </a:cubicBezTo>
                      <a:cubicBezTo>
                        <a:pt x="6" y="27"/>
                        <a:pt x="6" y="26"/>
                        <a:pt x="7" y="26"/>
                      </a:cubicBezTo>
                      <a:cubicBezTo>
                        <a:pt x="6" y="25"/>
                        <a:pt x="5" y="25"/>
                        <a:pt x="4" y="25"/>
                      </a:cubicBezTo>
                      <a:cubicBezTo>
                        <a:pt x="4" y="28"/>
                        <a:pt x="4" y="31"/>
                        <a:pt x="3" y="34"/>
                      </a:cubicBezTo>
                      <a:cubicBezTo>
                        <a:pt x="3" y="36"/>
                        <a:pt x="6" y="36"/>
                        <a:pt x="6" y="34"/>
                      </a:cubicBezTo>
                      <a:cubicBezTo>
                        <a:pt x="7" y="32"/>
                        <a:pt x="7" y="29"/>
                        <a:pt x="7" y="26"/>
                      </a:cubicBezTo>
                      <a:cubicBezTo>
                        <a:pt x="7" y="24"/>
                        <a:pt x="5" y="24"/>
                        <a:pt x="4" y="26"/>
                      </a:cubicBezTo>
                      <a:cubicBezTo>
                        <a:pt x="3" y="28"/>
                        <a:pt x="3" y="31"/>
                        <a:pt x="2" y="34"/>
                      </a:cubicBezTo>
                      <a:cubicBezTo>
                        <a:pt x="3" y="34"/>
                        <a:pt x="4" y="34"/>
                        <a:pt x="5" y="34"/>
                      </a:cubicBezTo>
                      <a:cubicBezTo>
                        <a:pt x="5" y="31"/>
                        <a:pt x="6" y="28"/>
                        <a:pt x="6" y="24"/>
                      </a:cubicBezTo>
                      <a:cubicBezTo>
                        <a:pt x="6" y="23"/>
                        <a:pt x="3" y="23"/>
                        <a:pt x="3" y="24"/>
                      </a:cubicBezTo>
                      <a:cubicBezTo>
                        <a:pt x="2" y="26"/>
                        <a:pt x="1" y="29"/>
                        <a:pt x="0" y="31"/>
                      </a:cubicBezTo>
                      <a:cubicBezTo>
                        <a:pt x="1" y="31"/>
                        <a:pt x="2" y="32"/>
                        <a:pt x="3" y="32"/>
                      </a:cubicBezTo>
                      <a:cubicBezTo>
                        <a:pt x="3" y="30"/>
                        <a:pt x="4" y="28"/>
                        <a:pt x="5" y="26"/>
                      </a:cubicBezTo>
                      <a:cubicBezTo>
                        <a:pt x="4" y="26"/>
                        <a:pt x="3" y="26"/>
                        <a:pt x="2" y="26"/>
                      </a:cubicBezTo>
                      <a:cubicBezTo>
                        <a:pt x="1" y="28"/>
                        <a:pt x="1" y="29"/>
                        <a:pt x="1" y="31"/>
                      </a:cubicBezTo>
                      <a:cubicBezTo>
                        <a:pt x="1" y="33"/>
                        <a:pt x="3" y="33"/>
                        <a:pt x="4" y="32"/>
                      </a:cubicBezTo>
                      <a:cubicBezTo>
                        <a:pt x="5" y="30"/>
                        <a:pt x="5" y="29"/>
                        <a:pt x="7" y="26"/>
                      </a:cubicBezTo>
                      <a:cubicBezTo>
                        <a:pt x="6" y="26"/>
                        <a:pt x="5" y="25"/>
                        <a:pt x="4" y="25"/>
                      </a:cubicBezTo>
                      <a:cubicBezTo>
                        <a:pt x="4" y="27"/>
                        <a:pt x="4" y="28"/>
                        <a:pt x="4" y="30"/>
                      </a:cubicBezTo>
                      <a:cubicBezTo>
                        <a:pt x="4" y="31"/>
                        <a:pt x="6" y="31"/>
                        <a:pt x="7" y="3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1" name="Freeform 306"/>
                <p:cNvSpPr>
                  <a:spLocks/>
                </p:cNvSpPr>
                <p:nvPr/>
              </p:nvSpPr>
              <p:spPr bwMode="auto">
                <a:xfrm>
                  <a:off x="933" y="1668"/>
                  <a:ext cx="30" cy="17"/>
                </a:xfrm>
                <a:custGeom>
                  <a:avLst/>
                  <a:gdLst>
                    <a:gd name="T0" fmla="*/ 3 w 44"/>
                    <a:gd name="T1" fmla="*/ 22 h 25"/>
                    <a:gd name="T2" fmla="*/ 19 w 44"/>
                    <a:gd name="T3" fmla="*/ 5 h 25"/>
                    <a:gd name="T4" fmla="*/ 32 w 44"/>
                    <a:gd name="T5" fmla="*/ 12 h 25"/>
                    <a:gd name="T6" fmla="*/ 41 w 44"/>
                    <a:gd name="T7" fmla="*/ 21 h 25"/>
                    <a:gd name="T8" fmla="*/ 42 w 44"/>
                    <a:gd name="T9" fmla="*/ 19 h 25"/>
                    <a:gd name="T10" fmla="*/ 41 w 44"/>
                    <a:gd name="T11" fmla="*/ 19 h 25"/>
                    <a:gd name="T12" fmla="*/ 42 w 44"/>
                    <a:gd name="T13" fmla="*/ 22 h 25"/>
                    <a:gd name="T14" fmla="*/ 43 w 44"/>
                    <a:gd name="T15" fmla="*/ 22 h 25"/>
                    <a:gd name="T16" fmla="*/ 44 w 44"/>
                    <a:gd name="T17" fmla="*/ 20 h 25"/>
                    <a:gd name="T18" fmla="*/ 33 w 44"/>
                    <a:gd name="T19" fmla="*/ 9 h 25"/>
                    <a:gd name="T20" fmla="*/ 22 w 44"/>
                    <a:gd name="T21" fmla="*/ 0 h 25"/>
                    <a:gd name="T22" fmla="*/ 14 w 44"/>
                    <a:gd name="T23" fmla="*/ 8 h 25"/>
                    <a:gd name="T24" fmla="*/ 0 w 44"/>
                    <a:gd name="T25" fmla="*/ 22 h 25"/>
                    <a:gd name="T26" fmla="*/ 0 w 44"/>
                    <a:gd name="T27" fmla="*/ 23 h 25"/>
                    <a:gd name="T28" fmla="*/ 0 w 44"/>
                    <a:gd name="T29" fmla="*/ 23 h 25"/>
                    <a:gd name="T30" fmla="*/ 3 w 44"/>
                    <a:gd name="T31" fmla="*/ 22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4" h="25">
                      <a:moveTo>
                        <a:pt x="3" y="22"/>
                      </a:moveTo>
                      <a:cubicBezTo>
                        <a:pt x="4" y="23"/>
                        <a:pt x="18" y="7"/>
                        <a:pt x="19" y="5"/>
                      </a:cubicBezTo>
                      <a:cubicBezTo>
                        <a:pt x="23" y="0"/>
                        <a:pt x="30" y="9"/>
                        <a:pt x="32" y="12"/>
                      </a:cubicBezTo>
                      <a:cubicBezTo>
                        <a:pt x="35" y="15"/>
                        <a:pt x="39" y="17"/>
                        <a:pt x="41" y="21"/>
                      </a:cubicBezTo>
                      <a:cubicBezTo>
                        <a:pt x="42" y="20"/>
                        <a:pt x="42" y="20"/>
                        <a:pt x="42" y="19"/>
                      </a:cubicBezTo>
                      <a:cubicBezTo>
                        <a:pt x="42" y="19"/>
                        <a:pt x="42" y="19"/>
                        <a:pt x="41" y="19"/>
                      </a:cubicBezTo>
                      <a:cubicBezTo>
                        <a:pt x="39" y="20"/>
                        <a:pt x="40" y="22"/>
                        <a:pt x="42" y="22"/>
                      </a:cubicBezTo>
                      <a:cubicBezTo>
                        <a:pt x="42" y="22"/>
                        <a:pt x="43" y="22"/>
                        <a:pt x="43" y="22"/>
                      </a:cubicBezTo>
                      <a:cubicBezTo>
                        <a:pt x="44" y="22"/>
                        <a:pt x="44" y="20"/>
                        <a:pt x="44" y="20"/>
                      </a:cubicBezTo>
                      <a:cubicBezTo>
                        <a:pt x="42" y="15"/>
                        <a:pt x="36" y="12"/>
                        <a:pt x="33" y="9"/>
                      </a:cubicBezTo>
                      <a:cubicBezTo>
                        <a:pt x="30" y="6"/>
                        <a:pt x="26" y="0"/>
                        <a:pt x="22" y="0"/>
                      </a:cubicBezTo>
                      <a:cubicBezTo>
                        <a:pt x="18" y="0"/>
                        <a:pt x="15" y="5"/>
                        <a:pt x="14" y="8"/>
                      </a:cubicBezTo>
                      <a:cubicBezTo>
                        <a:pt x="10" y="13"/>
                        <a:pt x="4" y="16"/>
                        <a:pt x="0" y="22"/>
                      </a:cubicBezTo>
                      <a:cubicBezTo>
                        <a:pt x="0" y="22"/>
                        <a:pt x="0" y="23"/>
                        <a:pt x="0" y="23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1" y="25"/>
                        <a:pt x="4" y="23"/>
                        <a:pt x="3" y="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2" name="Freeform 307"/>
                <p:cNvSpPr>
                  <a:spLocks/>
                </p:cNvSpPr>
                <p:nvPr/>
              </p:nvSpPr>
              <p:spPr bwMode="auto">
                <a:xfrm>
                  <a:off x="936" y="1677"/>
                  <a:ext cx="25" cy="22"/>
                </a:xfrm>
                <a:custGeom>
                  <a:avLst/>
                  <a:gdLst>
                    <a:gd name="T0" fmla="*/ 1 w 37"/>
                    <a:gd name="T1" fmla="*/ 6 h 33"/>
                    <a:gd name="T2" fmla="*/ 2 w 37"/>
                    <a:gd name="T3" fmla="*/ 31 h 33"/>
                    <a:gd name="T4" fmla="*/ 4 w 37"/>
                    <a:gd name="T5" fmla="*/ 33 h 33"/>
                    <a:gd name="T6" fmla="*/ 24 w 37"/>
                    <a:gd name="T7" fmla="*/ 32 h 33"/>
                    <a:gd name="T8" fmla="*/ 35 w 37"/>
                    <a:gd name="T9" fmla="*/ 30 h 33"/>
                    <a:gd name="T10" fmla="*/ 36 w 37"/>
                    <a:gd name="T11" fmla="*/ 19 h 33"/>
                    <a:gd name="T12" fmla="*/ 34 w 37"/>
                    <a:gd name="T13" fmla="*/ 2 h 33"/>
                    <a:gd name="T14" fmla="*/ 31 w 37"/>
                    <a:gd name="T15" fmla="*/ 3 h 33"/>
                    <a:gd name="T16" fmla="*/ 33 w 37"/>
                    <a:gd name="T17" fmla="*/ 27 h 33"/>
                    <a:gd name="T18" fmla="*/ 20 w 37"/>
                    <a:gd name="T19" fmla="*/ 29 h 33"/>
                    <a:gd name="T20" fmla="*/ 4 w 37"/>
                    <a:gd name="T21" fmla="*/ 30 h 33"/>
                    <a:gd name="T22" fmla="*/ 5 w 37"/>
                    <a:gd name="T23" fmla="*/ 31 h 33"/>
                    <a:gd name="T24" fmla="*/ 3 w 37"/>
                    <a:gd name="T25" fmla="*/ 5 h 33"/>
                    <a:gd name="T26" fmla="*/ 1 w 37"/>
                    <a:gd name="T27" fmla="*/ 6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7" h="33">
                      <a:moveTo>
                        <a:pt x="1" y="6"/>
                      </a:moveTo>
                      <a:cubicBezTo>
                        <a:pt x="2" y="14"/>
                        <a:pt x="2" y="23"/>
                        <a:pt x="2" y="31"/>
                      </a:cubicBezTo>
                      <a:cubicBezTo>
                        <a:pt x="3" y="32"/>
                        <a:pt x="3" y="33"/>
                        <a:pt x="4" y="33"/>
                      </a:cubicBezTo>
                      <a:cubicBezTo>
                        <a:pt x="11" y="33"/>
                        <a:pt x="17" y="32"/>
                        <a:pt x="24" y="32"/>
                      </a:cubicBezTo>
                      <a:cubicBezTo>
                        <a:pt x="27" y="32"/>
                        <a:pt x="32" y="33"/>
                        <a:pt x="35" y="30"/>
                      </a:cubicBezTo>
                      <a:cubicBezTo>
                        <a:pt x="37" y="27"/>
                        <a:pt x="36" y="22"/>
                        <a:pt x="36" y="19"/>
                      </a:cubicBezTo>
                      <a:cubicBezTo>
                        <a:pt x="36" y="13"/>
                        <a:pt x="36" y="8"/>
                        <a:pt x="34" y="2"/>
                      </a:cubicBezTo>
                      <a:cubicBezTo>
                        <a:pt x="33" y="0"/>
                        <a:pt x="30" y="1"/>
                        <a:pt x="31" y="3"/>
                      </a:cubicBezTo>
                      <a:cubicBezTo>
                        <a:pt x="33" y="10"/>
                        <a:pt x="35" y="20"/>
                        <a:pt x="33" y="27"/>
                      </a:cubicBezTo>
                      <a:cubicBezTo>
                        <a:pt x="32" y="31"/>
                        <a:pt x="22" y="29"/>
                        <a:pt x="20" y="29"/>
                      </a:cubicBezTo>
                      <a:cubicBezTo>
                        <a:pt x="14" y="29"/>
                        <a:pt x="9" y="30"/>
                        <a:pt x="4" y="30"/>
                      </a:cubicBezTo>
                      <a:cubicBezTo>
                        <a:pt x="4" y="30"/>
                        <a:pt x="5" y="31"/>
                        <a:pt x="5" y="31"/>
                      </a:cubicBezTo>
                      <a:cubicBezTo>
                        <a:pt x="5" y="22"/>
                        <a:pt x="5" y="14"/>
                        <a:pt x="3" y="5"/>
                      </a:cubicBezTo>
                      <a:cubicBezTo>
                        <a:pt x="3" y="3"/>
                        <a:pt x="0" y="4"/>
                        <a:pt x="1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3" name="Freeform 308"/>
                <p:cNvSpPr>
                  <a:spLocks/>
                </p:cNvSpPr>
                <p:nvPr/>
              </p:nvSpPr>
              <p:spPr bwMode="auto">
                <a:xfrm>
                  <a:off x="943" y="1681"/>
                  <a:ext cx="12" cy="17"/>
                </a:xfrm>
                <a:custGeom>
                  <a:avLst/>
                  <a:gdLst>
                    <a:gd name="T0" fmla="*/ 2 w 19"/>
                    <a:gd name="T1" fmla="*/ 24 h 26"/>
                    <a:gd name="T2" fmla="*/ 2 w 19"/>
                    <a:gd name="T3" fmla="*/ 24 h 26"/>
                    <a:gd name="T4" fmla="*/ 5 w 19"/>
                    <a:gd name="T5" fmla="*/ 24 h 26"/>
                    <a:gd name="T6" fmla="*/ 5 w 19"/>
                    <a:gd name="T7" fmla="*/ 14 h 26"/>
                    <a:gd name="T8" fmla="*/ 12 w 19"/>
                    <a:gd name="T9" fmla="*/ 7 h 26"/>
                    <a:gd name="T10" fmla="*/ 15 w 19"/>
                    <a:gd name="T11" fmla="*/ 24 h 26"/>
                    <a:gd name="T12" fmla="*/ 18 w 19"/>
                    <a:gd name="T13" fmla="*/ 24 h 26"/>
                    <a:gd name="T14" fmla="*/ 11 w 19"/>
                    <a:gd name="T15" fmla="*/ 3 h 26"/>
                    <a:gd name="T16" fmla="*/ 2 w 19"/>
                    <a:gd name="T17" fmla="*/ 24 h 26"/>
                    <a:gd name="T18" fmla="*/ 5 w 19"/>
                    <a:gd name="T19" fmla="*/ 24 h 26"/>
                    <a:gd name="T20" fmla="*/ 5 w 19"/>
                    <a:gd name="T21" fmla="*/ 24 h 26"/>
                    <a:gd name="T22" fmla="*/ 2 w 19"/>
                    <a:gd name="T23" fmla="*/ 24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9" h="26">
                      <a:moveTo>
                        <a:pt x="2" y="24"/>
                      </a:moveTo>
                      <a:cubicBezTo>
                        <a:pt x="2" y="24"/>
                        <a:pt x="2" y="24"/>
                        <a:pt x="2" y="24"/>
                      </a:cubicBezTo>
                      <a:cubicBezTo>
                        <a:pt x="2" y="26"/>
                        <a:pt x="5" y="26"/>
                        <a:pt x="5" y="24"/>
                      </a:cubicBezTo>
                      <a:cubicBezTo>
                        <a:pt x="5" y="21"/>
                        <a:pt x="5" y="17"/>
                        <a:pt x="5" y="14"/>
                      </a:cubicBezTo>
                      <a:cubicBezTo>
                        <a:pt x="5" y="10"/>
                        <a:pt x="7" y="2"/>
                        <a:pt x="12" y="7"/>
                      </a:cubicBezTo>
                      <a:cubicBezTo>
                        <a:pt x="16" y="11"/>
                        <a:pt x="15" y="19"/>
                        <a:pt x="15" y="24"/>
                      </a:cubicBezTo>
                      <a:cubicBezTo>
                        <a:pt x="15" y="26"/>
                        <a:pt x="18" y="26"/>
                        <a:pt x="18" y="24"/>
                      </a:cubicBezTo>
                      <a:cubicBezTo>
                        <a:pt x="18" y="19"/>
                        <a:pt x="19" y="5"/>
                        <a:pt x="11" y="3"/>
                      </a:cubicBezTo>
                      <a:cubicBezTo>
                        <a:pt x="0" y="0"/>
                        <a:pt x="2" y="19"/>
                        <a:pt x="2" y="24"/>
                      </a:cubicBezTo>
                      <a:cubicBezTo>
                        <a:pt x="2" y="26"/>
                        <a:pt x="5" y="26"/>
                        <a:pt x="5" y="24"/>
                      </a:cubicBezTo>
                      <a:cubicBezTo>
                        <a:pt x="5" y="24"/>
                        <a:pt x="5" y="24"/>
                        <a:pt x="5" y="24"/>
                      </a:cubicBezTo>
                      <a:cubicBezTo>
                        <a:pt x="5" y="22"/>
                        <a:pt x="2" y="22"/>
                        <a:pt x="2" y="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4" name="Freeform 309"/>
                <p:cNvSpPr>
                  <a:spLocks/>
                </p:cNvSpPr>
                <p:nvPr/>
              </p:nvSpPr>
              <p:spPr bwMode="auto">
                <a:xfrm>
                  <a:off x="945" y="1689"/>
                  <a:ext cx="4" cy="3"/>
                </a:xfrm>
                <a:custGeom>
                  <a:avLst/>
                  <a:gdLst>
                    <a:gd name="T0" fmla="*/ 4 w 5"/>
                    <a:gd name="T1" fmla="*/ 4 h 5"/>
                    <a:gd name="T2" fmla="*/ 4 w 5"/>
                    <a:gd name="T3" fmla="*/ 3 h 5"/>
                    <a:gd name="T4" fmla="*/ 2 w 5"/>
                    <a:gd name="T5" fmla="*/ 1 h 5"/>
                    <a:gd name="T6" fmla="*/ 2 w 5"/>
                    <a:gd name="T7" fmla="*/ 2 h 5"/>
                    <a:gd name="T8" fmla="*/ 4 w 5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5">
                      <a:moveTo>
                        <a:pt x="4" y="4"/>
                      </a:moveTo>
                      <a:cubicBezTo>
                        <a:pt x="4" y="4"/>
                        <a:pt x="4" y="3"/>
                        <a:pt x="4" y="3"/>
                      </a:cubicBezTo>
                      <a:cubicBezTo>
                        <a:pt x="5" y="2"/>
                        <a:pt x="3" y="0"/>
                        <a:pt x="2" y="1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0" y="3"/>
                        <a:pt x="2" y="5"/>
                        <a:pt x="4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5" name="Freeform 310"/>
                <p:cNvSpPr>
                  <a:spLocks/>
                </p:cNvSpPr>
                <p:nvPr/>
              </p:nvSpPr>
              <p:spPr bwMode="auto">
                <a:xfrm>
                  <a:off x="937" y="1676"/>
                  <a:ext cx="6" cy="7"/>
                </a:xfrm>
                <a:custGeom>
                  <a:avLst/>
                  <a:gdLst>
                    <a:gd name="T0" fmla="*/ 3 w 9"/>
                    <a:gd name="T1" fmla="*/ 10 h 11"/>
                    <a:gd name="T2" fmla="*/ 7 w 9"/>
                    <a:gd name="T3" fmla="*/ 3 h 11"/>
                    <a:gd name="T4" fmla="*/ 5 w 9"/>
                    <a:gd name="T5" fmla="*/ 2 h 11"/>
                    <a:gd name="T6" fmla="*/ 1 w 9"/>
                    <a:gd name="T7" fmla="*/ 8 h 11"/>
                    <a:gd name="T8" fmla="*/ 3 w 9"/>
                    <a:gd name="T9" fmla="*/ 1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1">
                      <a:moveTo>
                        <a:pt x="3" y="10"/>
                      </a:moveTo>
                      <a:cubicBezTo>
                        <a:pt x="4" y="7"/>
                        <a:pt x="6" y="5"/>
                        <a:pt x="7" y="3"/>
                      </a:cubicBezTo>
                      <a:cubicBezTo>
                        <a:pt x="9" y="2"/>
                        <a:pt x="6" y="0"/>
                        <a:pt x="5" y="2"/>
                      </a:cubicBezTo>
                      <a:cubicBezTo>
                        <a:pt x="3" y="4"/>
                        <a:pt x="2" y="6"/>
                        <a:pt x="1" y="8"/>
                      </a:cubicBezTo>
                      <a:cubicBezTo>
                        <a:pt x="0" y="10"/>
                        <a:pt x="2" y="11"/>
                        <a:pt x="3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6" name="Freeform 311"/>
                <p:cNvSpPr>
                  <a:spLocks/>
                </p:cNvSpPr>
                <p:nvPr/>
              </p:nvSpPr>
              <p:spPr bwMode="auto">
                <a:xfrm>
                  <a:off x="936" y="1671"/>
                  <a:ext cx="13" cy="16"/>
                </a:xfrm>
                <a:custGeom>
                  <a:avLst/>
                  <a:gdLst>
                    <a:gd name="T0" fmla="*/ 4 w 19"/>
                    <a:gd name="T1" fmla="*/ 22 h 24"/>
                    <a:gd name="T2" fmla="*/ 17 w 19"/>
                    <a:gd name="T3" fmla="*/ 3 h 24"/>
                    <a:gd name="T4" fmla="*/ 15 w 19"/>
                    <a:gd name="T5" fmla="*/ 2 h 24"/>
                    <a:gd name="T6" fmla="*/ 1 w 19"/>
                    <a:gd name="T7" fmla="*/ 21 h 24"/>
                    <a:gd name="T8" fmla="*/ 4 w 19"/>
                    <a:gd name="T9" fmla="*/ 2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" h="24">
                      <a:moveTo>
                        <a:pt x="4" y="22"/>
                      </a:moveTo>
                      <a:cubicBezTo>
                        <a:pt x="8" y="16"/>
                        <a:pt x="13" y="9"/>
                        <a:pt x="17" y="3"/>
                      </a:cubicBezTo>
                      <a:cubicBezTo>
                        <a:pt x="19" y="1"/>
                        <a:pt x="16" y="0"/>
                        <a:pt x="15" y="2"/>
                      </a:cubicBezTo>
                      <a:cubicBezTo>
                        <a:pt x="10" y="8"/>
                        <a:pt x="6" y="14"/>
                        <a:pt x="1" y="21"/>
                      </a:cubicBezTo>
                      <a:cubicBezTo>
                        <a:pt x="0" y="22"/>
                        <a:pt x="3" y="24"/>
                        <a:pt x="4" y="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7" name="Freeform 312"/>
                <p:cNvSpPr>
                  <a:spLocks/>
                </p:cNvSpPr>
                <p:nvPr/>
              </p:nvSpPr>
              <p:spPr bwMode="auto">
                <a:xfrm>
                  <a:off x="939" y="1671"/>
                  <a:ext cx="11" cy="16"/>
                </a:xfrm>
                <a:custGeom>
                  <a:avLst/>
                  <a:gdLst>
                    <a:gd name="T0" fmla="*/ 4 w 17"/>
                    <a:gd name="T1" fmla="*/ 22 h 24"/>
                    <a:gd name="T2" fmla="*/ 15 w 17"/>
                    <a:gd name="T3" fmla="*/ 3 h 24"/>
                    <a:gd name="T4" fmla="*/ 13 w 17"/>
                    <a:gd name="T5" fmla="*/ 1 h 24"/>
                    <a:gd name="T6" fmla="*/ 1 w 17"/>
                    <a:gd name="T7" fmla="*/ 21 h 24"/>
                    <a:gd name="T8" fmla="*/ 4 w 17"/>
                    <a:gd name="T9" fmla="*/ 2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24">
                      <a:moveTo>
                        <a:pt x="4" y="22"/>
                      </a:moveTo>
                      <a:cubicBezTo>
                        <a:pt x="6" y="15"/>
                        <a:pt x="11" y="9"/>
                        <a:pt x="15" y="3"/>
                      </a:cubicBezTo>
                      <a:cubicBezTo>
                        <a:pt x="17" y="1"/>
                        <a:pt x="14" y="0"/>
                        <a:pt x="13" y="1"/>
                      </a:cubicBezTo>
                      <a:cubicBezTo>
                        <a:pt x="8" y="7"/>
                        <a:pt x="3" y="14"/>
                        <a:pt x="1" y="21"/>
                      </a:cubicBezTo>
                      <a:cubicBezTo>
                        <a:pt x="0" y="23"/>
                        <a:pt x="3" y="24"/>
                        <a:pt x="4" y="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8" name="Freeform 313"/>
                <p:cNvSpPr>
                  <a:spLocks/>
                </p:cNvSpPr>
                <p:nvPr/>
              </p:nvSpPr>
              <p:spPr bwMode="auto">
                <a:xfrm>
                  <a:off x="939" y="1671"/>
                  <a:ext cx="12" cy="18"/>
                </a:xfrm>
                <a:custGeom>
                  <a:avLst/>
                  <a:gdLst>
                    <a:gd name="T0" fmla="*/ 3 w 19"/>
                    <a:gd name="T1" fmla="*/ 26 h 27"/>
                    <a:gd name="T2" fmla="*/ 8 w 19"/>
                    <a:gd name="T3" fmla="*/ 17 h 27"/>
                    <a:gd name="T4" fmla="*/ 18 w 19"/>
                    <a:gd name="T5" fmla="*/ 3 h 27"/>
                    <a:gd name="T6" fmla="*/ 16 w 19"/>
                    <a:gd name="T7" fmla="*/ 1 h 27"/>
                    <a:gd name="T8" fmla="*/ 7 w 19"/>
                    <a:gd name="T9" fmla="*/ 14 h 27"/>
                    <a:gd name="T10" fmla="*/ 1 w 19"/>
                    <a:gd name="T11" fmla="*/ 23 h 27"/>
                    <a:gd name="T12" fmla="*/ 3 w 19"/>
                    <a:gd name="T13" fmla="*/ 26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9" h="27">
                      <a:moveTo>
                        <a:pt x="3" y="26"/>
                      </a:moveTo>
                      <a:cubicBezTo>
                        <a:pt x="6" y="24"/>
                        <a:pt x="7" y="20"/>
                        <a:pt x="8" y="17"/>
                      </a:cubicBezTo>
                      <a:cubicBezTo>
                        <a:pt x="11" y="12"/>
                        <a:pt x="15" y="7"/>
                        <a:pt x="18" y="3"/>
                      </a:cubicBezTo>
                      <a:cubicBezTo>
                        <a:pt x="19" y="1"/>
                        <a:pt x="17" y="0"/>
                        <a:pt x="16" y="1"/>
                      </a:cubicBezTo>
                      <a:cubicBezTo>
                        <a:pt x="13" y="5"/>
                        <a:pt x="10" y="10"/>
                        <a:pt x="7" y="14"/>
                      </a:cubicBezTo>
                      <a:cubicBezTo>
                        <a:pt x="5" y="17"/>
                        <a:pt x="4" y="21"/>
                        <a:pt x="1" y="23"/>
                      </a:cubicBezTo>
                      <a:cubicBezTo>
                        <a:pt x="0" y="24"/>
                        <a:pt x="1" y="27"/>
                        <a:pt x="3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9" name="Freeform 314"/>
                <p:cNvSpPr>
                  <a:spLocks/>
                </p:cNvSpPr>
                <p:nvPr/>
              </p:nvSpPr>
              <p:spPr bwMode="auto">
                <a:xfrm>
                  <a:off x="941" y="1672"/>
                  <a:ext cx="12" cy="17"/>
                </a:xfrm>
                <a:custGeom>
                  <a:avLst/>
                  <a:gdLst>
                    <a:gd name="T0" fmla="*/ 4 w 17"/>
                    <a:gd name="T1" fmla="*/ 23 h 25"/>
                    <a:gd name="T2" fmla="*/ 16 w 17"/>
                    <a:gd name="T3" fmla="*/ 3 h 25"/>
                    <a:gd name="T4" fmla="*/ 13 w 17"/>
                    <a:gd name="T5" fmla="*/ 2 h 25"/>
                    <a:gd name="T6" fmla="*/ 1 w 17"/>
                    <a:gd name="T7" fmla="*/ 22 h 25"/>
                    <a:gd name="T8" fmla="*/ 4 w 17"/>
                    <a:gd name="T9" fmla="*/ 23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25">
                      <a:moveTo>
                        <a:pt x="4" y="23"/>
                      </a:moveTo>
                      <a:cubicBezTo>
                        <a:pt x="6" y="16"/>
                        <a:pt x="12" y="10"/>
                        <a:pt x="16" y="3"/>
                      </a:cubicBezTo>
                      <a:cubicBezTo>
                        <a:pt x="17" y="2"/>
                        <a:pt x="14" y="0"/>
                        <a:pt x="13" y="2"/>
                      </a:cubicBezTo>
                      <a:cubicBezTo>
                        <a:pt x="9" y="9"/>
                        <a:pt x="3" y="15"/>
                        <a:pt x="1" y="22"/>
                      </a:cubicBezTo>
                      <a:cubicBezTo>
                        <a:pt x="0" y="24"/>
                        <a:pt x="3" y="25"/>
                        <a:pt x="4" y="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0" name="Freeform 315"/>
                <p:cNvSpPr>
                  <a:spLocks/>
                </p:cNvSpPr>
                <p:nvPr/>
              </p:nvSpPr>
              <p:spPr bwMode="auto">
                <a:xfrm>
                  <a:off x="945" y="1675"/>
                  <a:ext cx="10" cy="10"/>
                </a:xfrm>
                <a:custGeom>
                  <a:avLst/>
                  <a:gdLst>
                    <a:gd name="T0" fmla="*/ 3 w 14"/>
                    <a:gd name="T1" fmla="*/ 14 h 15"/>
                    <a:gd name="T2" fmla="*/ 12 w 14"/>
                    <a:gd name="T3" fmla="*/ 3 h 15"/>
                    <a:gd name="T4" fmla="*/ 10 w 14"/>
                    <a:gd name="T5" fmla="*/ 1 h 15"/>
                    <a:gd name="T6" fmla="*/ 1 w 14"/>
                    <a:gd name="T7" fmla="*/ 12 h 15"/>
                    <a:gd name="T8" fmla="*/ 3 w 14"/>
                    <a:gd name="T9" fmla="*/ 14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" h="15">
                      <a:moveTo>
                        <a:pt x="3" y="14"/>
                      </a:moveTo>
                      <a:cubicBezTo>
                        <a:pt x="6" y="10"/>
                        <a:pt x="9" y="6"/>
                        <a:pt x="12" y="3"/>
                      </a:cubicBezTo>
                      <a:cubicBezTo>
                        <a:pt x="14" y="2"/>
                        <a:pt x="12" y="0"/>
                        <a:pt x="10" y="1"/>
                      </a:cubicBezTo>
                      <a:cubicBezTo>
                        <a:pt x="7" y="4"/>
                        <a:pt x="4" y="8"/>
                        <a:pt x="1" y="12"/>
                      </a:cubicBezTo>
                      <a:cubicBezTo>
                        <a:pt x="0" y="13"/>
                        <a:pt x="2" y="15"/>
                        <a:pt x="3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1" name="Freeform 316"/>
                <p:cNvSpPr>
                  <a:spLocks/>
                </p:cNvSpPr>
                <p:nvPr/>
              </p:nvSpPr>
              <p:spPr bwMode="auto">
                <a:xfrm>
                  <a:off x="947" y="1675"/>
                  <a:ext cx="10" cy="9"/>
                </a:xfrm>
                <a:custGeom>
                  <a:avLst/>
                  <a:gdLst>
                    <a:gd name="T0" fmla="*/ 4 w 14"/>
                    <a:gd name="T1" fmla="*/ 13 h 14"/>
                    <a:gd name="T2" fmla="*/ 13 w 14"/>
                    <a:gd name="T3" fmla="*/ 3 h 14"/>
                    <a:gd name="T4" fmla="*/ 10 w 14"/>
                    <a:gd name="T5" fmla="*/ 1 h 14"/>
                    <a:gd name="T6" fmla="*/ 2 w 14"/>
                    <a:gd name="T7" fmla="*/ 11 h 14"/>
                    <a:gd name="T8" fmla="*/ 4 w 14"/>
                    <a:gd name="T9" fmla="*/ 1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" h="14">
                      <a:moveTo>
                        <a:pt x="4" y="13"/>
                      </a:moveTo>
                      <a:cubicBezTo>
                        <a:pt x="7" y="10"/>
                        <a:pt x="9" y="6"/>
                        <a:pt x="13" y="3"/>
                      </a:cubicBezTo>
                      <a:cubicBezTo>
                        <a:pt x="14" y="2"/>
                        <a:pt x="12" y="0"/>
                        <a:pt x="10" y="1"/>
                      </a:cubicBezTo>
                      <a:cubicBezTo>
                        <a:pt x="7" y="4"/>
                        <a:pt x="5" y="8"/>
                        <a:pt x="2" y="11"/>
                      </a:cubicBezTo>
                      <a:cubicBezTo>
                        <a:pt x="0" y="12"/>
                        <a:pt x="2" y="14"/>
                        <a:pt x="4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2" name="Freeform 317"/>
                <p:cNvSpPr>
                  <a:spLocks/>
                </p:cNvSpPr>
                <p:nvPr/>
              </p:nvSpPr>
              <p:spPr bwMode="auto">
                <a:xfrm>
                  <a:off x="950" y="1677"/>
                  <a:ext cx="7" cy="8"/>
                </a:xfrm>
                <a:custGeom>
                  <a:avLst/>
                  <a:gdLst>
                    <a:gd name="T0" fmla="*/ 1 w 10"/>
                    <a:gd name="T1" fmla="*/ 10 h 11"/>
                    <a:gd name="T2" fmla="*/ 5 w 10"/>
                    <a:gd name="T3" fmla="*/ 8 h 11"/>
                    <a:gd name="T4" fmla="*/ 9 w 10"/>
                    <a:gd name="T5" fmla="*/ 3 h 11"/>
                    <a:gd name="T6" fmla="*/ 7 w 10"/>
                    <a:gd name="T7" fmla="*/ 2 h 11"/>
                    <a:gd name="T8" fmla="*/ 4 w 10"/>
                    <a:gd name="T9" fmla="*/ 5 h 11"/>
                    <a:gd name="T10" fmla="*/ 3 w 10"/>
                    <a:gd name="T11" fmla="*/ 6 h 11"/>
                    <a:gd name="T12" fmla="*/ 2 w 10"/>
                    <a:gd name="T13" fmla="*/ 7 h 11"/>
                    <a:gd name="T14" fmla="*/ 3 w 10"/>
                    <a:gd name="T15" fmla="*/ 7 h 11"/>
                    <a:gd name="T16" fmla="*/ 1 w 10"/>
                    <a:gd name="T17" fmla="*/ 1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0" h="11">
                      <a:moveTo>
                        <a:pt x="1" y="10"/>
                      </a:moveTo>
                      <a:cubicBezTo>
                        <a:pt x="3" y="11"/>
                        <a:pt x="4" y="9"/>
                        <a:pt x="5" y="8"/>
                      </a:cubicBezTo>
                      <a:cubicBezTo>
                        <a:pt x="7" y="7"/>
                        <a:pt x="8" y="5"/>
                        <a:pt x="9" y="3"/>
                      </a:cubicBezTo>
                      <a:cubicBezTo>
                        <a:pt x="10" y="2"/>
                        <a:pt x="8" y="0"/>
                        <a:pt x="7" y="2"/>
                      </a:cubicBezTo>
                      <a:cubicBezTo>
                        <a:pt x="6" y="3"/>
                        <a:pt x="5" y="4"/>
                        <a:pt x="4" y="5"/>
                      </a:cubicBezTo>
                      <a:cubicBezTo>
                        <a:pt x="4" y="5"/>
                        <a:pt x="3" y="6"/>
                        <a:pt x="3" y="6"/>
                      </a:cubicBezTo>
                      <a:cubicBezTo>
                        <a:pt x="2" y="7"/>
                        <a:pt x="2" y="7"/>
                        <a:pt x="2" y="7"/>
                      </a:cubicBezTo>
                      <a:cubicBezTo>
                        <a:pt x="1" y="8"/>
                        <a:pt x="2" y="7"/>
                        <a:pt x="3" y="7"/>
                      </a:cubicBezTo>
                      <a:cubicBezTo>
                        <a:pt x="1" y="6"/>
                        <a:pt x="0" y="9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3" name="Freeform 318"/>
                <p:cNvSpPr>
                  <a:spLocks/>
                </p:cNvSpPr>
                <p:nvPr/>
              </p:nvSpPr>
              <p:spPr bwMode="auto">
                <a:xfrm>
                  <a:off x="950" y="1679"/>
                  <a:ext cx="8" cy="8"/>
                </a:xfrm>
                <a:custGeom>
                  <a:avLst/>
                  <a:gdLst>
                    <a:gd name="T0" fmla="*/ 4 w 12"/>
                    <a:gd name="T1" fmla="*/ 11 h 13"/>
                    <a:gd name="T2" fmla="*/ 11 w 12"/>
                    <a:gd name="T3" fmla="*/ 4 h 13"/>
                    <a:gd name="T4" fmla="*/ 8 w 12"/>
                    <a:gd name="T5" fmla="*/ 2 h 13"/>
                    <a:gd name="T6" fmla="*/ 1 w 12"/>
                    <a:gd name="T7" fmla="*/ 10 h 13"/>
                    <a:gd name="T8" fmla="*/ 4 w 12"/>
                    <a:gd name="T9" fmla="*/ 11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3">
                      <a:moveTo>
                        <a:pt x="4" y="11"/>
                      </a:moveTo>
                      <a:cubicBezTo>
                        <a:pt x="6" y="9"/>
                        <a:pt x="8" y="6"/>
                        <a:pt x="11" y="4"/>
                      </a:cubicBezTo>
                      <a:cubicBezTo>
                        <a:pt x="12" y="2"/>
                        <a:pt x="10" y="0"/>
                        <a:pt x="8" y="2"/>
                      </a:cubicBezTo>
                      <a:cubicBezTo>
                        <a:pt x="6" y="4"/>
                        <a:pt x="4" y="7"/>
                        <a:pt x="1" y="10"/>
                      </a:cubicBezTo>
                      <a:cubicBezTo>
                        <a:pt x="0" y="12"/>
                        <a:pt x="3" y="13"/>
                        <a:pt x="4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4" name="Freeform 319"/>
                <p:cNvSpPr>
                  <a:spLocks/>
                </p:cNvSpPr>
                <p:nvPr/>
              </p:nvSpPr>
              <p:spPr bwMode="auto">
                <a:xfrm>
                  <a:off x="951" y="1681"/>
                  <a:ext cx="8" cy="8"/>
                </a:xfrm>
                <a:custGeom>
                  <a:avLst/>
                  <a:gdLst>
                    <a:gd name="T0" fmla="*/ 2 w 11"/>
                    <a:gd name="T1" fmla="*/ 10 h 11"/>
                    <a:gd name="T2" fmla="*/ 10 w 11"/>
                    <a:gd name="T3" fmla="*/ 3 h 11"/>
                    <a:gd name="T4" fmla="*/ 8 w 11"/>
                    <a:gd name="T5" fmla="*/ 1 h 11"/>
                    <a:gd name="T6" fmla="*/ 2 w 11"/>
                    <a:gd name="T7" fmla="*/ 7 h 11"/>
                    <a:gd name="T8" fmla="*/ 2 w 11"/>
                    <a:gd name="T9" fmla="*/ 1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2" y="10"/>
                      </a:moveTo>
                      <a:cubicBezTo>
                        <a:pt x="6" y="9"/>
                        <a:pt x="8" y="6"/>
                        <a:pt x="10" y="3"/>
                      </a:cubicBezTo>
                      <a:cubicBezTo>
                        <a:pt x="11" y="2"/>
                        <a:pt x="9" y="0"/>
                        <a:pt x="8" y="1"/>
                      </a:cubicBezTo>
                      <a:cubicBezTo>
                        <a:pt x="6" y="3"/>
                        <a:pt x="4" y="6"/>
                        <a:pt x="2" y="7"/>
                      </a:cubicBezTo>
                      <a:cubicBezTo>
                        <a:pt x="0" y="8"/>
                        <a:pt x="1" y="11"/>
                        <a:pt x="2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5" name="Freeform 320"/>
                <p:cNvSpPr>
                  <a:spLocks/>
                </p:cNvSpPr>
                <p:nvPr/>
              </p:nvSpPr>
              <p:spPr bwMode="auto">
                <a:xfrm>
                  <a:off x="953" y="1684"/>
                  <a:ext cx="6" cy="6"/>
                </a:xfrm>
                <a:custGeom>
                  <a:avLst/>
                  <a:gdLst>
                    <a:gd name="T0" fmla="*/ 3 w 8"/>
                    <a:gd name="T1" fmla="*/ 8 h 9"/>
                    <a:gd name="T2" fmla="*/ 7 w 8"/>
                    <a:gd name="T3" fmla="*/ 3 h 9"/>
                    <a:gd name="T4" fmla="*/ 5 w 8"/>
                    <a:gd name="T5" fmla="*/ 2 h 9"/>
                    <a:gd name="T6" fmla="*/ 1 w 8"/>
                    <a:gd name="T7" fmla="*/ 6 h 9"/>
                    <a:gd name="T8" fmla="*/ 3 w 8"/>
                    <a:gd name="T9" fmla="*/ 8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9">
                      <a:moveTo>
                        <a:pt x="3" y="8"/>
                      </a:moveTo>
                      <a:cubicBezTo>
                        <a:pt x="5" y="6"/>
                        <a:pt x="6" y="5"/>
                        <a:pt x="7" y="3"/>
                      </a:cubicBezTo>
                      <a:cubicBezTo>
                        <a:pt x="8" y="2"/>
                        <a:pt x="6" y="0"/>
                        <a:pt x="5" y="2"/>
                      </a:cubicBezTo>
                      <a:cubicBezTo>
                        <a:pt x="4" y="3"/>
                        <a:pt x="2" y="4"/>
                        <a:pt x="1" y="6"/>
                      </a:cubicBezTo>
                      <a:cubicBezTo>
                        <a:pt x="0" y="7"/>
                        <a:pt x="2" y="9"/>
                        <a:pt x="3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6" name="Freeform 321"/>
                <p:cNvSpPr>
                  <a:spLocks/>
                </p:cNvSpPr>
                <p:nvPr/>
              </p:nvSpPr>
              <p:spPr bwMode="auto">
                <a:xfrm>
                  <a:off x="953" y="1687"/>
                  <a:ext cx="6" cy="6"/>
                </a:xfrm>
                <a:custGeom>
                  <a:avLst/>
                  <a:gdLst>
                    <a:gd name="T0" fmla="*/ 3 w 9"/>
                    <a:gd name="T1" fmla="*/ 8 h 9"/>
                    <a:gd name="T2" fmla="*/ 7 w 9"/>
                    <a:gd name="T3" fmla="*/ 3 h 9"/>
                    <a:gd name="T4" fmla="*/ 5 w 9"/>
                    <a:gd name="T5" fmla="*/ 1 h 9"/>
                    <a:gd name="T6" fmla="*/ 1 w 9"/>
                    <a:gd name="T7" fmla="*/ 5 h 9"/>
                    <a:gd name="T8" fmla="*/ 3 w 9"/>
                    <a:gd name="T9" fmla="*/ 8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9">
                      <a:moveTo>
                        <a:pt x="3" y="8"/>
                      </a:moveTo>
                      <a:cubicBezTo>
                        <a:pt x="5" y="7"/>
                        <a:pt x="6" y="5"/>
                        <a:pt x="7" y="3"/>
                      </a:cubicBezTo>
                      <a:cubicBezTo>
                        <a:pt x="9" y="2"/>
                        <a:pt x="6" y="0"/>
                        <a:pt x="5" y="1"/>
                      </a:cubicBezTo>
                      <a:cubicBezTo>
                        <a:pt x="4" y="3"/>
                        <a:pt x="3" y="4"/>
                        <a:pt x="1" y="5"/>
                      </a:cubicBezTo>
                      <a:cubicBezTo>
                        <a:pt x="0" y="6"/>
                        <a:pt x="1" y="9"/>
                        <a:pt x="3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7" name="Freeform 322"/>
                <p:cNvSpPr>
                  <a:spLocks/>
                </p:cNvSpPr>
                <p:nvPr/>
              </p:nvSpPr>
              <p:spPr bwMode="auto">
                <a:xfrm>
                  <a:off x="953" y="1689"/>
                  <a:ext cx="6" cy="6"/>
                </a:xfrm>
                <a:custGeom>
                  <a:avLst/>
                  <a:gdLst>
                    <a:gd name="T0" fmla="*/ 4 w 10"/>
                    <a:gd name="T1" fmla="*/ 8 h 9"/>
                    <a:gd name="T2" fmla="*/ 8 w 10"/>
                    <a:gd name="T3" fmla="*/ 3 h 9"/>
                    <a:gd name="T4" fmla="*/ 6 w 10"/>
                    <a:gd name="T5" fmla="*/ 1 h 9"/>
                    <a:gd name="T6" fmla="*/ 2 w 10"/>
                    <a:gd name="T7" fmla="*/ 6 h 9"/>
                    <a:gd name="T8" fmla="*/ 4 w 10"/>
                    <a:gd name="T9" fmla="*/ 8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9">
                      <a:moveTo>
                        <a:pt x="4" y="8"/>
                      </a:moveTo>
                      <a:cubicBezTo>
                        <a:pt x="5" y="7"/>
                        <a:pt x="7" y="5"/>
                        <a:pt x="8" y="3"/>
                      </a:cubicBezTo>
                      <a:cubicBezTo>
                        <a:pt x="10" y="2"/>
                        <a:pt x="8" y="0"/>
                        <a:pt x="6" y="1"/>
                      </a:cubicBezTo>
                      <a:cubicBezTo>
                        <a:pt x="5" y="3"/>
                        <a:pt x="3" y="5"/>
                        <a:pt x="2" y="6"/>
                      </a:cubicBezTo>
                      <a:cubicBezTo>
                        <a:pt x="0" y="7"/>
                        <a:pt x="2" y="9"/>
                        <a:pt x="4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8" name="Freeform 323"/>
                <p:cNvSpPr>
                  <a:spLocks/>
                </p:cNvSpPr>
                <p:nvPr/>
              </p:nvSpPr>
              <p:spPr bwMode="auto">
                <a:xfrm>
                  <a:off x="953" y="1693"/>
                  <a:ext cx="4" cy="5"/>
                </a:xfrm>
                <a:custGeom>
                  <a:avLst/>
                  <a:gdLst>
                    <a:gd name="T0" fmla="*/ 4 w 7"/>
                    <a:gd name="T1" fmla="*/ 6 h 8"/>
                    <a:gd name="T2" fmla="*/ 6 w 7"/>
                    <a:gd name="T3" fmla="*/ 3 h 8"/>
                    <a:gd name="T4" fmla="*/ 4 w 7"/>
                    <a:gd name="T5" fmla="*/ 2 h 8"/>
                    <a:gd name="T6" fmla="*/ 2 w 7"/>
                    <a:gd name="T7" fmla="*/ 4 h 8"/>
                    <a:gd name="T8" fmla="*/ 4 w 7"/>
                    <a:gd name="T9" fmla="*/ 6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8">
                      <a:moveTo>
                        <a:pt x="4" y="6"/>
                      </a:moveTo>
                      <a:cubicBezTo>
                        <a:pt x="5" y="5"/>
                        <a:pt x="6" y="4"/>
                        <a:pt x="6" y="3"/>
                      </a:cubicBezTo>
                      <a:cubicBezTo>
                        <a:pt x="7" y="2"/>
                        <a:pt x="5" y="0"/>
                        <a:pt x="4" y="2"/>
                      </a:cubicBezTo>
                      <a:cubicBezTo>
                        <a:pt x="3" y="3"/>
                        <a:pt x="2" y="4"/>
                        <a:pt x="2" y="4"/>
                      </a:cubicBezTo>
                      <a:cubicBezTo>
                        <a:pt x="0" y="6"/>
                        <a:pt x="2" y="8"/>
                        <a:pt x="4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9" name="Freeform 324"/>
                <p:cNvSpPr>
                  <a:spLocks/>
                </p:cNvSpPr>
                <p:nvPr/>
              </p:nvSpPr>
              <p:spPr bwMode="auto">
                <a:xfrm>
                  <a:off x="937" y="1687"/>
                  <a:ext cx="6" cy="6"/>
                </a:xfrm>
                <a:custGeom>
                  <a:avLst/>
                  <a:gdLst>
                    <a:gd name="T0" fmla="*/ 4 w 8"/>
                    <a:gd name="T1" fmla="*/ 6 h 8"/>
                    <a:gd name="T2" fmla="*/ 7 w 8"/>
                    <a:gd name="T3" fmla="*/ 3 h 8"/>
                    <a:gd name="T4" fmla="*/ 5 w 8"/>
                    <a:gd name="T5" fmla="*/ 1 h 8"/>
                    <a:gd name="T6" fmla="*/ 2 w 8"/>
                    <a:gd name="T7" fmla="*/ 4 h 8"/>
                    <a:gd name="T8" fmla="*/ 4 w 8"/>
                    <a:gd name="T9" fmla="*/ 6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8">
                      <a:moveTo>
                        <a:pt x="4" y="6"/>
                      </a:moveTo>
                      <a:cubicBezTo>
                        <a:pt x="5" y="5"/>
                        <a:pt x="6" y="4"/>
                        <a:pt x="7" y="3"/>
                      </a:cubicBezTo>
                      <a:cubicBezTo>
                        <a:pt x="8" y="2"/>
                        <a:pt x="6" y="0"/>
                        <a:pt x="5" y="1"/>
                      </a:cubicBezTo>
                      <a:cubicBezTo>
                        <a:pt x="4" y="2"/>
                        <a:pt x="3" y="3"/>
                        <a:pt x="2" y="4"/>
                      </a:cubicBezTo>
                      <a:cubicBezTo>
                        <a:pt x="0" y="6"/>
                        <a:pt x="3" y="8"/>
                        <a:pt x="4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0" name="Freeform 325"/>
                <p:cNvSpPr>
                  <a:spLocks/>
                </p:cNvSpPr>
                <p:nvPr/>
              </p:nvSpPr>
              <p:spPr bwMode="auto">
                <a:xfrm>
                  <a:off x="937" y="1689"/>
                  <a:ext cx="6" cy="8"/>
                </a:xfrm>
                <a:custGeom>
                  <a:avLst/>
                  <a:gdLst>
                    <a:gd name="T0" fmla="*/ 3 w 9"/>
                    <a:gd name="T1" fmla="*/ 9 h 11"/>
                    <a:gd name="T2" fmla="*/ 8 w 9"/>
                    <a:gd name="T3" fmla="*/ 3 h 11"/>
                    <a:gd name="T4" fmla="*/ 6 w 9"/>
                    <a:gd name="T5" fmla="*/ 1 h 11"/>
                    <a:gd name="T6" fmla="*/ 1 w 9"/>
                    <a:gd name="T7" fmla="*/ 8 h 11"/>
                    <a:gd name="T8" fmla="*/ 3 w 9"/>
                    <a:gd name="T9" fmla="*/ 9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1">
                      <a:moveTo>
                        <a:pt x="3" y="9"/>
                      </a:moveTo>
                      <a:cubicBezTo>
                        <a:pt x="5" y="7"/>
                        <a:pt x="7" y="5"/>
                        <a:pt x="8" y="3"/>
                      </a:cubicBezTo>
                      <a:cubicBezTo>
                        <a:pt x="9" y="1"/>
                        <a:pt x="7" y="0"/>
                        <a:pt x="6" y="1"/>
                      </a:cubicBezTo>
                      <a:cubicBezTo>
                        <a:pt x="4" y="4"/>
                        <a:pt x="2" y="5"/>
                        <a:pt x="1" y="8"/>
                      </a:cubicBezTo>
                      <a:cubicBezTo>
                        <a:pt x="0" y="9"/>
                        <a:pt x="2" y="11"/>
                        <a:pt x="3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1" name="Freeform 326"/>
                <p:cNvSpPr>
                  <a:spLocks/>
                </p:cNvSpPr>
                <p:nvPr/>
              </p:nvSpPr>
              <p:spPr bwMode="auto">
                <a:xfrm>
                  <a:off x="937" y="1689"/>
                  <a:ext cx="8" cy="9"/>
                </a:xfrm>
                <a:custGeom>
                  <a:avLst/>
                  <a:gdLst>
                    <a:gd name="T0" fmla="*/ 3 w 11"/>
                    <a:gd name="T1" fmla="*/ 11 h 13"/>
                    <a:gd name="T2" fmla="*/ 10 w 11"/>
                    <a:gd name="T3" fmla="*/ 3 h 13"/>
                    <a:gd name="T4" fmla="*/ 7 w 11"/>
                    <a:gd name="T5" fmla="*/ 2 h 13"/>
                    <a:gd name="T6" fmla="*/ 1 w 11"/>
                    <a:gd name="T7" fmla="*/ 9 h 13"/>
                    <a:gd name="T8" fmla="*/ 3 w 11"/>
                    <a:gd name="T9" fmla="*/ 11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3">
                      <a:moveTo>
                        <a:pt x="3" y="11"/>
                      </a:moveTo>
                      <a:cubicBezTo>
                        <a:pt x="6" y="9"/>
                        <a:pt x="8" y="6"/>
                        <a:pt x="10" y="3"/>
                      </a:cubicBezTo>
                      <a:cubicBezTo>
                        <a:pt x="11" y="2"/>
                        <a:pt x="8" y="0"/>
                        <a:pt x="7" y="2"/>
                      </a:cubicBezTo>
                      <a:cubicBezTo>
                        <a:pt x="6" y="5"/>
                        <a:pt x="3" y="7"/>
                        <a:pt x="1" y="9"/>
                      </a:cubicBezTo>
                      <a:cubicBezTo>
                        <a:pt x="0" y="11"/>
                        <a:pt x="2" y="13"/>
                        <a:pt x="3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2" name="Freeform 327"/>
                <p:cNvSpPr>
                  <a:spLocks/>
                </p:cNvSpPr>
                <p:nvPr/>
              </p:nvSpPr>
              <p:spPr bwMode="auto">
                <a:xfrm>
                  <a:off x="938" y="1693"/>
                  <a:ext cx="5" cy="6"/>
                </a:xfrm>
                <a:custGeom>
                  <a:avLst/>
                  <a:gdLst>
                    <a:gd name="T0" fmla="*/ 4 w 7"/>
                    <a:gd name="T1" fmla="*/ 7 h 8"/>
                    <a:gd name="T2" fmla="*/ 6 w 7"/>
                    <a:gd name="T3" fmla="*/ 3 h 8"/>
                    <a:gd name="T4" fmla="*/ 4 w 7"/>
                    <a:gd name="T5" fmla="*/ 1 h 8"/>
                    <a:gd name="T6" fmla="*/ 1 w 7"/>
                    <a:gd name="T7" fmla="*/ 5 h 8"/>
                    <a:gd name="T8" fmla="*/ 4 w 7"/>
                    <a:gd name="T9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8">
                      <a:moveTo>
                        <a:pt x="4" y="7"/>
                      </a:moveTo>
                      <a:cubicBezTo>
                        <a:pt x="4" y="5"/>
                        <a:pt x="5" y="4"/>
                        <a:pt x="6" y="3"/>
                      </a:cubicBezTo>
                      <a:cubicBezTo>
                        <a:pt x="7" y="2"/>
                        <a:pt x="5" y="0"/>
                        <a:pt x="4" y="1"/>
                      </a:cubicBezTo>
                      <a:cubicBezTo>
                        <a:pt x="3" y="3"/>
                        <a:pt x="2" y="4"/>
                        <a:pt x="1" y="5"/>
                      </a:cubicBezTo>
                      <a:cubicBezTo>
                        <a:pt x="0" y="7"/>
                        <a:pt x="3" y="8"/>
                        <a:pt x="4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3" name="Freeform 328"/>
                <p:cNvSpPr>
                  <a:spLocks/>
                </p:cNvSpPr>
                <p:nvPr/>
              </p:nvSpPr>
              <p:spPr bwMode="auto">
                <a:xfrm>
                  <a:off x="940" y="1685"/>
                  <a:ext cx="4" cy="5"/>
                </a:xfrm>
                <a:custGeom>
                  <a:avLst/>
                  <a:gdLst>
                    <a:gd name="T0" fmla="*/ 3 w 6"/>
                    <a:gd name="T1" fmla="*/ 5 h 7"/>
                    <a:gd name="T2" fmla="*/ 4 w 6"/>
                    <a:gd name="T3" fmla="*/ 4 h 7"/>
                    <a:gd name="T4" fmla="*/ 2 w 6"/>
                    <a:gd name="T5" fmla="*/ 2 h 7"/>
                    <a:gd name="T6" fmla="*/ 1 w 6"/>
                    <a:gd name="T7" fmla="*/ 4 h 7"/>
                    <a:gd name="T8" fmla="*/ 3 w 6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7">
                      <a:moveTo>
                        <a:pt x="3" y="5"/>
                      </a:moveTo>
                      <a:cubicBezTo>
                        <a:pt x="4" y="5"/>
                        <a:pt x="4" y="4"/>
                        <a:pt x="4" y="4"/>
                      </a:cubicBezTo>
                      <a:cubicBezTo>
                        <a:pt x="6" y="2"/>
                        <a:pt x="4" y="0"/>
                        <a:pt x="2" y="2"/>
                      </a:cubicBezTo>
                      <a:cubicBezTo>
                        <a:pt x="2" y="2"/>
                        <a:pt x="1" y="3"/>
                        <a:pt x="1" y="4"/>
                      </a:cubicBezTo>
                      <a:cubicBezTo>
                        <a:pt x="0" y="5"/>
                        <a:pt x="2" y="7"/>
                        <a:pt x="3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4" name="Freeform 329"/>
                <p:cNvSpPr>
                  <a:spLocks/>
                </p:cNvSpPr>
                <p:nvPr/>
              </p:nvSpPr>
              <p:spPr bwMode="auto">
                <a:xfrm>
                  <a:off x="940" y="1691"/>
                  <a:ext cx="5" cy="5"/>
                </a:xfrm>
                <a:custGeom>
                  <a:avLst/>
                  <a:gdLst>
                    <a:gd name="T0" fmla="*/ 2 w 8"/>
                    <a:gd name="T1" fmla="*/ 6 h 7"/>
                    <a:gd name="T2" fmla="*/ 7 w 8"/>
                    <a:gd name="T3" fmla="*/ 3 h 7"/>
                    <a:gd name="T4" fmla="*/ 4 w 8"/>
                    <a:gd name="T5" fmla="*/ 2 h 7"/>
                    <a:gd name="T6" fmla="*/ 1 w 8"/>
                    <a:gd name="T7" fmla="*/ 4 h 7"/>
                    <a:gd name="T8" fmla="*/ 2 w 8"/>
                    <a:gd name="T9" fmla="*/ 6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7">
                      <a:moveTo>
                        <a:pt x="2" y="6"/>
                      </a:moveTo>
                      <a:cubicBezTo>
                        <a:pt x="4" y="6"/>
                        <a:pt x="6" y="5"/>
                        <a:pt x="7" y="3"/>
                      </a:cubicBezTo>
                      <a:cubicBezTo>
                        <a:pt x="8" y="2"/>
                        <a:pt x="5" y="0"/>
                        <a:pt x="4" y="2"/>
                      </a:cubicBezTo>
                      <a:cubicBezTo>
                        <a:pt x="3" y="3"/>
                        <a:pt x="3" y="3"/>
                        <a:pt x="1" y="4"/>
                      </a:cubicBezTo>
                      <a:cubicBezTo>
                        <a:pt x="0" y="4"/>
                        <a:pt x="0" y="7"/>
                        <a:pt x="2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5" name="Freeform 330"/>
                <p:cNvSpPr>
                  <a:spLocks/>
                </p:cNvSpPr>
                <p:nvPr/>
              </p:nvSpPr>
              <p:spPr bwMode="auto">
                <a:xfrm>
                  <a:off x="941" y="1693"/>
                  <a:ext cx="4" cy="5"/>
                </a:xfrm>
                <a:custGeom>
                  <a:avLst/>
                  <a:gdLst>
                    <a:gd name="T0" fmla="*/ 4 w 7"/>
                    <a:gd name="T1" fmla="*/ 7 h 8"/>
                    <a:gd name="T2" fmla="*/ 6 w 7"/>
                    <a:gd name="T3" fmla="*/ 3 h 8"/>
                    <a:gd name="T4" fmla="*/ 4 w 7"/>
                    <a:gd name="T5" fmla="*/ 1 h 8"/>
                    <a:gd name="T6" fmla="*/ 1 w 7"/>
                    <a:gd name="T7" fmla="*/ 5 h 8"/>
                    <a:gd name="T8" fmla="*/ 4 w 7"/>
                    <a:gd name="T9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8">
                      <a:moveTo>
                        <a:pt x="4" y="7"/>
                      </a:moveTo>
                      <a:cubicBezTo>
                        <a:pt x="5" y="5"/>
                        <a:pt x="6" y="4"/>
                        <a:pt x="6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ubicBezTo>
                        <a:pt x="3" y="3"/>
                        <a:pt x="2" y="4"/>
                        <a:pt x="1" y="5"/>
                      </a:cubicBezTo>
                      <a:cubicBezTo>
                        <a:pt x="0" y="7"/>
                        <a:pt x="3" y="8"/>
                        <a:pt x="4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6" name="Freeform 331"/>
                <p:cNvSpPr>
                  <a:spLocks/>
                </p:cNvSpPr>
                <p:nvPr/>
              </p:nvSpPr>
              <p:spPr bwMode="auto">
                <a:xfrm>
                  <a:off x="787" y="1279"/>
                  <a:ext cx="41" cy="39"/>
                </a:xfrm>
                <a:custGeom>
                  <a:avLst/>
                  <a:gdLst>
                    <a:gd name="T0" fmla="*/ 39 w 61"/>
                    <a:gd name="T1" fmla="*/ 8 h 58"/>
                    <a:gd name="T2" fmla="*/ 5 w 61"/>
                    <a:gd name="T3" fmla="*/ 20 h 58"/>
                    <a:gd name="T4" fmla="*/ 22 w 61"/>
                    <a:gd name="T5" fmla="*/ 53 h 58"/>
                    <a:gd name="T6" fmla="*/ 33 w 61"/>
                    <a:gd name="T7" fmla="*/ 8 h 58"/>
                    <a:gd name="T8" fmla="*/ 33 w 61"/>
                    <a:gd name="T9" fmla="*/ 11 h 58"/>
                    <a:gd name="T10" fmla="*/ 46 w 61"/>
                    <a:gd name="T11" fmla="*/ 29 h 58"/>
                    <a:gd name="T12" fmla="*/ 25 w 61"/>
                    <a:gd name="T13" fmla="*/ 50 h 58"/>
                    <a:gd name="T14" fmla="*/ 7 w 61"/>
                    <a:gd name="T15" fmla="*/ 23 h 58"/>
                    <a:gd name="T16" fmla="*/ 38 w 61"/>
                    <a:gd name="T17" fmla="*/ 10 h 58"/>
                    <a:gd name="T18" fmla="*/ 39 w 61"/>
                    <a:gd name="T19" fmla="*/ 8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1" h="58">
                      <a:moveTo>
                        <a:pt x="39" y="8"/>
                      </a:moveTo>
                      <a:cubicBezTo>
                        <a:pt x="27" y="0"/>
                        <a:pt x="10" y="7"/>
                        <a:pt x="5" y="20"/>
                      </a:cubicBezTo>
                      <a:cubicBezTo>
                        <a:pt x="0" y="34"/>
                        <a:pt x="8" y="50"/>
                        <a:pt x="22" y="53"/>
                      </a:cubicBezTo>
                      <a:cubicBezTo>
                        <a:pt x="48" y="58"/>
                        <a:pt x="61" y="9"/>
                        <a:pt x="33" y="8"/>
                      </a:cubicBezTo>
                      <a:cubicBezTo>
                        <a:pt x="31" y="8"/>
                        <a:pt x="31" y="11"/>
                        <a:pt x="33" y="11"/>
                      </a:cubicBezTo>
                      <a:cubicBezTo>
                        <a:pt x="43" y="11"/>
                        <a:pt x="46" y="20"/>
                        <a:pt x="46" y="29"/>
                      </a:cubicBezTo>
                      <a:cubicBezTo>
                        <a:pt x="46" y="40"/>
                        <a:pt x="36" y="50"/>
                        <a:pt x="25" y="50"/>
                      </a:cubicBezTo>
                      <a:cubicBezTo>
                        <a:pt x="11" y="51"/>
                        <a:pt x="4" y="34"/>
                        <a:pt x="7" y="23"/>
                      </a:cubicBezTo>
                      <a:cubicBezTo>
                        <a:pt x="11" y="11"/>
                        <a:pt x="27" y="3"/>
                        <a:pt x="38" y="10"/>
                      </a:cubicBezTo>
                      <a:cubicBezTo>
                        <a:pt x="39" y="11"/>
                        <a:pt x="41" y="9"/>
                        <a:pt x="39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7" name="Freeform 332"/>
                <p:cNvSpPr>
                  <a:spLocks/>
                </p:cNvSpPr>
                <p:nvPr/>
              </p:nvSpPr>
              <p:spPr bwMode="auto">
                <a:xfrm>
                  <a:off x="803" y="1286"/>
                  <a:ext cx="12" cy="14"/>
                </a:xfrm>
                <a:custGeom>
                  <a:avLst/>
                  <a:gdLst>
                    <a:gd name="T0" fmla="*/ 4 w 18"/>
                    <a:gd name="T1" fmla="*/ 3 h 21"/>
                    <a:gd name="T2" fmla="*/ 4 w 18"/>
                    <a:gd name="T3" fmla="*/ 2 h 21"/>
                    <a:gd name="T4" fmla="*/ 1 w 18"/>
                    <a:gd name="T5" fmla="*/ 2 h 21"/>
                    <a:gd name="T6" fmla="*/ 0 w 18"/>
                    <a:gd name="T7" fmla="*/ 20 h 21"/>
                    <a:gd name="T8" fmla="*/ 2 w 18"/>
                    <a:gd name="T9" fmla="*/ 21 h 21"/>
                    <a:gd name="T10" fmla="*/ 16 w 18"/>
                    <a:gd name="T11" fmla="*/ 20 h 21"/>
                    <a:gd name="T12" fmla="*/ 16 w 18"/>
                    <a:gd name="T13" fmla="*/ 17 h 21"/>
                    <a:gd name="T14" fmla="*/ 1 w 18"/>
                    <a:gd name="T15" fmla="*/ 19 h 21"/>
                    <a:gd name="T16" fmla="*/ 3 w 18"/>
                    <a:gd name="T17" fmla="*/ 20 h 21"/>
                    <a:gd name="T18" fmla="*/ 4 w 18"/>
                    <a:gd name="T19" fmla="*/ 2 h 21"/>
                    <a:gd name="T20" fmla="*/ 1 w 18"/>
                    <a:gd name="T21" fmla="*/ 2 h 21"/>
                    <a:gd name="T22" fmla="*/ 1 w 18"/>
                    <a:gd name="T23" fmla="*/ 3 h 21"/>
                    <a:gd name="T24" fmla="*/ 4 w 18"/>
                    <a:gd name="T25" fmla="*/ 3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8" h="21">
                      <a:moveTo>
                        <a:pt x="4" y="3"/>
                      </a:moveTo>
                      <a:cubicBezTo>
                        <a:pt x="4" y="3"/>
                        <a:pt x="4" y="2"/>
                        <a:pt x="4" y="2"/>
                      </a:cubicBezTo>
                      <a:cubicBezTo>
                        <a:pt x="3" y="2"/>
                        <a:pt x="2" y="2"/>
                        <a:pt x="1" y="2"/>
                      </a:cubicBezTo>
                      <a:cubicBezTo>
                        <a:pt x="1" y="8"/>
                        <a:pt x="0" y="14"/>
                        <a:pt x="0" y="20"/>
                      </a:cubicBezTo>
                      <a:cubicBezTo>
                        <a:pt x="0" y="21"/>
                        <a:pt x="1" y="21"/>
                        <a:pt x="2" y="21"/>
                      </a:cubicBezTo>
                      <a:cubicBezTo>
                        <a:pt x="6" y="20"/>
                        <a:pt x="11" y="20"/>
                        <a:pt x="16" y="20"/>
                      </a:cubicBezTo>
                      <a:cubicBezTo>
                        <a:pt x="18" y="20"/>
                        <a:pt x="18" y="17"/>
                        <a:pt x="16" y="17"/>
                      </a:cubicBezTo>
                      <a:cubicBezTo>
                        <a:pt x="11" y="17"/>
                        <a:pt x="6" y="17"/>
                        <a:pt x="1" y="19"/>
                      </a:cubicBezTo>
                      <a:cubicBezTo>
                        <a:pt x="2" y="19"/>
                        <a:pt x="2" y="19"/>
                        <a:pt x="3" y="20"/>
                      </a:cubicBezTo>
                      <a:cubicBezTo>
                        <a:pt x="3" y="14"/>
                        <a:pt x="4" y="8"/>
                        <a:pt x="4" y="2"/>
                      </a:cubicBezTo>
                      <a:cubicBezTo>
                        <a:pt x="4" y="0"/>
                        <a:pt x="1" y="0"/>
                        <a:pt x="1" y="2"/>
                      </a:cubicBezTo>
                      <a:cubicBezTo>
                        <a:pt x="1" y="2"/>
                        <a:pt x="1" y="3"/>
                        <a:pt x="1" y="3"/>
                      </a:cubicBezTo>
                      <a:cubicBezTo>
                        <a:pt x="1" y="5"/>
                        <a:pt x="4" y="5"/>
                        <a:pt x="4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8" name="Freeform 333"/>
                <p:cNvSpPr>
                  <a:spLocks/>
                </p:cNvSpPr>
                <p:nvPr/>
              </p:nvSpPr>
              <p:spPr bwMode="auto">
                <a:xfrm>
                  <a:off x="515" y="1470"/>
                  <a:ext cx="28" cy="40"/>
                </a:xfrm>
                <a:custGeom>
                  <a:avLst/>
                  <a:gdLst>
                    <a:gd name="T0" fmla="*/ 6 w 42"/>
                    <a:gd name="T1" fmla="*/ 7 h 60"/>
                    <a:gd name="T2" fmla="*/ 6 w 42"/>
                    <a:gd name="T3" fmla="*/ 5 h 60"/>
                    <a:gd name="T4" fmla="*/ 3 w 42"/>
                    <a:gd name="T5" fmla="*/ 4 h 60"/>
                    <a:gd name="T6" fmla="*/ 4 w 42"/>
                    <a:gd name="T7" fmla="*/ 58 h 60"/>
                    <a:gd name="T8" fmla="*/ 6 w 42"/>
                    <a:gd name="T9" fmla="*/ 59 h 60"/>
                    <a:gd name="T10" fmla="*/ 36 w 42"/>
                    <a:gd name="T11" fmla="*/ 60 h 60"/>
                    <a:gd name="T12" fmla="*/ 38 w 42"/>
                    <a:gd name="T13" fmla="*/ 59 h 60"/>
                    <a:gd name="T14" fmla="*/ 38 w 42"/>
                    <a:gd name="T15" fmla="*/ 5 h 60"/>
                    <a:gd name="T16" fmla="*/ 34 w 42"/>
                    <a:gd name="T17" fmla="*/ 0 h 60"/>
                    <a:gd name="T18" fmla="*/ 3 w 42"/>
                    <a:gd name="T19" fmla="*/ 3 h 60"/>
                    <a:gd name="T20" fmla="*/ 2 w 42"/>
                    <a:gd name="T21" fmla="*/ 6 h 60"/>
                    <a:gd name="T22" fmla="*/ 32 w 42"/>
                    <a:gd name="T23" fmla="*/ 3 h 60"/>
                    <a:gd name="T24" fmla="*/ 36 w 42"/>
                    <a:gd name="T25" fmla="*/ 43 h 60"/>
                    <a:gd name="T26" fmla="*/ 28 w 42"/>
                    <a:gd name="T27" fmla="*/ 57 h 60"/>
                    <a:gd name="T28" fmla="*/ 7 w 42"/>
                    <a:gd name="T29" fmla="*/ 49 h 60"/>
                    <a:gd name="T30" fmla="*/ 6 w 42"/>
                    <a:gd name="T31" fmla="*/ 4 h 60"/>
                    <a:gd name="T32" fmla="*/ 3 w 42"/>
                    <a:gd name="T33" fmla="*/ 4 h 60"/>
                    <a:gd name="T34" fmla="*/ 3 w 42"/>
                    <a:gd name="T35" fmla="*/ 6 h 60"/>
                    <a:gd name="T36" fmla="*/ 6 w 42"/>
                    <a:gd name="T37" fmla="*/ 7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2" h="60">
                      <a:moveTo>
                        <a:pt x="6" y="7"/>
                      </a:moveTo>
                      <a:cubicBezTo>
                        <a:pt x="6" y="6"/>
                        <a:pt x="6" y="5"/>
                        <a:pt x="6" y="5"/>
                      </a:cubicBezTo>
                      <a:cubicBezTo>
                        <a:pt x="5" y="4"/>
                        <a:pt x="4" y="4"/>
                        <a:pt x="3" y="4"/>
                      </a:cubicBezTo>
                      <a:cubicBezTo>
                        <a:pt x="3" y="22"/>
                        <a:pt x="4" y="40"/>
                        <a:pt x="4" y="58"/>
                      </a:cubicBezTo>
                      <a:cubicBezTo>
                        <a:pt x="4" y="59"/>
                        <a:pt x="5" y="59"/>
                        <a:pt x="6" y="59"/>
                      </a:cubicBezTo>
                      <a:cubicBezTo>
                        <a:pt x="16" y="60"/>
                        <a:pt x="26" y="60"/>
                        <a:pt x="36" y="60"/>
                      </a:cubicBezTo>
                      <a:cubicBezTo>
                        <a:pt x="37" y="60"/>
                        <a:pt x="38" y="59"/>
                        <a:pt x="38" y="59"/>
                      </a:cubicBezTo>
                      <a:cubicBezTo>
                        <a:pt x="38" y="41"/>
                        <a:pt x="42" y="22"/>
                        <a:pt x="38" y="5"/>
                      </a:cubicBezTo>
                      <a:cubicBezTo>
                        <a:pt x="38" y="3"/>
                        <a:pt x="36" y="0"/>
                        <a:pt x="34" y="0"/>
                      </a:cubicBezTo>
                      <a:cubicBezTo>
                        <a:pt x="24" y="0"/>
                        <a:pt x="13" y="5"/>
                        <a:pt x="3" y="3"/>
                      </a:cubicBezTo>
                      <a:cubicBezTo>
                        <a:pt x="1" y="3"/>
                        <a:pt x="0" y="5"/>
                        <a:pt x="2" y="6"/>
                      </a:cubicBezTo>
                      <a:cubicBezTo>
                        <a:pt x="11" y="8"/>
                        <a:pt x="23" y="5"/>
                        <a:pt x="32" y="3"/>
                      </a:cubicBezTo>
                      <a:cubicBezTo>
                        <a:pt x="39" y="2"/>
                        <a:pt x="36" y="38"/>
                        <a:pt x="36" y="43"/>
                      </a:cubicBezTo>
                      <a:cubicBezTo>
                        <a:pt x="35" y="50"/>
                        <a:pt x="37" y="57"/>
                        <a:pt x="28" y="57"/>
                      </a:cubicBezTo>
                      <a:cubicBezTo>
                        <a:pt x="20" y="57"/>
                        <a:pt x="7" y="60"/>
                        <a:pt x="7" y="49"/>
                      </a:cubicBezTo>
                      <a:cubicBezTo>
                        <a:pt x="7" y="34"/>
                        <a:pt x="6" y="19"/>
                        <a:pt x="6" y="4"/>
                      </a:cubicBezTo>
                      <a:cubicBezTo>
                        <a:pt x="6" y="3"/>
                        <a:pt x="3" y="2"/>
                        <a:pt x="3" y="4"/>
                      </a:cubicBezTo>
                      <a:cubicBezTo>
                        <a:pt x="3" y="5"/>
                        <a:pt x="3" y="5"/>
                        <a:pt x="3" y="6"/>
                      </a:cubicBezTo>
                      <a:cubicBezTo>
                        <a:pt x="2" y="8"/>
                        <a:pt x="5" y="9"/>
                        <a:pt x="6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9" name="Freeform 334"/>
                <p:cNvSpPr>
                  <a:spLocks/>
                </p:cNvSpPr>
                <p:nvPr/>
              </p:nvSpPr>
              <p:spPr bwMode="auto">
                <a:xfrm>
                  <a:off x="518" y="1473"/>
                  <a:ext cx="22" cy="32"/>
                </a:xfrm>
                <a:custGeom>
                  <a:avLst/>
                  <a:gdLst>
                    <a:gd name="T0" fmla="*/ 4 w 33"/>
                    <a:gd name="T1" fmla="*/ 3 h 48"/>
                    <a:gd name="T2" fmla="*/ 4 w 33"/>
                    <a:gd name="T3" fmla="*/ 2 h 48"/>
                    <a:gd name="T4" fmla="*/ 1 w 33"/>
                    <a:gd name="T5" fmla="*/ 2 h 48"/>
                    <a:gd name="T6" fmla="*/ 1 w 33"/>
                    <a:gd name="T7" fmla="*/ 46 h 48"/>
                    <a:gd name="T8" fmla="*/ 2 w 33"/>
                    <a:gd name="T9" fmla="*/ 48 h 48"/>
                    <a:gd name="T10" fmla="*/ 31 w 33"/>
                    <a:gd name="T11" fmla="*/ 47 h 48"/>
                    <a:gd name="T12" fmla="*/ 31 w 33"/>
                    <a:gd name="T13" fmla="*/ 44 h 48"/>
                    <a:gd name="T14" fmla="*/ 15 w 33"/>
                    <a:gd name="T15" fmla="*/ 45 h 48"/>
                    <a:gd name="T16" fmla="*/ 5 w 33"/>
                    <a:gd name="T17" fmla="*/ 45 h 48"/>
                    <a:gd name="T18" fmla="*/ 3 w 33"/>
                    <a:gd name="T19" fmla="*/ 38 h 48"/>
                    <a:gd name="T20" fmla="*/ 4 w 33"/>
                    <a:gd name="T21" fmla="*/ 2 h 48"/>
                    <a:gd name="T22" fmla="*/ 1 w 33"/>
                    <a:gd name="T23" fmla="*/ 2 h 48"/>
                    <a:gd name="T24" fmla="*/ 1 w 33"/>
                    <a:gd name="T25" fmla="*/ 3 h 48"/>
                    <a:gd name="T26" fmla="*/ 4 w 33"/>
                    <a:gd name="T27" fmla="*/ 3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3" h="48">
                      <a:moveTo>
                        <a:pt x="4" y="3"/>
                      </a:moveTo>
                      <a:cubicBezTo>
                        <a:pt x="4" y="3"/>
                        <a:pt x="4" y="2"/>
                        <a:pt x="4" y="2"/>
                      </a:cubicBezTo>
                      <a:cubicBezTo>
                        <a:pt x="4" y="0"/>
                        <a:pt x="1" y="0"/>
                        <a:pt x="1" y="2"/>
                      </a:cubicBezTo>
                      <a:cubicBezTo>
                        <a:pt x="1" y="17"/>
                        <a:pt x="0" y="32"/>
                        <a:pt x="1" y="46"/>
                      </a:cubicBezTo>
                      <a:cubicBezTo>
                        <a:pt x="1" y="47"/>
                        <a:pt x="1" y="48"/>
                        <a:pt x="2" y="48"/>
                      </a:cubicBezTo>
                      <a:cubicBezTo>
                        <a:pt x="12" y="48"/>
                        <a:pt x="21" y="48"/>
                        <a:pt x="31" y="47"/>
                      </a:cubicBezTo>
                      <a:cubicBezTo>
                        <a:pt x="33" y="46"/>
                        <a:pt x="33" y="43"/>
                        <a:pt x="31" y="44"/>
                      </a:cubicBezTo>
                      <a:cubicBezTo>
                        <a:pt x="25" y="44"/>
                        <a:pt x="20" y="45"/>
                        <a:pt x="15" y="45"/>
                      </a:cubicBezTo>
                      <a:cubicBezTo>
                        <a:pt x="12" y="45"/>
                        <a:pt x="9" y="45"/>
                        <a:pt x="5" y="45"/>
                      </a:cubicBezTo>
                      <a:cubicBezTo>
                        <a:pt x="2" y="45"/>
                        <a:pt x="3" y="39"/>
                        <a:pt x="3" y="38"/>
                      </a:cubicBezTo>
                      <a:cubicBezTo>
                        <a:pt x="4" y="26"/>
                        <a:pt x="4" y="14"/>
                        <a:pt x="4" y="2"/>
                      </a:cubicBezTo>
                      <a:cubicBezTo>
                        <a:pt x="4" y="0"/>
                        <a:pt x="1" y="0"/>
                        <a:pt x="1" y="2"/>
                      </a:cubicBezTo>
                      <a:cubicBezTo>
                        <a:pt x="1" y="2"/>
                        <a:pt x="1" y="3"/>
                        <a:pt x="1" y="3"/>
                      </a:cubicBezTo>
                      <a:cubicBezTo>
                        <a:pt x="1" y="5"/>
                        <a:pt x="4" y="5"/>
                        <a:pt x="4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0" name="Freeform 335"/>
                <p:cNvSpPr>
                  <a:spLocks/>
                </p:cNvSpPr>
                <p:nvPr/>
              </p:nvSpPr>
              <p:spPr bwMode="auto">
                <a:xfrm>
                  <a:off x="522" y="1502"/>
                  <a:ext cx="12" cy="8"/>
                </a:xfrm>
                <a:custGeom>
                  <a:avLst/>
                  <a:gdLst>
                    <a:gd name="T0" fmla="*/ 12 w 17"/>
                    <a:gd name="T1" fmla="*/ 0 h 11"/>
                    <a:gd name="T2" fmla="*/ 3 w 17"/>
                    <a:gd name="T3" fmla="*/ 4 h 11"/>
                    <a:gd name="T4" fmla="*/ 7 w 17"/>
                    <a:gd name="T5" fmla="*/ 11 h 11"/>
                    <a:gd name="T6" fmla="*/ 15 w 17"/>
                    <a:gd name="T7" fmla="*/ 7 h 11"/>
                    <a:gd name="T8" fmla="*/ 11 w 17"/>
                    <a:gd name="T9" fmla="*/ 1 h 11"/>
                    <a:gd name="T10" fmla="*/ 11 w 17"/>
                    <a:gd name="T11" fmla="*/ 4 h 11"/>
                    <a:gd name="T12" fmla="*/ 12 w 17"/>
                    <a:gd name="T13" fmla="*/ 6 h 11"/>
                    <a:gd name="T14" fmla="*/ 7 w 17"/>
                    <a:gd name="T15" fmla="*/ 8 h 11"/>
                    <a:gd name="T16" fmla="*/ 5 w 17"/>
                    <a:gd name="T17" fmla="*/ 6 h 11"/>
                    <a:gd name="T18" fmla="*/ 7 w 17"/>
                    <a:gd name="T19" fmla="*/ 5 h 11"/>
                    <a:gd name="T20" fmla="*/ 12 w 17"/>
                    <a:gd name="T21" fmla="*/ 3 h 11"/>
                    <a:gd name="T22" fmla="*/ 12 w 17"/>
                    <a:gd name="T23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7" h="11">
                      <a:moveTo>
                        <a:pt x="12" y="0"/>
                      </a:moveTo>
                      <a:cubicBezTo>
                        <a:pt x="9" y="0"/>
                        <a:pt x="5" y="2"/>
                        <a:pt x="3" y="4"/>
                      </a:cubicBezTo>
                      <a:cubicBezTo>
                        <a:pt x="0" y="7"/>
                        <a:pt x="4" y="10"/>
                        <a:pt x="7" y="11"/>
                      </a:cubicBezTo>
                      <a:cubicBezTo>
                        <a:pt x="10" y="11"/>
                        <a:pt x="14" y="9"/>
                        <a:pt x="15" y="7"/>
                      </a:cubicBezTo>
                      <a:cubicBezTo>
                        <a:pt x="17" y="4"/>
                        <a:pt x="15" y="1"/>
                        <a:pt x="11" y="1"/>
                      </a:cubicBezTo>
                      <a:cubicBezTo>
                        <a:pt x="10" y="1"/>
                        <a:pt x="10" y="4"/>
                        <a:pt x="11" y="4"/>
                      </a:cubicBezTo>
                      <a:cubicBezTo>
                        <a:pt x="13" y="4"/>
                        <a:pt x="13" y="5"/>
                        <a:pt x="12" y="6"/>
                      </a:cubicBezTo>
                      <a:cubicBezTo>
                        <a:pt x="11" y="7"/>
                        <a:pt x="9" y="8"/>
                        <a:pt x="7" y="8"/>
                      </a:cubicBezTo>
                      <a:cubicBezTo>
                        <a:pt x="7" y="7"/>
                        <a:pt x="5" y="7"/>
                        <a:pt x="5" y="6"/>
                      </a:cubicBezTo>
                      <a:cubicBezTo>
                        <a:pt x="5" y="6"/>
                        <a:pt x="6" y="5"/>
                        <a:pt x="7" y="5"/>
                      </a:cubicBezTo>
                      <a:cubicBezTo>
                        <a:pt x="8" y="4"/>
                        <a:pt x="10" y="3"/>
                        <a:pt x="12" y="3"/>
                      </a:cubicBezTo>
                      <a:cubicBezTo>
                        <a:pt x="14" y="3"/>
                        <a:pt x="14" y="0"/>
                        <a:pt x="1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1" name="Freeform 336"/>
                <p:cNvSpPr>
                  <a:spLocks/>
                </p:cNvSpPr>
                <p:nvPr/>
              </p:nvSpPr>
              <p:spPr bwMode="auto">
                <a:xfrm>
                  <a:off x="532" y="1503"/>
                  <a:ext cx="7" cy="6"/>
                </a:xfrm>
                <a:custGeom>
                  <a:avLst/>
                  <a:gdLst>
                    <a:gd name="T0" fmla="*/ 0 w 11"/>
                    <a:gd name="T1" fmla="*/ 4 h 9"/>
                    <a:gd name="T2" fmla="*/ 0 w 11"/>
                    <a:gd name="T3" fmla="*/ 7 h 9"/>
                    <a:gd name="T4" fmla="*/ 3 w 11"/>
                    <a:gd name="T5" fmla="*/ 7 h 9"/>
                    <a:gd name="T6" fmla="*/ 3 w 11"/>
                    <a:gd name="T7" fmla="*/ 4 h 9"/>
                    <a:gd name="T8" fmla="*/ 0 w 11"/>
                    <a:gd name="T9" fmla="*/ 4 h 9"/>
                    <a:gd name="T10" fmla="*/ 1 w 11"/>
                    <a:gd name="T11" fmla="*/ 7 h 9"/>
                    <a:gd name="T12" fmla="*/ 4 w 11"/>
                    <a:gd name="T13" fmla="*/ 6 h 9"/>
                    <a:gd name="T14" fmla="*/ 4 w 11"/>
                    <a:gd name="T15" fmla="*/ 3 h 9"/>
                    <a:gd name="T16" fmla="*/ 1 w 11"/>
                    <a:gd name="T17" fmla="*/ 2 h 9"/>
                    <a:gd name="T18" fmla="*/ 1 w 11"/>
                    <a:gd name="T19" fmla="*/ 7 h 9"/>
                    <a:gd name="T20" fmla="*/ 4 w 11"/>
                    <a:gd name="T21" fmla="*/ 8 h 9"/>
                    <a:gd name="T22" fmla="*/ 6 w 11"/>
                    <a:gd name="T23" fmla="*/ 3 h 9"/>
                    <a:gd name="T24" fmla="*/ 3 w 11"/>
                    <a:gd name="T25" fmla="*/ 3 h 9"/>
                    <a:gd name="T26" fmla="*/ 3 w 11"/>
                    <a:gd name="T27" fmla="*/ 5 h 9"/>
                    <a:gd name="T28" fmla="*/ 6 w 11"/>
                    <a:gd name="T29" fmla="*/ 5 h 9"/>
                    <a:gd name="T30" fmla="*/ 7 w 11"/>
                    <a:gd name="T31" fmla="*/ 3 h 9"/>
                    <a:gd name="T32" fmla="*/ 5 w 11"/>
                    <a:gd name="T33" fmla="*/ 3 h 9"/>
                    <a:gd name="T34" fmla="*/ 5 w 11"/>
                    <a:gd name="T35" fmla="*/ 5 h 9"/>
                    <a:gd name="T36" fmla="*/ 8 w 11"/>
                    <a:gd name="T37" fmla="*/ 5 h 9"/>
                    <a:gd name="T38" fmla="*/ 9 w 11"/>
                    <a:gd name="T39" fmla="*/ 2 h 9"/>
                    <a:gd name="T40" fmla="*/ 6 w 11"/>
                    <a:gd name="T41" fmla="*/ 3 h 9"/>
                    <a:gd name="T42" fmla="*/ 7 w 11"/>
                    <a:gd name="T43" fmla="*/ 5 h 9"/>
                    <a:gd name="T44" fmla="*/ 10 w 11"/>
                    <a:gd name="T45" fmla="*/ 5 h 9"/>
                    <a:gd name="T46" fmla="*/ 10 w 11"/>
                    <a:gd name="T47" fmla="*/ 2 h 9"/>
                    <a:gd name="T48" fmla="*/ 8 w 11"/>
                    <a:gd name="T49" fmla="*/ 2 h 9"/>
                    <a:gd name="T50" fmla="*/ 7 w 11"/>
                    <a:gd name="T51" fmla="*/ 3 h 9"/>
                    <a:gd name="T52" fmla="*/ 10 w 11"/>
                    <a:gd name="T53" fmla="*/ 4 h 9"/>
                    <a:gd name="T54" fmla="*/ 10 w 11"/>
                    <a:gd name="T55" fmla="*/ 1 h 9"/>
                    <a:gd name="T56" fmla="*/ 7 w 11"/>
                    <a:gd name="T57" fmla="*/ 1 h 9"/>
                    <a:gd name="T58" fmla="*/ 7 w 11"/>
                    <a:gd name="T59" fmla="*/ 5 h 9"/>
                    <a:gd name="T60" fmla="*/ 10 w 11"/>
                    <a:gd name="T61" fmla="*/ 5 h 9"/>
                    <a:gd name="T62" fmla="*/ 9 w 11"/>
                    <a:gd name="T63" fmla="*/ 1 h 9"/>
                    <a:gd name="T64" fmla="*/ 6 w 11"/>
                    <a:gd name="T65" fmla="*/ 2 h 9"/>
                    <a:gd name="T66" fmla="*/ 5 w 11"/>
                    <a:gd name="T67" fmla="*/ 5 h 9"/>
                    <a:gd name="T68" fmla="*/ 8 w 11"/>
                    <a:gd name="T69" fmla="*/ 5 h 9"/>
                    <a:gd name="T70" fmla="*/ 8 w 11"/>
                    <a:gd name="T71" fmla="*/ 2 h 9"/>
                    <a:gd name="T72" fmla="*/ 5 w 11"/>
                    <a:gd name="T73" fmla="*/ 2 h 9"/>
                    <a:gd name="T74" fmla="*/ 3 w 11"/>
                    <a:gd name="T75" fmla="*/ 5 h 9"/>
                    <a:gd name="T76" fmla="*/ 6 w 11"/>
                    <a:gd name="T77" fmla="*/ 5 h 9"/>
                    <a:gd name="T78" fmla="*/ 6 w 11"/>
                    <a:gd name="T79" fmla="*/ 2 h 9"/>
                    <a:gd name="T80" fmla="*/ 3 w 11"/>
                    <a:gd name="T81" fmla="*/ 2 h 9"/>
                    <a:gd name="T82" fmla="*/ 2 w 11"/>
                    <a:gd name="T83" fmla="*/ 7 h 9"/>
                    <a:gd name="T84" fmla="*/ 4 w 11"/>
                    <a:gd name="T85" fmla="*/ 7 h 9"/>
                    <a:gd name="T86" fmla="*/ 4 w 11"/>
                    <a:gd name="T87" fmla="*/ 2 h 9"/>
                    <a:gd name="T88" fmla="*/ 1 w 11"/>
                    <a:gd name="T89" fmla="*/ 2 h 9"/>
                    <a:gd name="T90" fmla="*/ 1 w 11"/>
                    <a:gd name="T91" fmla="*/ 6 h 9"/>
                    <a:gd name="T92" fmla="*/ 4 w 11"/>
                    <a:gd name="T93" fmla="*/ 6 h 9"/>
                    <a:gd name="T94" fmla="*/ 3 w 11"/>
                    <a:gd name="T95" fmla="*/ 4 h 9"/>
                    <a:gd name="T96" fmla="*/ 0 w 11"/>
                    <a:gd name="T97" fmla="*/ 4 h 9"/>
                    <a:gd name="T98" fmla="*/ 0 w 11"/>
                    <a:gd name="T99" fmla="*/ 7 h 9"/>
                    <a:gd name="T100" fmla="*/ 3 w 11"/>
                    <a:gd name="T101" fmla="*/ 7 h 9"/>
                    <a:gd name="T102" fmla="*/ 3 w 11"/>
                    <a:gd name="T103" fmla="*/ 4 h 9"/>
                    <a:gd name="T104" fmla="*/ 0 w 11"/>
                    <a:gd name="T105" fmla="*/ 4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1" h="9">
                      <a:moveTo>
                        <a:pt x="0" y="4"/>
                      </a:moveTo>
                      <a:cubicBezTo>
                        <a:pt x="0" y="5"/>
                        <a:pt x="0" y="6"/>
                        <a:pt x="0" y="7"/>
                      </a:cubicBezTo>
                      <a:cubicBezTo>
                        <a:pt x="1" y="7"/>
                        <a:pt x="2" y="7"/>
                        <a:pt x="3" y="7"/>
                      </a:cubicBezTo>
                      <a:cubicBezTo>
                        <a:pt x="3" y="6"/>
                        <a:pt x="3" y="5"/>
                        <a:pt x="3" y="4"/>
                      </a:cubicBezTo>
                      <a:cubicBezTo>
                        <a:pt x="2" y="4"/>
                        <a:pt x="1" y="4"/>
                        <a:pt x="0" y="4"/>
                      </a:cubicBezTo>
                      <a:cubicBezTo>
                        <a:pt x="0" y="5"/>
                        <a:pt x="1" y="6"/>
                        <a:pt x="1" y="7"/>
                      </a:cubicBezTo>
                      <a:cubicBezTo>
                        <a:pt x="1" y="8"/>
                        <a:pt x="4" y="8"/>
                        <a:pt x="4" y="6"/>
                      </a:cubicBezTo>
                      <a:cubicBezTo>
                        <a:pt x="4" y="5"/>
                        <a:pt x="4" y="4"/>
                        <a:pt x="4" y="3"/>
                      </a:cubicBezTo>
                      <a:cubicBezTo>
                        <a:pt x="3" y="3"/>
                        <a:pt x="2" y="3"/>
                        <a:pt x="1" y="2"/>
                      </a:cubicBezTo>
                      <a:cubicBezTo>
                        <a:pt x="2" y="4"/>
                        <a:pt x="1" y="6"/>
                        <a:pt x="1" y="7"/>
                      </a:cubicBezTo>
                      <a:cubicBezTo>
                        <a:pt x="1" y="9"/>
                        <a:pt x="4" y="9"/>
                        <a:pt x="4" y="8"/>
                      </a:cubicBezTo>
                      <a:cubicBezTo>
                        <a:pt x="5" y="6"/>
                        <a:pt x="5" y="5"/>
                        <a:pt x="6" y="3"/>
                      </a:cubicBezTo>
                      <a:cubicBezTo>
                        <a:pt x="5" y="3"/>
                        <a:pt x="4" y="3"/>
                        <a:pt x="3" y="3"/>
                      </a:cubicBezTo>
                      <a:cubicBezTo>
                        <a:pt x="3" y="4"/>
                        <a:pt x="3" y="5"/>
                        <a:pt x="3" y="5"/>
                      </a:cubicBezTo>
                      <a:cubicBezTo>
                        <a:pt x="4" y="7"/>
                        <a:pt x="6" y="7"/>
                        <a:pt x="6" y="5"/>
                      </a:cubicBezTo>
                      <a:cubicBezTo>
                        <a:pt x="6" y="5"/>
                        <a:pt x="7" y="4"/>
                        <a:pt x="7" y="3"/>
                      </a:cubicBezTo>
                      <a:cubicBezTo>
                        <a:pt x="7" y="3"/>
                        <a:pt x="6" y="3"/>
                        <a:pt x="5" y="3"/>
                      </a:cubicBezTo>
                      <a:cubicBezTo>
                        <a:pt x="5" y="4"/>
                        <a:pt x="5" y="4"/>
                        <a:pt x="5" y="5"/>
                      </a:cubicBezTo>
                      <a:cubicBezTo>
                        <a:pt x="5" y="7"/>
                        <a:pt x="8" y="7"/>
                        <a:pt x="8" y="5"/>
                      </a:cubicBezTo>
                      <a:cubicBezTo>
                        <a:pt x="8" y="4"/>
                        <a:pt x="8" y="3"/>
                        <a:pt x="9" y="2"/>
                      </a:cubicBezTo>
                      <a:cubicBezTo>
                        <a:pt x="8" y="2"/>
                        <a:pt x="7" y="3"/>
                        <a:pt x="6" y="3"/>
                      </a:cubicBezTo>
                      <a:cubicBezTo>
                        <a:pt x="7" y="4"/>
                        <a:pt x="7" y="4"/>
                        <a:pt x="7" y="5"/>
                      </a:cubicBezTo>
                      <a:cubicBezTo>
                        <a:pt x="7" y="7"/>
                        <a:pt x="10" y="7"/>
                        <a:pt x="10" y="5"/>
                      </a:cubicBezTo>
                      <a:cubicBezTo>
                        <a:pt x="10" y="4"/>
                        <a:pt x="10" y="3"/>
                        <a:pt x="10" y="2"/>
                      </a:cubicBezTo>
                      <a:cubicBezTo>
                        <a:pt x="9" y="2"/>
                        <a:pt x="8" y="2"/>
                        <a:pt x="8" y="2"/>
                      </a:cubicBezTo>
                      <a:cubicBezTo>
                        <a:pt x="8" y="2"/>
                        <a:pt x="8" y="2"/>
                        <a:pt x="7" y="3"/>
                      </a:cubicBezTo>
                      <a:cubicBezTo>
                        <a:pt x="7" y="5"/>
                        <a:pt x="10" y="5"/>
                        <a:pt x="10" y="4"/>
                      </a:cubicBezTo>
                      <a:cubicBezTo>
                        <a:pt x="11" y="2"/>
                        <a:pt x="11" y="2"/>
                        <a:pt x="10" y="1"/>
                      </a:cubicBezTo>
                      <a:cubicBezTo>
                        <a:pt x="9" y="0"/>
                        <a:pt x="8" y="0"/>
                        <a:pt x="7" y="1"/>
                      </a:cubicBezTo>
                      <a:cubicBezTo>
                        <a:pt x="7" y="2"/>
                        <a:pt x="7" y="4"/>
                        <a:pt x="7" y="5"/>
                      </a:cubicBezTo>
                      <a:cubicBezTo>
                        <a:pt x="8" y="5"/>
                        <a:pt x="9" y="5"/>
                        <a:pt x="10" y="5"/>
                      </a:cubicBezTo>
                      <a:cubicBezTo>
                        <a:pt x="10" y="3"/>
                        <a:pt x="9" y="2"/>
                        <a:pt x="9" y="1"/>
                      </a:cubicBezTo>
                      <a:cubicBezTo>
                        <a:pt x="8" y="0"/>
                        <a:pt x="6" y="1"/>
                        <a:pt x="6" y="2"/>
                      </a:cubicBezTo>
                      <a:cubicBezTo>
                        <a:pt x="5" y="3"/>
                        <a:pt x="5" y="4"/>
                        <a:pt x="5" y="5"/>
                      </a:cubicBezTo>
                      <a:cubicBezTo>
                        <a:pt x="6" y="5"/>
                        <a:pt x="7" y="5"/>
                        <a:pt x="8" y="5"/>
                      </a:cubicBezTo>
                      <a:cubicBezTo>
                        <a:pt x="8" y="4"/>
                        <a:pt x="8" y="3"/>
                        <a:pt x="8" y="2"/>
                      </a:cubicBezTo>
                      <a:cubicBezTo>
                        <a:pt x="7" y="1"/>
                        <a:pt x="6" y="1"/>
                        <a:pt x="5" y="2"/>
                      </a:cubicBezTo>
                      <a:cubicBezTo>
                        <a:pt x="4" y="3"/>
                        <a:pt x="4" y="4"/>
                        <a:pt x="3" y="5"/>
                      </a:cubicBezTo>
                      <a:cubicBezTo>
                        <a:pt x="4" y="5"/>
                        <a:pt x="5" y="5"/>
                        <a:pt x="6" y="5"/>
                      </a:cubicBezTo>
                      <a:cubicBezTo>
                        <a:pt x="6" y="4"/>
                        <a:pt x="6" y="3"/>
                        <a:pt x="6" y="2"/>
                      </a:cubicBezTo>
                      <a:cubicBezTo>
                        <a:pt x="6" y="1"/>
                        <a:pt x="4" y="1"/>
                        <a:pt x="3" y="2"/>
                      </a:cubicBezTo>
                      <a:cubicBezTo>
                        <a:pt x="2" y="3"/>
                        <a:pt x="2" y="5"/>
                        <a:pt x="2" y="7"/>
                      </a:cubicBezTo>
                      <a:cubicBezTo>
                        <a:pt x="2" y="7"/>
                        <a:pt x="3" y="7"/>
                        <a:pt x="4" y="7"/>
                      </a:cubicBezTo>
                      <a:cubicBezTo>
                        <a:pt x="4" y="6"/>
                        <a:pt x="4" y="4"/>
                        <a:pt x="4" y="2"/>
                      </a:cubicBezTo>
                      <a:cubicBezTo>
                        <a:pt x="4" y="1"/>
                        <a:pt x="2" y="1"/>
                        <a:pt x="1" y="2"/>
                      </a:cubicBezTo>
                      <a:cubicBezTo>
                        <a:pt x="1" y="3"/>
                        <a:pt x="1" y="5"/>
                        <a:pt x="1" y="6"/>
                      </a:cubicBezTo>
                      <a:cubicBezTo>
                        <a:pt x="2" y="6"/>
                        <a:pt x="3" y="6"/>
                        <a:pt x="4" y="6"/>
                      </a:cubicBezTo>
                      <a:cubicBezTo>
                        <a:pt x="3" y="5"/>
                        <a:pt x="3" y="4"/>
                        <a:pt x="3" y="4"/>
                      </a:cubicBezTo>
                      <a:cubicBezTo>
                        <a:pt x="3" y="2"/>
                        <a:pt x="0" y="2"/>
                        <a:pt x="0" y="4"/>
                      </a:cubicBezTo>
                      <a:cubicBezTo>
                        <a:pt x="0" y="5"/>
                        <a:pt x="0" y="6"/>
                        <a:pt x="0" y="7"/>
                      </a:cubicBezTo>
                      <a:cubicBezTo>
                        <a:pt x="0" y="9"/>
                        <a:pt x="3" y="9"/>
                        <a:pt x="3" y="7"/>
                      </a:cubicBezTo>
                      <a:cubicBezTo>
                        <a:pt x="3" y="6"/>
                        <a:pt x="3" y="5"/>
                        <a:pt x="3" y="4"/>
                      </a:cubicBezTo>
                      <a:cubicBezTo>
                        <a:pt x="3" y="2"/>
                        <a:pt x="0" y="2"/>
                        <a:pt x="0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2" name="Freeform 337"/>
                <p:cNvSpPr>
                  <a:spLocks/>
                </p:cNvSpPr>
                <p:nvPr/>
              </p:nvSpPr>
              <p:spPr bwMode="auto">
                <a:xfrm>
                  <a:off x="520" y="1503"/>
                  <a:ext cx="5" cy="5"/>
                </a:xfrm>
                <a:custGeom>
                  <a:avLst/>
                  <a:gdLst>
                    <a:gd name="T0" fmla="*/ 1 w 8"/>
                    <a:gd name="T1" fmla="*/ 4 h 8"/>
                    <a:gd name="T2" fmla="*/ 2 w 8"/>
                    <a:gd name="T3" fmla="*/ 6 h 8"/>
                    <a:gd name="T4" fmla="*/ 4 w 8"/>
                    <a:gd name="T5" fmla="*/ 5 h 8"/>
                    <a:gd name="T6" fmla="*/ 3 w 8"/>
                    <a:gd name="T7" fmla="*/ 2 h 8"/>
                    <a:gd name="T8" fmla="*/ 1 w 8"/>
                    <a:gd name="T9" fmla="*/ 3 h 8"/>
                    <a:gd name="T10" fmla="*/ 3 w 8"/>
                    <a:gd name="T11" fmla="*/ 6 h 8"/>
                    <a:gd name="T12" fmla="*/ 6 w 8"/>
                    <a:gd name="T13" fmla="*/ 7 h 8"/>
                    <a:gd name="T14" fmla="*/ 7 w 8"/>
                    <a:gd name="T15" fmla="*/ 3 h 8"/>
                    <a:gd name="T16" fmla="*/ 4 w 8"/>
                    <a:gd name="T17" fmla="*/ 3 h 8"/>
                    <a:gd name="T18" fmla="*/ 4 w 8"/>
                    <a:gd name="T19" fmla="*/ 5 h 8"/>
                    <a:gd name="T20" fmla="*/ 6 w 8"/>
                    <a:gd name="T21" fmla="*/ 7 h 8"/>
                    <a:gd name="T22" fmla="*/ 7 w 8"/>
                    <a:gd name="T23" fmla="*/ 2 h 8"/>
                    <a:gd name="T24" fmla="*/ 4 w 8"/>
                    <a:gd name="T25" fmla="*/ 2 h 8"/>
                    <a:gd name="T26" fmla="*/ 3 w 8"/>
                    <a:gd name="T27" fmla="*/ 6 h 8"/>
                    <a:gd name="T28" fmla="*/ 6 w 8"/>
                    <a:gd name="T29" fmla="*/ 6 h 8"/>
                    <a:gd name="T30" fmla="*/ 5 w 8"/>
                    <a:gd name="T31" fmla="*/ 4 h 8"/>
                    <a:gd name="T32" fmla="*/ 3 w 8"/>
                    <a:gd name="T33" fmla="*/ 2 h 8"/>
                    <a:gd name="T34" fmla="*/ 1 w 8"/>
                    <a:gd name="T35" fmla="*/ 3 h 8"/>
                    <a:gd name="T36" fmla="*/ 2 w 8"/>
                    <a:gd name="T37" fmla="*/ 6 h 8"/>
                    <a:gd name="T38" fmla="*/ 5 w 8"/>
                    <a:gd name="T39" fmla="*/ 6 h 8"/>
                    <a:gd name="T40" fmla="*/ 4 w 8"/>
                    <a:gd name="T41" fmla="*/ 3 h 8"/>
                    <a:gd name="T42" fmla="*/ 1 w 8"/>
                    <a:gd name="T43" fmla="*/ 4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8" h="8">
                      <a:moveTo>
                        <a:pt x="1" y="4"/>
                      </a:moveTo>
                      <a:cubicBezTo>
                        <a:pt x="1" y="5"/>
                        <a:pt x="2" y="5"/>
                        <a:pt x="2" y="6"/>
                      </a:cubicBezTo>
                      <a:cubicBezTo>
                        <a:pt x="3" y="6"/>
                        <a:pt x="4" y="6"/>
                        <a:pt x="4" y="5"/>
                      </a:cubicBezTo>
                      <a:cubicBezTo>
                        <a:pt x="4" y="4"/>
                        <a:pt x="4" y="3"/>
                        <a:pt x="3" y="2"/>
                      </a:cubicBezTo>
                      <a:cubicBezTo>
                        <a:pt x="2" y="0"/>
                        <a:pt x="0" y="1"/>
                        <a:pt x="1" y="3"/>
                      </a:cubicBezTo>
                      <a:cubicBezTo>
                        <a:pt x="1" y="4"/>
                        <a:pt x="3" y="5"/>
                        <a:pt x="3" y="6"/>
                      </a:cubicBezTo>
                      <a:cubicBezTo>
                        <a:pt x="3" y="8"/>
                        <a:pt x="6" y="8"/>
                        <a:pt x="6" y="7"/>
                      </a:cubicBezTo>
                      <a:cubicBezTo>
                        <a:pt x="6" y="5"/>
                        <a:pt x="7" y="4"/>
                        <a:pt x="7" y="3"/>
                      </a:cubicBezTo>
                      <a:cubicBezTo>
                        <a:pt x="6" y="3"/>
                        <a:pt x="5" y="3"/>
                        <a:pt x="4" y="3"/>
                      </a:cubicBezTo>
                      <a:cubicBezTo>
                        <a:pt x="5" y="4"/>
                        <a:pt x="5" y="4"/>
                        <a:pt x="4" y="5"/>
                      </a:cubicBezTo>
                      <a:cubicBezTo>
                        <a:pt x="3" y="6"/>
                        <a:pt x="5" y="8"/>
                        <a:pt x="6" y="7"/>
                      </a:cubicBezTo>
                      <a:cubicBezTo>
                        <a:pt x="7" y="6"/>
                        <a:pt x="8" y="4"/>
                        <a:pt x="7" y="2"/>
                      </a:cubicBezTo>
                      <a:cubicBezTo>
                        <a:pt x="7" y="1"/>
                        <a:pt x="5" y="1"/>
                        <a:pt x="4" y="2"/>
                      </a:cubicBezTo>
                      <a:cubicBezTo>
                        <a:pt x="4" y="4"/>
                        <a:pt x="4" y="5"/>
                        <a:pt x="3" y="6"/>
                      </a:cubicBezTo>
                      <a:cubicBezTo>
                        <a:pt x="4" y="6"/>
                        <a:pt x="5" y="6"/>
                        <a:pt x="6" y="6"/>
                      </a:cubicBezTo>
                      <a:cubicBezTo>
                        <a:pt x="6" y="5"/>
                        <a:pt x="6" y="4"/>
                        <a:pt x="5" y="4"/>
                      </a:cubicBezTo>
                      <a:cubicBezTo>
                        <a:pt x="5" y="3"/>
                        <a:pt x="4" y="2"/>
                        <a:pt x="3" y="2"/>
                      </a:cubicBezTo>
                      <a:cubicBezTo>
                        <a:pt x="2" y="2"/>
                        <a:pt x="2" y="2"/>
                        <a:pt x="1" y="3"/>
                      </a:cubicBezTo>
                      <a:cubicBezTo>
                        <a:pt x="1" y="4"/>
                        <a:pt x="2" y="5"/>
                        <a:pt x="2" y="6"/>
                      </a:cubicBezTo>
                      <a:cubicBezTo>
                        <a:pt x="2" y="8"/>
                        <a:pt x="5" y="7"/>
                        <a:pt x="5" y="6"/>
                      </a:cubicBezTo>
                      <a:cubicBezTo>
                        <a:pt x="5" y="5"/>
                        <a:pt x="4" y="4"/>
                        <a:pt x="4" y="3"/>
                      </a:cubicBezTo>
                      <a:cubicBezTo>
                        <a:pt x="3" y="1"/>
                        <a:pt x="1" y="2"/>
                        <a:pt x="1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3" name="Freeform 338"/>
                <p:cNvSpPr>
                  <a:spLocks/>
                </p:cNvSpPr>
                <p:nvPr/>
              </p:nvSpPr>
              <p:spPr bwMode="auto">
                <a:xfrm>
                  <a:off x="536" y="1469"/>
                  <a:ext cx="4" cy="35"/>
                </a:xfrm>
                <a:custGeom>
                  <a:avLst/>
                  <a:gdLst>
                    <a:gd name="T0" fmla="*/ 5 w 7"/>
                    <a:gd name="T1" fmla="*/ 51 h 53"/>
                    <a:gd name="T2" fmla="*/ 6 w 7"/>
                    <a:gd name="T3" fmla="*/ 20 h 53"/>
                    <a:gd name="T4" fmla="*/ 4 w 7"/>
                    <a:gd name="T5" fmla="*/ 2 h 53"/>
                    <a:gd name="T6" fmla="*/ 1 w 7"/>
                    <a:gd name="T7" fmla="*/ 3 h 53"/>
                    <a:gd name="T8" fmla="*/ 3 w 7"/>
                    <a:gd name="T9" fmla="*/ 22 h 53"/>
                    <a:gd name="T10" fmla="*/ 2 w 7"/>
                    <a:gd name="T11" fmla="*/ 51 h 53"/>
                    <a:gd name="T12" fmla="*/ 5 w 7"/>
                    <a:gd name="T13" fmla="*/ 51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53">
                      <a:moveTo>
                        <a:pt x="5" y="51"/>
                      </a:moveTo>
                      <a:cubicBezTo>
                        <a:pt x="5" y="41"/>
                        <a:pt x="5" y="30"/>
                        <a:pt x="6" y="20"/>
                      </a:cubicBezTo>
                      <a:cubicBezTo>
                        <a:pt x="6" y="14"/>
                        <a:pt x="7" y="7"/>
                        <a:pt x="4" y="2"/>
                      </a:cubicBezTo>
                      <a:cubicBezTo>
                        <a:pt x="3" y="0"/>
                        <a:pt x="0" y="2"/>
                        <a:pt x="1" y="3"/>
                      </a:cubicBezTo>
                      <a:cubicBezTo>
                        <a:pt x="4" y="9"/>
                        <a:pt x="3" y="16"/>
                        <a:pt x="3" y="22"/>
                      </a:cubicBezTo>
                      <a:cubicBezTo>
                        <a:pt x="2" y="32"/>
                        <a:pt x="2" y="42"/>
                        <a:pt x="2" y="51"/>
                      </a:cubicBezTo>
                      <a:cubicBezTo>
                        <a:pt x="2" y="53"/>
                        <a:pt x="5" y="53"/>
                        <a:pt x="5" y="5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4" name="Freeform 339"/>
                <p:cNvSpPr>
                  <a:spLocks/>
                </p:cNvSpPr>
                <p:nvPr/>
              </p:nvSpPr>
              <p:spPr bwMode="auto">
                <a:xfrm>
                  <a:off x="517" y="1470"/>
                  <a:ext cx="21" cy="6"/>
                </a:xfrm>
                <a:custGeom>
                  <a:avLst/>
                  <a:gdLst>
                    <a:gd name="T0" fmla="*/ 4 w 32"/>
                    <a:gd name="T1" fmla="*/ 6 h 10"/>
                    <a:gd name="T2" fmla="*/ 3 w 32"/>
                    <a:gd name="T3" fmla="*/ 3 h 10"/>
                    <a:gd name="T4" fmla="*/ 0 w 32"/>
                    <a:gd name="T5" fmla="*/ 3 h 10"/>
                    <a:gd name="T6" fmla="*/ 0 w 32"/>
                    <a:gd name="T7" fmla="*/ 7 h 10"/>
                    <a:gd name="T8" fmla="*/ 3 w 32"/>
                    <a:gd name="T9" fmla="*/ 8 h 10"/>
                    <a:gd name="T10" fmla="*/ 13 w 32"/>
                    <a:gd name="T11" fmla="*/ 4 h 10"/>
                    <a:gd name="T12" fmla="*/ 30 w 32"/>
                    <a:gd name="T13" fmla="*/ 5 h 10"/>
                    <a:gd name="T14" fmla="*/ 29 w 32"/>
                    <a:gd name="T15" fmla="*/ 2 h 10"/>
                    <a:gd name="T16" fmla="*/ 28 w 32"/>
                    <a:gd name="T17" fmla="*/ 3 h 10"/>
                    <a:gd name="T18" fmla="*/ 30 w 32"/>
                    <a:gd name="T19" fmla="*/ 5 h 10"/>
                    <a:gd name="T20" fmla="*/ 31 w 32"/>
                    <a:gd name="T21" fmla="*/ 4 h 10"/>
                    <a:gd name="T22" fmla="*/ 30 w 32"/>
                    <a:gd name="T23" fmla="*/ 2 h 10"/>
                    <a:gd name="T24" fmla="*/ 17 w 32"/>
                    <a:gd name="T25" fmla="*/ 1 h 10"/>
                    <a:gd name="T26" fmla="*/ 6 w 32"/>
                    <a:gd name="T27" fmla="*/ 0 h 10"/>
                    <a:gd name="T28" fmla="*/ 0 w 32"/>
                    <a:gd name="T29" fmla="*/ 8 h 10"/>
                    <a:gd name="T30" fmla="*/ 3 w 32"/>
                    <a:gd name="T31" fmla="*/ 8 h 10"/>
                    <a:gd name="T32" fmla="*/ 3 w 32"/>
                    <a:gd name="T33" fmla="*/ 3 h 10"/>
                    <a:gd name="T34" fmla="*/ 0 w 32"/>
                    <a:gd name="T35" fmla="*/ 3 h 10"/>
                    <a:gd name="T36" fmla="*/ 1 w 32"/>
                    <a:gd name="T37" fmla="*/ 6 h 10"/>
                    <a:gd name="T38" fmla="*/ 4 w 32"/>
                    <a:gd name="T39" fmla="*/ 6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2" h="10">
                      <a:moveTo>
                        <a:pt x="4" y="6"/>
                      </a:moveTo>
                      <a:cubicBezTo>
                        <a:pt x="4" y="5"/>
                        <a:pt x="3" y="4"/>
                        <a:pt x="3" y="3"/>
                      </a:cubicBezTo>
                      <a:cubicBezTo>
                        <a:pt x="3" y="1"/>
                        <a:pt x="0" y="1"/>
                        <a:pt x="0" y="3"/>
                      </a:cubicBezTo>
                      <a:cubicBezTo>
                        <a:pt x="1" y="4"/>
                        <a:pt x="0" y="6"/>
                        <a:pt x="0" y="7"/>
                      </a:cubicBezTo>
                      <a:cubicBezTo>
                        <a:pt x="1" y="8"/>
                        <a:pt x="2" y="8"/>
                        <a:pt x="3" y="8"/>
                      </a:cubicBezTo>
                      <a:cubicBezTo>
                        <a:pt x="3" y="2"/>
                        <a:pt x="9" y="3"/>
                        <a:pt x="13" y="4"/>
                      </a:cubicBezTo>
                      <a:cubicBezTo>
                        <a:pt x="19" y="5"/>
                        <a:pt x="24" y="4"/>
                        <a:pt x="30" y="5"/>
                      </a:cubicBezTo>
                      <a:cubicBezTo>
                        <a:pt x="30" y="4"/>
                        <a:pt x="30" y="3"/>
                        <a:pt x="29" y="2"/>
                      </a:cubicBezTo>
                      <a:cubicBezTo>
                        <a:pt x="29" y="3"/>
                        <a:pt x="29" y="3"/>
                        <a:pt x="28" y="3"/>
                      </a:cubicBezTo>
                      <a:cubicBezTo>
                        <a:pt x="27" y="4"/>
                        <a:pt x="29" y="6"/>
                        <a:pt x="30" y="5"/>
                      </a:cubicBezTo>
                      <a:cubicBezTo>
                        <a:pt x="31" y="5"/>
                        <a:pt x="31" y="5"/>
                        <a:pt x="31" y="4"/>
                      </a:cubicBezTo>
                      <a:cubicBezTo>
                        <a:pt x="32" y="3"/>
                        <a:pt x="31" y="2"/>
                        <a:pt x="30" y="2"/>
                      </a:cubicBezTo>
                      <a:cubicBezTo>
                        <a:pt x="26" y="2"/>
                        <a:pt x="22" y="2"/>
                        <a:pt x="17" y="1"/>
                      </a:cubicBezTo>
                      <a:cubicBezTo>
                        <a:pt x="13" y="1"/>
                        <a:pt x="10" y="0"/>
                        <a:pt x="6" y="0"/>
                      </a:cubicBezTo>
                      <a:cubicBezTo>
                        <a:pt x="1" y="1"/>
                        <a:pt x="0" y="4"/>
                        <a:pt x="0" y="8"/>
                      </a:cubicBezTo>
                      <a:cubicBezTo>
                        <a:pt x="0" y="9"/>
                        <a:pt x="3" y="10"/>
                        <a:pt x="3" y="8"/>
                      </a:cubicBezTo>
                      <a:cubicBezTo>
                        <a:pt x="3" y="6"/>
                        <a:pt x="3" y="5"/>
                        <a:pt x="3" y="3"/>
                      </a:cubicBezTo>
                      <a:cubicBezTo>
                        <a:pt x="2" y="3"/>
                        <a:pt x="1" y="3"/>
                        <a:pt x="0" y="3"/>
                      </a:cubicBezTo>
                      <a:cubicBezTo>
                        <a:pt x="1" y="4"/>
                        <a:pt x="1" y="5"/>
                        <a:pt x="1" y="6"/>
                      </a:cubicBezTo>
                      <a:cubicBezTo>
                        <a:pt x="1" y="8"/>
                        <a:pt x="4" y="8"/>
                        <a:pt x="4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5" name="Freeform 340"/>
                <p:cNvSpPr>
                  <a:spLocks/>
                </p:cNvSpPr>
                <p:nvPr/>
              </p:nvSpPr>
              <p:spPr bwMode="auto">
                <a:xfrm>
                  <a:off x="519" y="1469"/>
                  <a:ext cx="21" cy="6"/>
                </a:xfrm>
                <a:custGeom>
                  <a:avLst/>
                  <a:gdLst>
                    <a:gd name="T0" fmla="*/ 3 w 31"/>
                    <a:gd name="T1" fmla="*/ 6 h 9"/>
                    <a:gd name="T2" fmla="*/ 5 w 31"/>
                    <a:gd name="T3" fmla="*/ 7 h 9"/>
                    <a:gd name="T4" fmla="*/ 10 w 31"/>
                    <a:gd name="T5" fmla="*/ 6 h 9"/>
                    <a:gd name="T6" fmla="*/ 10 w 31"/>
                    <a:gd name="T7" fmla="*/ 3 h 9"/>
                    <a:gd name="T8" fmla="*/ 2 w 31"/>
                    <a:gd name="T9" fmla="*/ 4 h 9"/>
                    <a:gd name="T10" fmla="*/ 2 w 31"/>
                    <a:gd name="T11" fmla="*/ 7 h 9"/>
                    <a:gd name="T12" fmla="*/ 9 w 31"/>
                    <a:gd name="T13" fmla="*/ 6 h 9"/>
                    <a:gd name="T14" fmla="*/ 8 w 31"/>
                    <a:gd name="T15" fmla="*/ 3 h 9"/>
                    <a:gd name="T16" fmla="*/ 4 w 31"/>
                    <a:gd name="T17" fmla="*/ 3 h 9"/>
                    <a:gd name="T18" fmla="*/ 4 w 31"/>
                    <a:gd name="T19" fmla="*/ 6 h 9"/>
                    <a:gd name="T20" fmla="*/ 16 w 31"/>
                    <a:gd name="T21" fmla="*/ 5 h 9"/>
                    <a:gd name="T22" fmla="*/ 16 w 31"/>
                    <a:gd name="T23" fmla="*/ 2 h 9"/>
                    <a:gd name="T24" fmla="*/ 10 w 31"/>
                    <a:gd name="T25" fmla="*/ 3 h 9"/>
                    <a:gd name="T26" fmla="*/ 11 w 31"/>
                    <a:gd name="T27" fmla="*/ 6 h 9"/>
                    <a:gd name="T28" fmla="*/ 21 w 31"/>
                    <a:gd name="T29" fmla="*/ 5 h 9"/>
                    <a:gd name="T30" fmla="*/ 21 w 31"/>
                    <a:gd name="T31" fmla="*/ 2 h 9"/>
                    <a:gd name="T32" fmla="*/ 8 w 31"/>
                    <a:gd name="T33" fmla="*/ 3 h 9"/>
                    <a:gd name="T34" fmla="*/ 9 w 31"/>
                    <a:gd name="T35" fmla="*/ 5 h 9"/>
                    <a:gd name="T36" fmla="*/ 21 w 31"/>
                    <a:gd name="T37" fmla="*/ 4 h 9"/>
                    <a:gd name="T38" fmla="*/ 21 w 31"/>
                    <a:gd name="T39" fmla="*/ 1 h 9"/>
                    <a:gd name="T40" fmla="*/ 15 w 31"/>
                    <a:gd name="T41" fmla="*/ 1 h 9"/>
                    <a:gd name="T42" fmla="*/ 15 w 31"/>
                    <a:gd name="T43" fmla="*/ 4 h 9"/>
                    <a:gd name="T44" fmla="*/ 28 w 31"/>
                    <a:gd name="T45" fmla="*/ 2 h 9"/>
                    <a:gd name="T46" fmla="*/ 30 w 31"/>
                    <a:gd name="T47" fmla="*/ 5 h 9"/>
                    <a:gd name="T48" fmla="*/ 30 w 31"/>
                    <a:gd name="T49" fmla="*/ 4 h 9"/>
                    <a:gd name="T50" fmla="*/ 31 w 31"/>
                    <a:gd name="T51" fmla="*/ 3 h 9"/>
                    <a:gd name="T52" fmla="*/ 31 w 31"/>
                    <a:gd name="T53" fmla="*/ 3 h 9"/>
                    <a:gd name="T54" fmla="*/ 30 w 31"/>
                    <a:gd name="T55" fmla="*/ 1 h 9"/>
                    <a:gd name="T56" fmla="*/ 15 w 31"/>
                    <a:gd name="T57" fmla="*/ 1 h 9"/>
                    <a:gd name="T58" fmla="*/ 16 w 31"/>
                    <a:gd name="T59" fmla="*/ 4 h 9"/>
                    <a:gd name="T60" fmla="*/ 21 w 31"/>
                    <a:gd name="T61" fmla="*/ 4 h 9"/>
                    <a:gd name="T62" fmla="*/ 21 w 31"/>
                    <a:gd name="T63" fmla="*/ 1 h 9"/>
                    <a:gd name="T64" fmla="*/ 7 w 31"/>
                    <a:gd name="T65" fmla="*/ 3 h 9"/>
                    <a:gd name="T66" fmla="*/ 8 w 31"/>
                    <a:gd name="T67" fmla="*/ 6 h 9"/>
                    <a:gd name="T68" fmla="*/ 21 w 31"/>
                    <a:gd name="T69" fmla="*/ 5 h 9"/>
                    <a:gd name="T70" fmla="*/ 21 w 31"/>
                    <a:gd name="T71" fmla="*/ 2 h 9"/>
                    <a:gd name="T72" fmla="*/ 10 w 31"/>
                    <a:gd name="T73" fmla="*/ 3 h 9"/>
                    <a:gd name="T74" fmla="*/ 11 w 31"/>
                    <a:gd name="T75" fmla="*/ 6 h 9"/>
                    <a:gd name="T76" fmla="*/ 16 w 31"/>
                    <a:gd name="T77" fmla="*/ 5 h 9"/>
                    <a:gd name="T78" fmla="*/ 16 w 31"/>
                    <a:gd name="T79" fmla="*/ 2 h 9"/>
                    <a:gd name="T80" fmla="*/ 3 w 31"/>
                    <a:gd name="T81" fmla="*/ 4 h 9"/>
                    <a:gd name="T82" fmla="*/ 4 w 31"/>
                    <a:gd name="T83" fmla="*/ 6 h 9"/>
                    <a:gd name="T84" fmla="*/ 9 w 31"/>
                    <a:gd name="T85" fmla="*/ 6 h 9"/>
                    <a:gd name="T86" fmla="*/ 8 w 31"/>
                    <a:gd name="T87" fmla="*/ 3 h 9"/>
                    <a:gd name="T88" fmla="*/ 2 w 31"/>
                    <a:gd name="T89" fmla="*/ 4 h 9"/>
                    <a:gd name="T90" fmla="*/ 2 w 31"/>
                    <a:gd name="T91" fmla="*/ 7 h 9"/>
                    <a:gd name="T92" fmla="*/ 11 w 31"/>
                    <a:gd name="T93" fmla="*/ 6 h 9"/>
                    <a:gd name="T94" fmla="*/ 10 w 31"/>
                    <a:gd name="T95" fmla="*/ 3 h 9"/>
                    <a:gd name="T96" fmla="*/ 1 w 31"/>
                    <a:gd name="T97" fmla="*/ 5 h 9"/>
                    <a:gd name="T98" fmla="*/ 0 w 31"/>
                    <a:gd name="T99" fmla="*/ 6 h 9"/>
                    <a:gd name="T100" fmla="*/ 1 w 31"/>
                    <a:gd name="T101" fmla="*/ 8 h 9"/>
                    <a:gd name="T102" fmla="*/ 3 w 31"/>
                    <a:gd name="T103" fmla="*/ 6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1" h="9">
                      <a:moveTo>
                        <a:pt x="3" y="6"/>
                      </a:moveTo>
                      <a:cubicBezTo>
                        <a:pt x="3" y="7"/>
                        <a:pt x="4" y="8"/>
                        <a:pt x="5" y="7"/>
                      </a:cubicBezTo>
                      <a:cubicBezTo>
                        <a:pt x="7" y="6"/>
                        <a:pt x="9" y="6"/>
                        <a:pt x="10" y="6"/>
                      </a:cubicBezTo>
                      <a:cubicBezTo>
                        <a:pt x="10" y="5"/>
                        <a:pt x="10" y="4"/>
                        <a:pt x="10" y="3"/>
                      </a:cubicBezTo>
                      <a:cubicBezTo>
                        <a:pt x="7" y="4"/>
                        <a:pt x="5" y="4"/>
                        <a:pt x="2" y="4"/>
                      </a:cubicBezTo>
                      <a:cubicBezTo>
                        <a:pt x="2" y="5"/>
                        <a:pt x="2" y="6"/>
                        <a:pt x="2" y="7"/>
                      </a:cubicBezTo>
                      <a:cubicBezTo>
                        <a:pt x="5" y="7"/>
                        <a:pt x="7" y="6"/>
                        <a:pt x="9" y="6"/>
                      </a:cubicBezTo>
                      <a:cubicBezTo>
                        <a:pt x="11" y="5"/>
                        <a:pt x="10" y="3"/>
                        <a:pt x="8" y="3"/>
                      </a:cubicBezTo>
                      <a:cubicBezTo>
                        <a:pt x="7" y="3"/>
                        <a:pt x="5" y="3"/>
                        <a:pt x="4" y="3"/>
                      </a:cubicBezTo>
                      <a:cubicBezTo>
                        <a:pt x="4" y="4"/>
                        <a:pt x="4" y="5"/>
                        <a:pt x="4" y="6"/>
                      </a:cubicBezTo>
                      <a:cubicBezTo>
                        <a:pt x="8" y="5"/>
                        <a:pt x="12" y="5"/>
                        <a:pt x="16" y="5"/>
                      </a:cubicBezTo>
                      <a:cubicBezTo>
                        <a:pt x="18" y="5"/>
                        <a:pt x="18" y="3"/>
                        <a:pt x="16" y="2"/>
                      </a:cubicBezTo>
                      <a:cubicBezTo>
                        <a:pt x="14" y="2"/>
                        <a:pt x="12" y="3"/>
                        <a:pt x="10" y="3"/>
                      </a:cubicBezTo>
                      <a:cubicBezTo>
                        <a:pt x="8" y="3"/>
                        <a:pt x="9" y="6"/>
                        <a:pt x="11" y="6"/>
                      </a:cubicBezTo>
                      <a:cubicBezTo>
                        <a:pt x="14" y="5"/>
                        <a:pt x="17" y="5"/>
                        <a:pt x="21" y="5"/>
                      </a:cubicBezTo>
                      <a:cubicBezTo>
                        <a:pt x="21" y="4"/>
                        <a:pt x="21" y="3"/>
                        <a:pt x="21" y="2"/>
                      </a:cubicBezTo>
                      <a:cubicBezTo>
                        <a:pt x="16" y="2"/>
                        <a:pt x="12" y="3"/>
                        <a:pt x="8" y="3"/>
                      </a:cubicBezTo>
                      <a:cubicBezTo>
                        <a:pt x="8" y="4"/>
                        <a:pt x="9" y="4"/>
                        <a:pt x="9" y="5"/>
                      </a:cubicBezTo>
                      <a:cubicBezTo>
                        <a:pt x="12" y="2"/>
                        <a:pt x="17" y="3"/>
                        <a:pt x="21" y="4"/>
                      </a:cubicBezTo>
                      <a:cubicBezTo>
                        <a:pt x="23" y="4"/>
                        <a:pt x="23" y="1"/>
                        <a:pt x="21" y="1"/>
                      </a:cubicBezTo>
                      <a:cubicBezTo>
                        <a:pt x="19" y="1"/>
                        <a:pt x="17" y="1"/>
                        <a:pt x="15" y="1"/>
                      </a:cubicBezTo>
                      <a:cubicBezTo>
                        <a:pt x="13" y="2"/>
                        <a:pt x="14" y="4"/>
                        <a:pt x="15" y="4"/>
                      </a:cubicBezTo>
                      <a:cubicBezTo>
                        <a:pt x="20" y="4"/>
                        <a:pt x="24" y="4"/>
                        <a:pt x="28" y="2"/>
                      </a:cubicBezTo>
                      <a:cubicBezTo>
                        <a:pt x="27" y="3"/>
                        <a:pt x="28" y="6"/>
                        <a:pt x="30" y="5"/>
                      </a:cubicBezTo>
                      <a:cubicBezTo>
                        <a:pt x="30" y="5"/>
                        <a:pt x="30" y="5"/>
                        <a:pt x="30" y="4"/>
                      </a:cubicBezTo>
                      <a:cubicBezTo>
                        <a:pt x="31" y="4"/>
                        <a:pt x="31" y="4"/>
                        <a:pt x="31" y="3"/>
                      </a:cubicBezTo>
                      <a:cubicBezTo>
                        <a:pt x="31" y="3"/>
                        <a:pt x="31" y="3"/>
                        <a:pt x="31" y="3"/>
                      </a:cubicBezTo>
                      <a:cubicBezTo>
                        <a:pt x="31" y="2"/>
                        <a:pt x="31" y="2"/>
                        <a:pt x="30" y="1"/>
                      </a:cubicBezTo>
                      <a:cubicBezTo>
                        <a:pt x="25" y="1"/>
                        <a:pt x="20" y="1"/>
                        <a:pt x="15" y="1"/>
                      </a:cubicBezTo>
                      <a:cubicBezTo>
                        <a:pt x="15" y="2"/>
                        <a:pt x="16" y="3"/>
                        <a:pt x="16" y="4"/>
                      </a:cubicBezTo>
                      <a:cubicBezTo>
                        <a:pt x="17" y="4"/>
                        <a:pt x="19" y="3"/>
                        <a:pt x="21" y="4"/>
                      </a:cubicBezTo>
                      <a:cubicBezTo>
                        <a:pt x="21" y="3"/>
                        <a:pt x="21" y="2"/>
                        <a:pt x="21" y="1"/>
                      </a:cubicBezTo>
                      <a:cubicBezTo>
                        <a:pt x="16" y="1"/>
                        <a:pt x="11" y="0"/>
                        <a:pt x="7" y="3"/>
                      </a:cubicBezTo>
                      <a:cubicBezTo>
                        <a:pt x="6" y="4"/>
                        <a:pt x="7" y="5"/>
                        <a:pt x="8" y="6"/>
                      </a:cubicBezTo>
                      <a:cubicBezTo>
                        <a:pt x="12" y="6"/>
                        <a:pt x="16" y="5"/>
                        <a:pt x="21" y="5"/>
                      </a:cubicBezTo>
                      <a:cubicBezTo>
                        <a:pt x="22" y="5"/>
                        <a:pt x="22" y="2"/>
                        <a:pt x="21" y="2"/>
                      </a:cubicBezTo>
                      <a:cubicBezTo>
                        <a:pt x="17" y="2"/>
                        <a:pt x="14" y="2"/>
                        <a:pt x="10" y="3"/>
                      </a:cubicBezTo>
                      <a:cubicBezTo>
                        <a:pt x="10" y="4"/>
                        <a:pt x="11" y="5"/>
                        <a:pt x="11" y="6"/>
                      </a:cubicBezTo>
                      <a:cubicBezTo>
                        <a:pt x="13" y="5"/>
                        <a:pt x="14" y="5"/>
                        <a:pt x="16" y="5"/>
                      </a:cubicBezTo>
                      <a:cubicBezTo>
                        <a:pt x="16" y="4"/>
                        <a:pt x="16" y="3"/>
                        <a:pt x="16" y="2"/>
                      </a:cubicBezTo>
                      <a:cubicBezTo>
                        <a:pt x="11" y="2"/>
                        <a:pt x="7" y="2"/>
                        <a:pt x="3" y="4"/>
                      </a:cubicBezTo>
                      <a:cubicBezTo>
                        <a:pt x="2" y="4"/>
                        <a:pt x="2" y="6"/>
                        <a:pt x="4" y="6"/>
                      </a:cubicBezTo>
                      <a:cubicBezTo>
                        <a:pt x="5" y="6"/>
                        <a:pt x="7" y="6"/>
                        <a:pt x="9" y="6"/>
                      </a:cubicBezTo>
                      <a:cubicBezTo>
                        <a:pt x="9" y="5"/>
                        <a:pt x="9" y="4"/>
                        <a:pt x="8" y="3"/>
                      </a:cubicBezTo>
                      <a:cubicBezTo>
                        <a:pt x="6" y="3"/>
                        <a:pt x="4" y="4"/>
                        <a:pt x="2" y="4"/>
                      </a:cubicBezTo>
                      <a:cubicBezTo>
                        <a:pt x="0" y="4"/>
                        <a:pt x="0" y="7"/>
                        <a:pt x="2" y="7"/>
                      </a:cubicBezTo>
                      <a:cubicBezTo>
                        <a:pt x="5" y="7"/>
                        <a:pt x="8" y="7"/>
                        <a:pt x="11" y="6"/>
                      </a:cubicBezTo>
                      <a:cubicBezTo>
                        <a:pt x="12" y="6"/>
                        <a:pt x="12" y="3"/>
                        <a:pt x="10" y="3"/>
                      </a:cubicBezTo>
                      <a:cubicBezTo>
                        <a:pt x="7" y="4"/>
                        <a:pt x="4" y="4"/>
                        <a:pt x="1" y="5"/>
                      </a:cubicBezTo>
                      <a:cubicBezTo>
                        <a:pt x="1" y="5"/>
                        <a:pt x="0" y="6"/>
                        <a:pt x="0" y="6"/>
                      </a:cubicBezTo>
                      <a:cubicBezTo>
                        <a:pt x="0" y="7"/>
                        <a:pt x="1" y="8"/>
                        <a:pt x="1" y="8"/>
                      </a:cubicBezTo>
                      <a:cubicBezTo>
                        <a:pt x="3" y="9"/>
                        <a:pt x="4" y="7"/>
                        <a:pt x="3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6" name="Freeform 341"/>
                <p:cNvSpPr>
                  <a:spLocks/>
                </p:cNvSpPr>
                <p:nvPr/>
              </p:nvSpPr>
              <p:spPr bwMode="auto">
                <a:xfrm>
                  <a:off x="546" y="1469"/>
                  <a:ext cx="9" cy="12"/>
                </a:xfrm>
                <a:custGeom>
                  <a:avLst/>
                  <a:gdLst>
                    <a:gd name="T0" fmla="*/ 5 w 14"/>
                    <a:gd name="T1" fmla="*/ 15 h 18"/>
                    <a:gd name="T2" fmla="*/ 5 w 14"/>
                    <a:gd name="T3" fmla="*/ 2 h 18"/>
                    <a:gd name="T4" fmla="*/ 4 w 14"/>
                    <a:gd name="T5" fmla="*/ 3 h 18"/>
                    <a:gd name="T6" fmla="*/ 10 w 14"/>
                    <a:gd name="T7" fmla="*/ 4 h 18"/>
                    <a:gd name="T8" fmla="*/ 10 w 14"/>
                    <a:gd name="T9" fmla="*/ 8 h 18"/>
                    <a:gd name="T10" fmla="*/ 10 w 14"/>
                    <a:gd name="T11" fmla="*/ 16 h 18"/>
                    <a:gd name="T12" fmla="*/ 11 w 14"/>
                    <a:gd name="T13" fmla="*/ 15 h 18"/>
                    <a:gd name="T14" fmla="*/ 3 w 14"/>
                    <a:gd name="T15" fmla="*/ 15 h 18"/>
                    <a:gd name="T16" fmla="*/ 2 w 14"/>
                    <a:gd name="T17" fmla="*/ 17 h 18"/>
                    <a:gd name="T18" fmla="*/ 11 w 14"/>
                    <a:gd name="T19" fmla="*/ 18 h 18"/>
                    <a:gd name="T20" fmla="*/ 13 w 14"/>
                    <a:gd name="T21" fmla="*/ 16 h 18"/>
                    <a:gd name="T22" fmla="*/ 13 w 14"/>
                    <a:gd name="T23" fmla="*/ 4 h 18"/>
                    <a:gd name="T24" fmla="*/ 4 w 14"/>
                    <a:gd name="T25" fmla="*/ 1 h 18"/>
                    <a:gd name="T26" fmla="*/ 3 w 14"/>
                    <a:gd name="T27" fmla="*/ 2 h 18"/>
                    <a:gd name="T28" fmla="*/ 2 w 14"/>
                    <a:gd name="T29" fmla="*/ 15 h 18"/>
                    <a:gd name="T30" fmla="*/ 5 w 14"/>
                    <a:gd name="T31" fmla="*/ 15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4" h="18">
                      <a:moveTo>
                        <a:pt x="5" y="15"/>
                      </a:moveTo>
                      <a:cubicBezTo>
                        <a:pt x="5" y="11"/>
                        <a:pt x="5" y="6"/>
                        <a:pt x="5" y="2"/>
                      </a:cubicBezTo>
                      <a:cubicBezTo>
                        <a:pt x="5" y="2"/>
                        <a:pt x="4" y="3"/>
                        <a:pt x="4" y="3"/>
                      </a:cubicBezTo>
                      <a:cubicBezTo>
                        <a:pt x="6" y="3"/>
                        <a:pt x="9" y="3"/>
                        <a:pt x="10" y="4"/>
                      </a:cubicBezTo>
                      <a:cubicBezTo>
                        <a:pt x="11" y="5"/>
                        <a:pt x="10" y="7"/>
                        <a:pt x="10" y="8"/>
                      </a:cubicBezTo>
                      <a:cubicBezTo>
                        <a:pt x="10" y="11"/>
                        <a:pt x="10" y="13"/>
                        <a:pt x="10" y="16"/>
                      </a:cubicBezTo>
                      <a:cubicBezTo>
                        <a:pt x="10" y="16"/>
                        <a:pt x="10" y="15"/>
                        <a:pt x="11" y="15"/>
                      </a:cubicBezTo>
                      <a:cubicBezTo>
                        <a:pt x="8" y="16"/>
                        <a:pt x="5" y="15"/>
                        <a:pt x="3" y="15"/>
                      </a:cubicBezTo>
                      <a:cubicBezTo>
                        <a:pt x="1" y="14"/>
                        <a:pt x="0" y="17"/>
                        <a:pt x="2" y="17"/>
                      </a:cubicBezTo>
                      <a:cubicBezTo>
                        <a:pt x="5" y="18"/>
                        <a:pt x="8" y="18"/>
                        <a:pt x="11" y="18"/>
                      </a:cubicBezTo>
                      <a:cubicBezTo>
                        <a:pt x="12" y="17"/>
                        <a:pt x="12" y="17"/>
                        <a:pt x="13" y="16"/>
                      </a:cubicBezTo>
                      <a:cubicBezTo>
                        <a:pt x="13" y="12"/>
                        <a:pt x="14" y="8"/>
                        <a:pt x="13" y="4"/>
                      </a:cubicBezTo>
                      <a:cubicBezTo>
                        <a:pt x="12" y="0"/>
                        <a:pt x="7" y="0"/>
                        <a:pt x="4" y="1"/>
                      </a:cubicBezTo>
                      <a:cubicBezTo>
                        <a:pt x="3" y="1"/>
                        <a:pt x="3" y="1"/>
                        <a:pt x="3" y="2"/>
                      </a:cubicBezTo>
                      <a:cubicBezTo>
                        <a:pt x="2" y="6"/>
                        <a:pt x="2" y="11"/>
                        <a:pt x="2" y="15"/>
                      </a:cubicBezTo>
                      <a:cubicBezTo>
                        <a:pt x="2" y="17"/>
                        <a:pt x="5" y="17"/>
                        <a:pt x="5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7" name="Freeform 342"/>
                <p:cNvSpPr>
                  <a:spLocks/>
                </p:cNvSpPr>
                <p:nvPr/>
              </p:nvSpPr>
              <p:spPr bwMode="auto">
                <a:xfrm>
                  <a:off x="552" y="1466"/>
                  <a:ext cx="9" cy="16"/>
                </a:xfrm>
                <a:custGeom>
                  <a:avLst/>
                  <a:gdLst>
                    <a:gd name="T0" fmla="*/ 5 w 14"/>
                    <a:gd name="T1" fmla="*/ 21 h 24"/>
                    <a:gd name="T2" fmla="*/ 5 w 14"/>
                    <a:gd name="T3" fmla="*/ 10 h 24"/>
                    <a:gd name="T4" fmla="*/ 5 w 14"/>
                    <a:gd name="T5" fmla="*/ 6 h 24"/>
                    <a:gd name="T6" fmla="*/ 8 w 14"/>
                    <a:gd name="T7" fmla="*/ 3 h 24"/>
                    <a:gd name="T8" fmla="*/ 11 w 14"/>
                    <a:gd name="T9" fmla="*/ 9 h 24"/>
                    <a:gd name="T10" fmla="*/ 11 w 14"/>
                    <a:gd name="T11" fmla="*/ 21 h 24"/>
                    <a:gd name="T12" fmla="*/ 12 w 14"/>
                    <a:gd name="T13" fmla="*/ 20 h 24"/>
                    <a:gd name="T14" fmla="*/ 3 w 14"/>
                    <a:gd name="T15" fmla="*/ 20 h 24"/>
                    <a:gd name="T16" fmla="*/ 2 w 14"/>
                    <a:gd name="T17" fmla="*/ 22 h 24"/>
                    <a:gd name="T18" fmla="*/ 13 w 14"/>
                    <a:gd name="T19" fmla="*/ 23 h 24"/>
                    <a:gd name="T20" fmla="*/ 14 w 14"/>
                    <a:gd name="T21" fmla="*/ 21 h 24"/>
                    <a:gd name="T22" fmla="*/ 14 w 14"/>
                    <a:gd name="T23" fmla="*/ 5 h 24"/>
                    <a:gd name="T24" fmla="*/ 9 w 14"/>
                    <a:gd name="T25" fmla="*/ 1 h 24"/>
                    <a:gd name="T26" fmla="*/ 2 w 14"/>
                    <a:gd name="T27" fmla="*/ 4 h 24"/>
                    <a:gd name="T28" fmla="*/ 2 w 14"/>
                    <a:gd name="T29" fmla="*/ 10 h 24"/>
                    <a:gd name="T30" fmla="*/ 2 w 14"/>
                    <a:gd name="T31" fmla="*/ 21 h 24"/>
                    <a:gd name="T32" fmla="*/ 5 w 14"/>
                    <a:gd name="T33" fmla="*/ 21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4" h="24">
                      <a:moveTo>
                        <a:pt x="5" y="21"/>
                      </a:moveTo>
                      <a:cubicBezTo>
                        <a:pt x="5" y="18"/>
                        <a:pt x="5" y="14"/>
                        <a:pt x="5" y="10"/>
                      </a:cubicBezTo>
                      <a:cubicBezTo>
                        <a:pt x="5" y="9"/>
                        <a:pt x="5" y="7"/>
                        <a:pt x="5" y="6"/>
                      </a:cubicBezTo>
                      <a:cubicBezTo>
                        <a:pt x="5" y="3"/>
                        <a:pt x="6" y="3"/>
                        <a:pt x="8" y="3"/>
                      </a:cubicBezTo>
                      <a:cubicBezTo>
                        <a:pt x="12" y="3"/>
                        <a:pt x="11" y="6"/>
                        <a:pt x="11" y="9"/>
                      </a:cubicBezTo>
                      <a:cubicBezTo>
                        <a:pt x="11" y="13"/>
                        <a:pt x="11" y="17"/>
                        <a:pt x="11" y="21"/>
                      </a:cubicBezTo>
                      <a:cubicBezTo>
                        <a:pt x="11" y="21"/>
                        <a:pt x="12" y="20"/>
                        <a:pt x="12" y="20"/>
                      </a:cubicBezTo>
                      <a:cubicBezTo>
                        <a:pt x="9" y="21"/>
                        <a:pt x="6" y="20"/>
                        <a:pt x="3" y="20"/>
                      </a:cubicBezTo>
                      <a:cubicBezTo>
                        <a:pt x="1" y="19"/>
                        <a:pt x="0" y="22"/>
                        <a:pt x="2" y="22"/>
                      </a:cubicBezTo>
                      <a:cubicBezTo>
                        <a:pt x="6" y="23"/>
                        <a:pt x="9" y="24"/>
                        <a:pt x="13" y="23"/>
                      </a:cubicBezTo>
                      <a:cubicBezTo>
                        <a:pt x="13" y="22"/>
                        <a:pt x="14" y="22"/>
                        <a:pt x="14" y="21"/>
                      </a:cubicBezTo>
                      <a:cubicBezTo>
                        <a:pt x="14" y="16"/>
                        <a:pt x="14" y="10"/>
                        <a:pt x="14" y="5"/>
                      </a:cubicBezTo>
                      <a:cubicBezTo>
                        <a:pt x="14" y="2"/>
                        <a:pt x="12" y="1"/>
                        <a:pt x="9" y="1"/>
                      </a:cubicBezTo>
                      <a:cubicBezTo>
                        <a:pt x="6" y="0"/>
                        <a:pt x="3" y="1"/>
                        <a:pt x="2" y="4"/>
                      </a:cubicBezTo>
                      <a:cubicBezTo>
                        <a:pt x="2" y="6"/>
                        <a:pt x="2" y="8"/>
                        <a:pt x="2" y="10"/>
                      </a:cubicBezTo>
                      <a:cubicBezTo>
                        <a:pt x="2" y="14"/>
                        <a:pt x="2" y="18"/>
                        <a:pt x="2" y="21"/>
                      </a:cubicBezTo>
                      <a:cubicBezTo>
                        <a:pt x="2" y="23"/>
                        <a:pt x="5" y="23"/>
                        <a:pt x="5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8" name="Freeform 343"/>
                <p:cNvSpPr>
                  <a:spLocks/>
                </p:cNvSpPr>
                <p:nvPr/>
              </p:nvSpPr>
              <p:spPr bwMode="auto">
                <a:xfrm>
                  <a:off x="557" y="1462"/>
                  <a:ext cx="11" cy="20"/>
                </a:xfrm>
                <a:custGeom>
                  <a:avLst/>
                  <a:gdLst>
                    <a:gd name="T0" fmla="*/ 2 w 16"/>
                    <a:gd name="T1" fmla="*/ 27 h 30"/>
                    <a:gd name="T2" fmla="*/ 2 w 16"/>
                    <a:gd name="T3" fmla="*/ 28 h 30"/>
                    <a:gd name="T4" fmla="*/ 5 w 16"/>
                    <a:gd name="T5" fmla="*/ 28 h 30"/>
                    <a:gd name="T6" fmla="*/ 6 w 16"/>
                    <a:gd name="T7" fmla="*/ 12 h 30"/>
                    <a:gd name="T8" fmla="*/ 7 w 16"/>
                    <a:gd name="T9" fmla="*/ 4 h 30"/>
                    <a:gd name="T10" fmla="*/ 13 w 16"/>
                    <a:gd name="T11" fmla="*/ 4 h 30"/>
                    <a:gd name="T12" fmla="*/ 12 w 16"/>
                    <a:gd name="T13" fmla="*/ 3 h 30"/>
                    <a:gd name="T14" fmla="*/ 12 w 16"/>
                    <a:gd name="T15" fmla="*/ 27 h 30"/>
                    <a:gd name="T16" fmla="*/ 14 w 16"/>
                    <a:gd name="T17" fmla="*/ 26 h 30"/>
                    <a:gd name="T18" fmla="*/ 2 w 16"/>
                    <a:gd name="T19" fmla="*/ 25 h 30"/>
                    <a:gd name="T20" fmla="*/ 2 w 16"/>
                    <a:gd name="T21" fmla="*/ 28 h 30"/>
                    <a:gd name="T22" fmla="*/ 14 w 16"/>
                    <a:gd name="T23" fmla="*/ 29 h 30"/>
                    <a:gd name="T24" fmla="*/ 15 w 16"/>
                    <a:gd name="T25" fmla="*/ 27 h 30"/>
                    <a:gd name="T26" fmla="*/ 15 w 16"/>
                    <a:gd name="T27" fmla="*/ 3 h 30"/>
                    <a:gd name="T28" fmla="*/ 13 w 16"/>
                    <a:gd name="T29" fmla="*/ 2 h 30"/>
                    <a:gd name="T30" fmla="*/ 3 w 16"/>
                    <a:gd name="T31" fmla="*/ 5 h 30"/>
                    <a:gd name="T32" fmla="*/ 2 w 16"/>
                    <a:gd name="T33" fmla="*/ 28 h 30"/>
                    <a:gd name="T34" fmla="*/ 5 w 16"/>
                    <a:gd name="T35" fmla="*/ 28 h 30"/>
                    <a:gd name="T36" fmla="*/ 5 w 16"/>
                    <a:gd name="T37" fmla="*/ 27 h 30"/>
                    <a:gd name="T38" fmla="*/ 2 w 16"/>
                    <a:gd name="T39" fmla="*/ 27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6" h="30">
                      <a:moveTo>
                        <a:pt x="2" y="27"/>
                      </a:moveTo>
                      <a:cubicBezTo>
                        <a:pt x="2" y="27"/>
                        <a:pt x="2" y="28"/>
                        <a:pt x="2" y="28"/>
                      </a:cubicBezTo>
                      <a:cubicBezTo>
                        <a:pt x="2" y="30"/>
                        <a:pt x="4" y="30"/>
                        <a:pt x="5" y="28"/>
                      </a:cubicBezTo>
                      <a:cubicBezTo>
                        <a:pt x="7" y="23"/>
                        <a:pt x="7" y="18"/>
                        <a:pt x="6" y="12"/>
                      </a:cubicBezTo>
                      <a:cubicBezTo>
                        <a:pt x="6" y="11"/>
                        <a:pt x="5" y="4"/>
                        <a:pt x="7" y="4"/>
                      </a:cubicBezTo>
                      <a:cubicBezTo>
                        <a:pt x="9" y="4"/>
                        <a:pt x="11" y="4"/>
                        <a:pt x="13" y="4"/>
                      </a:cubicBezTo>
                      <a:cubicBezTo>
                        <a:pt x="13" y="4"/>
                        <a:pt x="13" y="3"/>
                        <a:pt x="12" y="3"/>
                      </a:cubicBezTo>
                      <a:cubicBezTo>
                        <a:pt x="12" y="11"/>
                        <a:pt x="13" y="19"/>
                        <a:pt x="12" y="27"/>
                      </a:cubicBezTo>
                      <a:cubicBezTo>
                        <a:pt x="13" y="27"/>
                        <a:pt x="13" y="26"/>
                        <a:pt x="14" y="26"/>
                      </a:cubicBezTo>
                      <a:cubicBezTo>
                        <a:pt x="10" y="26"/>
                        <a:pt x="6" y="25"/>
                        <a:pt x="2" y="25"/>
                      </a:cubicBezTo>
                      <a:cubicBezTo>
                        <a:pt x="0" y="25"/>
                        <a:pt x="0" y="28"/>
                        <a:pt x="2" y="28"/>
                      </a:cubicBezTo>
                      <a:cubicBezTo>
                        <a:pt x="6" y="28"/>
                        <a:pt x="10" y="29"/>
                        <a:pt x="14" y="29"/>
                      </a:cubicBezTo>
                      <a:cubicBezTo>
                        <a:pt x="15" y="29"/>
                        <a:pt x="15" y="28"/>
                        <a:pt x="15" y="27"/>
                      </a:cubicBezTo>
                      <a:cubicBezTo>
                        <a:pt x="16" y="19"/>
                        <a:pt x="15" y="11"/>
                        <a:pt x="15" y="3"/>
                      </a:cubicBezTo>
                      <a:cubicBezTo>
                        <a:pt x="15" y="2"/>
                        <a:pt x="14" y="2"/>
                        <a:pt x="13" y="2"/>
                      </a:cubicBezTo>
                      <a:cubicBezTo>
                        <a:pt x="11" y="1"/>
                        <a:pt x="3" y="0"/>
                        <a:pt x="3" y="5"/>
                      </a:cubicBezTo>
                      <a:cubicBezTo>
                        <a:pt x="3" y="12"/>
                        <a:pt x="5" y="20"/>
                        <a:pt x="2" y="28"/>
                      </a:cubicBezTo>
                      <a:cubicBezTo>
                        <a:pt x="3" y="28"/>
                        <a:pt x="4" y="28"/>
                        <a:pt x="5" y="28"/>
                      </a:cubicBezTo>
                      <a:cubicBezTo>
                        <a:pt x="5" y="28"/>
                        <a:pt x="5" y="27"/>
                        <a:pt x="5" y="27"/>
                      </a:cubicBezTo>
                      <a:cubicBezTo>
                        <a:pt x="5" y="25"/>
                        <a:pt x="2" y="25"/>
                        <a:pt x="2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9" name="Freeform 344"/>
                <p:cNvSpPr>
                  <a:spLocks/>
                </p:cNvSpPr>
                <p:nvPr/>
              </p:nvSpPr>
              <p:spPr bwMode="auto">
                <a:xfrm>
                  <a:off x="564" y="1458"/>
                  <a:ext cx="8" cy="24"/>
                </a:xfrm>
                <a:custGeom>
                  <a:avLst/>
                  <a:gdLst>
                    <a:gd name="T0" fmla="*/ 4 w 13"/>
                    <a:gd name="T1" fmla="*/ 33 h 35"/>
                    <a:gd name="T2" fmla="*/ 6 w 13"/>
                    <a:gd name="T3" fmla="*/ 22 h 35"/>
                    <a:gd name="T4" fmla="*/ 4 w 13"/>
                    <a:gd name="T5" fmla="*/ 3 h 35"/>
                    <a:gd name="T6" fmla="*/ 2 w 13"/>
                    <a:gd name="T7" fmla="*/ 4 h 35"/>
                    <a:gd name="T8" fmla="*/ 10 w 13"/>
                    <a:gd name="T9" fmla="*/ 7 h 35"/>
                    <a:gd name="T10" fmla="*/ 10 w 13"/>
                    <a:gd name="T11" fmla="*/ 14 h 35"/>
                    <a:gd name="T12" fmla="*/ 10 w 13"/>
                    <a:gd name="T13" fmla="*/ 33 h 35"/>
                    <a:gd name="T14" fmla="*/ 12 w 13"/>
                    <a:gd name="T15" fmla="*/ 32 h 35"/>
                    <a:gd name="T16" fmla="*/ 3 w 13"/>
                    <a:gd name="T17" fmla="*/ 31 h 35"/>
                    <a:gd name="T18" fmla="*/ 2 w 13"/>
                    <a:gd name="T19" fmla="*/ 34 h 35"/>
                    <a:gd name="T20" fmla="*/ 12 w 13"/>
                    <a:gd name="T21" fmla="*/ 35 h 35"/>
                    <a:gd name="T22" fmla="*/ 13 w 13"/>
                    <a:gd name="T23" fmla="*/ 33 h 35"/>
                    <a:gd name="T24" fmla="*/ 12 w 13"/>
                    <a:gd name="T25" fmla="*/ 5 h 35"/>
                    <a:gd name="T26" fmla="*/ 2 w 13"/>
                    <a:gd name="T27" fmla="*/ 1 h 35"/>
                    <a:gd name="T28" fmla="*/ 1 w 13"/>
                    <a:gd name="T29" fmla="*/ 3 h 35"/>
                    <a:gd name="T30" fmla="*/ 1 w 13"/>
                    <a:gd name="T31" fmla="*/ 16 h 35"/>
                    <a:gd name="T32" fmla="*/ 2 w 13"/>
                    <a:gd name="T33" fmla="*/ 32 h 35"/>
                    <a:gd name="T34" fmla="*/ 4 w 13"/>
                    <a:gd name="T35" fmla="*/ 33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3" h="35">
                      <a:moveTo>
                        <a:pt x="4" y="33"/>
                      </a:moveTo>
                      <a:cubicBezTo>
                        <a:pt x="7" y="30"/>
                        <a:pt x="6" y="26"/>
                        <a:pt x="6" y="22"/>
                      </a:cubicBezTo>
                      <a:cubicBezTo>
                        <a:pt x="5" y="15"/>
                        <a:pt x="4" y="9"/>
                        <a:pt x="4" y="3"/>
                      </a:cubicBezTo>
                      <a:cubicBezTo>
                        <a:pt x="3" y="3"/>
                        <a:pt x="3" y="3"/>
                        <a:pt x="2" y="4"/>
                      </a:cubicBezTo>
                      <a:cubicBezTo>
                        <a:pt x="5" y="4"/>
                        <a:pt x="10" y="2"/>
                        <a:pt x="10" y="7"/>
                      </a:cubicBezTo>
                      <a:cubicBezTo>
                        <a:pt x="10" y="9"/>
                        <a:pt x="10" y="12"/>
                        <a:pt x="10" y="14"/>
                      </a:cubicBezTo>
                      <a:cubicBezTo>
                        <a:pt x="10" y="21"/>
                        <a:pt x="11" y="27"/>
                        <a:pt x="10" y="33"/>
                      </a:cubicBezTo>
                      <a:cubicBezTo>
                        <a:pt x="11" y="33"/>
                        <a:pt x="11" y="32"/>
                        <a:pt x="12" y="32"/>
                      </a:cubicBezTo>
                      <a:cubicBezTo>
                        <a:pt x="9" y="32"/>
                        <a:pt x="6" y="32"/>
                        <a:pt x="3" y="31"/>
                      </a:cubicBezTo>
                      <a:cubicBezTo>
                        <a:pt x="1" y="31"/>
                        <a:pt x="0" y="34"/>
                        <a:pt x="2" y="34"/>
                      </a:cubicBezTo>
                      <a:cubicBezTo>
                        <a:pt x="5" y="35"/>
                        <a:pt x="8" y="35"/>
                        <a:pt x="12" y="35"/>
                      </a:cubicBezTo>
                      <a:cubicBezTo>
                        <a:pt x="13" y="35"/>
                        <a:pt x="13" y="34"/>
                        <a:pt x="13" y="33"/>
                      </a:cubicBezTo>
                      <a:cubicBezTo>
                        <a:pt x="13" y="24"/>
                        <a:pt x="13" y="15"/>
                        <a:pt x="12" y="5"/>
                      </a:cubicBezTo>
                      <a:cubicBezTo>
                        <a:pt x="12" y="0"/>
                        <a:pt x="6" y="1"/>
                        <a:pt x="2" y="1"/>
                      </a:cubicBezTo>
                      <a:cubicBezTo>
                        <a:pt x="2" y="1"/>
                        <a:pt x="1" y="2"/>
                        <a:pt x="1" y="3"/>
                      </a:cubicBezTo>
                      <a:cubicBezTo>
                        <a:pt x="1" y="7"/>
                        <a:pt x="1" y="12"/>
                        <a:pt x="1" y="16"/>
                      </a:cubicBezTo>
                      <a:cubicBezTo>
                        <a:pt x="2" y="21"/>
                        <a:pt x="5" y="27"/>
                        <a:pt x="2" y="32"/>
                      </a:cubicBezTo>
                      <a:cubicBezTo>
                        <a:pt x="1" y="34"/>
                        <a:pt x="3" y="35"/>
                        <a:pt x="4" y="3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0" name="Freeform 345"/>
                <p:cNvSpPr>
                  <a:spLocks/>
                </p:cNvSpPr>
                <p:nvPr/>
              </p:nvSpPr>
              <p:spPr bwMode="auto">
                <a:xfrm>
                  <a:off x="569" y="1454"/>
                  <a:ext cx="10" cy="28"/>
                </a:xfrm>
                <a:custGeom>
                  <a:avLst/>
                  <a:gdLst>
                    <a:gd name="T0" fmla="*/ 6 w 15"/>
                    <a:gd name="T1" fmla="*/ 40 h 42"/>
                    <a:gd name="T2" fmla="*/ 4 w 15"/>
                    <a:gd name="T3" fmla="*/ 16 h 42"/>
                    <a:gd name="T4" fmla="*/ 4 w 15"/>
                    <a:gd name="T5" fmla="*/ 4 h 42"/>
                    <a:gd name="T6" fmla="*/ 5 w 15"/>
                    <a:gd name="T7" fmla="*/ 3 h 42"/>
                    <a:gd name="T8" fmla="*/ 11 w 15"/>
                    <a:gd name="T9" fmla="*/ 8 h 42"/>
                    <a:gd name="T10" fmla="*/ 11 w 15"/>
                    <a:gd name="T11" fmla="*/ 25 h 42"/>
                    <a:gd name="T12" fmla="*/ 12 w 15"/>
                    <a:gd name="T13" fmla="*/ 35 h 42"/>
                    <a:gd name="T14" fmla="*/ 2 w 15"/>
                    <a:gd name="T15" fmla="*/ 38 h 42"/>
                    <a:gd name="T16" fmla="*/ 2 w 15"/>
                    <a:gd name="T17" fmla="*/ 41 h 42"/>
                    <a:gd name="T18" fmla="*/ 13 w 15"/>
                    <a:gd name="T19" fmla="*/ 41 h 42"/>
                    <a:gd name="T20" fmla="*/ 15 w 15"/>
                    <a:gd name="T21" fmla="*/ 40 h 42"/>
                    <a:gd name="T22" fmla="*/ 14 w 15"/>
                    <a:gd name="T23" fmla="*/ 23 h 42"/>
                    <a:gd name="T24" fmla="*/ 14 w 15"/>
                    <a:gd name="T25" fmla="*/ 8 h 42"/>
                    <a:gd name="T26" fmla="*/ 2 w 15"/>
                    <a:gd name="T27" fmla="*/ 0 h 42"/>
                    <a:gd name="T28" fmla="*/ 1 w 15"/>
                    <a:gd name="T29" fmla="*/ 1 h 42"/>
                    <a:gd name="T30" fmla="*/ 3 w 15"/>
                    <a:gd name="T31" fmla="*/ 40 h 42"/>
                    <a:gd name="T32" fmla="*/ 6 w 15"/>
                    <a:gd name="T33" fmla="*/ 4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5" h="42">
                      <a:moveTo>
                        <a:pt x="6" y="40"/>
                      </a:moveTo>
                      <a:cubicBezTo>
                        <a:pt x="6" y="32"/>
                        <a:pt x="5" y="24"/>
                        <a:pt x="4" y="16"/>
                      </a:cubicBezTo>
                      <a:cubicBezTo>
                        <a:pt x="4" y="12"/>
                        <a:pt x="4" y="8"/>
                        <a:pt x="4" y="4"/>
                      </a:cubicBezTo>
                      <a:cubicBezTo>
                        <a:pt x="3" y="2"/>
                        <a:pt x="4" y="2"/>
                        <a:pt x="5" y="3"/>
                      </a:cubicBezTo>
                      <a:cubicBezTo>
                        <a:pt x="9" y="3"/>
                        <a:pt x="11" y="4"/>
                        <a:pt x="11" y="8"/>
                      </a:cubicBezTo>
                      <a:cubicBezTo>
                        <a:pt x="11" y="14"/>
                        <a:pt x="11" y="19"/>
                        <a:pt x="11" y="25"/>
                      </a:cubicBezTo>
                      <a:cubicBezTo>
                        <a:pt x="12" y="28"/>
                        <a:pt x="12" y="32"/>
                        <a:pt x="12" y="35"/>
                      </a:cubicBezTo>
                      <a:cubicBezTo>
                        <a:pt x="12" y="40"/>
                        <a:pt x="5" y="38"/>
                        <a:pt x="2" y="38"/>
                      </a:cubicBezTo>
                      <a:cubicBezTo>
                        <a:pt x="0" y="38"/>
                        <a:pt x="0" y="41"/>
                        <a:pt x="2" y="41"/>
                      </a:cubicBezTo>
                      <a:cubicBezTo>
                        <a:pt x="5" y="41"/>
                        <a:pt x="9" y="41"/>
                        <a:pt x="13" y="41"/>
                      </a:cubicBezTo>
                      <a:cubicBezTo>
                        <a:pt x="14" y="41"/>
                        <a:pt x="15" y="40"/>
                        <a:pt x="15" y="40"/>
                      </a:cubicBezTo>
                      <a:cubicBezTo>
                        <a:pt x="15" y="34"/>
                        <a:pt x="15" y="28"/>
                        <a:pt x="14" y="23"/>
                      </a:cubicBezTo>
                      <a:cubicBezTo>
                        <a:pt x="13" y="18"/>
                        <a:pt x="14" y="13"/>
                        <a:pt x="14" y="8"/>
                      </a:cubicBezTo>
                      <a:cubicBezTo>
                        <a:pt x="14" y="0"/>
                        <a:pt x="9" y="0"/>
                        <a:pt x="2" y="0"/>
                      </a:cubicBez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2" y="14"/>
                        <a:pt x="3" y="27"/>
                        <a:pt x="3" y="40"/>
                      </a:cubicBezTo>
                      <a:cubicBezTo>
                        <a:pt x="3" y="42"/>
                        <a:pt x="6" y="42"/>
                        <a:pt x="6" y="4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1" name="Freeform 346"/>
                <p:cNvSpPr>
                  <a:spLocks/>
                </p:cNvSpPr>
                <p:nvPr/>
              </p:nvSpPr>
              <p:spPr bwMode="auto">
                <a:xfrm>
                  <a:off x="550" y="1471"/>
                  <a:ext cx="2" cy="3"/>
                </a:xfrm>
                <a:custGeom>
                  <a:avLst/>
                  <a:gdLst>
                    <a:gd name="T0" fmla="*/ 2 w 4"/>
                    <a:gd name="T1" fmla="*/ 3 h 4"/>
                    <a:gd name="T2" fmla="*/ 3 w 4"/>
                    <a:gd name="T3" fmla="*/ 2 h 4"/>
                    <a:gd name="T4" fmla="*/ 2 w 4"/>
                    <a:gd name="T5" fmla="*/ 1 h 4"/>
                    <a:gd name="T6" fmla="*/ 1 w 4"/>
                    <a:gd name="T7" fmla="*/ 2 h 4"/>
                    <a:gd name="T8" fmla="*/ 2 w 4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2" y="3"/>
                      </a:moveTo>
                      <a:cubicBezTo>
                        <a:pt x="3" y="3"/>
                        <a:pt x="3" y="2"/>
                        <a:pt x="3" y="2"/>
                      </a:cubicBezTo>
                      <a:cubicBezTo>
                        <a:pt x="4" y="1"/>
                        <a:pt x="3" y="0"/>
                        <a:pt x="2" y="1"/>
                      </a:cubicBezTo>
                      <a:cubicBezTo>
                        <a:pt x="2" y="1"/>
                        <a:pt x="1" y="1"/>
                        <a:pt x="1" y="2"/>
                      </a:cubicBezTo>
                      <a:cubicBezTo>
                        <a:pt x="0" y="3"/>
                        <a:pt x="1" y="4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2" name="Freeform 347"/>
                <p:cNvSpPr>
                  <a:spLocks/>
                </p:cNvSpPr>
                <p:nvPr/>
              </p:nvSpPr>
              <p:spPr bwMode="auto">
                <a:xfrm>
                  <a:off x="550" y="1472"/>
                  <a:ext cx="2" cy="2"/>
                </a:xfrm>
                <a:custGeom>
                  <a:avLst/>
                  <a:gdLst>
                    <a:gd name="T0" fmla="*/ 2 w 4"/>
                    <a:gd name="T1" fmla="*/ 2 h 3"/>
                    <a:gd name="T2" fmla="*/ 3 w 4"/>
                    <a:gd name="T3" fmla="*/ 2 h 3"/>
                    <a:gd name="T4" fmla="*/ 2 w 4"/>
                    <a:gd name="T5" fmla="*/ 0 h 3"/>
                    <a:gd name="T6" fmla="*/ 1 w 4"/>
                    <a:gd name="T7" fmla="*/ 1 h 3"/>
                    <a:gd name="T8" fmla="*/ 2 w 4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2" y="2"/>
                      </a:moveTo>
                      <a:cubicBezTo>
                        <a:pt x="2" y="2"/>
                        <a:pt x="2" y="2"/>
                        <a:pt x="3" y="2"/>
                      </a:cubicBezTo>
                      <a:cubicBezTo>
                        <a:pt x="4" y="1"/>
                        <a:pt x="3" y="0"/>
                        <a:pt x="2" y="0"/>
                      </a:cubicBezTo>
                      <a:cubicBezTo>
                        <a:pt x="2" y="0"/>
                        <a:pt x="1" y="1"/>
                        <a:pt x="1" y="1"/>
                      </a:cubicBezTo>
                      <a:cubicBezTo>
                        <a:pt x="0" y="1"/>
                        <a:pt x="1" y="3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3" name="Freeform 348"/>
                <p:cNvSpPr>
                  <a:spLocks/>
                </p:cNvSpPr>
                <p:nvPr/>
              </p:nvSpPr>
              <p:spPr bwMode="auto">
                <a:xfrm>
                  <a:off x="547" y="1472"/>
                  <a:ext cx="7" cy="6"/>
                </a:xfrm>
                <a:custGeom>
                  <a:avLst/>
                  <a:gdLst>
                    <a:gd name="T0" fmla="*/ 2 w 10"/>
                    <a:gd name="T1" fmla="*/ 8 h 9"/>
                    <a:gd name="T2" fmla="*/ 9 w 10"/>
                    <a:gd name="T3" fmla="*/ 2 h 9"/>
                    <a:gd name="T4" fmla="*/ 8 w 10"/>
                    <a:gd name="T5" fmla="*/ 0 h 9"/>
                    <a:gd name="T6" fmla="*/ 1 w 10"/>
                    <a:gd name="T7" fmla="*/ 8 h 9"/>
                    <a:gd name="T8" fmla="*/ 2 w 10"/>
                    <a:gd name="T9" fmla="*/ 8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9">
                      <a:moveTo>
                        <a:pt x="2" y="8"/>
                      </a:moveTo>
                      <a:cubicBezTo>
                        <a:pt x="3" y="5"/>
                        <a:pt x="7" y="4"/>
                        <a:pt x="9" y="2"/>
                      </a:cubicBezTo>
                      <a:cubicBezTo>
                        <a:pt x="10" y="1"/>
                        <a:pt x="9" y="0"/>
                        <a:pt x="8" y="0"/>
                      </a:cubicBezTo>
                      <a:cubicBezTo>
                        <a:pt x="6" y="3"/>
                        <a:pt x="2" y="4"/>
                        <a:pt x="1" y="8"/>
                      </a:cubicBezTo>
                      <a:cubicBezTo>
                        <a:pt x="0" y="9"/>
                        <a:pt x="2" y="9"/>
                        <a:pt x="2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4" name="Freeform 349"/>
                <p:cNvSpPr>
                  <a:spLocks/>
                </p:cNvSpPr>
                <p:nvPr/>
              </p:nvSpPr>
              <p:spPr bwMode="auto">
                <a:xfrm>
                  <a:off x="547" y="1473"/>
                  <a:ext cx="7" cy="7"/>
                </a:xfrm>
                <a:custGeom>
                  <a:avLst/>
                  <a:gdLst>
                    <a:gd name="T0" fmla="*/ 2 w 10"/>
                    <a:gd name="T1" fmla="*/ 9 h 10"/>
                    <a:gd name="T2" fmla="*/ 10 w 10"/>
                    <a:gd name="T3" fmla="*/ 2 h 10"/>
                    <a:gd name="T4" fmla="*/ 9 w 10"/>
                    <a:gd name="T5" fmla="*/ 1 h 10"/>
                    <a:gd name="T6" fmla="*/ 1 w 10"/>
                    <a:gd name="T7" fmla="*/ 8 h 10"/>
                    <a:gd name="T8" fmla="*/ 2 w 10"/>
                    <a:gd name="T9" fmla="*/ 9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10">
                      <a:moveTo>
                        <a:pt x="2" y="9"/>
                      </a:moveTo>
                      <a:cubicBezTo>
                        <a:pt x="4" y="6"/>
                        <a:pt x="7" y="4"/>
                        <a:pt x="10" y="2"/>
                      </a:cubicBezTo>
                      <a:cubicBezTo>
                        <a:pt x="10" y="1"/>
                        <a:pt x="10" y="0"/>
                        <a:pt x="9" y="1"/>
                      </a:cubicBezTo>
                      <a:cubicBezTo>
                        <a:pt x="6" y="3"/>
                        <a:pt x="3" y="5"/>
                        <a:pt x="1" y="8"/>
                      </a:cubicBezTo>
                      <a:cubicBezTo>
                        <a:pt x="0" y="9"/>
                        <a:pt x="1" y="10"/>
                        <a:pt x="2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5" name="Freeform 350"/>
                <p:cNvSpPr>
                  <a:spLocks/>
                </p:cNvSpPr>
                <p:nvPr/>
              </p:nvSpPr>
              <p:spPr bwMode="auto">
                <a:xfrm>
                  <a:off x="548" y="1474"/>
                  <a:ext cx="6" cy="6"/>
                </a:xfrm>
                <a:custGeom>
                  <a:avLst/>
                  <a:gdLst>
                    <a:gd name="T0" fmla="*/ 1 w 9"/>
                    <a:gd name="T1" fmla="*/ 7 h 8"/>
                    <a:gd name="T2" fmla="*/ 9 w 9"/>
                    <a:gd name="T3" fmla="*/ 2 h 8"/>
                    <a:gd name="T4" fmla="*/ 8 w 9"/>
                    <a:gd name="T5" fmla="*/ 1 h 8"/>
                    <a:gd name="T6" fmla="*/ 1 w 9"/>
                    <a:gd name="T7" fmla="*/ 6 h 8"/>
                    <a:gd name="T8" fmla="*/ 1 w 9"/>
                    <a:gd name="T9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1" y="7"/>
                      </a:moveTo>
                      <a:cubicBezTo>
                        <a:pt x="4" y="6"/>
                        <a:pt x="6" y="4"/>
                        <a:pt x="9" y="2"/>
                      </a:cubicBezTo>
                      <a:cubicBezTo>
                        <a:pt x="9" y="2"/>
                        <a:pt x="9" y="0"/>
                        <a:pt x="8" y="1"/>
                      </a:cubicBezTo>
                      <a:cubicBezTo>
                        <a:pt x="5" y="2"/>
                        <a:pt x="3" y="5"/>
                        <a:pt x="1" y="6"/>
                      </a:cubicBezTo>
                      <a:cubicBezTo>
                        <a:pt x="0" y="6"/>
                        <a:pt x="0" y="8"/>
                        <a:pt x="1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6" name="Freeform 351"/>
                <p:cNvSpPr>
                  <a:spLocks/>
                </p:cNvSpPr>
                <p:nvPr/>
              </p:nvSpPr>
              <p:spPr bwMode="auto">
                <a:xfrm>
                  <a:off x="548" y="1471"/>
                  <a:ext cx="2" cy="3"/>
                </a:xfrm>
                <a:custGeom>
                  <a:avLst/>
                  <a:gdLst>
                    <a:gd name="T0" fmla="*/ 2 w 4"/>
                    <a:gd name="T1" fmla="*/ 3 h 4"/>
                    <a:gd name="T2" fmla="*/ 4 w 4"/>
                    <a:gd name="T3" fmla="*/ 2 h 4"/>
                    <a:gd name="T4" fmla="*/ 2 w 4"/>
                    <a:gd name="T5" fmla="*/ 1 h 4"/>
                    <a:gd name="T6" fmla="*/ 2 w 4"/>
                    <a:gd name="T7" fmla="*/ 1 h 4"/>
                    <a:gd name="T8" fmla="*/ 3 w 4"/>
                    <a:gd name="T9" fmla="*/ 2 h 4"/>
                    <a:gd name="T10" fmla="*/ 4 w 4"/>
                    <a:gd name="T11" fmla="*/ 2 h 4"/>
                    <a:gd name="T12" fmla="*/ 2 w 4"/>
                    <a:gd name="T13" fmla="*/ 1 h 4"/>
                    <a:gd name="T14" fmla="*/ 1 w 4"/>
                    <a:gd name="T15" fmla="*/ 2 h 4"/>
                    <a:gd name="T16" fmla="*/ 2 w 4"/>
                    <a:gd name="T17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" h="4">
                      <a:moveTo>
                        <a:pt x="2" y="3"/>
                      </a:moveTo>
                      <a:cubicBezTo>
                        <a:pt x="3" y="3"/>
                        <a:pt x="3" y="2"/>
                        <a:pt x="4" y="2"/>
                      </a:cubicBezTo>
                      <a:cubicBezTo>
                        <a:pt x="3" y="1"/>
                        <a:pt x="3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2"/>
                        <a:pt x="2" y="3"/>
                        <a:pt x="3" y="2"/>
                      </a:cubicBezTo>
                      <a:cubicBezTo>
                        <a:pt x="3" y="2"/>
                        <a:pt x="3" y="2"/>
                        <a:pt x="4" y="2"/>
                      </a:cubicBezTo>
                      <a:cubicBezTo>
                        <a:pt x="4" y="1"/>
                        <a:pt x="3" y="0"/>
                        <a:pt x="2" y="1"/>
                      </a:cubicBezTo>
                      <a:cubicBezTo>
                        <a:pt x="2" y="1"/>
                        <a:pt x="2" y="1"/>
                        <a:pt x="1" y="2"/>
                      </a:cubicBezTo>
                      <a:cubicBezTo>
                        <a:pt x="0" y="3"/>
                        <a:pt x="2" y="4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7" name="Freeform 352"/>
                <p:cNvSpPr>
                  <a:spLocks/>
                </p:cNvSpPr>
                <p:nvPr/>
              </p:nvSpPr>
              <p:spPr bwMode="auto">
                <a:xfrm>
                  <a:off x="554" y="1468"/>
                  <a:ext cx="5" cy="4"/>
                </a:xfrm>
                <a:custGeom>
                  <a:avLst/>
                  <a:gdLst>
                    <a:gd name="T0" fmla="*/ 2 w 8"/>
                    <a:gd name="T1" fmla="*/ 6 h 7"/>
                    <a:gd name="T2" fmla="*/ 7 w 8"/>
                    <a:gd name="T3" fmla="*/ 2 h 7"/>
                    <a:gd name="T4" fmla="*/ 6 w 8"/>
                    <a:gd name="T5" fmla="*/ 1 h 7"/>
                    <a:gd name="T6" fmla="*/ 1 w 8"/>
                    <a:gd name="T7" fmla="*/ 5 h 7"/>
                    <a:gd name="T8" fmla="*/ 2 w 8"/>
                    <a:gd name="T9" fmla="*/ 6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7">
                      <a:moveTo>
                        <a:pt x="2" y="6"/>
                      </a:moveTo>
                      <a:cubicBezTo>
                        <a:pt x="3" y="5"/>
                        <a:pt x="5" y="4"/>
                        <a:pt x="7" y="2"/>
                      </a:cubicBezTo>
                      <a:cubicBezTo>
                        <a:pt x="8" y="2"/>
                        <a:pt x="7" y="0"/>
                        <a:pt x="6" y="1"/>
                      </a:cubicBezTo>
                      <a:cubicBezTo>
                        <a:pt x="4" y="2"/>
                        <a:pt x="2" y="4"/>
                        <a:pt x="1" y="5"/>
                      </a:cubicBezTo>
                      <a:cubicBezTo>
                        <a:pt x="0" y="5"/>
                        <a:pt x="1" y="7"/>
                        <a:pt x="2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8" name="Freeform 353"/>
                <p:cNvSpPr>
                  <a:spLocks/>
                </p:cNvSpPr>
                <p:nvPr/>
              </p:nvSpPr>
              <p:spPr bwMode="auto">
                <a:xfrm>
                  <a:off x="553" y="1470"/>
                  <a:ext cx="7" cy="5"/>
                </a:xfrm>
                <a:custGeom>
                  <a:avLst/>
                  <a:gdLst>
                    <a:gd name="T0" fmla="*/ 2 w 10"/>
                    <a:gd name="T1" fmla="*/ 7 h 8"/>
                    <a:gd name="T2" fmla="*/ 9 w 10"/>
                    <a:gd name="T3" fmla="*/ 2 h 8"/>
                    <a:gd name="T4" fmla="*/ 8 w 10"/>
                    <a:gd name="T5" fmla="*/ 0 h 8"/>
                    <a:gd name="T6" fmla="*/ 1 w 10"/>
                    <a:gd name="T7" fmla="*/ 6 h 8"/>
                    <a:gd name="T8" fmla="*/ 2 w 10"/>
                    <a:gd name="T9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8">
                      <a:moveTo>
                        <a:pt x="2" y="7"/>
                      </a:moveTo>
                      <a:cubicBezTo>
                        <a:pt x="4" y="5"/>
                        <a:pt x="6" y="3"/>
                        <a:pt x="9" y="2"/>
                      </a:cubicBezTo>
                      <a:cubicBezTo>
                        <a:pt x="10" y="1"/>
                        <a:pt x="9" y="0"/>
                        <a:pt x="8" y="0"/>
                      </a:cubicBezTo>
                      <a:cubicBezTo>
                        <a:pt x="5" y="2"/>
                        <a:pt x="3" y="4"/>
                        <a:pt x="1" y="6"/>
                      </a:cubicBezTo>
                      <a:cubicBezTo>
                        <a:pt x="0" y="7"/>
                        <a:pt x="1" y="8"/>
                        <a:pt x="2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9" name="Freeform 354"/>
                <p:cNvSpPr>
                  <a:spLocks/>
                </p:cNvSpPr>
                <p:nvPr/>
              </p:nvSpPr>
              <p:spPr bwMode="auto">
                <a:xfrm>
                  <a:off x="554" y="1472"/>
                  <a:ext cx="6" cy="4"/>
                </a:xfrm>
                <a:custGeom>
                  <a:avLst/>
                  <a:gdLst>
                    <a:gd name="T0" fmla="*/ 2 w 9"/>
                    <a:gd name="T1" fmla="*/ 6 h 7"/>
                    <a:gd name="T2" fmla="*/ 8 w 9"/>
                    <a:gd name="T3" fmla="*/ 2 h 7"/>
                    <a:gd name="T4" fmla="*/ 7 w 9"/>
                    <a:gd name="T5" fmla="*/ 0 h 7"/>
                    <a:gd name="T6" fmla="*/ 0 w 9"/>
                    <a:gd name="T7" fmla="*/ 5 h 7"/>
                    <a:gd name="T8" fmla="*/ 2 w 9"/>
                    <a:gd name="T9" fmla="*/ 6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7">
                      <a:moveTo>
                        <a:pt x="2" y="6"/>
                      </a:moveTo>
                      <a:cubicBezTo>
                        <a:pt x="4" y="4"/>
                        <a:pt x="6" y="3"/>
                        <a:pt x="8" y="2"/>
                      </a:cubicBezTo>
                      <a:cubicBezTo>
                        <a:pt x="9" y="1"/>
                        <a:pt x="8" y="0"/>
                        <a:pt x="7" y="0"/>
                      </a:cubicBezTo>
                      <a:cubicBezTo>
                        <a:pt x="5" y="2"/>
                        <a:pt x="2" y="3"/>
                        <a:pt x="0" y="5"/>
                      </a:cubicBezTo>
                      <a:cubicBezTo>
                        <a:pt x="0" y="6"/>
                        <a:pt x="1" y="7"/>
                        <a:pt x="2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0" name="Freeform 355"/>
                <p:cNvSpPr>
                  <a:spLocks/>
                </p:cNvSpPr>
                <p:nvPr/>
              </p:nvSpPr>
              <p:spPr bwMode="auto">
                <a:xfrm>
                  <a:off x="553" y="1474"/>
                  <a:ext cx="6" cy="5"/>
                </a:xfrm>
                <a:custGeom>
                  <a:avLst/>
                  <a:gdLst>
                    <a:gd name="T0" fmla="*/ 2 w 9"/>
                    <a:gd name="T1" fmla="*/ 7 h 8"/>
                    <a:gd name="T2" fmla="*/ 8 w 9"/>
                    <a:gd name="T3" fmla="*/ 2 h 8"/>
                    <a:gd name="T4" fmla="*/ 7 w 9"/>
                    <a:gd name="T5" fmla="*/ 1 h 8"/>
                    <a:gd name="T6" fmla="*/ 1 w 9"/>
                    <a:gd name="T7" fmla="*/ 6 h 8"/>
                    <a:gd name="T8" fmla="*/ 2 w 9"/>
                    <a:gd name="T9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2" y="7"/>
                      </a:moveTo>
                      <a:cubicBezTo>
                        <a:pt x="4" y="5"/>
                        <a:pt x="6" y="3"/>
                        <a:pt x="8" y="2"/>
                      </a:cubicBezTo>
                      <a:cubicBezTo>
                        <a:pt x="9" y="1"/>
                        <a:pt x="8" y="0"/>
                        <a:pt x="7" y="1"/>
                      </a:cubicBezTo>
                      <a:cubicBezTo>
                        <a:pt x="5" y="2"/>
                        <a:pt x="3" y="4"/>
                        <a:pt x="1" y="6"/>
                      </a:cubicBezTo>
                      <a:cubicBezTo>
                        <a:pt x="0" y="6"/>
                        <a:pt x="2" y="8"/>
                        <a:pt x="2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1" name="Freeform 356"/>
                <p:cNvSpPr>
                  <a:spLocks/>
                </p:cNvSpPr>
                <p:nvPr/>
              </p:nvSpPr>
              <p:spPr bwMode="auto">
                <a:xfrm>
                  <a:off x="554" y="1476"/>
                  <a:ext cx="5" cy="4"/>
                </a:xfrm>
                <a:custGeom>
                  <a:avLst/>
                  <a:gdLst>
                    <a:gd name="T0" fmla="*/ 2 w 7"/>
                    <a:gd name="T1" fmla="*/ 5 h 6"/>
                    <a:gd name="T2" fmla="*/ 6 w 7"/>
                    <a:gd name="T3" fmla="*/ 1 h 6"/>
                    <a:gd name="T4" fmla="*/ 4 w 7"/>
                    <a:gd name="T5" fmla="*/ 0 h 6"/>
                    <a:gd name="T6" fmla="*/ 1 w 7"/>
                    <a:gd name="T7" fmla="*/ 4 h 6"/>
                    <a:gd name="T8" fmla="*/ 2 w 7"/>
                    <a:gd name="T9" fmla="*/ 5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6">
                      <a:moveTo>
                        <a:pt x="2" y="5"/>
                      </a:moveTo>
                      <a:cubicBezTo>
                        <a:pt x="3" y="4"/>
                        <a:pt x="5" y="3"/>
                        <a:pt x="6" y="1"/>
                      </a:cubicBezTo>
                      <a:cubicBezTo>
                        <a:pt x="7" y="0"/>
                        <a:pt x="5" y="0"/>
                        <a:pt x="4" y="0"/>
                      </a:cubicBezTo>
                      <a:cubicBezTo>
                        <a:pt x="3" y="2"/>
                        <a:pt x="2" y="3"/>
                        <a:pt x="1" y="4"/>
                      </a:cubicBezTo>
                      <a:cubicBezTo>
                        <a:pt x="0" y="5"/>
                        <a:pt x="1" y="6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2" name="Freeform 357"/>
                <p:cNvSpPr>
                  <a:spLocks/>
                </p:cNvSpPr>
                <p:nvPr/>
              </p:nvSpPr>
              <p:spPr bwMode="auto">
                <a:xfrm>
                  <a:off x="559" y="1463"/>
                  <a:ext cx="5" cy="5"/>
                </a:xfrm>
                <a:custGeom>
                  <a:avLst/>
                  <a:gdLst>
                    <a:gd name="T0" fmla="*/ 2 w 8"/>
                    <a:gd name="T1" fmla="*/ 7 h 8"/>
                    <a:gd name="T2" fmla="*/ 8 w 8"/>
                    <a:gd name="T3" fmla="*/ 1 h 8"/>
                    <a:gd name="T4" fmla="*/ 6 w 8"/>
                    <a:gd name="T5" fmla="*/ 0 h 8"/>
                    <a:gd name="T6" fmla="*/ 1 w 8"/>
                    <a:gd name="T7" fmla="*/ 6 h 8"/>
                    <a:gd name="T8" fmla="*/ 2 w 8"/>
                    <a:gd name="T9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8">
                      <a:moveTo>
                        <a:pt x="2" y="7"/>
                      </a:moveTo>
                      <a:cubicBezTo>
                        <a:pt x="5" y="6"/>
                        <a:pt x="6" y="4"/>
                        <a:pt x="8" y="1"/>
                      </a:cubicBezTo>
                      <a:cubicBezTo>
                        <a:pt x="8" y="0"/>
                        <a:pt x="7" y="0"/>
                        <a:pt x="6" y="0"/>
                      </a:cubicBezTo>
                      <a:cubicBezTo>
                        <a:pt x="5" y="2"/>
                        <a:pt x="3" y="4"/>
                        <a:pt x="1" y="6"/>
                      </a:cubicBezTo>
                      <a:cubicBezTo>
                        <a:pt x="0" y="6"/>
                        <a:pt x="1" y="8"/>
                        <a:pt x="2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3" name="Freeform 358"/>
                <p:cNvSpPr>
                  <a:spLocks/>
                </p:cNvSpPr>
                <p:nvPr/>
              </p:nvSpPr>
              <p:spPr bwMode="auto">
                <a:xfrm>
                  <a:off x="558" y="1466"/>
                  <a:ext cx="8" cy="5"/>
                </a:xfrm>
                <a:custGeom>
                  <a:avLst/>
                  <a:gdLst>
                    <a:gd name="T0" fmla="*/ 2 w 12"/>
                    <a:gd name="T1" fmla="*/ 7 h 8"/>
                    <a:gd name="T2" fmla="*/ 11 w 12"/>
                    <a:gd name="T3" fmla="*/ 1 h 8"/>
                    <a:gd name="T4" fmla="*/ 11 w 12"/>
                    <a:gd name="T5" fmla="*/ 0 h 8"/>
                    <a:gd name="T6" fmla="*/ 1 w 12"/>
                    <a:gd name="T7" fmla="*/ 6 h 8"/>
                    <a:gd name="T8" fmla="*/ 2 w 12"/>
                    <a:gd name="T9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8">
                      <a:moveTo>
                        <a:pt x="2" y="7"/>
                      </a:moveTo>
                      <a:cubicBezTo>
                        <a:pt x="5" y="6"/>
                        <a:pt x="8" y="3"/>
                        <a:pt x="11" y="1"/>
                      </a:cubicBezTo>
                      <a:cubicBezTo>
                        <a:pt x="12" y="1"/>
                        <a:pt x="12" y="0"/>
                        <a:pt x="11" y="0"/>
                      </a:cubicBezTo>
                      <a:cubicBezTo>
                        <a:pt x="7" y="2"/>
                        <a:pt x="5" y="4"/>
                        <a:pt x="1" y="6"/>
                      </a:cubicBezTo>
                      <a:cubicBezTo>
                        <a:pt x="0" y="6"/>
                        <a:pt x="1" y="8"/>
                        <a:pt x="2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4" name="Freeform 359"/>
                <p:cNvSpPr>
                  <a:spLocks/>
                </p:cNvSpPr>
                <p:nvPr/>
              </p:nvSpPr>
              <p:spPr bwMode="auto">
                <a:xfrm>
                  <a:off x="559" y="1467"/>
                  <a:ext cx="7" cy="6"/>
                </a:xfrm>
                <a:custGeom>
                  <a:avLst/>
                  <a:gdLst>
                    <a:gd name="T0" fmla="*/ 2 w 11"/>
                    <a:gd name="T1" fmla="*/ 8 h 9"/>
                    <a:gd name="T2" fmla="*/ 10 w 11"/>
                    <a:gd name="T3" fmla="*/ 2 h 9"/>
                    <a:gd name="T4" fmla="*/ 9 w 11"/>
                    <a:gd name="T5" fmla="*/ 1 h 9"/>
                    <a:gd name="T6" fmla="*/ 1 w 11"/>
                    <a:gd name="T7" fmla="*/ 7 h 9"/>
                    <a:gd name="T8" fmla="*/ 2 w 11"/>
                    <a:gd name="T9" fmla="*/ 8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9">
                      <a:moveTo>
                        <a:pt x="2" y="8"/>
                      </a:moveTo>
                      <a:cubicBezTo>
                        <a:pt x="5" y="6"/>
                        <a:pt x="7" y="4"/>
                        <a:pt x="10" y="2"/>
                      </a:cubicBezTo>
                      <a:cubicBezTo>
                        <a:pt x="11" y="2"/>
                        <a:pt x="10" y="0"/>
                        <a:pt x="9" y="1"/>
                      </a:cubicBezTo>
                      <a:cubicBezTo>
                        <a:pt x="6" y="3"/>
                        <a:pt x="3" y="4"/>
                        <a:pt x="1" y="7"/>
                      </a:cubicBezTo>
                      <a:cubicBezTo>
                        <a:pt x="0" y="7"/>
                        <a:pt x="2" y="9"/>
                        <a:pt x="2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5" name="Freeform 360"/>
                <p:cNvSpPr>
                  <a:spLocks/>
                </p:cNvSpPr>
                <p:nvPr/>
              </p:nvSpPr>
              <p:spPr bwMode="auto">
                <a:xfrm>
                  <a:off x="559" y="1470"/>
                  <a:ext cx="7" cy="5"/>
                </a:xfrm>
                <a:custGeom>
                  <a:avLst/>
                  <a:gdLst>
                    <a:gd name="T0" fmla="*/ 2 w 10"/>
                    <a:gd name="T1" fmla="*/ 7 h 8"/>
                    <a:gd name="T2" fmla="*/ 9 w 10"/>
                    <a:gd name="T3" fmla="*/ 2 h 8"/>
                    <a:gd name="T4" fmla="*/ 8 w 10"/>
                    <a:gd name="T5" fmla="*/ 1 h 8"/>
                    <a:gd name="T6" fmla="*/ 0 w 10"/>
                    <a:gd name="T7" fmla="*/ 6 h 8"/>
                    <a:gd name="T8" fmla="*/ 2 w 10"/>
                    <a:gd name="T9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8">
                      <a:moveTo>
                        <a:pt x="2" y="7"/>
                      </a:moveTo>
                      <a:cubicBezTo>
                        <a:pt x="4" y="5"/>
                        <a:pt x="6" y="3"/>
                        <a:pt x="9" y="2"/>
                      </a:cubicBezTo>
                      <a:cubicBezTo>
                        <a:pt x="10" y="2"/>
                        <a:pt x="9" y="0"/>
                        <a:pt x="8" y="1"/>
                      </a:cubicBezTo>
                      <a:cubicBezTo>
                        <a:pt x="5" y="2"/>
                        <a:pt x="3" y="4"/>
                        <a:pt x="0" y="6"/>
                      </a:cubicBezTo>
                      <a:cubicBezTo>
                        <a:pt x="0" y="7"/>
                        <a:pt x="1" y="8"/>
                        <a:pt x="2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6" name="Freeform 361"/>
                <p:cNvSpPr>
                  <a:spLocks/>
                </p:cNvSpPr>
                <p:nvPr/>
              </p:nvSpPr>
              <p:spPr bwMode="auto">
                <a:xfrm>
                  <a:off x="560" y="1472"/>
                  <a:ext cx="6" cy="4"/>
                </a:xfrm>
                <a:custGeom>
                  <a:avLst/>
                  <a:gdLst>
                    <a:gd name="T0" fmla="*/ 1 w 9"/>
                    <a:gd name="T1" fmla="*/ 6 h 7"/>
                    <a:gd name="T2" fmla="*/ 8 w 9"/>
                    <a:gd name="T3" fmla="*/ 2 h 7"/>
                    <a:gd name="T4" fmla="*/ 7 w 9"/>
                    <a:gd name="T5" fmla="*/ 0 h 7"/>
                    <a:gd name="T6" fmla="*/ 1 w 9"/>
                    <a:gd name="T7" fmla="*/ 5 h 7"/>
                    <a:gd name="T8" fmla="*/ 1 w 9"/>
                    <a:gd name="T9" fmla="*/ 6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7">
                      <a:moveTo>
                        <a:pt x="1" y="6"/>
                      </a:moveTo>
                      <a:cubicBezTo>
                        <a:pt x="4" y="5"/>
                        <a:pt x="6" y="3"/>
                        <a:pt x="8" y="2"/>
                      </a:cubicBezTo>
                      <a:cubicBezTo>
                        <a:pt x="9" y="1"/>
                        <a:pt x="8" y="0"/>
                        <a:pt x="7" y="0"/>
                      </a:cubicBezTo>
                      <a:cubicBezTo>
                        <a:pt x="5" y="2"/>
                        <a:pt x="3" y="3"/>
                        <a:pt x="1" y="5"/>
                      </a:cubicBezTo>
                      <a:cubicBezTo>
                        <a:pt x="0" y="5"/>
                        <a:pt x="0" y="7"/>
                        <a:pt x="1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7" name="Freeform 362"/>
                <p:cNvSpPr>
                  <a:spLocks/>
                </p:cNvSpPr>
                <p:nvPr/>
              </p:nvSpPr>
              <p:spPr bwMode="auto">
                <a:xfrm>
                  <a:off x="559" y="1473"/>
                  <a:ext cx="7" cy="5"/>
                </a:xfrm>
                <a:custGeom>
                  <a:avLst/>
                  <a:gdLst>
                    <a:gd name="T0" fmla="*/ 2 w 10"/>
                    <a:gd name="T1" fmla="*/ 8 h 8"/>
                    <a:gd name="T2" fmla="*/ 9 w 10"/>
                    <a:gd name="T3" fmla="*/ 2 h 8"/>
                    <a:gd name="T4" fmla="*/ 8 w 10"/>
                    <a:gd name="T5" fmla="*/ 1 h 8"/>
                    <a:gd name="T6" fmla="*/ 1 w 10"/>
                    <a:gd name="T7" fmla="*/ 6 h 8"/>
                    <a:gd name="T8" fmla="*/ 2 w 10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8">
                      <a:moveTo>
                        <a:pt x="2" y="8"/>
                      </a:moveTo>
                      <a:cubicBezTo>
                        <a:pt x="5" y="6"/>
                        <a:pt x="7" y="4"/>
                        <a:pt x="9" y="2"/>
                      </a:cubicBezTo>
                      <a:cubicBezTo>
                        <a:pt x="10" y="2"/>
                        <a:pt x="9" y="0"/>
                        <a:pt x="8" y="1"/>
                      </a:cubicBezTo>
                      <a:cubicBezTo>
                        <a:pt x="6" y="3"/>
                        <a:pt x="4" y="5"/>
                        <a:pt x="1" y="6"/>
                      </a:cubicBezTo>
                      <a:cubicBezTo>
                        <a:pt x="0" y="7"/>
                        <a:pt x="1" y="8"/>
                        <a:pt x="2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8" name="Freeform 363"/>
                <p:cNvSpPr>
                  <a:spLocks/>
                </p:cNvSpPr>
                <p:nvPr/>
              </p:nvSpPr>
              <p:spPr bwMode="auto">
                <a:xfrm>
                  <a:off x="560" y="1476"/>
                  <a:ext cx="5" cy="4"/>
                </a:xfrm>
                <a:custGeom>
                  <a:avLst/>
                  <a:gdLst>
                    <a:gd name="T0" fmla="*/ 1 w 7"/>
                    <a:gd name="T1" fmla="*/ 5 h 5"/>
                    <a:gd name="T2" fmla="*/ 6 w 7"/>
                    <a:gd name="T3" fmla="*/ 2 h 5"/>
                    <a:gd name="T4" fmla="*/ 5 w 7"/>
                    <a:gd name="T5" fmla="*/ 0 h 5"/>
                    <a:gd name="T6" fmla="*/ 1 w 7"/>
                    <a:gd name="T7" fmla="*/ 3 h 5"/>
                    <a:gd name="T8" fmla="*/ 1 w 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5">
                      <a:moveTo>
                        <a:pt x="1" y="5"/>
                      </a:moveTo>
                      <a:cubicBezTo>
                        <a:pt x="3" y="4"/>
                        <a:pt x="5" y="3"/>
                        <a:pt x="6" y="2"/>
                      </a:cubicBezTo>
                      <a:cubicBezTo>
                        <a:pt x="7" y="1"/>
                        <a:pt x="6" y="0"/>
                        <a:pt x="5" y="0"/>
                      </a:cubicBezTo>
                      <a:cubicBezTo>
                        <a:pt x="4" y="2"/>
                        <a:pt x="3" y="3"/>
                        <a:pt x="1" y="3"/>
                      </a:cubicBezTo>
                      <a:cubicBezTo>
                        <a:pt x="0" y="3"/>
                        <a:pt x="0" y="5"/>
                        <a:pt x="1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9" name="Freeform 364"/>
                <p:cNvSpPr>
                  <a:spLocks/>
                </p:cNvSpPr>
                <p:nvPr/>
              </p:nvSpPr>
              <p:spPr bwMode="auto">
                <a:xfrm>
                  <a:off x="564" y="1460"/>
                  <a:ext cx="6" cy="5"/>
                </a:xfrm>
                <a:custGeom>
                  <a:avLst/>
                  <a:gdLst>
                    <a:gd name="T0" fmla="*/ 3 w 9"/>
                    <a:gd name="T1" fmla="*/ 7 h 8"/>
                    <a:gd name="T2" fmla="*/ 8 w 9"/>
                    <a:gd name="T3" fmla="*/ 1 h 8"/>
                    <a:gd name="T4" fmla="*/ 7 w 9"/>
                    <a:gd name="T5" fmla="*/ 0 h 8"/>
                    <a:gd name="T6" fmla="*/ 1 w 9"/>
                    <a:gd name="T7" fmla="*/ 6 h 8"/>
                    <a:gd name="T8" fmla="*/ 3 w 9"/>
                    <a:gd name="T9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3" y="7"/>
                      </a:moveTo>
                      <a:cubicBezTo>
                        <a:pt x="4" y="5"/>
                        <a:pt x="6" y="3"/>
                        <a:pt x="8" y="1"/>
                      </a:cubicBezTo>
                      <a:cubicBezTo>
                        <a:pt x="9" y="1"/>
                        <a:pt x="8" y="0"/>
                        <a:pt x="7" y="0"/>
                      </a:cubicBezTo>
                      <a:cubicBezTo>
                        <a:pt x="4" y="2"/>
                        <a:pt x="2" y="4"/>
                        <a:pt x="1" y="6"/>
                      </a:cubicBezTo>
                      <a:cubicBezTo>
                        <a:pt x="0" y="7"/>
                        <a:pt x="2" y="8"/>
                        <a:pt x="3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0" name="Freeform 365"/>
                <p:cNvSpPr>
                  <a:spLocks/>
                </p:cNvSpPr>
                <p:nvPr/>
              </p:nvSpPr>
              <p:spPr bwMode="auto">
                <a:xfrm>
                  <a:off x="565" y="1461"/>
                  <a:ext cx="6" cy="6"/>
                </a:xfrm>
                <a:custGeom>
                  <a:avLst/>
                  <a:gdLst>
                    <a:gd name="T0" fmla="*/ 2 w 9"/>
                    <a:gd name="T1" fmla="*/ 8 h 9"/>
                    <a:gd name="T2" fmla="*/ 8 w 9"/>
                    <a:gd name="T3" fmla="*/ 1 h 9"/>
                    <a:gd name="T4" fmla="*/ 7 w 9"/>
                    <a:gd name="T5" fmla="*/ 0 h 9"/>
                    <a:gd name="T6" fmla="*/ 1 w 9"/>
                    <a:gd name="T7" fmla="*/ 7 h 9"/>
                    <a:gd name="T8" fmla="*/ 2 w 9"/>
                    <a:gd name="T9" fmla="*/ 8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9">
                      <a:moveTo>
                        <a:pt x="2" y="8"/>
                      </a:moveTo>
                      <a:cubicBezTo>
                        <a:pt x="4" y="6"/>
                        <a:pt x="6" y="4"/>
                        <a:pt x="8" y="1"/>
                      </a:cubicBezTo>
                      <a:cubicBezTo>
                        <a:pt x="9" y="0"/>
                        <a:pt x="7" y="0"/>
                        <a:pt x="7" y="0"/>
                      </a:cubicBezTo>
                      <a:cubicBezTo>
                        <a:pt x="5" y="3"/>
                        <a:pt x="2" y="5"/>
                        <a:pt x="1" y="7"/>
                      </a:cubicBezTo>
                      <a:cubicBezTo>
                        <a:pt x="0" y="8"/>
                        <a:pt x="2" y="9"/>
                        <a:pt x="2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1" name="Freeform 366"/>
                <p:cNvSpPr>
                  <a:spLocks/>
                </p:cNvSpPr>
                <p:nvPr/>
              </p:nvSpPr>
              <p:spPr bwMode="auto">
                <a:xfrm>
                  <a:off x="565" y="1463"/>
                  <a:ext cx="6" cy="5"/>
                </a:xfrm>
                <a:custGeom>
                  <a:avLst/>
                  <a:gdLst>
                    <a:gd name="T0" fmla="*/ 2 w 9"/>
                    <a:gd name="T1" fmla="*/ 7 h 8"/>
                    <a:gd name="T2" fmla="*/ 8 w 9"/>
                    <a:gd name="T3" fmla="*/ 2 h 8"/>
                    <a:gd name="T4" fmla="*/ 7 w 9"/>
                    <a:gd name="T5" fmla="*/ 0 h 8"/>
                    <a:gd name="T6" fmla="*/ 1 w 9"/>
                    <a:gd name="T7" fmla="*/ 6 h 8"/>
                    <a:gd name="T8" fmla="*/ 2 w 9"/>
                    <a:gd name="T9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2" y="7"/>
                      </a:moveTo>
                      <a:cubicBezTo>
                        <a:pt x="4" y="5"/>
                        <a:pt x="6" y="3"/>
                        <a:pt x="8" y="2"/>
                      </a:cubicBezTo>
                      <a:cubicBezTo>
                        <a:pt x="9" y="2"/>
                        <a:pt x="8" y="0"/>
                        <a:pt x="7" y="0"/>
                      </a:cubicBezTo>
                      <a:cubicBezTo>
                        <a:pt x="5" y="1"/>
                        <a:pt x="3" y="4"/>
                        <a:pt x="1" y="6"/>
                      </a:cubicBezTo>
                      <a:cubicBezTo>
                        <a:pt x="0" y="6"/>
                        <a:pt x="1" y="8"/>
                        <a:pt x="2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2" name="Freeform 367"/>
                <p:cNvSpPr>
                  <a:spLocks/>
                </p:cNvSpPr>
                <p:nvPr/>
              </p:nvSpPr>
              <p:spPr bwMode="auto">
                <a:xfrm>
                  <a:off x="564" y="1466"/>
                  <a:ext cx="7" cy="5"/>
                </a:xfrm>
                <a:custGeom>
                  <a:avLst/>
                  <a:gdLst>
                    <a:gd name="T0" fmla="*/ 2 w 10"/>
                    <a:gd name="T1" fmla="*/ 8 h 8"/>
                    <a:gd name="T2" fmla="*/ 9 w 10"/>
                    <a:gd name="T3" fmla="*/ 2 h 8"/>
                    <a:gd name="T4" fmla="*/ 8 w 10"/>
                    <a:gd name="T5" fmla="*/ 1 h 8"/>
                    <a:gd name="T6" fmla="*/ 1 w 10"/>
                    <a:gd name="T7" fmla="*/ 6 h 8"/>
                    <a:gd name="T8" fmla="*/ 2 w 10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8">
                      <a:moveTo>
                        <a:pt x="2" y="8"/>
                      </a:moveTo>
                      <a:cubicBezTo>
                        <a:pt x="5" y="7"/>
                        <a:pt x="7" y="4"/>
                        <a:pt x="9" y="2"/>
                      </a:cubicBezTo>
                      <a:cubicBezTo>
                        <a:pt x="10" y="1"/>
                        <a:pt x="8" y="0"/>
                        <a:pt x="8" y="1"/>
                      </a:cubicBezTo>
                      <a:cubicBezTo>
                        <a:pt x="6" y="3"/>
                        <a:pt x="4" y="5"/>
                        <a:pt x="1" y="6"/>
                      </a:cubicBezTo>
                      <a:cubicBezTo>
                        <a:pt x="0" y="7"/>
                        <a:pt x="1" y="8"/>
                        <a:pt x="2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3" name="Freeform 368"/>
                <p:cNvSpPr>
                  <a:spLocks/>
                </p:cNvSpPr>
                <p:nvPr/>
              </p:nvSpPr>
              <p:spPr bwMode="auto">
                <a:xfrm>
                  <a:off x="565" y="1467"/>
                  <a:ext cx="6" cy="6"/>
                </a:xfrm>
                <a:custGeom>
                  <a:avLst/>
                  <a:gdLst>
                    <a:gd name="T0" fmla="*/ 2 w 9"/>
                    <a:gd name="T1" fmla="*/ 8 h 9"/>
                    <a:gd name="T2" fmla="*/ 9 w 9"/>
                    <a:gd name="T3" fmla="*/ 2 h 9"/>
                    <a:gd name="T4" fmla="*/ 7 w 9"/>
                    <a:gd name="T5" fmla="*/ 1 h 9"/>
                    <a:gd name="T6" fmla="*/ 1 w 9"/>
                    <a:gd name="T7" fmla="*/ 7 h 9"/>
                    <a:gd name="T8" fmla="*/ 2 w 9"/>
                    <a:gd name="T9" fmla="*/ 8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9">
                      <a:moveTo>
                        <a:pt x="2" y="8"/>
                      </a:moveTo>
                      <a:cubicBezTo>
                        <a:pt x="4" y="6"/>
                        <a:pt x="6" y="4"/>
                        <a:pt x="9" y="2"/>
                      </a:cubicBezTo>
                      <a:cubicBezTo>
                        <a:pt x="9" y="1"/>
                        <a:pt x="8" y="0"/>
                        <a:pt x="7" y="1"/>
                      </a:cubicBezTo>
                      <a:cubicBezTo>
                        <a:pt x="5" y="3"/>
                        <a:pt x="3" y="5"/>
                        <a:pt x="1" y="7"/>
                      </a:cubicBezTo>
                      <a:cubicBezTo>
                        <a:pt x="0" y="8"/>
                        <a:pt x="1" y="9"/>
                        <a:pt x="2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4" name="Freeform 369"/>
                <p:cNvSpPr>
                  <a:spLocks/>
                </p:cNvSpPr>
                <p:nvPr/>
              </p:nvSpPr>
              <p:spPr bwMode="auto">
                <a:xfrm>
                  <a:off x="564" y="1470"/>
                  <a:ext cx="7" cy="5"/>
                </a:xfrm>
                <a:custGeom>
                  <a:avLst/>
                  <a:gdLst>
                    <a:gd name="T0" fmla="*/ 2 w 10"/>
                    <a:gd name="T1" fmla="*/ 8 h 8"/>
                    <a:gd name="T2" fmla="*/ 9 w 10"/>
                    <a:gd name="T3" fmla="*/ 2 h 8"/>
                    <a:gd name="T4" fmla="*/ 8 w 10"/>
                    <a:gd name="T5" fmla="*/ 1 h 8"/>
                    <a:gd name="T6" fmla="*/ 1 w 10"/>
                    <a:gd name="T7" fmla="*/ 7 h 8"/>
                    <a:gd name="T8" fmla="*/ 2 w 10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8">
                      <a:moveTo>
                        <a:pt x="2" y="8"/>
                      </a:moveTo>
                      <a:cubicBezTo>
                        <a:pt x="4" y="6"/>
                        <a:pt x="6" y="4"/>
                        <a:pt x="9" y="2"/>
                      </a:cubicBezTo>
                      <a:cubicBezTo>
                        <a:pt x="10" y="1"/>
                        <a:pt x="8" y="0"/>
                        <a:pt x="8" y="1"/>
                      </a:cubicBezTo>
                      <a:cubicBezTo>
                        <a:pt x="5" y="3"/>
                        <a:pt x="3" y="5"/>
                        <a:pt x="1" y="7"/>
                      </a:cubicBezTo>
                      <a:cubicBezTo>
                        <a:pt x="0" y="7"/>
                        <a:pt x="1" y="8"/>
                        <a:pt x="2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5" name="Freeform 370"/>
                <p:cNvSpPr>
                  <a:spLocks/>
                </p:cNvSpPr>
                <p:nvPr/>
              </p:nvSpPr>
              <p:spPr bwMode="auto">
                <a:xfrm>
                  <a:off x="564" y="1472"/>
                  <a:ext cx="7" cy="6"/>
                </a:xfrm>
                <a:custGeom>
                  <a:avLst/>
                  <a:gdLst>
                    <a:gd name="T0" fmla="*/ 2 w 10"/>
                    <a:gd name="T1" fmla="*/ 8 h 8"/>
                    <a:gd name="T2" fmla="*/ 9 w 10"/>
                    <a:gd name="T3" fmla="*/ 2 h 8"/>
                    <a:gd name="T4" fmla="*/ 8 w 10"/>
                    <a:gd name="T5" fmla="*/ 0 h 8"/>
                    <a:gd name="T6" fmla="*/ 1 w 10"/>
                    <a:gd name="T7" fmla="*/ 6 h 8"/>
                    <a:gd name="T8" fmla="*/ 2 w 10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8">
                      <a:moveTo>
                        <a:pt x="2" y="8"/>
                      </a:moveTo>
                      <a:cubicBezTo>
                        <a:pt x="4" y="6"/>
                        <a:pt x="7" y="4"/>
                        <a:pt x="9" y="2"/>
                      </a:cubicBezTo>
                      <a:cubicBezTo>
                        <a:pt x="10" y="1"/>
                        <a:pt x="9" y="0"/>
                        <a:pt x="8" y="0"/>
                      </a:cubicBezTo>
                      <a:cubicBezTo>
                        <a:pt x="6" y="2"/>
                        <a:pt x="3" y="4"/>
                        <a:pt x="1" y="6"/>
                      </a:cubicBezTo>
                      <a:cubicBezTo>
                        <a:pt x="0" y="7"/>
                        <a:pt x="1" y="8"/>
                        <a:pt x="2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6" name="Freeform 371"/>
                <p:cNvSpPr>
                  <a:spLocks/>
                </p:cNvSpPr>
                <p:nvPr/>
              </p:nvSpPr>
              <p:spPr bwMode="auto">
                <a:xfrm>
                  <a:off x="566" y="1474"/>
                  <a:ext cx="5" cy="6"/>
                </a:xfrm>
                <a:custGeom>
                  <a:avLst/>
                  <a:gdLst>
                    <a:gd name="T0" fmla="*/ 2 w 8"/>
                    <a:gd name="T1" fmla="*/ 7 h 8"/>
                    <a:gd name="T2" fmla="*/ 7 w 8"/>
                    <a:gd name="T3" fmla="*/ 2 h 8"/>
                    <a:gd name="T4" fmla="*/ 6 w 8"/>
                    <a:gd name="T5" fmla="*/ 1 h 8"/>
                    <a:gd name="T6" fmla="*/ 0 w 8"/>
                    <a:gd name="T7" fmla="*/ 6 h 8"/>
                    <a:gd name="T8" fmla="*/ 2 w 8"/>
                    <a:gd name="T9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8">
                      <a:moveTo>
                        <a:pt x="2" y="7"/>
                      </a:moveTo>
                      <a:cubicBezTo>
                        <a:pt x="3" y="5"/>
                        <a:pt x="5" y="4"/>
                        <a:pt x="7" y="2"/>
                      </a:cubicBezTo>
                      <a:cubicBezTo>
                        <a:pt x="8" y="1"/>
                        <a:pt x="7" y="0"/>
                        <a:pt x="6" y="1"/>
                      </a:cubicBezTo>
                      <a:cubicBezTo>
                        <a:pt x="4" y="2"/>
                        <a:pt x="2" y="4"/>
                        <a:pt x="0" y="6"/>
                      </a:cubicBezTo>
                      <a:cubicBezTo>
                        <a:pt x="0" y="7"/>
                        <a:pt x="1" y="8"/>
                        <a:pt x="2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7" name="Freeform 372"/>
                <p:cNvSpPr>
                  <a:spLocks/>
                </p:cNvSpPr>
                <p:nvPr/>
              </p:nvSpPr>
              <p:spPr bwMode="auto">
                <a:xfrm>
                  <a:off x="566" y="1476"/>
                  <a:ext cx="5" cy="5"/>
                </a:xfrm>
                <a:custGeom>
                  <a:avLst/>
                  <a:gdLst>
                    <a:gd name="T0" fmla="*/ 2 w 8"/>
                    <a:gd name="T1" fmla="*/ 6 h 7"/>
                    <a:gd name="T2" fmla="*/ 8 w 8"/>
                    <a:gd name="T3" fmla="*/ 2 h 7"/>
                    <a:gd name="T4" fmla="*/ 6 w 8"/>
                    <a:gd name="T5" fmla="*/ 1 h 7"/>
                    <a:gd name="T6" fmla="*/ 1 w 8"/>
                    <a:gd name="T7" fmla="*/ 5 h 7"/>
                    <a:gd name="T8" fmla="*/ 2 w 8"/>
                    <a:gd name="T9" fmla="*/ 6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7">
                      <a:moveTo>
                        <a:pt x="2" y="6"/>
                      </a:moveTo>
                      <a:cubicBezTo>
                        <a:pt x="4" y="5"/>
                        <a:pt x="6" y="4"/>
                        <a:pt x="8" y="2"/>
                      </a:cubicBezTo>
                      <a:cubicBezTo>
                        <a:pt x="8" y="1"/>
                        <a:pt x="7" y="0"/>
                        <a:pt x="6" y="1"/>
                      </a:cubicBezTo>
                      <a:cubicBezTo>
                        <a:pt x="5" y="2"/>
                        <a:pt x="3" y="4"/>
                        <a:pt x="1" y="5"/>
                      </a:cubicBezTo>
                      <a:cubicBezTo>
                        <a:pt x="0" y="6"/>
                        <a:pt x="1" y="7"/>
                        <a:pt x="2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8" name="Freeform 373"/>
                <p:cNvSpPr>
                  <a:spLocks/>
                </p:cNvSpPr>
                <p:nvPr/>
              </p:nvSpPr>
              <p:spPr bwMode="auto">
                <a:xfrm>
                  <a:off x="570" y="1455"/>
                  <a:ext cx="5" cy="3"/>
                </a:xfrm>
                <a:custGeom>
                  <a:avLst/>
                  <a:gdLst>
                    <a:gd name="T0" fmla="*/ 2 w 7"/>
                    <a:gd name="T1" fmla="*/ 5 h 5"/>
                    <a:gd name="T2" fmla="*/ 6 w 7"/>
                    <a:gd name="T3" fmla="*/ 2 h 5"/>
                    <a:gd name="T4" fmla="*/ 5 w 7"/>
                    <a:gd name="T5" fmla="*/ 1 h 5"/>
                    <a:gd name="T6" fmla="*/ 1 w 7"/>
                    <a:gd name="T7" fmla="*/ 3 h 5"/>
                    <a:gd name="T8" fmla="*/ 2 w 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5">
                      <a:moveTo>
                        <a:pt x="2" y="5"/>
                      </a:moveTo>
                      <a:cubicBezTo>
                        <a:pt x="4" y="4"/>
                        <a:pt x="5" y="3"/>
                        <a:pt x="6" y="2"/>
                      </a:cubicBezTo>
                      <a:cubicBezTo>
                        <a:pt x="7" y="1"/>
                        <a:pt x="6" y="0"/>
                        <a:pt x="5" y="1"/>
                      </a:cubicBezTo>
                      <a:cubicBezTo>
                        <a:pt x="4" y="2"/>
                        <a:pt x="3" y="2"/>
                        <a:pt x="1" y="3"/>
                      </a:cubicBezTo>
                      <a:cubicBezTo>
                        <a:pt x="0" y="4"/>
                        <a:pt x="2" y="5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9" name="Freeform 374"/>
                <p:cNvSpPr>
                  <a:spLocks/>
                </p:cNvSpPr>
                <p:nvPr/>
              </p:nvSpPr>
              <p:spPr bwMode="auto">
                <a:xfrm>
                  <a:off x="570" y="1456"/>
                  <a:ext cx="6" cy="6"/>
                </a:xfrm>
                <a:custGeom>
                  <a:avLst/>
                  <a:gdLst>
                    <a:gd name="T0" fmla="*/ 2 w 9"/>
                    <a:gd name="T1" fmla="*/ 7 h 8"/>
                    <a:gd name="T2" fmla="*/ 8 w 9"/>
                    <a:gd name="T3" fmla="*/ 2 h 8"/>
                    <a:gd name="T4" fmla="*/ 7 w 9"/>
                    <a:gd name="T5" fmla="*/ 1 h 8"/>
                    <a:gd name="T6" fmla="*/ 1 w 9"/>
                    <a:gd name="T7" fmla="*/ 6 h 8"/>
                    <a:gd name="T8" fmla="*/ 2 w 9"/>
                    <a:gd name="T9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2" y="7"/>
                      </a:moveTo>
                      <a:cubicBezTo>
                        <a:pt x="4" y="5"/>
                        <a:pt x="6" y="3"/>
                        <a:pt x="8" y="2"/>
                      </a:cubicBezTo>
                      <a:cubicBezTo>
                        <a:pt x="9" y="2"/>
                        <a:pt x="8" y="0"/>
                        <a:pt x="7" y="1"/>
                      </a:cubicBezTo>
                      <a:cubicBezTo>
                        <a:pt x="5" y="2"/>
                        <a:pt x="3" y="4"/>
                        <a:pt x="1" y="6"/>
                      </a:cubicBezTo>
                      <a:cubicBezTo>
                        <a:pt x="0" y="6"/>
                        <a:pt x="1" y="8"/>
                        <a:pt x="2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0" name="Freeform 375"/>
                <p:cNvSpPr>
                  <a:spLocks/>
                </p:cNvSpPr>
                <p:nvPr/>
              </p:nvSpPr>
              <p:spPr bwMode="auto">
                <a:xfrm>
                  <a:off x="570" y="1458"/>
                  <a:ext cx="6" cy="5"/>
                </a:xfrm>
                <a:custGeom>
                  <a:avLst/>
                  <a:gdLst>
                    <a:gd name="T0" fmla="*/ 2 w 10"/>
                    <a:gd name="T1" fmla="*/ 7 h 7"/>
                    <a:gd name="T2" fmla="*/ 9 w 10"/>
                    <a:gd name="T3" fmla="*/ 2 h 7"/>
                    <a:gd name="T4" fmla="*/ 8 w 10"/>
                    <a:gd name="T5" fmla="*/ 1 h 7"/>
                    <a:gd name="T6" fmla="*/ 1 w 10"/>
                    <a:gd name="T7" fmla="*/ 5 h 7"/>
                    <a:gd name="T8" fmla="*/ 2 w 10"/>
                    <a:gd name="T9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7">
                      <a:moveTo>
                        <a:pt x="2" y="7"/>
                      </a:moveTo>
                      <a:cubicBezTo>
                        <a:pt x="5" y="6"/>
                        <a:pt x="6" y="3"/>
                        <a:pt x="9" y="2"/>
                      </a:cubicBezTo>
                      <a:cubicBezTo>
                        <a:pt x="10" y="2"/>
                        <a:pt x="9" y="0"/>
                        <a:pt x="8" y="1"/>
                      </a:cubicBezTo>
                      <a:cubicBezTo>
                        <a:pt x="6" y="2"/>
                        <a:pt x="4" y="5"/>
                        <a:pt x="1" y="5"/>
                      </a:cubicBezTo>
                      <a:cubicBezTo>
                        <a:pt x="0" y="5"/>
                        <a:pt x="1" y="7"/>
                        <a:pt x="2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1" name="Freeform 376"/>
                <p:cNvSpPr>
                  <a:spLocks/>
                </p:cNvSpPr>
                <p:nvPr/>
              </p:nvSpPr>
              <p:spPr bwMode="auto">
                <a:xfrm>
                  <a:off x="570" y="1460"/>
                  <a:ext cx="6" cy="6"/>
                </a:xfrm>
                <a:custGeom>
                  <a:avLst/>
                  <a:gdLst>
                    <a:gd name="T0" fmla="*/ 2 w 10"/>
                    <a:gd name="T1" fmla="*/ 9 h 9"/>
                    <a:gd name="T2" fmla="*/ 9 w 10"/>
                    <a:gd name="T3" fmla="*/ 2 h 9"/>
                    <a:gd name="T4" fmla="*/ 8 w 10"/>
                    <a:gd name="T5" fmla="*/ 1 h 9"/>
                    <a:gd name="T6" fmla="*/ 1 w 10"/>
                    <a:gd name="T7" fmla="*/ 7 h 9"/>
                    <a:gd name="T8" fmla="*/ 2 w 10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9">
                      <a:moveTo>
                        <a:pt x="2" y="9"/>
                      </a:moveTo>
                      <a:cubicBezTo>
                        <a:pt x="5" y="7"/>
                        <a:pt x="7" y="5"/>
                        <a:pt x="9" y="2"/>
                      </a:cubicBezTo>
                      <a:cubicBezTo>
                        <a:pt x="10" y="1"/>
                        <a:pt x="9" y="0"/>
                        <a:pt x="8" y="1"/>
                      </a:cubicBezTo>
                      <a:cubicBezTo>
                        <a:pt x="6" y="3"/>
                        <a:pt x="4" y="6"/>
                        <a:pt x="1" y="7"/>
                      </a:cubicBezTo>
                      <a:cubicBezTo>
                        <a:pt x="0" y="8"/>
                        <a:pt x="1" y="9"/>
                        <a:pt x="2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2" name="Freeform 377"/>
                <p:cNvSpPr>
                  <a:spLocks/>
                </p:cNvSpPr>
                <p:nvPr/>
              </p:nvSpPr>
              <p:spPr bwMode="auto">
                <a:xfrm>
                  <a:off x="569" y="1462"/>
                  <a:ext cx="8" cy="6"/>
                </a:xfrm>
                <a:custGeom>
                  <a:avLst/>
                  <a:gdLst>
                    <a:gd name="T0" fmla="*/ 2 w 12"/>
                    <a:gd name="T1" fmla="*/ 8 h 9"/>
                    <a:gd name="T2" fmla="*/ 11 w 12"/>
                    <a:gd name="T3" fmla="*/ 2 h 9"/>
                    <a:gd name="T4" fmla="*/ 10 w 12"/>
                    <a:gd name="T5" fmla="*/ 1 h 9"/>
                    <a:gd name="T6" fmla="*/ 1 w 12"/>
                    <a:gd name="T7" fmla="*/ 7 h 9"/>
                    <a:gd name="T8" fmla="*/ 2 w 12"/>
                    <a:gd name="T9" fmla="*/ 8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9">
                      <a:moveTo>
                        <a:pt x="2" y="8"/>
                      </a:moveTo>
                      <a:cubicBezTo>
                        <a:pt x="5" y="6"/>
                        <a:pt x="8" y="4"/>
                        <a:pt x="11" y="2"/>
                      </a:cubicBezTo>
                      <a:cubicBezTo>
                        <a:pt x="12" y="2"/>
                        <a:pt x="11" y="0"/>
                        <a:pt x="10" y="1"/>
                      </a:cubicBezTo>
                      <a:cubicBezTo>
                        <a:pt x="7" y="3"/>
                        <a:pt x="4" y="5"/>
                        <a:pt x="1" y="7"/>
                      </a:cubicBezTo>
                      <a:cubicBezTo>
                        <a:pt x="0" y="7"/>
                        <a:pt x="1" y="9"/>
                        <a:pt x="2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3" name="Freeform 378"/>
                <p:cNvSpPr>
                  <a:spLocks/>
                </p:cNvSpPr>
                <p:nvPr/>
              </p:nvSpPr>
              <p:spPr bwMode="auto">
                <a:xfrm>
                  <a:off x="570" y="1465"/>
                  <a:ext cx="6" cy="6"/>
                </a:xfrm>
                <a:custGeom>
                  <a:avLst/>
                  <a:gdLst>
                    <a:gd name="T0" fmla="*/ 2 w 10"/>
                    <a:gd name="T1" fmla="*/ 8 h 9"/>
                    <a:gd name="T2" fmla="*/ 9 w 10"/>
                    <a:gd name="T3" fmla="*/ 2 h 9"/>
                    <a:gd name="T4" fmla="*/ 8 w 10"/>
                    <a:gd name="T5" fmla="*/ 1 h 9"/>
                    <a:gd name="T6" fmla="*/ 1 w 10"/>
                    <a:gd name="T7" fmla="*/ 7 h 9"/>
                    <a:gd name="T8" fmla="*/ 2 w 10"/>
                    <a:gd name="T9" fmla="*/ 8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9">
                      <a:moveTo>
                        <a:pt x="2" y="8"/>
                      </a:moveTo>
                      <a:cubicBezTo>
                        <a:pt x="5" y="6"/>
                        <a:pt x="7" y="4"/>
                        <a:pt x="9" y="2"/>
                      </a:cubicBezTo>
                      <a:cubicBezTo>
                        <a:pt x="10" y="1"/>
                        <a:pt x="8" y="0"/>
                        <a:pt x="8" y="1"/>
                      </a:cubicBezTo>
                      <a:cubicBezTo>
                        <a:pt x="6" y="3"/>
                        <a:pt x="3" y="5"/>
                        <a:pt x="1" y="7"/>
                      </a:cubicBezTo>
                      <a:cubicBezTo>
                        <a:pt x="0" y="8"/>
                        <a:pt x="1" y="9"/>
                        <a:pt x="2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4" name="Freeform 379"/>
                <p:cNvSpPr>
                  <a:spLocks/>
                </p:cNvSpPr>
                <p:nvPr/>
              </p:nvSpPr>
              <p:spPr bwMode="auto">
                <a:xfrm>
                  <a:off x="570" y="1468"/>
                  <a:ext cx="6" cy="6"/>
                </a:xfrm>
                <a:custGeom>
                  <a:avLst/>
                  <a:gdLst>
                    <a:gd name="T0" fmla="*/ 2 w 10"/>
                    <a:gd name="T1" fmla="*/ 7 h 8"/>
                    <a:gd name="T2" fmla="*/ 9 w 10"/>
                    <a:gd name="T3" fmla="*/ 2 h 8"/>
                    <a:gd name="T4" fmla="*/ 8 w 10"/>
                    <a:gd name="T5" fmla="*/ 1 h 8"/>
                    <a:gd name="T6" fmla="*/ 1 w 10"/>
                    <a:gd name="T7" fmla="*/ 6 h 8"/>
                    <a:gd name="T8" fmla="*/ 2 w 10"/>
                    <a:gd name="T9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8">
                      <a:moveTo>
                        <a:pt x="2" y="7"/>
                      </a:moveTo>
                      <a:cubicBezTo>
                        <a:pt x="5" y="6"/>
                        <a:pt x="7" y="4"/>
                        <a:pt x="9" y="2"/>
                      </a:cubicBezTo>
                      <a:cubicBezTo>
                        <a:pt x="10" y="2"/>
                        <a:pt x="9" y="0"/>
                        <a:pt x="8" y="1"/>
                      </a:cubicBezTo>
                      <a:cubicBezTo>
                        <a:pt x="6" y="3"/>
                        <a:pt x="4" y="5"/>
                        <a:pt x="1" y="6"/>
                      </a:cubicBezTo>
                      <a:cubicBezTo>
                        <a:pt x="0" y="6"/>
                        <a:pt x="1" y="8"/>
                        <a:pt x="2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5" name="Freeform 380"/>
                <p:cNvSpPr>
                  <a:spLocks/>
                </p:cNvSpPr>
                <p:nvPr/>
              </p:nvSpPr>
              <p:spPr bwMode="auto">
                <a:xfrm>
                  <a:off x="570" y="1472"/>
                  <a:ext cx="6" cy="4"/>
                </a:xfrm>
                <a:custGeom>
                  <a:avLst/>
                  <a:gdLst>
                    <a:gd name="T0" fmla="*/ 2 w 9"/>
                    <a:gd name="T1" fmla="*/ 6 h 7"/>
                    <a:gd name="T2" fmla="*/ 8 w 9"/>
                    <a:gd name="T3" fmla="*/ 2 h 7"/>
                    <a:gd name="T4" fmla="*/ 7 w 9"/>
                    <a:gd name="T5" fmla="*/ 1 h 7"/>
                    <a:gd name="T6" fmla="*/ 1 w 9"/>
                    <a:gd name="T7" fmla="*/ 5 h 7"/>
                    <a:gd name="T8" fmla="*/ 2 w 9"/>
                    <a:gd name="T9" fmla="*/ 6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7">
                      <a:moveTo>
                        <a:pt x="2" y="6"/>
                      </a:moveTo>
                      <a:cubicBezTo>
                        <a:pt x="4" y="5"/>
                        <a:pt x="6" y="4"/>
                        <a:pt x="8" y="2"/>
                      </a:cubicBezTo>
                      <a:cubicBezTo>
                        <a:pt x="9" y="1"/>
                        <a:pt x="8" y="0"/>
                        <a:pt x="7" y="1"/>
                      </a:cubicBezTo>
                      <a:cubicBezTo>
                        <a:pt x="5" y="3"/>
                        <a:pt x="3" y="4"/>
                        <a:pt x="1" y="5"/>
                      </a:cubicBezTo>
                      <a:cubicBezTo>
                        <a:pt x="0" y="5"/>
                        <a:pt x="1" y="7"/>
                        <a:pt x="2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6" name="Freeform 381"/>
                <p:cNvSpPr>
                  <a:spLocks/>
                </p:cNvSpPr>
                <p:nvPr/>
              </p:nvSpPr>
              <p:spPr bwMode="auto">
                <a:xfrm>
                  <a:off x="570" y="1475"/>
                  <a:ext cx="6" cy="5"/>
                </a:xfrm>
                <a:custGeom>
                  <a:avLst/>
                  <a:gdLst>
                    <a:gd name="T0" fmla="*/ 2 w 10"/>
                    <a:gd name="T1" fmla="*/ 7 h 7"/>
                    <a:gd name="T2" fmla="*/ 9 w 10"/>
                    <a:gd name="T3" fmla="*/ 2 h 7"/>
                    <a:gd name="T4" fmla="*/ 7 w 10"/>
                    <a:gd name="T5" fmla="*/ 1 h 7"/>
                    <a:gd name="T6" fmla="*/ 1 w 10"/>
                    <a:gd name="T7" fmla="*/ 5 h 7"/>
                    <a:gd name="T8" fmla="*/ 2 w 10"/>
                    <a:gd name="T9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7">
                      <a:moveTo>
                        <a:pt x="2" y="7"/>
                      </a:moveTo>
                      <a:cubicBezTo>
                        <a:pt x="5" y="6"/>
                        <a:pt x="7" y="4"/>
                        <a:pt x="9" y="2"/>
                      </a:cubicBezTo>
                      <a:cubicBezTo>
                        <a:pt x="10" y="1"/>
                        <a:pt x="8" y="0"/>
                        <a:pt x="7" y="1"/>
                      </a:cubicBezTo>
                      <a:cubicBezTo>
                        <a:pt x="6" y="2"/>
                        <a:pt x="4" y="4"/>
                        <a:pt x="1" y="5"/>
                      </a:cubicBezTo>
                      <a:cubicBezTo>
                        <a:pt x="0" y="5"/>
                        <a:pt x="1" y="7"/>
                        <a:pt x="2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7" name="Freeform 382"/>
                <p:cNvSpPr>
                  <a:spLocks/>
                </p:cNvSpPr>
                <p:nvPr/>
              </p:nvSpPr>
              <p:spPr bwMode="auto">
                <a:xfrm>
                  <a:off x="571" y="1476"/>
                  <a:ext cx="6" cy="4"/>
                </a:xfrm>
                <a:custGeom>
                  <a:avLst/>
                  <a:gdLst>
                    <a:gd name="T0" fmla="*/ 1 w 9"/>
                    <a:gd name="T1" fmla="*/ 6 h 6"/>
                    <a:gd name="T2" fmla="*/ 8 w 9"/>
                    <a:gd name="T3" fmla="*/ 2 h 6"/>
                    <a:gd name="T4" fmla="*/ 7 w 9"/>
                    <a:gd name="T5" fmla="*/ 0 h 6"/>
                    <a:gd name="T6" fmla="*/ 1 w 9"/>
                    <a:gd name="T7" fmla="*/ 4 h 6"/>
                    <a:gd name="T8" fmla="*/ 1 w 9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6">
                      <a:moveTo>
                        <a:pt x="1" y="6"/>
                      </a:moveTo>
                      <a:cubicBezTo>
                        <a:pt x="3" y="5"/>
                        <a:pt x="6" y="3"/>
                        <a:pt x="8" y="2"/>
                      </a:cubicBezTo>
                      <a:cubicBezTo>
                        <a:pt x="9" y="1"/>
                        <a:pt x="8" y="0"/>
                        <a:pt x="7" y="0"/>
                      </a:cubicBezTo>
                      <a:cubicBezTo>
                        <a:pt x="5" y="2"/>
                        <a:pt x="3" y="3"/>
                        <a:pt x="1" y="4"/>
                      </a:cubicBezTo>
                      <a:cubicBezTo>
                        <a:pt x="0" y="4"/>
                        <a:pt x="0" y="6"/>
                        <a:pt x="1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8" name="Freeform 383"/>
                <p:cNvSpPr>
                  <a:spLocks/>
                </p:cNvSpPr>
                <p:nvPr/>
              </p:nvSpPr>
              <p:spPr bwMode="auto">
                <a:xfrm>
                  <a:off x="571" y="1469"/>
                  <a:ext cx="5" cy="6"/>
                </a:xfrm>
                <a:custGeom>
                  <a:avLst/>
                  <a:gdLst>
                    <a:gd name="T0" fmla="*/ 2 w 8"/>
                    <a:gd name="T1" fmla="*/ 8 h 9"/>
                    <a:gd name="T2" fmla="*/ 7 w 8"/>
                    <a:gd name="T3" fmla="*/ 2 h 9"/>
                    <a:gd name="T4" fmla="*/ 6 w 8"/>
                    <a:gd name="T5" fmla="*/ 1 h 9"/>
                    <a:gd name="T6" fmla="*/ 1 w 8"/>
                    <a:gd name="T7" fmla="*/ 7 h 9"/>
                    <a:gd name="T8" fmla="*/ 2 w 8"/>
                    <a:gd name="T9" fmla="*/ 8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9">
                      <a:moveTo>
                        <a:pt x="2" y="8"/>
                      </a:moveTo>
                      <a:cubicBezTo>
                        <a:pt x="3" y="6"/>
                        <a:pt x="5" y="4"/>
                        <a:pt x="7" y="2"/>
                      </a:cubicBezTo>
                      <a:cubicBezTo>
                        <a:pt x="8" y="1"/>
                        <a:pt x="7" y="0"/>
                        <a:pt x="6" y="1"/>
                      </a:cubicBezTo>
                      <a:cubicBezTo>
                        <a:pt x="4" y="3"/>
                        <a:pt x="2" y="5"/>
                        <a:pt x="1" y="7"/>
                      </a:cubicBezTo>
                      <a:cubicBezTo>
                        <a:pt x="0" y="8"/>
                        <a:pt x="1" y="9"/>
                        <a:pt x="2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9" name="Freeform 384"/>
                <p:cNvSpPr>
                  <a:spLocks/>
                </p:cNvSpPr>
                <p:nvPr/>
              </p:nvSpPr>
              <p:spPr bwMode="auto">
                <a:xfrm>
                  <a:off x="571" y="1474"/>
                  <a:ext cx="7" cy="4"/>
                </a:xfrm>
                <a:custGeom>
                  <a:avLst/>
                  <a:gdLst>
                    <a:gd name="T0" fmla="*/ 2 w 10"/>
                    <a:gd name="T1" fmla="*/ 5 h 6"/>
                    <a:gd name="T2" fmla="*/ 9 w 10"/>
                    <a:gd name="T3" fmla="*/ 2 h 6"/>
                    <a:gd name="T4" fmla="*/ 9 w 10"/>
                    <a:gd name="T5" fmla="*/ 0 h 6"/>
                    <a:gd name="T6" fmla="*/ 1 w 10"/>
                    <a:gd name="T7" fmla="*/ 4 h 6"/>
                    <a:gd name="T8" fmla="*/ 2 w 10"/>
                    <a:gd name="T9" fmla="*/ 5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6">
                      <a:moveTo>
                        <a:pt x="2" y="5"/>
                      </a:moveTo>
                      <a:cubicBezTo>
                        <a:pt x="4" y="4"/>
                        <a:pt x="6" y="2"/>
                        <a:pt x="9" y="2"/>
                      </a:cubicBezTo>
                      <a:cubicBezTo>
                        <a:pt x="10" y="2"/>
                        <a:pt x="10" y="0"/>
                        <a:pt x="9" y="0"/>
                      </a:cubicBezTo>
                      <a:cubicBezTo>
                        <a:pt x="6" y="0"/>
                        <a:pt x="4" y="2"/>
                        <a:pt x="1" y="4"/>
                      </a:cubicBezTo>
                      <a:cubicBezTo>
                        <a:pt x="0" y="4"/>
                        <a:pt x="1" y="6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0" name="Freeform 385"/>
                <p:cNvSpPr>
                  <a:spLocks/>
                </p:cNvSpPr>
                <p:nvPr/>
              </p:nvSpPr>
              <p:spPr bwMode="auto">
                <a:xfrm>
                  <a:off x="573" y="1476"/>
                  <a:ext cx="4" cy="4"/>
                </a:xfrm>
                <a:custGeom>
                  <a:avLst/>
                  <a:gdLst>
                    <a:gd name="T0" fmla="*/ 2 w 6"/>
                    <a:gd name="T1" fmla="*/ 5 h 6"/>
                    <a:gd name="T2" fmla="*/ 5 w 6"/>
                    <a:gd name="T3" fmla="*/ 2 h 6"/>
                    <a:gd name="T4" fmla="*/ 4 w 6"/>
                    <a:gd name="T5" fmla="*/ 1 h 6"/>
                    <a:gd name="T6" fmla="*/ 0 w 6"/>
                    <a:gd name="T7" fmla="*/ 4 h 6"/>
                    <a:gd name="T8" fmla="*/ 2 w 6"/>
                    <a:gd name="T9" fmla="*/ 5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6">
                      <a:moveTo>
                        <a:pt x="2" y="5"/>
                      </a:moveTo>
                      <a:cubicBezTo>
                        <a:pt x="3" y="4"/>
                        <a:pt x="4" y="3"/>
                        <a:pt x="5" y="2"/>
                      </a:cubicBezTo>
                      <a:cubicBezTo>
                        <a:pt x="6" y="1"/>
                        <a:pt x="5" y="0"/>
                        <a:pt x="4" y="1"/>
                      </a:cubicBezTo>
                      <a:cubicBezTo>
                        <a:pt x="3" y="2"/>
                        <a:pt x="2" y="3"/>
                        <a:pt x="0" y="4"/>
                      </a:cubicBezTo>
                      <a:cubicBezTo>
                        <a:pt x="0" y="5"/>
                        <a:pt x="1" y="6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1" name="Freeform 386"/>
                <p:cNvSpPr>
                  <a:spLocks/>
                </p:cNvSpPr>
                <p:nvPr/>
              </p:nvSpPr>
              <p:spPr bwMode="auto">
                <a:xfrm>
                  <a:off x="900" y="1709"/>
                  <a:ext cx="23" cy="24"/>
                </a:xfrm>
                <a:custGeom>
                  <a:avLst/>
                  <a:gdLst>
                    <a:gd name="T0" fmla="*/ 24 w 35"/>
                    <a:gd name="T1" fmla="*/ 5 h 35"/>
                    <a:gd name="T2" fmla="*/ 3 w 35"/>
                    <a:gd name="T3" fmla="*/ 13 h 35"/>
                    <a:gd name="T4" fmla="*/ 14 w 35"/>
                    <a:gd name="T5" fmla="*/ 32 h 35"/>
                    <a:gd name="T6" fmla="*/ 33 w 35"/>
                    <a:gd name="T7" fmla="*/ 23 h 35"/>
                    <a:gd name="T8" fmla="*/ 21 w 35"/>
                    <a:gd name="T9" fmla="*/ 5 h 35"/>
                    <a:gd name="T10" fmla="*/ 22 w 35"/>
                    <a:gd name="T11" fmla="*/ 7 h 35"/>
                    <a:gd name="T12" fmla="*/ 30 w 35"/>
                    <a:gd name="T13" fmla="*/ 13 h 35"/>
                    <a:gd name="T14" fmla="*/ 30 w 35"/>
                    <a:gd name="T15" fmla="*/ 25 h 35"/>
                    <a:gd name="T16" fmla="*/ 15 w 35"/>
                    <a:gd name="T17" fmla="*/ 31 h 35"/>
                    <a:gd name="T18" fmla="*/ 5 w 35"/>
                    <a:gd name="T19" fmla="*/ 14 h 35"/>
                    <a:gd name="T20" fmla="*/ 11 w 35"/>
                    <a:gd name="T21" fmla="*/ 5 h 35"/>
                    <a:gd name="T22" fmla="*/ 23 w 35"/>
                    <a:gd name="T23" fmla="*/ 7 h 35"/>
                    <a:gd name="T24" fmla="*/ 24 w 35"/>
                    <a:gd name="T25" fmla="*/ 5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5" h="35">
                      <a:moveTo>
                        <a:pt x="24" y="5"/>
                      </a:moveTo>
                      <a:cubicBezTo>
                        <a:pt x="15" y="0"/>
                        <a:pt x="7" y="3"/>
                        <a:pt x="3" y="13"/>
                      </a:cubicBezTo>
                      <a:cubicBezTo>
                        <a:pt x="0" y="21"/>
                        <a:pt x="6" y="30"/>
                        <a:pt x="14" y="32"/>
                      </a:cubicBezTo>
                      <a:cubicBezTo>
                        <a:pt x="22" y="35"/>
                        <a:pt x="30" y="31"/>
                        <a:pt x="33" y="23"/>
                      </a:cubicBezTo>
                      <a:cubicBezTo>
                        <a:pt x="35" y="17"/>
                        <a:pt x="30" y="3"/>
                        <a:pt x="21" y="5"/>
                      </a:cubicBezTo>
                      <a:cubicBezTo>
                        <a:pt x="20" y="5"/>
                        <a:pt x="21" y="7"/>
                        <a:pt x="22" y="7"/>
                      </a:cubicBezTo>
                      <a:cubicBezTo>
                        <a:pt x="26" y="6"/>
                        <a:pt x="28" y="10"/>
                        <a:pt x="30" y="13"/>
                      </a:cubicBezTo>
                      <a:cubicBezTo>
                        <a:pt x="32" y="17"/>
                        <a:pt x="32" y="21"/>
                        <a:pt x="30" y="25"/>
                      </a:cubicBezTo>
                      <a:cubicBezTo>
                        <a:pt x="28" y="31"/>
                        <a:pt x="20" y="32"/>
                        <a:pt x="15" y="31"/>
                      </a:cubicBezTo>
                      <a:cubicBezTo>
                        <a:pt x="7" y="29"/>
                        <a:pt x="3" y="22"/>
                        <a:pt x="5" y="14"/>
                      </a:cubicBezTo>
                      <a:cubicBezTo>
                        <a:pt x="5" y="11"/>
                        <a:pt x="8" y="7"/>
                        <a:pt x="11" y="5"/>
                      </a:cubicBezTo>
                      <a:cubicBezTo>
                        <a:pt x="15" y="2"/>
                        <a:pt x="20" y="4"/>
                        <a:pt x="23" y="7"/>
                      </a:cubicBezTo>
                      <a:cubicBezTo>
                        <a:pt x="24" y="7"/>
                        <a:pt x="25" y="6"/>
                        <a:pt x="24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2" name="Freeform 387"/>
                <p:cNvSpPr>
                  <a:spLocks/>
                </p:cNvSpPr>
                <p:nvPr/>
              </p:nvSpPr>
              <p:spPr bwMode="auto">
                <a:xfrm>
                  <a:off x="916" y="1727"/>
                  <a:ext cx="12" cy="10"/>
                </a:xfrm>
                <a:custGeom>
                  <a:avLst/>
                  <a:gdLst>
                    <a:gd name="T0" fmla="*/ 2 w 18"/>
                    <a:gd name="T1" fmla="*/ 5 h 16"/>
                    <a:gd name="T2" fmla="*/ 2 w 18"/>
                    <a:gd name="T3" fmla="*/ 5 h 16"/>
                    <a:gd name="T4" fmla="*/ 1 w 18"/>
                    <a:gd name="T5" fmla="*/ 6 h 16"/>
                    <a:gd name="T6" fmla="*/ 6 w 18"/>
                    <a:gd name="T7" fmla="*/ 10 h 16"/>
                    <a:gd name="T8" fmla="*/ 10 w 18"/>
                    <a:gd name="T9" fmla="*/ 14 h 16"/>
                    <a:gd name="T10" fmla="*/ 15 w 18"/>
                    <a:gd name="T11" fmla="*/ 14 h 16"/>
                    <a:gd name="T12" fmla="*/ 16 w 18"/>
                    <a:gd name="T13" fmla="*/ 8 h 16"/>
                    <a:gd name="T14" fmla="*/ 6 w 18"/>
                    <a:gd name="T15" fmla="*/ 1 h 16"/>
                    <a:gd name="T16" fmla="*/ 5 w 18"/>
                    <a:gd name="T17" fmla="*/ 2 h 16"/>
                    <a:gd name="T18" fmla="*/ 14 w 18"/>
                    <a:gd name="T19" fmla="*/ 8 h 16"/>
                    <a:gd name="T20" fmla="*/ 14 w 18"/>
                    <a:gd name="T21" fmla="*/ 13 h 16"/>
                    <a:gd name="T22" fmla="*/ 13 w 18"/>
                    <a:gd name="T23" fmla="*/ 14 h 16"/>
                    <a:gd name="T24" fmla="*/ 11 w 18"/>
                    <a:gd name="T25" fmla="*/ 12 h 16"/>
                    <a:gd name="T26" fmla="*/ 0 w 18"/>
                    <a:gd name="T27" fmla="*/ 5 h 16"/>
                    <a:gd name="T28" fmla="*/ 0 w 18"/>
                    <a:gd name="T29" fmla="*/ 6 h 16"/>
                    <a:gd name="T30" fmla="*/ 0 w 18"/>
                    <a:gd name="T31" fmla="*/ 6 h 16"/>
                    <a:gd name="T32" fmla="*/ 2 w 18"/>
                    <a:gd name="T33" fmla="*/ 5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8" h="16">
                      <a:moveTo>
                        <a:pt x="2" y="5"/>
                      </a:move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6"/>
                        <a:pt x="1" y="6"/>
                      </a:cubicBezTo>
                      <a:cubicBezTo>
                        <a:pt x="2" y="6"/>
                        <a:pt x="5" y="9"/>
                        <a:pt x="6" y="10"/>
                      </a:cubicBezTo>
                      <a:cubicBezTo>
                        <a:pt x="7" y="11"/>
                        <a:pt x="9" y="12"/>
                        <a:pt x="10" y="14"/>
                      </a:cubicBezTo>
                      <a:cubicBezTo>
                        <a:pt x="13" y="16"/>
                        <a:pt x="13" y="16"/>
                        <a:pt x="15" y="14"/>
                      </a:cubicBezTo>
                      <a:cubicBezTo>
                        <a:pt x="17" y="12"/>
                        <a:pt x="18" y="10"/>
                        <a:pt x="16" y="8"/>
                      </a:cubicBezTo>
                      <a:cubicBezTo>
                        <a:pt x="13" y="5"/>
                        <a:pt x="10" y="3"/>
                        <a:pt x="6" y="1"/>
                      </a:cubicBezTo>
                      <a:cubicBezTo>
                        <a:pt x="5" y="0"/>
                        <a:pt x="4" y="2"/>
                        <a:pt x="5" y="2"/>
                      </a:cubicBezTo>
                      <a:cubicBezTo>
                        <a:pt x="8" y="4"/>
                        <a:pt x="11" y="6"/>
                        <a:pt x="14" y="8"/>
                      </a:cubicBezTo>
                      <a:cubicBezTo>
                        <a:pt x="16" y="10"/>
                        <a:pt x="15" y="11"/>
                        <a:pt x="14" y="13"/>
                      </a:cubicBezTo>
                      <a:cubicBezTo>
                        <a:pt x="13" y="13"/>
                        <a:pt x="13" y="14"/>
                        <a:pt x="13" y="14"/>
                      </a:cubicBezTo>
                      <a:cubicBezTo>
                        <a:pt x="12" y="13"/>
                        <a:pt x="12" y="13"/>
                        <a:pt x="11" y="12"/>
                      </a:cubicBezTo>
                      <a:cubicBezTo>
                        <a:pt x="9" y="11"/>
                        <a:pt x="3" y="3"/>
                        <a:pt x="0" y="5"/>
                      </a:cubicBezTo>
                      <a:cubicBezTo>
                        <a:pt x="0" y="5"/>
                        <a:pt x="0" y="5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1" y="7"/>
                        <a:pt x="2" y="6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3" name="Freeform 388"/>
                <p:cNvSpPr>
                  <a:spLocks/>
                </p:cNvSpPr>
                <p:nvPr/>
              </p:nvSpPr>
              <p:spPr bwMode="auto">
                <a:xfrm>
                  <a:off x="902" y="1708"/>
                  <a:ext cx="20" cy="25"/>
                </a:xfrm>
                <a:custGeom>
                  <a:avLst/>
                  <a:gdLst>
                    <a:gd name="T0" fmla="*/ 19 w 30"/>
                    <a:gd name="T1" fmla="*/ 7 h 37"/>
                    <a:gd name="T2" fmla="*/ 2 w 30"/>
                    <a:gd name="T3" fmla="*/ 18 h 37"/>
                    <a:gd name="T4" fmla="*/ 21 w 30"/>
                    <a:gd name="T5" fmla="*/ 32 h 37"/>
                    <a:gd name="T6" fmla="*/ 25 w 30"/>
                    <a:gd name="T7" fmla="*/ 11 h 37"/>
                    <a:gd name="T8" fmla="*/ 5 w 30"/>
                    <a:gd name="T9" fmla="*/ 10 h 37"/>
                    <a:gd name="T10" fmla="*/ 7 w 30"/>
                    <a:gd name="T11" fmla="*/ 11 h 37"/>
                    <a:gd name="T12" fmla="*/ 20 w 30"/>
                    <a:gd name="T13" fmla="*/ 10 h 37"/>
                    <a:gd name="T14" fmla="*/ 26 w 30"/>
                    <a:gd name="T15" fmla="*/ 24 h 37"/>
                    <a:gd name="T16" fmla="*/ 5 w 30"/>
                    <a:gd name="T17" fmla="*/ 24 h 37"/>
                    <a:gd name="T18" fmla="*/ 18 w 30"/>
                    <a:gd name="T19" fmla="*/ 9 h 37"/>
                    <a:gd name="T20" fmla="*/ 19 w 30"/>
                    <a:gd name="T21" fmla="*/ 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0" h="37">
                      <a:moveTo>
                        <a:pt x="19" y="7"/>
                      </a:moveTo>
                      <a:cubicBezTo>
                        <a:pt x="12" y="0"/>
                        <a:pt x="3" y="11"/>
                        <a:pt x="2" y="18"/>
                      </a:cubicBezTo>
                      <a:cubicBezTo>
                        <a:pt x="1" y="26"/>
                        <a:pt x="12" y="37"/>
                        <a:pt x="21" y="32"/>
                      </a:cubicBezTo>
                      <a:cubicBezTo>
                        <a:pt x="29" y="27"/>
                        <a:pt x="30" y="18"/>
                        <a:pt x="25" y="11"/>
                      </a:cubicBezTo>
                      <a:cubicBezTo>
                        <a:pt x="20" y="6"/>
                        <a:pt x="10" y="3"/>
                        <a:pt x="5" y="10"/>
                      </a:cubicBezTo>
                      <a:cubicBezTo>
                        <a:pt x="5" y="11"/>
                        <a:pt x="6" y="12"/>
                        <a:pt x="7" y="11"/>
                      </a:cubicBezTo>
                      <a:cubicBezTo>
                        <a:pt x="10" y="6"/>
                        <a:pt x="16" y="7"/>
                        <a:pt x="20" y="10"/>
                      </a:cubicBezTo>
                      <a:cubicBezTo>
                        <a:pt x="25" y="13"/>
                        <a:pt x="28" y="18"/>
                        <a:pt x="26" y="24"/>
                      </a:cubicBezTo>
                      <a:cubicBezTo>
                        <a:pt x="22" y="34"/>
                        <a:pt x="10" y="32"/>
                        <a:pt x="5" y="24"/>
                      </a:cubicBezTo>
                      <a:cubicBezTo>
                        <a:pt x="0" y="17"/>
                        <a:pt x="11" y="1"/>
                        <a:pt x="18" y="9"/>
                      </a:cubicBezTo>
                      <a:cubicBezTo>
                        <a:pt x="19" y="9"/>
                        <a:pt x="20" y="8"/>
                        <a:pt x="19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4" name="Freeform 389"/>
                <p:cNvSpPr>
                  <a:spLocks/>
                </p:cNvSpPr>
                <p:nvPr/>
              </p:nvSpPr>
              <p:spPr bwMode="auto">
                <a:xfrm>
                  <a:off x="918" y="1727"/>
                  <a:ext cx="3" cy="6"/>
                </a:xfrm>
                <a:custGeom>
                  <a:avLst/>
                  <a:gdLst>
                    <a:gd name="T0" fmla="*/ 3 w 5"/>
                    <a:gd name="T1" fmla="*/ 5 h 8"/>
                    <a:gd name="T2" fmla="*/ 3 w 5"/>
                    <a:gd name="T3" fmla="*/ 3 h 8"/>
                    <a:gd name="T4" fmla="*/ 1 w 5"/>
                    <a:gd name="T5" fmla="*/ 3 h 8"/>
                    <a:gd name="T6" fmla="*/ 0 w 5"/>
                    <a:gd name="T7" fmla="*/ 5 h 8"/>
                    <a:gd name="T8" fmla="*/ 2 w 5"/>
                    <a:gd name="T9" fmla="*/ 5 h 8"/>
                    <a:gd name="T10" fmla="*/ 2 w 5"/>
                    <a:gd name="T11" fmla="*/ 3 h 8"/>
                    <a:gd name="T12" fmla="*/ 0 w 5"/>
                    <a:gd name="T13" fmla="*/ 3 h 8"/>
                    <a:gd name="T14" fmla="*/ 0 w 5"/>
                    <a:gd name="T15" fmla="*/ 4 h 8"/>
                    <a:gd name="T16" fmla="*/ 1 w 5"/>
                    <a:gd name="T17" fmla="*/ 4 h 8"/>
                    <a:gd name="T18" fmla="*/ 2 w 5"/>
                    <a:gd name="T19" fmla="*/ 3 h 8"/>
                    <a:gd name="T20" fmla="*/ 1 w 5"/>
                    <a:gd name="T21" fmla="*/ 3 h 8"/>
                    <a:gd name="T22" fmla="*/ 1 w 5"/>
                    <a:gd name="T23" fmla="*/ 6 h 8"/>
                    <a:gd name="T24" fmla="*/ 3 w 5"/>
                    <a:gd name="T25" fmla="*/ 6 h 8"/>
                    <a:gd name="T26" fmla="*/ 4 w 5"/>
                    <a:gd name="T27" fmla="*/ 1 h 8"/>
                    <a:gd name="T28" fmla="*/ 2 w 5"/>
                    <a:gd name="T29" fmla="*/ 2 h 8"/>
                    <a:gd name="T30" fmla="*/ 3 w 5"/>
                    <a:gd name="T31" fmla="*/ 7 h 8"/>
                    <a:gd name="T32" fmla="*/ 4 w 5"/>
                    <a:gd name="T33" fmla="*/ 7 h 8"/>
                    <a:gd name="T34" fmla="*/ 5 w 5"/>
                    <a:gd name="T35" fmla="*/ 4 h 8"/>
                    <a:gd name="T36" fmla="*/ 3 w 5"/>
                    <a:gd name="T37" fmla="*/ 4 h 8"/>
                    <a:gd name="T38" fmla="*/ 3 w 5"/>
                    <a:gd name="T39" fmla="*/ 7 h 8"/>
                    <a:gd name="T40" fmla="*/ 4 w 5"/>
                    <a:gd name="T41" fmla="*/ 6 h 8"/>
                    <a:gd name="T42" fmla="*/ 4 w 5"/>
                    <a:gd name="T43" fmla="*/ 1 h 8"/>
                    <a:gd name="T44" fmla="*/ 2 w 5"/>
                    <a:gd name="T45" fmla="*/ 1 h 8"/>
                    <a:gd name="T46" fmla="*/ 1 w 5"/>
                    <a:gd name="T47" fmla="*/ 5 h 8"/>
                    <a:gd name="T48" fmla="*/ 3 w 5"/>
                    <a:gd name="T49" fmla="*/ 5 h 8"/>
                    <a:gd name="T50" fmla="*/ 2 w 5"/>
                    <a:gd name="T51" fmla="*/ 2 h 8"/>
                    <a:gd name="T52" fmla="*/ 1 w 5"/>
                    <a:gd name="T53" fmla="*/ 2 h 8"/>
                    <a:gd name="T54" fmla="*/ 0 w 5"/>
                    <a:gd name="T55" fmla="*/ 3 h 8"/>
                    <a:gd name="T56" fmla="*/ 1 w 5"/>
                    <a:gd name="T57" fmla="*/ 4 h 8"/>
                    <a:gd name="T58" fmla="*/ 2 w 5"/>
                    <a:gd name="T59" fmla="*/ 3 h 8"/>
                    <a:gd name="T60" fmla="*/ 0 w 5"/>
                    <a:gd name="T61" fmla="*/ 3 h 8"/>
                    <a:gd name="T62" fmla="*/ 0 w 5"/>
                    <a:gd name="T63" fmla="*/ 5 h 8"/>
                    <a:gd name="T64" fmla="*/ 2 w 5"/>
                    <a:gd name="T65" fmla="*/ 5 h 8"/>
                    <a:gd name="T66" fmla="*/ 3 w 5"/>
                    <a:gd name="T67" fmla="*/ 4 h 8"/>
                    <a:gd name="T68" fmla="*/ 1 w 5"/>
                    <a:gd name="T69" fmla="*/ 3 h 8"/>
                    <a:gd name="T70" fmla="*/ 1 w 5"/>
                    <a:gd name="T71" fmla="*/ 5 h 8"/>
                    <a:gd name="T72" fmla="*/ 3 w 5"/>
                    <a:gd name="T73" fmla="*/ 5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5" h="8">
                      <a:moveTo>
                        <a:pt x="3" y="5"/>
                      </a:moveTo>
                      <a:cubicBezTo>
                        <a:pt x="3" y="4"/>
                        <a:pt x="3" y="4"/>
                        <a:pt x="3" y="3"/>
                      </a:cubicBezTo>
                      <a:cubicBezTo>
                        <a:pt x="3" y="2"/>
                        <a:pt x="2" y="2"/>
                        <a:pt x="1" y="3"/>
                      </a:cubicBezTo>
                      <a:cubicBezTo>
                        <a:pt x="1" y="3"/>
                        <a:pt x="1" y="4"/>
                        <a:pt x="0" y="5"/>
                      </a:cubicBezTo>
                      <a:cubicBezTo>
                        <a:pt x="1" y="5"/>
                        <a:pt x="2" y="5"/>
                        <a:pt x="2" y="5"/>
                      </a:cubicBezTo>
                      <a:cubicBezTo>
                        <a:pt x="2" y="4"/>
                        <a:pt x="2" y="3"/>
                        <a:pt x="2" y="3"/>
                      </a:cubicBezTo>
                      <a:cubicBezTo>
                        <a:pt x="2" y="2"/>
                        <a:pt x="0" y="2"/>
                        <a:pt x="0" y="3"/>
                      </a:cubicBezTo>
                      <a:cubicBezTo>
                        <a:pt x="0" y="3"/>
                        <a:pt x="0" y="3"/>
                        <a:pt x="0" y="4"/>
                      </a:cubicBezTo>
                      <a:cubicBezTo>
                        <a:pt x="0" y="5"/>
                        <a:pt x="1" y="5"/>
                        <a:pt x="1" y="4"/>
                      </a:cubicBezTo>
                      <a:cubicBezTo>
                        <a:pt x="2" y="4"/>
                        <a:pt x="2" y="4"/>
                        <a:pt x="2" y="3"/>
                      </a:cubicBezTo>
                      <a:cubicBezTo>
                        <a:pt x="2" y="3"/>
                        <a:pt x="1" y="3"/>
                        <a:pt x="1" y="3"/>
                      </a:cubicBezTo>
                      <a:cubicBezTo>
                        <a:pt x="1" y="4"/>
                        <a:pt x="1" y="5"/>
                        <a:pt x="1" y="6"/>
                      </a:cubicBezTo>
                      <a:cubicBezTo>
                        <a:pt x="1" y="6"/>
                        <a:pt x="3" y="6"/>
                        <a:pt x="3" y="6"/>
                      </a:cubicBezTo>
                      <a:cubicBezTo>
                        <a:pt x="3" y="4"/>
                        <a:pt x="3" y="3"/>
                        <a:pt x="4" y="1"/>
                      </a:cubicBezTo>
                      <a:cubicBezTo>
                        <a:pt x="3" y="2"/>
                        <a:pt x="2" y="2"/>
                        <a:pt x="2" y="2"/>
                      </a:cubicBezTo>
                      <a:cubicBezTo>
                        <a:pt x="2" y="4"/>
                        <a:pt x="2" y="6"/>
                        <a:pt x="3" y="7"/>
                      </a:cubicBezTo>
                      <a:cubicBezTo>
                        <a:pt x="3" y="8"/>
                        <a:pt x="4" y="8"/>
                        <a:pt x="4" y="7"/>
                      </a:cubicBezTo>
                      <a:cubicBezTo>
                        <a:pt x="4" y="6"/>
                        <a:pt x="5" y="5"/>
                        <a:pt x="5" y="4"/>
                      </a:cubicBezTo>
                      <a:cubicBezTo>
                        <a:pt x="5" y="3"/>
                        <a:pt x="3" y="3"/>
                        <a:pt x="3" y="4"/>
                      </a:cubicBezTo>
                      <a:cubicBezTo>
                        <a:pt x="3" y="5"/>
                        <a:pt x="3" y="6"/>
                        <a:pt x="3" y="7"/>
                      </a:cubicBezTo>
                      <a:cubicBezTo>
                        <a:pt x="3" y="7"/>
                        <a:pt x="4" y="6"/>
                        <a:pt x="4" y="6"/>
                      </a:cubicBezTo>
                      <a:cubicBezTo>
                        <a:pt x="3" y="5"/>
                        <a:pt x="4" y="3"/>
                        <a:pt x="4" y="1"/>
                      </a:cubicBezTo>
                      <a:cubicBezTo>
                        <a:pt x="3" y="0"/>
                        <a:pt x="2" y="1"/>
                        <a:pt x="2" y="1"/>
                      </a:cubicBezTo>
                      <a:cubicBezTo>
                        <a:pt x="2" y="3"/>
                        <a:pt x="2" y="4"/>
                        <a:pt x="1" y="5"/>
                      </a:cubicBezTo>
                      <a:cubicBezTo>
                        <a:pt x="2" y="5"/>
                        <a:pt x="2" y="5"/>
                        <a:pt x="3" y="5"/>
                      </a:cubicBezTo>
                      <a:cubicBezTo>
                        <a:pt x="3" y="4"/>
                        <a:pt x="3" y="3"/>
                        <a:pt x="2" y="2"/>
                      </a:cubicBezTo>
                      <a:cubicBezTo>
                        <a:pt x="2" y="2"/>
                        <a:pt x="1" y="2"/>
                        <a:pt x="1" y="2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4"/>
                        <a:pt x="1" y="4"/>
                        <a:pt x="1" y="4"/>
                      </a:cubicBezTo>
                      <a:cubicBezTo>
                        <a:pt x="1" y="4"/>
                        <a:pt x="2" y="4"/>
                        <a:pt x="2" y="3"/>
                      </a:cubicBezTo>
                      <a:cubicBezTo>
                        <a:pt x="1" y="3"/>
                        <a:pt x="1" y="3"/>
                        <a:pt x="0" y="3"/>
                      </a:cubicBezTo>
                      <a:cubicBezTo>
                        <a:pt x="0" y="4"/>
                        <a:pt x="0" y="4"/>
                        <a:pt x="0" y="5"/>
                      </a:cubicBezTo>
                      <a:cubicBezTo>
                        <a:pt x="1" y="6"/>
                        <a:pt x="2" y="6"/>
                        <a:pt x="2" y="5"/>
                      </a:cubicBezTo>
                      <a:cubicBezTo>
                        <a:pt x="2" y="5"/>
                        <a:pt x="3" y="4"/>
                        <a:pt x="3" y="4"/>
                      </a:cubicBezTo>
                      <a:cubicBezTo>
                        <a:pt x="2" y="3"/>
                        <a:pt x="2" y="3"/>
                        <a:pt x="1" y="3"/>
                      </a:cubicBezTo>
                      <a:cubicBezTo>
                        <a:pt x="1" y="4"/>
                        <a:pt x="1" y="4"/>
                        <a:pt x="1" y="5"/>
                      </a:cubicBezTo>
                      <a:cubicBezTo>
                        <a:pt x="1" y="6"/>
                        <a:pt x="3" y="6"/>
                        <a:pt x="3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5" name="Freeform 390"/>
                <p:cNvSpPr>
                  <a:spLocks/>
                </p:cNvSpPr>
                <p:nvPr/>
              </p:nvSpPr>
              <p:spPr bwMode="auto">
                <a:xfrm>
                  <a:off x="920" y="1728"/>
                  <a:ext cx="2" cy="5"/>
                </a:xfrm>
                <a:custGeom>
                  <a:avLst/>
                  <a:gdLst>
                    <a:gd name="T0" fmla="*/ 0 w 3"/>
                    <a:gd name="T1" fmla="*/ 1 h 8"/>
                    <a:gd name="T2" fmla="*/ 1 w 3"/>
                    <a:gd name="T3" fmla="*/ 7 h 8"/>
                    <a:gd name="T4" fmla="*/ 2 w 3"/>
                    <a:gd name="T5" fmla="*/ 7 h 8"/>
                    <a:gd name="T6" fmla="*/ 2 w 3"/>
                    <a:gd name="T7" fmla="*/ 7 h 8"/>
                    <a:gd name="T8" fmla="*/ 3 w 3"/>
                    <a:gd name="T9" fmla="*/ 7 h 8"/>
                    <a:gd name="T10" fmla="*/ 3 w 3"/>
                    <a:gd name="T11" fmla="*/ 6 h 8"/>
                    <a:gd name="T12" fmla="*/ 1 w 3"/>
                    <a:gd name="T13" fmla="*/ 6 h 8"/>
                    <a:gd name="T14" fmla="*/ 1 w 3"/>
                    <a:gd name="T15" fmla="*/ 7 h 8"/>
                    <a:gd name="T16" fmla="*/ 1 w 3"/>
                    <a:gd name="T17" fmla="*/ 6 h 8"/>
                    <a:gd name="T18" fmla="*/ 1 w 3"/>
                    <a:gd name="T19" fmla="*/ 6 h 8"/>
                    <a:gd name="T20" fmla="*/ 2 w 3"/>
                    <a:gd name="T21" fmla="*/ 6 h 8"/>
                    <a:gd name="T22" fmla="*/ 2 w 3"/>
                    <a:gd name="T23" fmla="*/ 1 h 8"/>
                    <a:gd name="T24" fmla="*/ 0 w 3"/>
                    <a:gd name="T25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" h="8">
                      <a:moveTo>
                        <a:pt x="0" y="1"/>
                      </a:moveTo>
                      <a:cubicBezTo>
                        <a:pt x="0" y="3"/>
                        <a:pt x="0" y="5"/>
                        <a:pt x="1" y="7"/>
                      </a:cubicBezTo>
                      <a:cubicBezTo>
                        <a:pt x="1" y="7"/>
                        <a:pt x="1" y="8"/>
                        <a:pt x="2" y="7"/>
                      </a:cubicBezTo>
                      <a:cubicBezTo>
                        <a:pt x="2" y="7"/>
                        <a:pt x="2" y="7"/>
                        <a:pt x="2" y="7"/>
                      </a:cubicBezTo>
                      <a:cubicBezTo>
                        <a:pt x="2" y="7"/>
                        <a:pt x="3" y="7"/>
                        <a:pt x="3" y="7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2" y="5"/>
                        <a:pt x="1" y="5"/>
                        <a:pt x="1" y="6"/>
                      </a:cubicBezTo>
                      <a:cubicBezTo>
                        <a:pt x="1" y="6"/>
                        <a:pt x="1" y="6"/>
                        <a:pt x="1" y="7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2" y="5"/>
                        <a:pt x="2" y="3"/>
                        <a:pt x="2" y="1"/>
                      </a:cubicBezTo>
                      <a:cubicBezTo>
                        <a:pt x="2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6" name="Freeform 391"/>
                <p:cNvSpPr>
                  <a:spLocks/>
                </p:cNvSpPr>
                <p:nvPr/>
              </p:nvSpPr>
              <p:spPr bwMode="auto">
                <a:xfrm>
                  <a:off x="921" y="1729"/>
                  <a:ext cx="2" cy="4"/>
                </a:xfrm>
                <a:custGeom>
                  <a:avLst/>
                  <a:gdLst>
                    <a:gd name="T0" fmla="*/ 0 w 3"/>
                    <a:gd name="T1" fmla="*/ 1 h 7"/>
                    <a:gd name="T2" fmla="*/ 1 w 3"/>
                    <a:gd name="T3" fmla="*/ 6 h 7"/>
                    <a:gd name="T4" fmla="*/ 2 w 3"/>
                    <a:gd name="T5" fmla="*/ 6 h 7"/>
                    <a:gd name="T6" fmla="*/ 2 w 3"/>
                    <a:gd name="T7" fmla="*/ 5 h 7"/>
                    <a:gd name="T8" fmla="*/ 1 w 3"/>
                    <a:gd name="T9" fmla="*/ 5 h 7"/>
                    <a:gd name="T10" fmla="*/ 1 w 3"/>
                    <a:gd name="T11" fmla="*/ 6 h 7"/>
                    <a:gd name="T12" fmla="*/ 2 w 3"/>
                    <a:gd name="T13" fmla="*/ 6 h 7"/>
                    <a:gd name="T14" fmla="*/ 2 w 3"/>
                    <a:gd name="T15" fmla="*/ 1 h 7"/>
                    <a:gd name="T16" fmla="*/ 0 w 3"/>
                    <a:gd name="T17" fmla="*/ 1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7">
                      <a:moveTo>
                        <a:pt x="0" y="1"/>
                      </a:moveTo>
                      <a:cubicBezTo>
                        <a:pt x="0" y="3"/>
                        <a:pt x="0" y="4"/>
                        <a:pt x="1" y="6"/>
                      </a:cubicBezTo>
                      <a:cubicBezTo>
                        <a:pt x="1" y="7"/>
                        <a:pt x="2" y="7"/>
                        <a:pt x="2" y="6"/>
                      </a:cubicBezTo>
                      <a:cubicBezTo>
                        <a:pt x="2" y="6"/>
                        <a:pt x="2" y="6"/>
                        <a:pt x="2" y="5"/>
                      </a:cubicBezTo>
                      <a:cubicBezTo>
                        <a:pt x="3" y="4"/>
                        <a:pt x="1" y="4"/>
                        <a:pt x="1" y="5"/>
                      </a:cubicBezTo>
                      <a:cubicBezTo>
                        <a:pt x="1" y="5"/>
                        <a:pt x="1" y="5"/>
                        <a:pt x="1" y="6"/>
                      </a:cubicBezTo>
                      <a:cubicBezTo>
                        <a:pt x="1" y="6"/>
                        <a:pt x="2" y="6"/>
                        <a:pt x="2" y="6"/>
                      </a:cubicBezTo>
                      <a:cubicBezTo>
                        <a:pt x="2" y="4"/>
                        <a:pt x="2" y="3"/>
                        <a:pt x="2" y="1"/>
                      </a:cubicBezTo>
                      <a:cubicBezTo>
                        <a:pt x="2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7" name="Freeform 392"/>
                <p:cNvSpPr>
                  <a:spLocks/>
                </p:cNvSpPr>
                <p:nvPr/>
              </p:nvSpPr>
              <p:spPr bwMode="auto">
                <a:xfrm>
                  <a:off x="921" y="1729"/>
                  <a:ext cx="2" cy="6"/>
                </a:xfrm>
                <a:custGeom>
                  <a:avLst/>
                  <a:gdLst>
                    <a:gd name="T0" fmla="*/ 0 w 3"/>
                    <a:gd name="T1" fmla="*/ 2 h 8"/>
                    <a:gd name="T2" fmla="*/ 1 w 3"/>
                    <a:gd name="T3" fmla="*/ 7 h 8"/>
                    <a:gd name="T4" fmla="*/ 2 w 3"/>
                    <a:gd name="T5" fmla="*/ 7 h 8"/>
                    <a:gd name="T6" fmla="*/ 3 w 3"/>
                    <a:gd name="T7" fmla="*/ 5 h 8"/>
                    <a:gd name="T8" fmla="*/ 1 w 3"/>
                    <a:gd name="T9" fmla="*/ 5 h 8"/>
                    <a:gd name="T10" fmla="*/ 1 w 3"/>
                    <a:gd name="T11" fmla="*/ 7 h 8"/>
                    <a:gd name="T12" fmla="*/ 2 w 3"/>
                    <a:gd name="T13" fmla="*/ 7 h 8"/>
                    <a:gd name="T14" fmla="*/ 2 w 3"/>
                    <a:gd name="T15" fmla="*/ 2 h 8"/>
                    <a:gd name="T16" fmla="*/ 0 w 3"/>
                    <a:gd name="T17" fmla="*/ 2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8">
                      <a:moveTo>
                        <a:pt x="0" y="2"/>
                      </a:moveTo>
                      <a:cubicBezTo>
                        <a:pt x="0" y="3"/>
                        <a:pt x="0" y="5"/>
                        <a:pt x="1" y="7"/>
                      </a:cubicBezTo>
                      <a:cubicBezTo>
                        <a:pt x="1" y="8"/>
                        <a:pt x="2" y="8"/>
                        <a:pt x="2" y="7"/>
                      </a:cubicBezTo>
                      <a:cubicBezTo>
                        <a:pt x="3" y="6"/>
                        <a:pt x="3" y="6"/>
                        <a:pt x="3" y="5"/>
                      </a:cubicBezTo>
                      <a:cubicBezTo>
                        <a:pt x="3" y="4"/>
                        <a:pt x="1" y="4"/>
                        <a:pt x="1" y="5"/>
                      </a:cubicBezTo>
                      <a:cubicBezTo>
                        <a:pt x="1" y="5"/>
                        <a:pt x="1" y="6"/>
                        <a:pt x="1" y="7"/>
                      </a:cubicBezTo>
                      <a:cubicBezTo>
                        <a:pt x="1" y="7"/>
                        <a:pt x="2" y="7"/>
                        <a:pt x="2" y="7"/>
                      </a:cubicBezTo>
                      <a:cubicBezTo>
                        <a:pt x="2" y="5"/>
                        <a:pt x="2" y="3"/>
                        <a:pt x="2" y="2"/>
                      </a:cubicBezTo>
                      <a:cubicBezTo>
                        <a:pt x="2" y="0"/>
                        <a:pt x="0" y="0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8" name="Freeform 393"/>
                <p:cNvSpPr>
                  <a:spLocks/>
                </p:cNvSpPr>
                <p:nvPr/>
              </p:nvSpPr>
              <p:spPr bwMode="auto">
                <a:xfrm>
                  <a:off x="921" y="1729"/>
                  <a:ext cx="4" cy="7"/>
                </a:xfrm>
                <a:custGeom>
                  <a:avLst/>
                  <a:gdLst>
                    <a:gd name="T0" fmla="*/ 0 w 5"/>
                    <a:gd name="T1" fmla="*/ 2 h 10"/>
                    <a:gd name="T2" fmla="*/ 2 w 5"/>
                    <a:gd name="T3" fmla="*/ 7 h 10"/>
                    <a:gd name="T4" fmla="*/ 4 w 5"/>
                    <a:gd name="T5" fmla="*/ 7 h 10"/>
                    <a:gd name="T6" fmla="*/ 4 w 5"/>
                    <a:gd name="T7" fmla="*/ 2 h 10"/>
                    <a:gd name="T8" fmla="*/ 2 w 5"/>
                    <a:gd name="T9" fmla="*/ 2 h 10"/>
                    <a:gd name="T10" fmla="*/ 3 w 5"/>
                    <a:gd name="T11" fmla="*/ 7 h 10"/>
                    <a:gd name="T12" fmla="*/ 4 w 5"/>
                    <a:gd name="T13" fmla="*/ 7 h 10"/>
                    <a:gd name="T14" fmla="*/ 4 w 5"/>
                    <a:gd name="T15" fmla="*/ 3 h 10"/>
                    <a:gd name="T16" fmla="*/ 3 w 5"/>
                    <a:gd name="T17" fmla="*/ 3 h 10"/>
                    <a:gd name="T18" fmla="*/ 3 w 5"/>
                    <a:gd name="T19" fmla="*/ 9 h 10"/>
                    <a:gd name="T20" fmla="*/ 5 w 5"/>
                    <a:gd name="T21" fmla="*/ 9 h 10"/>
                    <a:gd name="T22" fmla="*/ 5 w 5"/>
                    <a:gd name="T23" fmla="*/ 7 h 10"/>
                    <a:gd name="T24" fmla="*/ 3 w 5"/>
                    <a:gd name="T25" fmla="*/ 7 h 10"/>
                    <a:gd name="T26" fmla="*/ 3 w 5"/>
                    <a:gd name="T27" fmla="*/ 9 h 10"/>
                    <a:gd name="T28" fmla="*/ 5 w 5"/>
                    <a:gd name="T29" fmla="*/ 9 h 10"/>
                    <a:gd name="T30" fmla="*/ 4 w 5"/>
                    <a:gd name="T31" fmla="*/ 3 h 10"/>
                    <a:gd name="T32" fmla="*/ 3 w 5"/>
                    <a:gd name="T33" fmla="*/ 3 h 10"/>
                    <a:gd name="T34" fmla="*/ 3 w 5"/>
                    <a:gd name="T35" fmla="*/ 7 h 10"/>
                    <a:gd name="T36" fmla="*/ 4 w 5"/>
                    <a:gd name="T37" fmla="*/ 7 h 10"/>
                    <a:gd name="T38" fmla="*/ 4 w 5"/>
                    <a:gd name="T39" fmla="*/ 2 h 10"/>
                    <a:gd name="T40" fmla="*/ 2 w 5"/>
                    <a:gd name="T41" fmla="*/ 2 h 10"/>
                    <a:gd name="T42" fmla="*/ 2 w 5"/>
                    <a:gd name="T43" fmla="*/ 7 h 10"/>
                    <a:gd name="T44" fmla="*/ 3 w 5"/>
                    <a:gd name="T45" fmla="*/ 6 h 10"/>
                    <a:gd name="T46" fmla="*/ 2 w 5"/>
                    <a:gd name="T47" fmla="*/ 1 h 10"/>
                    <a:gd name="T48" fmla="*/ 0 w 5"/>
                    <a:gd name="T49" fmla="*/ 2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5" h="10">
                      <a:moveTo>
                        <a:pt x="0" y="2"/>
                      </a:moveTo>
                      <a:cubicBezTo>
                        <a:pt x="1" y="3"/>
                        <a:pt x="1" y="5"/>
                        <a:pt x="2" y="7"/>
                      </a:cubicBezTo>
                      <a:cubicBezTo>
                        <a:pt x="2" y="8"/>
                        <a:pt x="4" y="7"/>
                        <a:pt x="4" y="7"/>
                      </a:cubicBezTo>
                      <a:cubicBezTo>
                        <a:pt x="4" y="5"/>
                        <a:pt x="3" y="4"/>
                        <a:pt x="4" y="2"/>
                      </a:cubicBezTo>
                      <a:cubicBezTo>
                        <a:pt x="3" y="2"/>
                        <a:pt x="2" y="2"/>
                        <a:pt x="2" y="2"/>
                      </a:cubicBezTo>
                      <a:cubicBezTo>
                        <a:pt x="2" y="4"/>
                        <a:pt x="2" y="5"/>
                        <a:pt x="3" y="7"/>
                      </a:cubicBezTo>
                      <a:cubicBezTo>
                        <a:pt x="3" y="8"/>
                        <a:pt x="4" y="8"/>
                        <a:pt x="4" y="7"/>
                      </a:cubicBezTo>
                      <a:cubicBezTo>
                        <a:pt x="4" y="6"/>
                        <a:pt x="4" y="4"/>
                        <a:pt x="4" y="3"/>
                      </a:cubicBezTo>
                      <a:cubicBezTo>
                        <a:pt x="4" y="3"/>
                        <a:pt x="3" y="3"/>
                        <a:pt x="3" y="3"/>
                      </a:cubicBezTo>
                      <a:cubicBezTo>
                        <a:pt x="3" y="5"/>
                        <a:pt x="3" y="7"/>
                        <a:pt x="3" y="9"/>
                      </a:cubicBezTo>
                      <a:cubicBezTo>
                        <a:pt x="4" y="9"/>
                        <a:pt x="4" y="9"/>
                        <a:pt x="5" y="9"/>
                      </a:cubicBezTo>
                      <a:cubicBezTo>
                        <a:pt x="5" y="8"/>
                        <a:pt x="5" y="8"/>
                        <a:pt x="5" y="7"/>
                      </a:cubicBezTo>
                      <a:cubicBezTo>
                        <a:pt x="5" y="6"/>
                        <a:pt x="3" y="6"/>
                        <a:pt x="3" y="7"/>
                      </a:cubicBezTo>
                      <a:cubicBezTo>
                        <a:pt x="3" y="8"/>
                        <a:pt x="3" y="8"/>
                        <a:pt x="3" y="9"/>
                      </a:cubicBezTo>
                      <a:cubicBezTo>
                        <a:pt x="3" y="10"/>
                        <a:pt x="5" y="10"/>
                        <a:pt x="5" y="9"/>
                      </a:cubicBezTo>
                      <a:cubicBezTo>
                        <a:pt x="5" y="7"/>
                        <a:pt x="5" y="4"/>
                        <a:pt x="4" y="3"/>
                      </a:cubicBezTo>
                      <a:cubicBezTo>
                        <a:pt x="4" y="2"/>
                        <a:pt x="3" y="2"/>
                        <a:pt x="3" y="3"/>
                      </a:cubicBezTo>
                      <a:cubicBezTo>
                        <a:pt x="2" y="4"/>
                        <a:pt x="3" y="5"/>
                        <a:pt x="3" y="7"/>
                      </a:cubicBezTo>
                      <a:cubicBezTo>
                        <a:pt x="3" y="7"/>
                        <a:pt x="4" y="7"/>
                        <a:pt x="4" y="7"/>
                      </a:cubicBezTo>
                      <a:cubicBezTo>
                        <a:pt x="4" y="5"/>
                        <a:pt x="4" y="3"/>
                        <a:pt x="4" y="2"/>
                      </a:cubicBezTo>
                      <a:cubicBezTo>
                        <a:pt x="3" y="1"/>
                        <a:pt x="2" y="1"/>
                        <a:pt x="2" y="2"/>
                      </a:cubicBezTo>
                      <a:cubicBezTo>
                        <a:pt x="2" y="3"/>
                        <a:pt x="2" y="5"/>
                        <a:pt x="2" y="7"/>
                      </a:cubicBezTo>
                      <a:cubicBezTo>
                        <a:pt x="2" y="6"/>
                        <a:pt x="3" y="6"/>
                        <a:pt x="3" y="6"/>
                      </a:cubicBezTo>
                      <a:cubicBezTo>
                        <a:pt x="3" y="4"/>
                        <a:pt x="3" y="2"/>
                        <a:pt x="2" y="1"/>
                      </a:cubicBezTo>
                      <a:cubicBezTo>
                        <a:pt x="1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9" name="Freeform 394"/>
                <p:cNvSpPr>
                  <a:spLocks/>
                </p:cNvSpPr>
                <p:nvPr/>
              </p:nvSpPr>
              <p:spPr bwMode="auto">
                <a:xfrm>
                  <a:off x="922" y="1731"/>
                  <a:ext cx="3" cy="5"/>
                </a:xfrm>
                <a:custGeom>
                  <a:avLst/>
                  <a:gdLst>
                    <a:gd name="T0" fmla="*/ 1 w 5"/>
                    <a:gd name="T1" fmla="*/ 1 h 7"/>
                    <a:gd name="T2" fmla="*/ 1 w 5"/>
                    <a:gd name="T3" fmla="*/ 6 h 7"/>
                    <a:gd name="T4" fmla="*/ 2 w 5"/>
                    <a:gd name="T5" fmla="*/ 5 h 7"/>
                    <a:gd name="T6" fmla="*/ 2 w 5"/>
                    <a:gd name="T7" fmla="*/ 5 h 7"/>
                    <a:gd name="T8" fmla="*/ 1 w 5"/>
                    <a:gd name="T9" fmla="*/ 5 h 7"/>
                    <a:gd name="T10" fmla="*/ 3 w 5"/>
                    <a:gd name="T11" fmla="*/ 7 h 7"/>
                    <a:gd name="T12" fmla="*/ 4 w 5"/>
                    <a:gd name="T13" fmla="*/ 7 h 7"/>
                    <a:gd name="T14" fmla="*/ 4 w 5"/>
                    <a:gd name="T15" fmla="*/ 3 h 7"/>
                    <a:gd name="T16" fmla="*/ 2 w 5"/>
                    <a:gd name="T17" fmla="*/ 3 h 7"/>
                    <a:gd name="T18" fmla="*/ 3 w 5"/>
                    <a:gd name="T19" fmla="*/ 6 h 7"/>
                    <a:gd name="T20" fmla="*/ 4 w 5"/>
                    <a:gd name="T21" fmla="*/ 6 h 7"/>
                    <a:gd name="T22" fmla="*/ 2 w 5"/>
                    <a:gd name="T23" fmla="*/ 3 h 7"/>
                    <a:gd name="T24" fmla="*/ 1 w 5"/>
                    <a:gd name="T25" fmla="*/ 4 h 7"/>
                    <a:gd name="T26" fmla="*/ 1 w 5"/>
                    <a:gd name="T27" fmla="*/ 6 h 7"/>
                    <a:gd name="T28" fmla="*/ 2 w 5"/>
                    <a:gd name="T29" fmla="*/ 6 h 7"/>
                    <a:gd name="T30" fmla="*/ 2 w 5"/>
                    <a:gd name="T31" fmla="*/ 1 h 7"/>
                    <a:gd name="T32" fmla="*/ 1 w 5"/>
                    <a:gd name="T33" fmla="*/ 1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" h="7">
                      <a:moveTo>
                        <a:pt x="1" y="1"/>
                      </a:moveTo>
                      <a:cubicBezTo>
                        <a:pt x="1" y="3"/>
                        <a:pt x="1" y="4"/>
                        <a:pt x="1" y="6"/>
                      </a:cubicBezTo>
                      <a:cubicBezTo>
                        <a:pt x="1" y="6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1" y="5"/>
                        <a:pt x="1" y="5"/>
                      </a:cubicBezTo>
                      <a:cubicBezTo>
                        <a:pt x="2" y="5"/>
                        <a:pt x="2" y="6"/>
                        <a:pt x="3" y="7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5" y="5"/>
                        <a:pt x="4" y="4"/>
                        <a:pt x="4" y="3"/>
                      </a:cubicBezTo>
                      <a:cubicBezTo>
                        <a:pt x="3" y="2"/>
                        <a:pt x="2" y="3"/>
                        <a:pt x="2" y="3"/>
                      </a:cubicBezTo>
                      <a:cubicBezTo>
                        <a:pt x="2" y="4"/>
                        <a:pt x="3" y="5"/>
                        <a:pt x="3" y="6"/>
                      </a:cubicBezTo>
                      <a:cubicBezTo>
                        <a:pt x="3" y="6"/>
                        <a:pt x="3" y="6"/>
                        <a:pt x="4" y="6"/>
                      </a:cubicBezTo>
                      <a:cubicBezTo>
                        <a:pt x="3" y="5"/>
                        <a:pt x="3" y="4"/>
                        <a:pt x="2" y="3"/>
                      </a:cubicBezTo>
                      <a:cubicBezTo>
                        <a:pt x="2" y="3"/>
                        <a:pt x="1" y="3"/>
                        <a:pt x="1" y="4"/>
                      </a:cubicBezTo>
                      <a:cubicBezTo>
                        <a:pt x="0" y="5"/>
                        <a:pt x="0" y="5"/>
                        <a:pt x="1" y="6"/>
                      </a:cubicBezTo>
                      <a:cubicBezTo>
                        <a:pt x="1" y="7"/>
                        <a:pt x="2" y="7"/>
                        <a:pt x="2" y="6"/>
                      </a:cubicBezTo>
                      <a:cubicBezTo>
                        <a:pt x="2" y="4"/>
                        <a:pt x="2" y="3"/>
                        <a:pt x="2" y="1"/>
                      </a:cubicBezTo>
                      <a:cubicBezTo>
                        <a:pt x="3" y="0"/>
                        <a:pt x="1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0" name="Freeform 395"/>
                <p:cNvSpPr>
                  <a:spLocks/>
                </p:cNvSpPr>
                <p:nvPr/>
              </p:nvSpPr>
              <p:spPr bwMode="auto">
                <a:xfrm>
                  <a:off x="923" y="1731"/>
                  <a:ext cx="4" cy="4"/>
                </a:xfrm>
                <a:custGeom>
                  <a:avLst/>
                  <a:gdLst>
                    <a:gd name="T0" fmla="*/ 1 w 6"/>
                    <a:gd name="T1" fmla="*/ 1 h 6"/>
                    <a:gd name="T2" fmla="*/ 2 w 6"/>
                    <a:gd name="T3" fmla="*/ 5 h 6"/>
                    <a:gd name="T4" fmla="*/ 4 w 6"/>
                    <a:gd name="T5" fmla="*/ 5 h 6"/>
                    <a:gd name="T6" fmla="*/ 4 w 6"/>
                    <a:gd name="T7" fmla="*/ 1 h 6"/>
                    <a:gd name="T8" fmla="*/ 2 w 6"/>
                    <a:gd name="T9" fmla="*/ 1 h 6"/>
                    <a:gd name="T10" fmla="*/ 3 w 6"/>
                    <a:gd name="T11" fmla="*/ 4 h 6"/>
                    <a:gd name="T12" fmla="*/ 5 w 6"/>
                    <a:gd name="T13" fmla="*/ 4 h 6"/>
                    <a:gd name="T14" fmla="*/ 5 w 6"/>
                    <a:gd name="T15" fmla="*/ 1 h 6"/>
                    <a:gd name="T16" fmla="*/ 3 w 6"/>
                    <a:gd name="T17" fmla="*/ 1 h 6"/>
                    <a:gd name="T18" fmla="*/ 4 w 6"/>
                    <a:gd name="T19" fmla="*/ 4 h 6"/>
                    <a:gd name="T20" fmla="*/ 6 w 6"/>
                    <a:gd name="T21" fmla="*/ 4 h 6"/>
                    <a:gd name="T22" fmla="*/ 6 w 6"/>
                    <a:gd name="T23" fmla="*/ 2 h 6"/>
                    <a:gd name="T24" fmla="*/ 4 w 6"/>
                    <a:gd name="T25" fmla="*/ 2 h 6"/>
                    <a:gd name="T26" fmla="*/ 4 w 6"/>
                    <a:gd name="T27" fmla="*/ 4 h 6"/>
                    <a:gd name="T28" fmla="*/ 6 w 6"/>
                    <a:gd name="T29" fmla="*/ 4 h 6"/>
                    <a:gd name="T30" fmla="*/ 5 w 6"/>
                    <a:gd name="T31" fmla="*/ 1 h 6"/>
                    <a:gd name="T32" fmla="*/ 3 w 6"/>
                    <a:gd name="T33" fmla="*/ 1 h 6"/>
                    <a:gd name="T34" fmla="*/ 3 w 6"/>
                    <a:gd name="T35" fmla="*/ 4 h 6"/>
                    <a:gd name="T36" fmla="*/ 5 w 6"/>
                    <a:gd name="T37" fmla="*/ 4 h 6"/>
                    <a:gd name="T38" fmla="*/ 4 w 6"/>
                    <a:gd name="T39" fmla="*/ 0 h 6"/>
                    <a:gd name="T40" fmla="*/ 2 w 6"/>
                    <a:gd name="T41" fmla="*/ 1 h 6"/>
                    <a:gd name="T42" fmla="*/ 2 w 6"/>
                    <a:gd name="T43" fmla="*/ 5 h 6"/>
                    <a:gd name="T44" fmla="*/ 4 w 6"/>
                    <a:gd name="T45" fmla="*/ 5 h 6"/>
                    <a:gd name="T46" fmla="*/ 2 w 6"/>
                    <a:gd name="T47" fmla="*/ 0 h 6"/>
                    <a:gd name="T48" fmla="*/ 1 w 6"/>
                    <a:gd name="T49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" h="6">
                      <a:moveTo>
                        <a:pt x="1" y="1"/>
                      </a:moveTo>
                      <a:cubicBezTo>
                        <a:pt x="2" y="2"/>
                        <a:pt x="2" y="4"/>
                        <a:pt x="2" y="5"/>
                      </a:cubicBezTo>
                      <a:cubicBezTo>
                        <a:pt x="3" y="6"/>
                        <a:pt x="4" y="6"/>
                        <a:pt x="4" y="5"/>
                      </a:cubicBezTo>
                      <a:cubicBezTo>
                        <a:pt x="4" y="3"/>
                        <a:pt x="4" y="2"/>
                        <a:pt x="4" y="1"/>
                      </a:cubicBezTo>
                      <a:cubicBezTo>
                        <a:pt x="3" y="1"/>
                        <a:pt x="3" y="1"/>
                        <a:pt x="2" y="1"/>
                      </a:cubicBezTo>
                      <a:cubicBezTo>
                        <a:pt x="3" y="2"/>
                        <a:pt x="3" y="4"/>
                        <a:pt x="3" y="4"/>
                      </a:cubicBezTo>
                      <a:cubicBezTo>
                        <a:pt x="3" y="5"/>
                        <a:pt x="5" y="5"/>
                        <a:pt x="5" y="4"/>
                      </a:cubicBezTo>
                      <a:cubicBezTo>
                        <a:pt x="5" y="3"/>
                        <a:pt x="5" y="2"/>
                        <a:pt x="5" y="1"/>
                      </a:cubicBezTo>
                      <a:cubicBezTo>
                        <a:pt x="4" y="1"/>
                        <a:pt x="4" y="1"/>
                        <a:pt x="3" y="1"/>
                      </a:cubicBezTo>
                      <a:cubicBezTo>
                        <a:pt x="4" y="2"/>
                        <a:pt x="4" y="3"/>
                        <a:pt x="4" y="4"/>
                      </a:cubicBezTo>
                      <a:cubicBezTo>
                        <a:pt x="4" y="5"/>
                        <a:pt x="6" y="5"/>
                        <a:pt x="6" y="4"/>
                      </a:cubicBezTo>
                      <a:cubicBezTo>
                        <a:pt x="6" y="3"/>
                        <a:pt x="6" y="3"/>
                        <a:pt x="6" y="2"/>
                      </a:cubicBezTo>
                      <a:cubicBezTo>
                        <a:pt x="6" y="1"/>
                        <a:pt x="4" y="1"/>
                        <a:pt x="4" y="2"/>
                      </a:cubicBezTo>
                      <a:cubicBezTo>
                        <a:pt x="4" y="3"/>
                        <a:pt x="4" y="3"/>
                        <a:pt x="4" y="4"/>
                      </a:cubicBezTo>
                      <a:cubicBezTo>
                        <a:pt x="5" y="4"/>
                        <a:pt x="5" y="4"/>
                        <a:pt x="6" y="4"/>
                      </a:cubicBezTo>
                      <a:cubicBezTo>
                        <a:pt x="5" y="3"/>
                        <a:pt x="5" y="2"/>
                        <a:pt x="5" y="1"/>
                      </a:cubicBezTo>
                      <a:cubicBezTo>
                        <a:pt x="5" y="0"/>
                        <a:pt x="4" y="0"/>
                        <a:pt x="3" y="1"/>
                      </a:cubicBezTo>
                      <a:cubicBezTo>
                        <a:pt x="3" y="2"/>
                        <a:pt x="3" y="3"/>
                        <a:pt x="3" y="4"/>
                      </a:cubicBezTo>
                      <a:cubicBezTo>
                        <a:pt x="4" y="4"/>
                        <a:pt x="4" y="4"/>
                        <a:pt x="5" y="4"/>
                      </a:cubicBezTo>
                      <a:cubicBezTo>
                        <a:pt x="4" y="3"/>
                        <a:pt x="5" y="1"/>
                        <a:pt x="4" y="0"/>
                      </a:cubicBezTo>
                      <a:cubicBezTo>
                        <a:pt x="3" y="0"/>
                        <a:pt x="2" y="0"/>
                        <a:pt x="2" y="1"/>
                      </a:cubicBezTo>
                      <a:cubicBezTo>
                        <a:pt x="2" y="2"/>
                        <a:pt x="2" y="3"/>
                        <a:pt x="2" y="5"/>
                      </a:cubicBezTo>
                      <a:cubicBezTo>
                        <a:pt x="3" y="5"/>
                        <a:pt x="4" y="5"/>
                        <a:pt x="4" y="5"/>
                      </a:cubicBezTo>
                      <a:cubicBezTo>
                        <a:pt x="4" y="3"/>
                        <a:pt x="4" y="0"/>
                        <a:pt x="2" y="0"/>
                      </a:cubicBezTo>
                      <a:cubicBezTo>
                        <a:pt x="1" y="0"/>
                        <a:pt x="0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1" name="Freeform 396"/>
                <p:cNvSpPr>
                  <a:spLocks/>
                </p:cNvSpPr>
                <p:nvPr/>
              </p:nvSpPr>
              <p:spPr bwMode="auto">
                <a:xfrm>
                  <a:off x="591" y="1334"/>
                  <a:ext cx="21" cy="27"/>
                </a:xfrm>
                <a:custGeom>
                  <a:avLst/>
                  <a:gdLst>
                    <a:gd name="T0" fmla="*/ 7 w 31"/>
                    <a:gd name="T1" fmla="*/ 16 h 41"/>
                    <a:gd name="T2" fmla="*/ 11 w 31"/>
                    <a:gd name="T3" fmla="*/ 4 h 41"/>
                    <a:gd name="T4" fmla="*/ 19 w 31"/>
                    <a:gd name="T5" fmla="*/ 3 h 41"/>
                    <a:gd name="T6" fmla="*/ 24 w 31"/>
                    <a:gd name="T7" fmla="*/ 21 h 41"/>
                    <a:gd name="T8" fmla="*/ 16 w 31"/>
                    <a:gd name="T9" fmla="*/ 40 h 41"/>
                    <a:gd name="T10" fmla="*/ 18 w 31"/>
                    <a:gd name="T11" fmla="*/ 40 h 41"/>
                    <a:gd name="T12" fmla="*/ 24 w 31"/>
                    <a:gd name="T13" fmla="*/ 23 h 41"/>
                    <a:gd name="T14" fmla="*/ 29 w 31"/>
                    <a:gd name="T15" fmla="*/ 16 h 41"/>
                    <a:gd name="T16" fmla="*/ 21 w 31"/>
                    <a:gd name="T17" fmla="*/ 2 h 41"/>
                    <a:gd name="T18" fmla="*/ 4 w 31"/>
                    <a:gd name="T19" fmla="*/ 7 h 41"/>
                    <a:gd name="T20" fmla="*/ 6 w 31"/>
                    <a:gd name="T21" fmla="*/ 18 h 41"/>
                    <a:gd name="T22" fmla="*/ 7 w 31"/>
                    <a:gd name="T23" fmla="*/ 16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1" h="41">
                      <a:moveTo>
                        <a:pt x="7" y="16"/>
                      </a:moveTo>
                      <a:cubicBezTo>
                        <a:pt x="0" y="14"/>
                        <a:pt x="7" y="5"/>
                        <a:pt x="11" y="4"/>
                      </a:cubicBezTo>
                      <a:cubicBezTo>
                        <a:pt x="14" y="3"/>
                        <a:pt x="16" y="3"/>
                        <a:pt x="19" y="3"/>
                      </a:cubicBezTo>
                      <a:cubicBezTo>
                        <a:pt x="28" y="5"/>
                        <a:pt x="29" y="14"/>
                        <a:pt x="24" y="21"/>
                      </a:cubicBezTo>
                      <a:cubicBezTo>
                        <a:pt x="19" y="27"/>
                        <a:pt x="15" y="31"/>
                        <a:pt x="16" y="40"/>
                      </a:cubicBezTo>
                      <a:cubicBezTo>
                        <a:pt x="16" y="41"/>
                        <a:pt x="18" y="41"/>
                        <a:pt x="18" y="40"/>
                      </a:cubicBezTo>
                      <a:cubicBezTo>
                        <a:pt x="17" y="33"/>
                        <a:pt x="20" y="28"/>
                        <a:pt x="24" y="23"/>
                      </a:cubicBezTo>
                      <a:cubicBezTo>
                        <a:pt x="26" y="21"/>
                        <a:pt x="28" y="19"/>
                        <a:pt x="29" y="16"/>
                      </a:cubicBezTo>
                      <a:cubicBezTo>
                        <a:pt x="31" y="10"/>
                        <a:pt x="26" y="5"/>
                        <a:pt x="21" y="2"/>
                      </a:cubicBezTo>
                      <a:cubicBezTo>
                        <a:pt x="15" y="0"/>
                        <a:pt x="9" y="2"/>
                        <a:pt x="4" y="7"/>
                      </a:cubicBezTo>
                      <a:cubicBezTo>
                        <a:pt x="1" y="10"/>
                        <a:pt x="1" y="16"/>
                        <a:pt x="6" y="18"/>
                      </a:cubicBezTo>
                      <a:cubicBezTo>
                        <a:pt x="7" y="18"/>
                        <a:pt x="8" y="17"/>
                        <a:pt x="7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2" name="Freeform 397"/>
                <p:cNvSpPr>
                  <a:spLocks/>
                </p:cNvSpPr>
                <p:nvPr/>
              </p:nvSpPr>
              <p:spPr bwMode="auto">
                <a:xfrm>
                  <a:off x="598" y="1363"/>
                  <a:ext cx="8" cy="8"/>
                </a:xfrm>
                <a:custGeom>
                  <a:avLst/>
                  <a:gdLst>
                    <a:gd name="T0" fmla="*/ 9 w 12"/>
                    <a:gd name="T1" fmla="*/ 1 h 11"/>
                    <a:gd name="T2" fmla="*/ 2 w 12"/>
                    <a:gd name="T3" fmla="*/ 2 h 11"/>
                    <a:gd name="T4" fmla="*/ 2 w 12"/>
                    <a:gd name="T5" fmla="*/ 7 h 11"/>
                    <a:gd name="T6" fmla="*/ 11 w 12"/>
                    <a:gd name="T7" fmla="*/ 2 h 11"/>
                    <a:gd name="T8" fmla="*/ 9 w 12"/>
                    <a:gd name="T9" fmla="*/ 3 h 11"/>
                    <a:gd name="T10" fmla="*/ 3 w 12"/>
                    <a:gd name="T11" fmla="*/ 6 h 11"/>
                    <a:gd name="T12" fmla="*/ 4 w 12"/>
                    <a:gd name="T13" fmla="*/ 3 h 11"/>
                    <a:gd name="T14" fmla="*/ 8 w 12"/>
                    <a:gd name="T15" fmla="*/ 2 h 11"/>
                    <a:gd name="T16" fmla="*/ 9 w 12"/>
                    <a:gd name="T17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11">
                      <a:moveTo>
                        <a:pt x="9" y="1"/>
                      </a:moveTo>
                      <a:cubicBezTo>
                        <a:pt x="6" y="0"/>
                        <a:pt x="4" y="0"/>
                        <a:pt x="2" y="2"/>
                      </a:cubicBezTo>
                      <a:cubicBezTo>
                        <a:pt x="0" y="3"/>
                        <a:pt x="0" y="6"/>
                        <a:pt x="2" y="7"/>
                      </a:cubicBezTo>
                      <a:cubicBezTo>
                        <a:pt x="5" y="11"/>
                        <a:pt x="12" y="7"/>
                        <a:pt x="11" y="2"/>
                      </a:cubicBezTo>
                      <a:cubicBezTo>
                        <a:pt x="11" y="1"/>
                        <a:pt x="9" y="2"/>
                        <a:pt x="9" y="3"/>
                      </a:cubicBezTo>
                      <a:cubicBezTo>
                        <a:pt x="10" y="6"/>
                        <a:pt x="5" y="8"/>
                        <a:pt x="3" y="6"/>
                      </a:cubicBezTo>
                      <a:cubicBezTo>
                        <a:pt x="2" y="5"/>
                        <a:pt x="2" y="3"/>
                        <a:pt x="4" y="3"/>
                      </a:cubicBezTo>
                      <a:cubicBezTo>
                        <a:pt x="5" y="2"/>
                        <a:pt x="7" y="2"/>
                        <a:pt x="8" y="2"/>
                      </a:cubicBezTo>
                      <a:cubicBezTo>
                        <a:pt x="9" y="3"/>
                        <a:pt x="10" y="1"/>
                        <a:pt x="9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3" name="Freeform 398"/>
                <p:cNvSpPr>
                  <a:spLocks/>
                </p:cNvSpPr>
                <p:nvPr/>
              </p:nvSpPr>
              <p:spPr bwMode="auto">
                <a:xfrm>
                  <a:off x="599" y="1365"/>
                  <a:ext cx="1" cy="2"/>
                </a:xfrm>
                <a:custGeom>
                  <a:avLst/>
                  <a:gdLst>
                    <a:gd name="T0" fmla="*/ 0 w 2"/>
                    <a:gd name="T1" fmla="*/ 3 h 4"/>
                    <a:gd name="T2" fmla="*/ 2 w 2"/>
                    <a:gd name="T3" fmla="*/ 0 h 4"/>
                    <a:gd name="T4" fmla="*/ 1 w 2"/>
                    <a:gd name="T5" fmla="*/ 0 h 4"/>
                    <a:gd name="T6" fmla="*/ 0 w 2"/>
                    <a:gd name="T7" fmla="*/ 3 h 4"/>
                    <a:gd name="T8" fmla="*/ 0 w 2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4">
                      <a:moveTo>
                        <a:pt x="0" y="3"/>
                      </a:moveTo>
                      <a:cubicBezTo>
                        <a:pt x="1" y="2"/>
                        <a:pt x="1" y="1"/>
                        <a:pt x="2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0" y="4"/>
                        <a:pt x="0" y="4"/>
                        <a:pt x="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4" name="Freeform 399"/>
                <p:cNvSpPr>
                  <a:spLocks/>
                </p:cNvSpPr>
                <p:nvPr/>
              </p:nvSpPr>
              <p:spPr bwMode="auto">
                <a:xfrm>
                  <a:off x="599" y="1365"/>
                  <a:ext cx="2" cy="2"/>
                </a:xfrm>
                <a:custGeom>
                  <a:avLst/>
                  <a:gdLst>
                    <a:gd name="T0" fmla="*/ 1 w 3"/>
                    <a:gd name="T1" fmla="*/ 4 h 4"/>
                    <a:gd name="T2" fmla="*/ 3 w 3"/>
                    <a:gd name="T3" fmla="*/ 1 h 4"/>
                    <a:gd name="T4" fmla="*/ 2 w 3"/>
                    <a:gd name="T5" fmla="*/ 0 h 4"/>
                    <a:gd name="T6" fmla="*/ 0 w 3"/>
                    <a:gd name="T7" fmla="*/ 4 h 4"/>
                    <a:gd name="T8" fmla="*/ 1 w 3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4">
                      <a:moveTo>
                        <a:pt x="1" y="4"/>
                      </a:moveTo>
                      <a:cubicBezTo>
                        <a:pt x="1" y="3"/>
                        <a:pt x="2" y="2"/>
                        <a:pt x="3" y="1"/>
                      </a:cubicBezTo>
                      <a:cubicBezTo>
                        <a:pt x="3" y="0"/>
                        <a:pt x="3" y="0"/>
                        <a:pt x="2" y="0"/>
                      </a:cubicBezTo>
                      <a:cubicBezTo>
                        <a:pt x="2" y="1"/>
                        <a:pt x="1" y="2"/>
                        <a:pt x="0" y="4"/>
                      </a:cubicBezTo>
                      <a:cubicBezTo>
                        <a:pt x="0" y="4"/>
                        <a:pt x="1" y="4"/>
                        <a:pt x="1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5" name="Freeform 400"/>
                <p:cNvSpPr>
                  <a:spLocks/>
                </p:cNvSpPr>
                <p:nvPr/>
              </p:nvSpPr>
              <p:spPr bwMode="auto">
                <a:xfrm>
                  <a:off x="600" y="1365"/>
                  <a:ext cx="2" cy="3"/>
                </a:xfrm>
                <a:custGeom>
                  <a:avLst/>
                  <a:gdLst>
                    <a:gd name="T0" fmla="*/ 0 w 3"/>
                    <a:gd name="T1" fmla="*/ 5 h 5"/>
                    <a:gd name="T2" fmla="*/ 3 w 3"/>
                    <a:gd name="T3" fmla="*/ 1 h 5"/>
                    <a:gd name="T4" fmla="*/ 2 w 3"/>
                    <a:gd name="T5" fmla="*/ 0 h 5"/>
                    <a:gd name="T6" fmla="*/ 0 w 3"/>
                    <a:gd name="T7" fmla="*/ 5 h 5"/>
                    <a:gd name="T8" fmla="*/ 0 w 3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5">
                      <a:moveTo>
                        <a:pt x="0" y="5"/>
                      </a:moveTo>
                      <a:cubicBezTo>
                        <a:pt x="1" y="3"/>
                        <a:pt x="2" y="2"/>
                        <a:pt x="3" y="1"/>
                      </a:cubicBezTo>
                      <a:cubicBezTo>
                        <a:pt x="3" y="1"/>
                        <a:pt x="3" y="0"/>
                        <a:pt x="2" y="0"/>
                      </a:cubicBezTo>
                      <a:cubicBezTo>
                        <a:pt x="1" y="2"/>
                        <a:pt x="0" y="3"/>
                        <a:pt x="0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6" name="Freeform 401"/>
                <p:cNvSpPr>
                  <a:spLocks/>
                </p:cNvSpPr>
                <p:nvPr/>
              </p:nvSpPr>
              <p:spPr bwMode="auto">
                <a:xfrm>
                  <a:off x="600" y="1365"/>
                  <a:ext cx="2" cy="3"/>
                </a:xfrm>
                <a:custGeom>
                  <a:avLst/>
                  <a:gdLst>
                    <a:gd name="T0" fmla="*/ 0 w 3"/>
                    <a:gd name="T1" fmla="*/ 5 h 5"/>
                    <a:gd name="T2" fmla="*/ 3 w 3"/>
                    <a:gd name="T3" fmla="*/ 0 h 5"/>
                    <a:gd name="T4" fmla="*/ 2 w 3"/>
                    <a:gd name="T5" fmla="*/ 0 h 5"/>
                    <a:gd name="T6" fmla="*/ 0 w 3"/>
                    <a:gd name="T7" fmla="*/ 5 h 5"/>
                    <a:gd name="T8" fmla="*/ 0 w 3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5">
                      <a:moveTo>
                        <a:pt x="0" y="5"/>
                      </a:moveTo>
                      <a:cubicBezTo>
                        <a:pt x="1" y="3"/>
                        <a:pt x="2" y="2"/>
                        <a:pt x="3" y="0"/>
                      </a:cubicBezTo>
                      <a:cubicBezTo>
                        <a:pt x="3" y="0"/>
                        <a:pt x="3" y="0"/>
                        <a:pt x="2" y="0"/>
                      </a:cubicBezTo>
                      <a:cubicBezTo>
                        <a:pt x="2" y="2"/>
                        <a:pt x="0" y="3"/>
                        <a:pt x="0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7" name="Freeform 402"/>
                <p:cNvSpPr>
                  <a:spLocks/>
                </p:cNvSpPr>
                <p:nvPr/>
              </p:nvSpPr>
              <p:spPr bwMode="auto">
                <a:xfrm>
                  <a:off x="601" y="1365"/>
                  <a:ext cx="2" cy="3"/>
                </a:xfrm>
                <a:custGeom>
                  <a:avLst/>
                  <a:gdLst>
                    <a:gd name="T0" fmla="*/ 0 w 3"/>
                    <a:gd name="T1" fmla="*/ 5 h 5"/>
                    <a:gd name="T2" fmla="*/ 3 w 3"/>
                    <a:gd name="T3" fmla="*/ 1 h 5"/>
                    <a:gd name="T4" fmla="*/ 2 w 3"/>
                    <a:gd name="T5" fmla="*/ 0 h 5"/>
                    <a:gd name="T6" fmla="*/ 0 w 3"/>
                    <a:gd name="T7" fmla="*/ 5 h 5"/>
                    <a:gd name="T8" fmla="*/ 0 w 3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5">
                      <a:moveTo>
                        <a:pt x="0" y="5"/>
                      </a:moveTo>
                      <a:cubicBezTo>
                        <a:pt x="0" y="3"/>
                        <a:pt x="1" y="2"/>
                        <a:pt x="3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ubicBezTo>
                        <a:pt x="1" y="2"/>
                        <a:pt x="0" y="3"/>
                        <a:pt x="0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8" name="Freeform 403"/>
                <p:cNvSpPr>
                  <a:spLocks/>
                </p:cNvSpPr>
                <p:nvPr/>
              </p:nvSpPr>
              <p:spPr bwMode="auto">
                <a:xfrm>
                  <a:off x="602" y="1365"/>
                  <a:ext cx="2" cy="3"/>
                </a:xfrm>
                <a:custGeom>
                  <a:avLst/>
                  <a:gdLst>
                    <a:gd name="T0" fmla="*/ 0 w 3"/>
                    <a:gd name="T1" fmla="*/ 5 h 5"/>
                    <a:gd name="T2" fmla="*/ 3 w 3"/>
                    <a:gd name="T3" fmla="*/ 1 h 5"/>
                    <a:gd name="T4" fmla="*/ 2 w 3"/>
                    <a:gd name="T5" fmla="*/ 0 h 5"/>
                    <a:gd name="T6" fmla="*/ 0 w 3"/>
                    <a:gd name="T7" fmla="*/ 5 h 5"/>
                    <a:gd name="T8" fmla="*/ 0 w 3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5">
                      <a:moveTo>
                        <a:pt x="0" y="5"/>
                      </a:moveTo>
                      <a:cubicBezTo>
                        <a:pt x="1" y="3"/>
                        <a:pt x="2" y="2"/>
                        <a:pt x="3" y="1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1" y="2"/>
                        <a:pt x="0" y="3"/>
                        <a:pt x="0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9" name="Freeform 404"/>
                <p:cNvSpPr>
                  <a:spLocks/>
                </p:cNvSpPr>
                <p:nvPr/>
              </p:nvSpPr>
              <p:spPr bwMode="auto">
                <a:xfrm>
                  <a:off x="602" y="1365"/>
                  <a:ext cx="2" cy="3"/>
                </a:xfrm>
                <a:custGeom>
                  <a:avLst/>
                  <a:gdLst>
                    <a:gd name="T0" fmla="*/ 0 w 2"/>
                    <a:gd name="T1" fmla="*/ 5 h 5"/>
                    <a:gd name="T2" fmla="*/ 2 w 2"/>
                    <a:gd name="T3" fmla="*/ 1 h 5"/>
                    <a:gd name="T4" fmla="*/ 2 w 2"/>
                    <a:gd name="T5" fmla="*/ 1 h 5"/>
                    <a:gd name="T6" fmla="*/ 0 w 2"/>
                    <a:gd name="T7" fmla="*/ 5 h 5"/>
                    <a:gd name="T8" fmla="*/ 0 w 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5">
                      <a:moveTo>
                        <a:pt x="0" y="5"/>
                      </a:moveTo>
                      <a:cubicBezTo>
                        <a:pt x="1" y="3"/>
                        <a:pt x="1" y="2"/>
                        <a:pt x="2" y="1"/>
                      </a:cubicBezTo>
                      <a:cubicBezTo>
                        <a:pt x="2" y="1"/>
                        <a:pt x="2" y="0"/>
                        <a:pt x="2" y="1"/>
                      </a:cubicBezTo>
                      <a:cubicBezTo>
                        <a:pt x="1" y="2"/>
                        <a:pt x="0" y="3"/>
                        <a:pt x="0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70" name="Freeform 405"/>
                <p:cNvSpPr>
                  <a:spLocks/>
                </p:cNvSpPr>
                <p:nvPr/>
              </p:nvSpPr>
              <p:spPr bwMode="auto">
                <a:xfrm>
                  <a:off x="603" y="1365"/>
                  <a:ext cx="1" cy="2"/>
                </a:xfrm>
                <a:custGeom>
                  <a:avLst/>
                  <a:gdLst>
                    <a:gd name="T0" fmla="*/ 0 w 2"/>
                    <a:gd name="T1" fmla="*/ 3 h 3"/>
                    <a:gd name="T2" fmla="*/ 2 w 2"/>
                    <a:gd name="T3" fmla="*/ 0 h 3"/>
                    <a:gd name="T4" fmla="*/ 1 w 2"/>
                    <a:gd name="T5" fmla="*/ 0 h 3"/>
                    <a:gd name="T6" fmla="*/ 0 w 2"/>
                    <a:gd name="T7" fmla="*/ 3 h 3"/>
                    <a:gd name="T8" fmla="*/ 0 w 2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0" y="3"/>
                      </a:moveTo>
                      <a:cubicBezTo>
                        <a:pt x="1" y="2"/>
                        <a:pt x="1" y="1"/>
                        <a:pt x="2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71" name="Freeform 406"/>
                <p:cNvSpPr>
                  <a:spLocks/>
                </p:cNvSpPr>
                <p:nvPr/>
              </p:nvSpPr>
              <p:spPr bwMode="auto">
                <a:xfrm>
                  <a:off x="622" y="1736"/>
                  <a:ext cx="24" cy="24"/>
                </a:xfrm>
                <a:custGeom>
                  <a:avLst/>
                  <a:gdLst>
                    <a:gd name="T0" fmla="*/ 24 w 35"/>
                    <a:gd name="T1" fmla="*/ 2 h 36"/>
                    <a:gd name="T2" fmla="*/ 9 w 35"/>
                    <a:gd name="T3" fmla="*/ 6 h 36"/>
                    <a:gd name="T4" fmla="*/ 6 w 35"/>
                    <a:gd name="T5" fmla="*/ 17 h 36"/>
                    <a:gd name="T6" fmla="*/ 0 w 35"/>
                    <a:gd name="T7" fmla="*/ 35 h 36"/>
                    <a:gd name="T8" fmla="*/ 1 w 35"/>
                    <a:gd name="T9" fmla="*/ 36 h 36"/>
                    <a:gd name="T10" fmla="*/ 12 w 35"/>
                    <a:gd name="T11" fmla="*/ 35 h 36"/>
                    <a:gd name="T12" fmla="*/ 14 w 35"/>
                    <a:gd name="T13" fmla="*/ 33 h 36"/>
                    <a:gd name="T14" fmla="*/ 15 w 35"/>
                    <a:gd name="T15" fmla="*/ 31 h 36"/>
                    <a:gd name="T16" fmla="*/ 15 w 35"/>
                    <a:gd name="T17" fmla="*/ 31 h 36"/>
                    <a:gd name="T18" fmla="*/ 18 w 35"/>
                    <a:gd name="T19" fmla="*/ 36 h 36"/>
                    <a:gd name="T20" fmla="*/ 24 w 35"/>
                    <a:gd name="T21" fmla="*/ 36 h 36"/>
                    <a:gd name="T22" fmla="*/ 29 w 35"/>
                    <a:gd name="T23" fmla="*/ 36 h 36"/>
                    <a:gd name="T24" fmla="*/ 33 w 35"/>
                    <a:gd name="T25" fmla="*/ 35 h 36"/>
                    <a:gd name="T26" fmla="*/ 33 w 35"/>
                    <a:gd name="T27" fmla="*/ 36 h 36"/>
                    <a:gd name="T28" fmla="*/ 34 w 35"/>
                    <a:gd name="T29" fmla="*/ 36 h 36"/>
                    <a:gd name="T30" fmla="*/ 34 w 35"/>
                    <a:gd name="T31" fmla="*/ 35 h 36"/>
                    <a:gd name="T32" fmla="*/ 27 w 35"/>
                    <a:gd name="T33" fmla="*/ 34 h 36"/>
                    <a:gd name="T34" fmla="*/ 17 w 35"/>
                    <a:gd name="T35" fmla="*/ 32 h 36"/>
                    <a:gd name="T36" fmla="*/ 16 w 35"/>
                    <a:gd name="T37" fmla="*/ 27 h 36"/>
                    <a:gd name="T38" fmla="*/ 14 w 35"/>
                    <a:gd name="T39" fmla="*/ 27 h 36"/>
                    <a:gd name="T40" fmla="*/ 13 w 35"/>
                    <a:gd name="T41" fmla="*/ 31 h 36"/>
                    <a:gd name="T42" fmla="*/ 4 w 35"/>
                    <a:gd name="T43" fmla="*/ 35 h 36"/>
                    <a:gd name="T44" fmla="*/ 3 w 35"/>
                    <a:gd name="T45" fmla="*/ 31 h 36"/>
                    <a:gd name="T46" fmla="*/ 6 w 35"/>
                    <a:gd name="T47" fmla="*/ 22 h 36"/>
                    <a:gd name="T48" fmla="*/ 10 w 35"/>
                    <a:gd name="T49" fmla="*/ 8 h 36"/>
                    <a:gd name="T50" fmla="*/ 24 w 35"/>
                    <a:gd name="T51" fmla="*/ 3 h 36"/>
                    <a:gd name="T52" fmla="*/ 24 w 35"/>
                    <a:gd name="T53" fmla="*/ 2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5" h="36">
                      <a:moveTo>
                        <a:pt x="24" y="2"/>
                      </a:moveTo>
                      <a:cubicBezTo>
                        <a:pt x="19" y="2"/>
                        <a:pt x="12" y="0"/>
                        <a:pt x="9" y="6"/>
                      </a:cubicBezTo>
                      <a:cubicBezTo>
                        <a:pt x="8" y="9"/>
                        <a:pt x="7" y="13"/>
                        <a:pt x="6" y="17"/>
                      </a:cubicBezTo>
                      <a:cubicBezTo>
                        <a:pt x="4" y="23"/>
                        <a:pt x="2" y="29"/>
                        <a:pt x="0" y="35"/>
                      </a:cubicBezTo>
                      <a:cubicBezTo>
                        <a:pt x="0" y="36"/>
                        <a:pt x="0" y="36"/>
                        <a:pt x="1" y="36"/>
                      </a:cubicBezTo>
                      <a:cubicBezTo>
                        <a:pt x="5" y="36"/>
                        <a:pt x="9" y="36"/>
                        <a:pt x="12" y="35"/>
                      </a:cubicBezTo>
                      <a:cubicBezTo>
                        <a:pt x="13" y="34"/>
                        <a:pt x="14" y="33"/>
                        <a:pt x="14" y="33"/>
                      </a:cubicBezTo>
                      <a:cubicBezTo>
                        <a:pt x="14" y="32"/>
                        <a:pt x="15" y="31"/>
                        <a:pt x="15" y="31"/>
                      </a:cubicBezTo>
                      <a:cubicBezTo>
                        <a:pt x="15" y="29"/>
                        <a:pt x="15" y="29"/>
                        <a:pt x="15" y="31"/>
                      </a:cubicBezTo>
                      <a:cubicBezTo>
                        <a:pt x="15" y="32"/>
                        <a:pt x="16" y="35"/>
                        <a:pt x="18" y="36"/>
                      </a:cubicBezTo>
                      <a:cubicBezTo>
                        <a:pt x="20" y="36"/>
                        <a:pt x="22" y="36"/>
                        <a:pt x="24" y="36"/>
                      </a:cubicBezTo>
                      <a:cubicBezTo>
                        <a:pt x="26" y="36"/>
                        <a:pt x="27" y="36"/>
                        <a:pt x="29" y="36"/>
                      </a:cubicBezTo>
                      <a:cubicBezTo>
                        <a:pt x="29" y="36"/>
                        <a:pt x="35" y="35"/>
                        <a:pt x="33" y="35"/>
                      </a:cubicBezTo>
                      <a:cubicBezTo>
                        <a:pt x="32" y="35"/>
                        <a:pt x="32" y="36"/>
                        <a:pt x="33" y="36"/>
                      </a:cubicBezTo>
                      <a:cubicBezTo>
                        <a:pt x="34" y="36"/>
                        <a:pt x="34" y="36"/>
                        <a:pt x="34" y="36"/>
                      </a:cubicBezTo>
                      <a:cubicBezTo>
                        <a:pt x="35" y="36"/>
                        <a:pt x="35" y="35"/>
                        <a:pt x="34" y="35"/>
                      </a:cubicBezTo>
                      <a:cubicBezTo>
                        <a:pt x="33" y="34"/>
                        <a:pt x="29" y="34"/>
                        <a:pt x="27" y="34"/>
                      </a:cubicBezTo>
                      <a:cubicBezTo>
                        <a:pt x="24" y="34"/>
                        <a:pt x="18" y="36"/>
                        <a:pt x="17" y="32"/>
                      </a:cubicBezTo>
                      <a:cubicBezTo>
                        <a:pt x="16" y="31"/>
                        <a:pt x="16" y="29"/>
                        <a:pt x="16" y="27"/>
                      </a:cubicBezTo>
                      <a:cubicBezTo>
                        <a:pt x="16" y="26"/>
                        <a:pt x="15" y="27"/>
                        <a:pt x="14" y="27"/>
                      </a:cubicBezTo>
                      <a:cubicBezTo>
                        <a:pt x="14" y="29"/>
                        <a:pt x="14" y="30"/>
                        <a:pt x="13" y="31"/>
                      </a:cubicBezTo>
                      <a:cubicBezTo>
                        <a:pt x="12" y="35"/>
                        <a:pt x="7" y="35"/>
                        <a:pt x="4" y="35"/>
                      </a:cubicBezTo>
                      <a:cubicBezTo>
                        <a:pt x="1" y="35"/>
                        <a:pt x="2" y="33"/>
                        <a:pt x="3" y="31"/>
                      </a:cubicBezTo>
                      <a:cubicBezTo>
                        <a:pt x="4" y="28"/>
                        <a:pt x="5" y="25"/>
                        <a:pt x="6" y="22"/>
                      </a:cubicBezTo>
                      <a:cubicBezTo>
                        <a:pt x="7" y="17"/>
                        <a:pt x="9" y="13"/>
                        <a:pt x="10" y="8"/>
                      </a:cubicBezTo>
                      <a:cubicBezTo>
                        <a:pt x="12" y="1"/>
                        <a:pt x="19" y="3"/>
                        <a:pt x="24" y="3"/>
                      </a:cubicBezTo>
                      <a:cubicBezTo>
                        <a:pt x="25" y="3"/>
                        <a:pt x="25" y="2"/>
                        <a:pt x="2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50" name="组合 49"/>
              <p:cNvGrpSpPr/>
              <p:nvPr/>
            </p:nvGrpSpPr>
            <p:grpSpPr>
              <a:xfrm>
                <a:off x="819150" y="2128838"/>
                <a:ext cx="293688" cy="666750"/>
                <a:chOff x="819150" y="2128838"/>
                <a:chExt cx="293688" cy="666750"/>
              </a:xfrm>
              <a:grpFill/>
            </p:grpSpPr>
            <p:sp>
              <p:nvSpPr>
                <p:cNvPr id="51" name="Freeform 82"/>
                <p:cNvSpPr>
                  <a:spLocks/>
                </p:cNvSpPr>
                <p:nvPr/>
              </p:nvSpPr>
              <p:spPr bwMode="auto">
                <a:xfrm>
                  <a:off x="922338" y="2671763"/>
                  <a:ext cx="87313" cy="77788"/>
                </a:xfrm>
                <a:custGeom>
                  <a:avLst/>
                  <a:gdLst>
                    <a:gd name="T0" fmla="*/ 66 w 82"/>
                    <a:gd name="T1" fmla="*/ 4 h 73"/>
                    <a:gd name="T2" fmla="*/ 13 w 82"/>
                    <a:gd name="T3" fmla="*/ 22 h 73"/>
                    <a:gd name="T4" fmla="*/ 26 w 82"/>
                    <a:gd name="T5" fmla="*/ 66 h 73"/>
                    <a:gd name="T6" fmla="*/ 76 w 82"/>
                    <a:gd name="T7" fmla="*/ 51 h 73"/>
                    <a:gd name="T8" fmla="*/ 58 w 82"/>
                    <a:gd name="T9" fmla="*/ 3 h 73"/>
                    <a:gd name="T10" fmla="*/ 58 w 82"/>
                    <a:gd name="T11" fmla="*/ 4 h 73"/>
                    <a:gd name="T12" fmla="*/ 78 w 82"/>
                    <a:gd name="T13" fmla="*/ 31 h 73"/>
                    <a:gd name="T14" fmla="*/ 69 w 82"/>
                    <a:gd name="T15" fmla="*/ 60 h 73"/>
                    <a:gd name="T16" fmla="*/ 21 w 82"/>
                    <a:gd name="T17" fmla="*/ 62 h 73"/>
                    <a:gd name="T18" fmla="*/ 18 w 82"/>
                    <a:gd name="T19" fmla="*/ 18 h 73"/>
                    <a:gd name="T20" fmla="*/ 65 w 82"/>
                    <a:gd name="T21" fmla="*/ 6 h 73"/>
                    <a:gd name="T22" fmla="*/ 66 w 82"/>
                    <a:gd name="T23" fmla="*/ 4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82" h="73">
                      <a:moveTo>
                        <a:pt x="66" y="4"/>
                      </a:moveTo>
                      <a:cubicBezTo>
                        <a:pt x="47" y="0"/>
                        <a:pt x="25" y="7"/>
                        <a:pt x="13" y="22"/>
                      </a:cubicBezTo>
                      <a:cubicBezTo>
                        <a:pt x="0" y="38"/>
                        <a:pt x="8" y="59"/>
                        <a:pt x="26" y="66"/>
                      </a:cubicBezTo>
                      <a:cubicBezTo>
                        <a:pt x="45" y="73"/>
                        <a:pt x="67" y="71"/>
                        <a:pt x="76" y="51"/>
                      </a:cubicBezTo>
                      <a:cubicBezTo>
                        <a:pt x="82" y="37"/>
                        <a:pt x="80" y="0"/>
                        <a:pt x="58" y="3"/>
                      </a:cubicBezTo>
                      <a:cubicBezTo>
                        <a:pt x="57" y="3"/>
                        <a:pt x="57" y="4"/>
                        <a:pt x="58" y="4"/>
                      </a:cubicBezTo>
                      <a:cubicBezTo>
                        <a:pt x="72" y="2"/>
                        <a:pt x="77" y="21"/>
                        <a:pt x="78" y="31"/>
                      </a:cubicBezTo>
                      <a:cubicBezTo>
                        <a:pt x="79" y="41"/>
                        <a:pt x="76" y="52"/>
                        <a:pt x="69" y="60"/>
                      </a:cubicBezTo>
                      <a:cubicBezTo>
                        <a:pt x="57" y="73"/>
                        <a:pt x="35" y="69"/>
                        <a:pt x="21" y="62"/>
                      </a:cubicBezTo>
                      <a:cubicBezTo>
                        <a:pt x="4" y="52"/>
                        <a:pt x="6" y="31"/>
                        <a:pt x="18" y="18"/>
                      </a:cubicBezTo>
                      <a:cubicBezTo>
                        <a:pt x="30" y="7"/>
                        <a:pt x="49" y="2"/>
                        <a:pt x="65" y="6"/>
                      </a:cubicBezTo>
                      <a:cubicBezTo>
                        <a:pt x="66" y="6"/>
                        <a:pt x="66" y="5"/>
                        <a:pt x="66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" name="Freeform 83"/>
                <p:cNvSpPr>
                  <a:spLocks/>
                </p:cNvSpPr>
                <p:nvPr/>
              </p:nvSpPr>
              <p:spPr bwMode="auto">
                <a:xfrm>
                  <a:off x="958850" y="2709863"/>
                  <a:ext cx="33338" cy="34925"/>
                </a:xfrm>
                <a:custGeom>
                  <a:avLst/>
                  <a:gdLst>
                    <a:gd name="T0" fmla="*/ 2 w 31"/>
                    <a:gd name="T1" fmla="*/ 29 h 33"/>
                    <a:gd name="T2" fmla="*/ 0 w 31"/>
                    <a:gd name="T3" fmla="*/ 31 h 33"/>
                    <a:gd name="T4" fmla="*/ 1 w 31"/>
                    <a:gd name="T5" fmla="*/ 32 h 33"/>
                    <a:gd name="T6" fmla="*/ 6 w 31"/>
                    <a:gd name="T7" fmla="*/ 17 h 33"/>
                    <a:gd name="T8" fmla="*/ 8 w 31"/>
                    <a:gd name="T9" fmla="*/ 9 h 33"/>
                    <a:gd name="T10" fmla="*/ 8 w 31"/>
                    <a:gd name="T11" fmla="*/ 5 h 33"/>
                    <a:gd name="T12" fmla="*/ 10 w 31"/>
                    <a:gd name="T13" fmla="*/ 3 h 33"/>
                    <a:gd name="T14" fmla="*/ 30 w 31"/>
                    <a:gd name="T15" fmla="*/ 27 h 33"/>
                    <a:gd name="T16" fmla="*/ 31 w 31"/>
                    <a:gd name="T17" fmla="*/ 26 h 33"/>
                    <a:gd name="T18" fmla="*/ 9 w 31"/>
                    <a:gd name="T19" fmla="*/ 0 h 33"/>
                    <a:gd name="T20" fmla="*/ 8 w 31"/>
                    <a:gd name="T21" fmla="*/ 0 h 33"/>
                    <a:gd name="T22" fmla="*/ 0 w 31"/>
                    <a:gd name="T23" fmla="*/ 31 h 33"/>
                    <a:gd name="T24" fmla="*/ 1 w 31"/>
                    <a:gd name="T25" fmla="*/ 32 h 33"/>
                    <a:gd name="T26" fmla="*/ 3 w 31"/>
                    <a:gd name="T27" fmla="*/ 30 h 33"/>
                    <a:gd name="T28" fmla="*/ 2 w 31"/>
                    <a:gd name="T29" fmla="*/ 29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1" h="33">
                      <a:moveTo>
                        <a:pt x="2" y="29"/>
                      </a:moveTo>
                      <a:cubicBezTo>
                        <a:pt x="1" y="30"/>
                        <a:pt x="1" y="30"/>
                        <a:pt x="0" y="31"/>
                      </a:cubicBezTo>
                      <a:cubicBezTo>
                        <a:pt x="1" y="31"/>
                        <a:pt x="1" y="31"/>
                        <a:pt x="1" y="32"/>
                      </a:cubicBezTo>
                      <a:cubicBezTo>
                        <a:pt x="4" y="27"/>
                        <a:pt x="5" y="22"/>
                        <a:pt x="6" y="17"/>
                      </a:cubicBezTo>
                      <a:cubicBezTo>
                        <a:pt x="7" y="15"/>
                        <a:pt x="7" y="12"/>
                        <a:pt x="8" y="9"/>
                      </a:cubicBezTo>
                      <a:cubicBezTo>
                        <a:pt x="8" y="7"/>
                        <a:pt x="8" y="6"/>
                        <a:pt x="8" y="5"/>
                      </a:cubicBezTo>
                      <a:cubicBezTo>
                        <a:pt x="9" y="3"/>
                        <a:pt x="8" y="1"/>
                        <a:pt x="10" y="3"/>
                      </a:cubicBezTo>
                      <a:cubicBezTo>
                        <a:pt x="16" y="12"/>
                        <a:pt x="27" y="17"/>
                        <a:pt x="30" y="27"/>
                      </a:cubicBezTo>
                      <a:cubicBezTo>
                        <a:pt x="30" y="28"/>
                        <a:pt x="31" y="27"/>
                        <a:pt x="31" y="26"/>
                      </a:cubicBezTo>
                      <a:cubicBezTo>
                        <a:pt x="28" y="15"/>
                        <a:pt x="15" y="10"/>
                        <a:pt x="9" y="0"/>
                      </a:cubicBezTo>
                      <a:cubicBezTo>
                        <a:pt x="9" y="0"/>
                        <a:pt x="8" y="0"/>
                        <a:pt x="8" y="0"/>
                      </a:cubicBezTo>
                      <a:cubicBezTo>
                        <a:pt x="5" y="11"/>
                        <a:pt x="5" y="21"/>
                        <a:pt x="0" y="31"/>
                      </a:cubicBezTo>
                      <a:cubicBezTo>
                        <a:pt x="0" y="32"/>
                        <a:pt x="1" y="33"/>
                        <a:pt x="1" y="32"/>
                      </a:cubicBezTo>
                      <a:cubicBezTo>
                        <a:pt x="2" y="31"/>
                        <a:pt x="2" y="31"/>
                        <a:pt x="3" y="30"/>
                      </a:cubicBezTo>
                      <a:cubicBezTo>
                        <a:pt x="3" y="30"/>
                        <a:pt x="2" y="29"/>
                        <a:pt x="2" y="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" name="Freeform 84"/>
                <p:cNvSpPr>
                  <a:spLocks/>
                </p:cNvSpPr>
                <p:nvPr/>
              </p:nvSpPr>
              <p:spPr bwMode="auto">
                <a:xfrm>
                  <a:off x="962025" y="2713038"/>
                  <a:ext cx="28575" cy="33338"/>
                </a:xfrm>
                <a:custGeom>
                  <a:avLst/>
                  <a:gdLst>
                    <a:gd name="T0" fmla="*/ 4 w 28"/>
                    <a:gd name="T1" fmla="*/ 26 h 32"/>
                    <a:gd name="T2" fmla="*/ 5 w 28"/>
                    <a:gd name="T3" fmla="*/ 19 h 32"/>
                    <a:gd name="T4" fmla="*/ 9 w 28"/>
                    <a:gd name="T5" fmla="*/ 26 h 32"/>
                    <a:gd name="T6" fmla="*/ 13 w 28"/>
                    <a:gd name="T7" fmla="*/ 27 h 32"/>
                    <a:gd name="T8" fmla="*/ 16 w 28"/>
                    <a:gd name="T9" fmla="*/ 28 h 32"/>
                    <a:gd name="T10" fmla="*/ 22 w 28"/>
                    <a:gd name="T11" fmla="*/ 27 h 32"/>
                    <a:gd name="T12" fmla="*/ 14 w 28"/>
                    <a:gd name="T13" fmla="*/ 14 h 32"/>
                    <a:gd name="T14" fmla="*/ 22 w 28"/>
                    <a:gd name="T15" fmla="*/ 15 h 32"/>
                    <a:gd name="T16" fmla="*/ 9 w 28"/>
                    <a:gd name="T17" fmla="*/ 8 h 32"/>
                    <a:gd name="T18" fmla="*/ 11 w 28"/>
                    <a:gd name="T19" fmla="*/ 5 h 32"/>
                    <a:gd name="T20" fmla="*/ 10 w 28"/>
                    <a:gd name="T21" fmla="*/ 16 h 32"/>
                    <a:gd name="T22" fmla="*/ 9 w 28"/>
                    <a:gd name="T23" fmla="*/ 14 h 32"/>
                    <a:gd name="T24" fmla="*/ 10 w 28"/>
                    <a:gd name="T25" fmla="*/ 27 h 32"/>
                    <a:gd name="T26" fmla="*/ 8 w 28"/>
                    <a:gd name="T27" fmla="*/ 30 h 32"/>
                    <a:gd name="T28" fmla="*/ 12 w 28"/>
                    <a:gd name="T29" fmla="*/ 28 h 32"/>
                    <a:gd name="T30" fmla="*/ 17 w 28"/>
                    <a:gd name="T31" fmla="*/ 28 h 32"/>
                    <a:gd name="T32" fmla="*/ 22 w 28"/>
                    <a:gd name="T33" fmla="*/ 26 h 32"/>
                    <a:gd name="T34" fmla="*/ 19 w 28"/>
                    <a:gd name="T35" fmla="*/ 21 h 32"/>
                    <a:gd name="T36" fmla="*/ 24 w 28"/>
                    <a:gd name="T37" fmla="*/ 24 h 32"/>
                    <a:gd name="T38" fmla="*/ 20 w 28"/>
                    <a:gd name="T39" fmla="*/ 26 h 32"/>
                    <a:gd name="T40" fmla="*/ 6 w 28"/>
                    <a:gd name="T41" fmla="*/ 22 h 32"/>
                    <a:gd name="T42" fmla="*/ 8 w 28"/>
                    <a:gd name="T43" fmla="*/ 22 h 32"/>
                    <a:gd name="T44" fmla="*/ 1 w 28"/>
                    <a:gd name="T45" fmla="*/ 31 h 32"/>
                    <a:gd name="T46" fmla="*/ 8 w 28"/>
                    <a:gd name="T47" fmla="*/ 24 h 32"/>
                    <a:gd name="T48" fmla="*/ 22 w 28"/>
                    <a:gd name="T49" fmla="*/ 25 h 32"/>
                    <a:gd name="T50" fmla="*/ 25 w 28"/>
                    <a:gd name="T51" fmla="*/ 25 h 32"/>
                    <a:gd name="T52" fmla="*/ 26 w 28"/>
                    <a:gd name="T53" fmla="*/ 23 h 32"/>
                    <a:gd name="T54" fmla="*/ 14 w 28"/>
                    <a:gd name="T55" fmla="*/ 23 h 32"/>
                    <a:gd name="T56" fmla="*/ 14 w 28"/>
                    <a:gd name="T57" fmla="*/ 26 h 32"/>
                    <a:gd name="T58" fmla="*/ 17 w 28"/>
                    <a:gd name="T59" fmla="*/ 25 h 32"/>
                    <a:gd name="T60" fmla="*/ 21 w 28"/>
                    <a:gd name="T61" fmla="*/ 24 h 32"/>
                    <a:gd name="T62" fmla="*/ 14 w 28"/>
                    <a:gd name="T63" fmla="*/ 26 h 32"/>
                    <a:gd name="T64" fmla="*/ 15 w 28"/>
                    <a:gd name="T65" fmla="*/ 23 h 32"/>
                    <a:gd name="T66" fmla="*/ 28 w 28"/>
                    <a:gd name="T67" fmla="*/ 23 h 32"/>
                    <a:gd name="T68" fmla="*/ 26 w 28"/>
                    <a:gd name="T69" fmla="*/ 26 h 32"/>
                    <a:gd name="T70" fmla="*/ 20 w 28"/>
                    <a:gd name="T71" fmla="*/ 21 h 32"/>
                    <a:gd name="T72" fmla="*/ 6 w 28"/>
                    <a:gd name="T73" fmla="*/ 25 h 32"/>
                    <a:gd name="T74" fmla="*/ 1 w 28"/>
                    <a:gd name="T75" fmla="*/ 25 h 32"/>
                    <a:gd name="T76" fmla="*/ 7 w 28"/>
                    <a:gd name="T77" fmla="*/ 20 h 32"/>
                    <a:gd name="T78" fmla="*/ 9 w 28"/>
                    <a:gd name="T79" fmla="*/ 31 h 32"/>
                    <a:gd name="T80" fmla="*/ 25 w 28"/>
                    <a:gd name="T81" fmla="*/ 26 h 32"/>
                    <a:gd name="T82" fmla="*/ 19 w 28"/>
                    <a:gd name="T83" fmla="*/ 28 h 32"/>
                    <a:gd name="T84" fmla="*/ 17 w 28"/>
                    <a:gd name="T85" fmla="*/ 26 h 32"/>
                    <a:gd name="T86" fmla="*/ 13 w 28"/>
                    <a:gd name="T87" fmla="*/ 28 h 32"/>
                    <a:gd name="T88" fmla="*/ 6 w 28"/>
                    <a:gd name="T89" fmla="*/ 28 h 32"/>
                    <a:gd name="T90" fmla="*/ 4 w 28"/>
                    <a:gd name="T91" fmla="*/ 28 h 32"/>
                    <a:gd name="T92" fmla="*/ 2 w 28"/>
                    <a:gd name="T93" fmla="*/ 29 h 32"/>
                    <a:gd name="T94" fmla="*/ 4 w 28"/>
                    <a:gd name="T95" fmla="*/ 27 h 32"/>
                    <a:gd name="T96" fmla="*/ 9 w 28"/>
                    <a:gd name="T97" fmla="*/ 25 h 32"/>
                    <a:gd name="T98" fmla="*/ 8 w 28"/>
                    <a:gd name="T99" fmla="*/ 5 h 32"/>
                    <a:gd name="T100" fmla="*/ 9 w 28"/>
                    <a:gd name="T101" fmla="*/ 6 h 32"/>
                    <a:gd name="T102" fmla="*/ 19 w 28"/>
                    <a:gd name="T103" fmla="*/ 16 h 32"/>
                    <a:gd name="T104" fmla="*/ 14 w 28"/>
                    <a:gd name="T105" fmla="*/ 11 h 32"/>
                    <a:gd name="T106" fmla="*/ 18 w 28"/>
                    <a:gd name="T107" fmla="*/ 19 h 32"/>
                    <a:gd name="T108" fmla="*/ 19 w 28"/>
                    <a:gd name="T109" fmla="*/ 17 h 32"/>
                    <a:gd name="T110" fmla="*/ 15 w 28"/>
                    <a:gd name="T111" fmla="*/ 14 h 32"/>
                    <a:gd name="T112" fmla="*/ 13 w 28"/>
                    <a:gd name="T113" fmla="*/ 13 h 32"/>
                    <a:gd name="T114" fmla="*/ 10 w 28"/>
                    <a:gd name="T115" fmla="*/ 6 h 32"/>
                    <a:gd name="T116" fmla="*/ 7 w 28"/>
                    <a:gd name="T117" fmla="*/ 1 h 32"/>
                    <a:gd name="T118" fmla="*/ 6 w 28"/>
                    <a:gd name="T119" fmla="*/ 9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28" h="32">
                      <a:moveTo>
                        <a:pt x="2" y="27"/>
                      </a:moveTo>
                      <a:cubicBezTo>
                        <a:pt x="4" y="22"/>
                        <a:pt x="5" y="18"/>
                        <a:pt x="7" y="14"/>
                      </a:cubicBezTo>
                      <a:cubicBezTo>
                        <a:pt x="6" y="14"/>
                        <a:pt x="6" y="13"/>
                        <a:pt x="5" y="13"/>
                      </a:cubicBezTo>
                      <a:cubicBezTo>
                        <a:pt x="4" y="17"/>
                        <a:pt x="4" y="21"/>
                        <a:pt x="3" y="25"/>
                      </a:cubicBezTo>
                      <a:cubicBezTo>
                        <a:pt x="3" y="25"/>
                        <a:pt x="4" y="25"/>
                        <a:pt x="4" y="25"/>
                      </a:cubicBezTo>
                      <a:cubicBezTo>
                        <a:pt x="5" y="20"/>
                        <a:pt x="6" y="15"/>
                        <a:pt x="7" y="9"/>
                      </a:cubicBezTo>
                      <a:cubicBezTo>
                        <a:pt x="7" y="9"/>
                        <a:pt x="6" y="9"/>
                        <a:pt x="6" y="9"/>
                      </a:cubicBezTo>
                      <a:cubicBezTo>
                        <a:pt x="6" y="15"/>
                        <a:pt x="4" y="20"/>
                        <a:pt x="4" y="26"/>
                      </a:cubicBezTo>
                      <a:cubicBezTo>
                        <a:pt x="4" y="26"/>
                        <a:pt x="5" y="26"/>
                        <a:pt x="5" y="26"/>
                      </a:cubicBezTo>
                      <a:cubicBezTo>
                        <a:pt x="6" y="20"/>
                        <a:pt x="7" y="14"/>
                        <a:pt x="8" y="7"/>
                      </a:cubicBezTo>
                      <a:cubicBezTo>
                        <a:pt x="8" y="7"/>
                        <a:pt x="7" y="7"/>
                        <a:pt x="7" y="7"/>
                      </a:cubicBezTo>
                      <a:cubicBezTo>
                        <a:pt x="7" y="8"/>
                        <a:pt x="7" y="8"/>
                        <a:pt x="7" y="9"/>
                      </a:cubicBezTo>
                      <a:cubicBezTo>
                        <a:pt x="7" y="9"/>
                        <a:pt x="7" y="9"/>
                        <a:pt x="8" y="9"/>
                      </a:cubicBezTo>
                      <a:cubicBezTo>
                        <a:pt x="8" y="6"/>
                        <a:pt x="8" y="3"/>
                        <a:pt x="8" y="1"/>
                      </a:cubicBezTo>
                      <a:cubicBezTo>
                        <a:pt x="8" y="1"/>
                        <a:pt x="7" y="1"/>
                        <a:pt x="7" y="1"/>
                      </a:cubicBezTo>
                      <a:cubicBezTo>
                        <a:pt x="7" y="7"/>
                        <a:pt x="5" y="13"/>
                        <a:pt x="5" y="19"/>
                      </a:cubicBezTo>
                      <a:cubicBezTo>
                        <a:pt x="5" y="19"/>
                        <a:pt x="6" y="19"/>
                        <a:pt x="6" y="19"/>
                      </a:cubicBezTo>
                      <a:cubicBezTo>
                        <a:pt x="6" y="14"/>
                        <a:pt x="7" y="9"/>
                        <a:pt x="9" y="4"/>
                      </a:cubicBezTo>
                      <a:cubicBezTo>
                        <a:pt x="9" y="4"/>
                        <a:pt x="8" y="4"/>
                        <a:pt x="8" y="4"/>
                      </a:cubicBezTo>
                      <a:cubicBezTo>
                        <a:pt x="10" y="10"/>
                        <a:pt x="8" y="17"/>
                        <a:pt x="7" y="23"/>
                      </a:cubicBezTo>
                      <a:cubicBezTo>
                        <a:pt x="8" y="23"/>
                        <a:pt x="8" y="23"/>
                        <a:pt x="9" y="23"/>
                      </a:cubicBezTo>
                      <a:cubicBezTo>
                        <a:pt x="8" y="17"/>
                        <a:pt x="10" y="12"/>
                        <a:pt x="11" y="7"/>
                      </a:cubicBezTo>
                      <a:cubicBezTo>
                        <a:pt x="11" y="7"/>
                        <a:pt x="10" y="6"/>
                        <a:pt x="10" y="6"/>
                      </a:cubicBezTo>
                      <a:cubicBezTo>
                        <a:pt x="10" y="13"/>
                        <a:pt x="10" y="20"/>
                        <a:pt x="9" y="26"/>
                      </a:cubicBezTo>
                      <a:cubicBezTo>
                        <a:pt x="10" y="26"/>
                        <a:pt x="10" y="26"/>
                        <a:pt x="10" y="26"/>
                      </a:cubicBezTo>
                      <a:cubicBezTo>
                        <a:pt x="11" y="21"/>
                        <a:pt x="12" y="15"/>
                        <a:pt x="14" y="10"/>
                      </a:cubicBezTo>
                      <a:cubicBezTo>
                        <a:pt x="13" y="10"/>
                        <a:pt x="13" y="10"/>
                        <a:pt x="13" y="10"/>
                      </a:cubicBezTo>
                      <a:cubicBezTo>
                        <a:pt x="13" y="16"/>
                        <a:pt x="12" y="22"/>
                        <a:pt x="11" y="28"/>
                      </a:cubicBezTo>
                      <a:cubicBezTo>
                        <a:pt x="11" y="28"/>
                        <a:pt x="11" y="28"/>
                        <a:pt x="12" y="28"/>
                      </a:cubicBezTo>
                      <a:cubicBezTo>
                        <a:pt x="12" y="23"/>
                        <a:pt x="13" y="18"/>
                        <a:pt x="14" y="13"/>
                      </a:cubicBezTo>
                      <a:cubicBezTo>
                        <a:pt x="14" y="13"/>
                        <a:pt x="13" y="13"/>
                        <a:pt x="13" y="13"/>
                      </a:cubicBezTo>
                      <a:cubicBezTo>
                        <a:pt x="14" y="18"/>
                        <a:pt x="13" y="22"/>
                        <a:pt x="13" y="27"/>
                      </a:cubicBezTo>
                      <a:cubicBezTo>
                        <a:pt x="13" y="27"/>
                        <a:pt x="14" y="27"/>
                        <a:pt x="14" y="27"/>
                      </a:cubicBezTo>
                      <a:cubicBezTo>
                        <a:pt x="14" y="22"/>
                        <a:pt x="14" y="17"/>
                        <a:pt x="16" y="12"/>
                      </a:cubicBezTo>
                      <a:cubicBezTo>
                        <a:pt x="15" y="12"/>
                        <a:pt x="15" y="12"/>
                        <a:pt x="14" y="12"/>
                      </a:cubicBezTo>
                      <a:cubicBezTo>
                        <a:pt x="15" y="17"/>
                        <a:pt x="15" y="22"/>
                        <a:pt x="15" y="27"/>
                      </a:cubicBezTo>
                      <a:cubicBezTo>
                        <a:pt x="15" y="27"/>
                        <a:pt x="16" y="27"/>
                        <a:pt x="16" y="27"/>
                      </a:cubicBezTo>
                      <a:cubicBezTo>
                        <a:pt x="16" y="22"/>
                        <a:pt x="16" y="18"/>
                        <a:pt x="17" y="14"/>
                      </a:cubicBezTo>
                      <a:cubicBezTo>
                        <a:pt x="16" y="14"/>
                        <a:pt x="16" y="14"/>
                        <a:pt x="15" y="14"/>
                      </a:cubicBezTo>
                      <a:cubicBezTo>
                        <a:pt x="16" y="19"/>
                        <a:pt x="16" y="23"/>
                        <a:pt x="16" y="28"/>
                      </a:cubicBezTo>
                      <a:cubicBezTo>
                        <a:pt x="17" y="28"/>
                        <a:pt x="17" y="28"/>
                        <a:pt x="18" y="28"/>
                      </a:cubicBezTo>
                      <a:cubicBezTo>
                        <a:pt x="17" y="23"/>
                        <a:pt x="18" y="19"/>
                        <a:pt x="19" y="15"/>
                      </a:cubicBezTo>
                      <a:cubicBezTo>
                        <a:pt x="18" y="15"/>
                        <a:pt x="18" y="15"/>
                        <a:pt x="17" y="15"/>
                      </a:cubicBezTo>
                      <a:cubicBezTo>
                        <a:pt x="18" y="19"/>
                        <a:pt x="18" y="23"/>
                        <a:pt x="18" y="28"/>
                      </a:cubicBezTo>
                      <a:cubicBezTo>
                        <a:pt x="19" y="28"/>
                        <a:pt x="19" y="28"/>
                        <a:pt x="19" y="28"/>
                      </a:cubicBezTo>
                      <a:cubicBezTo>
                        <a:pt x="19" y="24"/>
                        <a:pt x="20" y="20"/>
                        <a:pt x="20" y="17"/>
                      </a:cubicBezTo>
                      <a:cubicBezTo>
                        <a:pt x="20" y="17"/>
                        <a:pt x="19" y="17"/>
                        <a:pt x="19" y="17"/>
                      </a:cubicBezTo>
                      <a:cubicBezTo>
                        <a:pt x="21" y="20"/>
                        <a:pt x="21" y="23"/>
                        <a:pt x="22" y="27"/>
                      </a:cubicBezTo>
                      <a:cubicBezTo>
                        <a:pt x="22" y="27"/>
                        <a:pt x="23" y="27"/>
                        <a:pt x="23" y="26"/>
                      </a:cubicBezTo>
                      <a:cubicBezTo>
                        <a:pt x="22" y="24"/>
                        <a:pt x="20" y="18"/>
                        <a:pt x="26" y="25"/>
                      </a:cubicBezTo>
                      <a:cubicBezTo>
                        <a:pt x="26" y="24"/>
                        <a:pt x="26" y="24"/>
                        <a:pt x="27" y="24"/>
                      </a:cubicBezTo>
                      <a:cubicBezTo>
                        <a:pt x="24" y="22"/>
                        <a:pt x="21" y="20"/>
                        <a:pt x="19" y="18"/>
                      </a:cubicBezTo>
                      <a:cubicBezTo>
                        <a:pt x="19" y="19"/>
                        <a:pt x="18" y="19"/>
                        <a:pt x="18" y="20"/>
                      </a:cubicBezTo>
                      <a:cubicBezTo>
                        <a:pt x="19" y="20"/>
                        <a:pt x="21" y="21"/>
                        <a:pt x="22" y="22"/>
                      </a:cubicBezTo>
                      <a:cubicBezTo>
                        <a:pt x="22" y="22"/>
                        <a:pt x="23" y="22"/>
                        <a:pt x="23" y="21"/>
                      </a:cubicBezTo>
                      <a:cubicBezTo>
                        <a:pt x="20" y="19"/>
                        <a:pt x="16" y="17"/>
                        <a:pt x="14" y="14"/>
                      </a:cubicBezTo>
                      <a:cubicBezTo>
                        <a:pt x="14" y="14"/>
                        <a:pt x="13" y="14"/>
                        <a:pt x="13" y="15"/>
                      </a:cubicBezTo>
                      <a:cubicBezTo>
                        <a:pt x="16" y="16"/>
                        <a:pt x="19" y="19"/>
                        <a:pt x="22" y="21"/>
                      </a:cubicBezTo>
                      <a:cubicBezTo>
                        <a:pt x="23" y="22"/>
                        <a:pt x="24" y="21"/>
                        <a:pt x="23" y="20"/>
                      </a:cubicBezTo>
                      <a:cubicBezTo>
                        <a:pt x="20" y="17"/>
                        <a:pt x="17" y="14"/>
                        <a:pt x="15" y="10"/>
                      </a:cubicBezTo>
                      <a:cubicBezTo>
                        <a:pt x="15" y="11"/>
                        <a:pt x="15" y="11"/>
                        <a:pt x="14" y="11"/>
                      </a:cubicBezTo>
                      <a:cubicBezTo>
                        <a:pt x="19" y="13"/>
                        <a:pt x="23" y="18"/>
                        <a:pt x="25" y="22"/>
                      </a:cubicBezTo>
                      <a:cubicBezTo>
                        <a:pt x="25" y="22"/>
                        <a:pt x="26" y="22"/>
                        <a:pt x="26" y="22"/>
                      </a:cubicBezTo>
                      <a:cubicBezTo>
                        <a:pt x="24" y="20"/>
                        <a:pt x="23" y="18"/>
                        <a:pt x="22" y="15"/>
                      </a:cubicBezTo>
                      <a:cubicBezTo>
                        <a:pt x="22" y="15"/>
                        <a:pt x="21" y="15"/>
                        <a:pt x="21" y="16"/>
                      </a:cubicBezTo>
                      <a:cubicBezTo>
                        <a:pt x="23" y="18"/>
                        <a:pt x="24" y="20"/>
                        <a:pt x="24" y="23"/>
                      </a:cubicBezTo>
                      <a:cubicBezTo>
                        <a:pt x="25" y="23"/>
                        <a:pt x="25" y="23"/>
                        <a:pt x="26" y="23"/>
                      </a:cubicBezTo>
                      <a:cubicBezTo>
                        <a:pt x="24" y="20"/>
                        <a:pt x="22" y="18"/>
                        <a:pt x="21" y="16"/>
                      </a:cubicBezTo>
                      <a:cubicBezTo>
                        <a:pt x="20" y="15"/>
                        <a:pt x="19" y="16"/>
                        <a:pt x="19" y="16"/>
                      </a:cubicBezTo>
                      <a:cubicBezTo>
                        <a:pt x="20" y="18"/>
                        <a:pt x="21" y="19"/>
                        <a:pt x="21" y="21"/>
                      </a:cubicBezTo>
                      <a:cubicBezTo>
                        <a:pt x="22" y="21"/>
                        <a:pt x="22" y="20"/>
                        <a:pt x="22" y="20"/>
                      </a:cubicBezTo>
                      <a:cubicBezTo>
                        <a:pt x="18" y="16"/>
                        <a:pt x="14" y="11"/>
                        <a:pt x="9" y="8"/>
                      </a:cubicBezTo>
                      <a:cubicBezTo>
                        <a:pt x="8" y="7"/>
                        <a:pt x="7" y="8"/>
                        <a:pt x="8" y="9"/>
                      </a:cubicBezTo>
                      <a:cubicBezTo>
                        <a:pt x="10" y="12"/>
                        <a:pt x="13" y="14"/>
                        <a:pt x="17" y="15"/>
                      </a:cubicBezTo>
                      <a:cubicBezTo>
                        <a:pt x="17" y="15"/>
                        <a:pt x="18" y="14"/>
                        <a:pt x="17" y="14"/>
                      </a:cubicBezTo>
                      <a:cubicBezTo>
                        <a:pt x="15" y="11"/>
                        <a:pt x="13" y="8"/>
                        <a:pt x="10" y="5"/>
                      </a:cubicBezTo>
                      <a:cubicBezTo>
                        <a:pt x="10" y="6"/>
                        <a:pt x="9" y="6"/>
                        <a:pt x="9" y="6"/>
                      </a:cubicBezTo>
                      <a:cubicBezTo>
                        <a:pt x="11" y="8"/>
                        <a:pt x="13" y="10"/>
                        <a:pt x="15" y="12"/>
                      </a:cubicBezTo>
                      <a:cubicBezTo>
                        <a:pt x="16" y="13"/>
                        <a:pt x="17" y="12"/>
                        <a:pt x="17" y="12"/>
                      </a:cubicBezTo>
                      <a:cubicBezTo>
                        <a:pt x="15" y="9"/>
                        <a:pt x="13" y="7"/>
                        <a:pt x="11" y="5"/>
                      </a:cubicBezTo>
                      <a:cubicBezTo>
                        <a:pt x="11" y="5"/>
                        <a:pt x="10" y="5"/>
                        <a:pt x="10" y="6"/>
                      </a:cubicBezTo>
                      <a:cubicBezTo>
                        <a:pt x="14" y="7"/>
                        <a:pt x="15" y="10"/>
                        <a:pt x="17" y="13"/>
                      </a:cubicBezTo>
                      <a:cubicBezTo>
                        <a:pt x="17" y="13"/>
                        <a:pt x="17" y="12"/>
                        <a:pt x="18" y="12"/>
                      </a:cubicBezTo>
                      <a:cubicBezTo>
                        <a:pt x="14" y="10"/>
                        <a:pt x="12" y="7"/>
                        <a:pt x="9" y="4"/>
                      </a:cubicBezTo>
                      <a:cubicBezTo>
                        <a:pt x="9" y="4"/>
                        <a:pt x="8" y="4"/>
                        <a:pt x="8" y="4"/>
                      </a:cubicBezTo>
                      <a:cubicBezTo>
                        <a:pt x="8" y="9"/>
                        <a:pt x="9" y="14"/>
                        <a:pt x="10" y="19"/>
                      </a:cubicBezTo>
                      <a:cubicBezTo>
                        <a:pt x="10" y="20"/>
                        <a:pt x="12" y="19"/>
                        <a:pt x="12" y="18"/>
                      </a:cubicBezTo>
                      <a:cubicBezTo>
                        <a:pt x="11" y="17"/>
                        <a:pt x="11" y="17"/>
                        <a:pt x="10" y="16"/>
                      </a:cubicBezTo>
                      <a:cubicBezTo>
                        <a:pt x="10" y="15"/>
                        <a:pt x="9" y="15"/>
                        <a:pt x="9" y="16"/>
                      </a:cubicBezTo>
                      <a:cubicBezTo>
                        <a:pt x="8" y="17"/>
                        <a:pt x="7" y="19"/>
                        <a:pt x="7" y="21"/>
                      </a:cubicBezTo>
                      <a:cubicBezTo>
                        <a:pt x="7" y="22"/>
                        <a:pt x="8" y="22"/>
                        <a:pt x="8" y="21"/>
                      </a:cubicBezTo>
                      <a:cubicBezTo>
                        <a:pt x="9" y="19"/>
                        <a:pt x="9" y="17"/>
                        <a:pt x="9" y="14"/>
                      </a:cubicBezTo>
                      <a:cubicBezTo>
                        <a:pt x="9" y="13"/>
                        <a:pt x="7" y="13"/>
                        <a:pt x="7" y="14"/>
                      </a:cubicBezTo>
                      <a:cubicBezTo>
                        <a:pt x="7" y="18"/>
                        <a:pt x="7" y="21"/>
                        <a:pt x="7" y="25"/>
                      </a:cubicBezTo>
                      <a:cubicBezTo>
                        <a:pt x="7" y="26"/>
                        <a:pt x="8" y="26"/>
                        <a:pt x="9" y="25"/>
                      </a:cubicBezTo>
                      <a:cubicBezTo>
                        <a:pt x="9" y="21"/>
                        <a:pt x="9" y="17"/>
                        <a:pt x="9" y="14"/>
                      </a:cubicBezTo>
                      <a:cubicBezTo>
                        <a:pt x="9" y="13"/>
                        <a:pt x="8" y="13"/>
                        <a:pt x="8" y="14"/>
                      </a:cubicBezTo>
                      <a:cubicBezTo>
                        <a:pt x="7" y="18"/>
                        <a:pt x="7" y="22"/>
                        <a:pt x="7" y="25"/>
                      </a:cubicBezTo>
                      <a:cubicBezTo>
                        <a:pt x="6" y="26"/>
                        <a:pt x="8" y="26"/>
                        <a:pt x="8" y="26"/>
                      </a:cubicBezTo>
                      <a:cubicBezTo>
                        <a:pt x="8" y="25"/>
                        <a:pt x="9" y="24"/>
                        <a:pt x="9" y="23"/>
                      </a:cubicBezTo>
                      <a:cubicBezTo>
                        <a:pt x="9" y="22"/>
                        <a:pt x="8" y="22"/>
                        <a:pt x="8" y="22"/>
                      </a:cubicBezTo>
                      <a:cubicBezTo>
                        <a:pt x="7" y="23"/>
                        <a:pt x="5" y="24"/>
                        <a:pt x="4" y="25"/>
                      </a:cubicBezTo>
                      <a:cubicBezTo>
                        <a:pt x="4" y="26"/>
                        <a:pt x="4" y="26"/>
                        <a:pt x="4" y="27"/>
                      </a:cubicBezTo>
                      <a:cubicBezTo>
                        <a:pt x="6" y="27"/>
                        <a:pt x="8" y="27"/>
                        <a:pt x="10" y="27"/>
                      </a:cubicBezTo>
                      <a:cubicBezTo>
                        <a:pt x="11" y="27"/>
                        <a:pt x="11" y="25"/>
                        <a:pt x="10" y="25"/>
                      </a:cubicBezTo>
                      <a:cubicBezTo>
                        <a:pt x="8" y="25"/>
                        <a:pt x="6" y="25"/>
                        <a:pt x="4" y="25"/>
                      </a:cubicBezTo>
                      <a:cubicBezTo>
                        <a:pt x="3" y="25"/>
                        <a:pt x="2" y="25"/>
                        <a:pt x="3" y="26"/>
                      </a:cubicBezTo>
                      <a:cubicBezTo>
                        <a:pt x="4" y="27"/>
                        <a:pt x="5" y="27"/>
                        <a:pt x="6" y="28"/>
                      </a:cubicBezTo>
                      <a:cubicBezTo>
                        <a:pt x="6" y="28"/>
                        <a:pt x="6" y="27"/>
                        <a:pt x="6" y="27"/>
                      </a:cubicBezTo>
                      <a:cubicBezTo>
                        <a:pt x="5" y="27"/>
                        <a:pt x="4" y="27"/>
                        <a:pt x="2" y="27"/>
                      </a:cubicBezTo>
                      <a:cubicBezTo>
                        <a:pt x="1" y="27"/>
                        <a:pt x="1" y="28"/>
                        <a:pt x="2" y="28"/>
                      </a:cubicBezTo>
                      <a:cubicBezTo>
                        <a:pt x="4" y="30"/>
                        <a:pt x="6" y="30"/>
                        <a:pt x="8" y="30"/>
                      </a:cubicBezTo>
                      <a:cubicBezTo>
                        <a:pt x="9" y="30"/>
                        <a:pt x="9" y="29"/>
                        <a:pt x="8" y="29"/>
                      </a:cubicBezTo>
                      <a:cubicBezTo>
                        <a:pt x="6" y="28"/>
                        <a:pt x="4" y="28"/>
                        <a:pt x="2" y="28"/>
                      </a:cubicBezTo>
                      <a:cubicBezTo>
                        <a:pt x="1" y="28"/>
                        <a:pt x="1" y="29"/>
                        <a:pt x="2" y="29"/>
                      </a:cubicBezTo>
                      <a:cubicBezTo>
                        <a:pt x="4" y="30"/>
                        <a:pt x="7" y="31"/>
                        <a:pt x="10" y="30"/>
                      </a:cubicBezTo>
                      <a:cubicBezTo>
                        <a:pt x="10" y="30"/>
                        <a:pt x="11" y="29"/>
                        <a:pt x="10" y="29"/>
                      </a:cubicBezTo>
                      <a:cubicBezTo>
                        <a:pt x="8" y="28"/>
                        <a:pt x="6" y="27"/>
                        <a:pt x="4" y="27"/>
                      </a:cubicBezTo>
                      <a:cubicBezTo>
                        <a:pt x="4" y="27"/>
                        <a:pt x="4" y="28"/>
                        <a:pt x="4" y="28"/>
                      </a:cubicBezTo>
                      <a:cubicBezTo>
                        <a:pt x="7" y="28"/>
                        <a:pt x="9" y="28"/>
                        <a:pt x="12" y="28"/>
                      </a:cubicBezTo>
                      <a:cubicBezTo>
                        <a:pt x="13" y="28"/>
                        <a:pt x="13" y="27"/>
                        <a:pt x="12" y="27"/>
                      </a:cubicBezTo>
                      <a:cubicBezTo>
                        <a:pt x="9" y="27"/>
                        <a:pt x="7" y="26"/>
                        <a:pt x="4" y="26"/>
                      </a:cubicBezTo>
                      <a:cubicBezTo>
                        <a:pt x="3" y="26"/>
                        <a:pt x="3" y="28"/>
                        <a:pt x="4" y="28"/>
                      </a:cubicBezTo>
                      <a:cubicBezTo>
                        <a:pt x="8" y="28"/>
                        <a:pt x="12" y="28"/>
                        <a:pt x="16" y="27"/>
                      </a:cubicBezTo>
                      <a:cubicBezTo>
                        <a:pt x="17" y="27"/>
                        <a:pt x="16" y="26"/>
                        <a:pt x="16" y="26"/>
                      </a:cubicBezTo>
                      <a:cubicBezTo>
                        <a:pt x="12" y="26"/>
                        <a:pt x="9" y="25"/>
                        <a:pt x="6" y="27"/>
                      </a:cubicBezTo>
                      <a:cubicBezTo>
                        <a:pt x="5" y="27"/>
                        <a:pt x="5" y="28"/>
                        <a:pt x="6" y="28"/>
                      </a:cubicBezTo>
                      <a:cubicBezTo>
                        <a:pt x="10" y="30"/>
                        <a:pt x="14" y="30"/>
                        <a:pt x="17" y="28"/>
                      </a:cubicBezTo>
                      <a:cubicBezTo>
                        <a:pt x="18" y="28"/>
                        <a:pt x="18" y="27"/>
                        <a:pt x="17" y="27"/>
                      </a:cubicBezTo>
                      <a:cubicBezTo>
                        <a:pt x="15" y="26"/>
                        <a:pt x="13" y="26"/>
                        <a:pt x="11" y="26"/>
                      </a:cubicBezTo>
                      <a:cubicBezTo>
                        <a:pt x="10" y="26"/>
                        <a:pt x="10" y="28"/>
                        <a:pt x="11" y="28"/>
                      </a:cubicBezTo>
                      <a:cubicBezTo>
                        <a:pt x="14" y="28"/>
                        <a:pt x="17" y="29"/>
                        <a:pt x="20" y="28"/>
                      </a:cubicBezTo>
                      <a:cubicBezTo>
                        <a:pt x="21" y="28"/>
                        <a:pt x="21" y="27"/>
                        <a:pt x="20" y="27"/>
                      </a:cubicBezTo>
                      <a:cubicBezTo>
                        <a:pt x="18" y="26"/>
                        <a:pt x="15" y="26"/>
                        <a:pt x="13" y="27"/>
                      </a:cubicBezTo>
                      <a:cubicBezTo>
                        <a:pt x="12" y="27"/>
                        <a:pt x="12" y="28"/>
                        <a:pt x="13" y="28"/>
                      </a:cubicBezTo>
                      <a:cubicBezTo>
                        <a:pt x="17" y="29"/>
                        <a:pt x="19" y="28"/>
                        <a:pt x="22" y="26"/>
                      </a:cubicBezTo>
                      <a:cubicBezTo>
                        <a:pt x="23" y="26"/>
                        <a:pt x="23" y="25"/>
                        <a:pt x="22" y="25"/>
                      </a:cubicBezTo>
                      <a:cubicBezTo>
                        <a:pt x="20" y="25"/>
                        <a:pt x="19" y="24"/>
                        <a:pt x="17" y="24"/>
                      </a:cubicBezTo>
                      <a:cubicBezTo>
                        <a:pt x="17" y="25"/>
                        <a:pt x="17" y="25"/>
                        <a:pt x="17" y="26"/>
                      </a:cubicBezTo>
                      <a:cubicBezTo>
                        <a:pt x="18" y="24"/>
                        <a:pt x="19" y="23"/>
                        <a:pt x="20" y="22"/>
                      </a:cubicBezTo>
                      <a:cubicBezTo>
                        <a:pt x="20" y="22"/>
                        <a:pt x="20" y="22"/>
                        <a:pt x="19" y="21"/>
                      </a:cubicBezTo>
                      <a:cubicBezTo>
                        <a:pt x="18" y="23"/>
                        <a:pt x="17" y="24"/>
                        <a:pt x="16" y="25"/>
                      </a:cubicBezTo>
                      <a:cubicBezTo>
                        <a:pt x="16" y="26"/>
                        <a:pt x="17" y="26"/>
                        <a:pt x="17" y="26"/>
                      </a:cubicBezTo>
                      <a:cubicBezTo>
                        <a:pt x="18" y="24"/>
                        <a:pt x="18" y="23"/>
                        <a:pt x="19" y="21"/>
                      </a:cubicBezTo>
                      <a:cubicBezTo>
                        <a:pt x="19" y="21"/>
                        <a:pt x="19" y="21"/>
                        <a:pt x="18" y="21"/>
                      </a:cubicBezTo>
                      <a:cubicBezTo>
                        <a:pt x="18" y="23"/>
                        <a:pt x="17" y="25"/>
                        <a:pt x="17" y="27"/>
                      </a:cubicBezTo>
                      <a:cubicBezTo>
                        <a:pt x="16" y="27"/>
                        <a:pt x="17" y="28"/>
                        <a:pt x="18" y="28"/>
                      </a:cubicBezTo>
                      <a:cubicBezTo>
                        <a:pt x="19" y="27"/>
                        <a:pt x="21" y="26"/>
                        <a:pt x="22" y="25"/>
                      </a:cubicBezTo>
                      <a:cubicBezTo>
                        <a:pt x="22" y="25"/>
                        <a:pt x="22" y="24"/>
                        <a:pt x="22" y="24"/>
                      </a:cubicBezTo>
                      <a:cubicBezTo>
                        <a:pt x="20" y="25"/>
                        <a:pt x="19" y="26"/>
                        <a:pt x="18" y="27"/>
                      </a:cubicBezTo>
                      <a:cubicBezTo>
                        <a:pt x="17" y="28"/>
                        <a:pt x="18" y="29"/>
                        <a:pt x="19" y="28"/>
                      </a:cubicBezTo>
                      <a:cubicBezTo>
                        <a:pt x="21" y="27"/>
                        <a:pt x="22" y="25"/>
                        <a:pt x="24" y="24"/>
                      </a:cubicBezTo>
                      <a:cubicBezTo>
                        <a:pt x="24" y="24"/>
                        <a:pt x="24" y="23"/>
                        <a:pt x="23" y="23"/>
                      </a:cubicBezTo>
                      <a:cubicBezTo>
                        <a:pt x="22" y="24"/>
                        <a:pt x="21" y="25"/>
                        <a:pt x="20" y="26"/>
                      </a:cubicBezTo>
                      <a:cubicBezTo>
                        <a:pt x="21" y="26"/>
                        <a:pt x="21" y="26"/>
                        <a:pt x="21" y="27"/>
                      </a:cubicBezTo>
                      <a:cubicBezTo>
                        <a:pt x="21" y="27"/>
                        <a:pt x="24" y="23"/>
                        <a:pt x="23" y="25"/>
                      </a:cubicBezTo>
                      <a:cubicBezTo>
                        <a:pt x="23" y="26"/>
                        <a:pt x="24" y="26"/>
                        <a:pt x="25" y="26"/>
                      </a:cubicBezTo>
                      <a:cubicBezTo>
                        <a:pt x="25" y="25"/>
                        <a:pt x="25" y="25"/>
                        <a:pt x="26" y="25"/>
                      </a:cubicBezTo>
                      <a:cubicBezTo>
                        <a:pt x="26" y="24"/>
                        <a:pt x="26" y="23"/>
                        <a:pt x="25" y="24"/>
                      </a:cubicBezTo>
                      <a:cubicBezTo>
                        <a:pt x="23" y="25"/>
                        <a:pt x="22" y="25"/>
                        <a:pt x="20" y="26"/>
                      </a:cubicBezTo>
                      <a:cubicBezTo>
                        <a:pt x="20" y="27"/>
                        <a:pt x="20" y="27"/>
                        <a:pt x="21" y="27"/>
                      </a:cubicBezTo>
                      <a:cubicBezTo>
                        <a:pt x="22" y="27"/>
                        <a:pt x="23" y="26"/>
                        <a:pt x="25" y="26"/>
                      </a:cubicBezTo>
                      <a:cubicBezTo>
                        <a:pt x="24" y="25"/>
                        <a:pt x="24" y="25"/>
                        <a:pt x="24" y="24"/>
                      </a:cubicBezTo>
                      <a:cubicBezTo>
                        <a:pt x="21" y="27"/>
                        <a:pt x="18" y="28"/>
                        <a:pt x="14" y="29"/>
                      </a:cubicBezTo>
                      <a:cubicBezTo>
                        <a:pt x="6" y="31"/>
                        <a:pt x="6" y="24"/>
                        <a:pt x="6" y="18"/>
                      </a:cubicBezTo>
                      <a:cubicBezTo>
                        <a:pt x="6" y="18"/>
                        <a:pt x="5" y="18"/>
                        <a:pt x="5" y="18"/>
                      </a:cubicBezTo>
                      <a:cubicBezTo>
                        <a:pt x="5" y="19"/>
                        <a:pt x="5" y="21"/>
                        <a:pt x="5" y="22"/>
                      </a:cubicBezTo>
                      <a:cubicBezTo>
                        <a:pt x="5" y="22"/>
                        <a:pt x="6" y="22"/>
                        <a:pt x="6" y="22"/>
                      </a:cubicBezTo>
                      <a:cubicBezTo>
                        <a:pt x="6" y="18"/>
                        <a:pt x="6" y="15"/>
                        <a:pt x="7" y="12"/>
                      </a:cubicBezTo>
                      <a:cubicBezTo>
                        <a:pt x="6" y="12"/>
                        <a:pt x="6" y="12"/>
                        <a:pt x="5" y="12"/>
                      </a:cubicBezTo>
                      <a:cubicBezTo>
                        <a:pt x="6" y="14"/>
                        <a:pt x="7" y="17"/>
                        <a:pt x="7" y="20"/>
                      </a:cubicBezTo>
                      <a:cubicBezTo>
                        <a:pt x="7" y="20"/>
                        <a:pt x="7" y="20"/>
                        <a:pt x="8" y="20"/>
                      </a:cubicBezTo>
                      <a:cubicBezTo>
                        <a:pt x="8" y="16"/>
                        <a:pt x="8" y="12"/>
                        <a:pt x="9" y="8"/>
                      </a:cubicBezTo>
                      <a:cubicBezTo>
                        <a:pt x="9" y="8"/>
                        <a:pt x="8" y="8"/>
                        <a:pt x="8" y="8"/>
                      </a:cubicBezTo>
                      <a:cubicBezTo>
                        <a:pt x="7" y="13"/>
                        <a:pt x="7" y="17"/>
                        <a:pt x="7" y="22"/>
                      </a:cubicBezTo>
                      <a:cubicBezTo>
                        <a:pt x="7" y="22"/>
                        <a:pt x="7" y="22"/>
                        <a:pt x="8" y="22"/>
                      </a:cubicBezTo>
                      <a:cubicBezTo>
                        <a:pt x="8" y="19"/>
                        <a:pt x="8" y="16"/>
                        <a:pt x="9" y="13"/>
                      </a:cubicBezTo>
                      <a:cubicBezTo>
                        <a:pt x="9" y="13"/>
                        <a:pt x="7" y="12"/>
                        <a:pt x="7" y="13"/>
                      </a:cubicBezTo>
                      <a:cubicBezTo>
                        <a:pt x="6" y="17"/>
                        <a:pt x="5" y="22"/>
                        <a:pt x="1" y="25"/>
                      </a:cubicBezTo>
                      <a:cubicBezTo>
                        <a:pt x="2" y="25"/>
                        <a:pt x="2" y="25"/>
                        <a:pt x="2" y="25"/>
                      </a:cubicBezTo>
                      <a:cubicBezTo>
                        <a:pt x="3" y="25"/>
                        <a:pt x="3" y="24"/>
                        <a:pt x="4" y="23"/>
                      </a:cubicBezTo>
                      <a:cubicBezTo>
                        <a:pt x="4" y="22"/>
                        <a:pt x="3" y="21"/>
                        <a:pt x="3" y="22"/>
                      </a:cubicBezTo>
                      <a:cubicBezTo>
                        <a:pt x="1" y="25"/>
                        <a:pt x="0" y="27"/>
                        <a:pt x="0" y="31"/>
                      </a:cubicBezTo>
                      <a:cubicBezTo>
                        <a:pt x="0" y="31"/>
                        <a:pt x="1" y="31"/>
                        <a:pt x="1" y="31"/>
                      </a:cubicBezTo>
                      <a:cubicBezTo>
                        <a:pt x="3" y="27"/>
                        <a:pt x="5" y="23"/>
                        <a:pt x="7" y="19"/>
                      </a:cubicBezTo>
                      <a:cubicBezTo>
                        <a:pt x="7" y="19"/>
                        <a:pt x="6" y="19"/>
                        <a:pt x="6" y="19"/>
                      </a:cubicBezTo>
                      <a:cubicBezTo>
                        <a:pt x="6" y="21"/>
                        <a:pt x="6" y="23"/>
                        <a:pt x="6" y="25"/>
                      </a:cubicBezTo>
                      <a:cubicBezTo>
                        <a:pt x="6" y="25"/>
                        <a:pt x="7" y="25"/>
                        <a:pt x="7" y="25"/>
                      </a:cubicBezTo>
                      <a:cubicBezTo>
                        <a:pt x="7" y="22"/>
                        <a:pt x="8" y="20"/>
                        <a:pt x="8" y="17"/>
                      </a:cubicBezTo>
                      <a:cubicBezTo>
                        <a:pt x="8" y="17"/>
                        <a:pt x="7" y="17"/>
                        <a:pt x="7" y="17"/>
                      </a:cubicBezTo>
                      <a:cubicBezTo>
                        <a:pt x="6" y="20"/>
                        <a:pt x="7" y="22"/>
                        <a:pt x="7" y="24"/>
                      </a:cubicBezTo>
                      <a:cubicBezTo>
                        <a:pt x="7" y="25"/>
                        <a:pt x="8" y="25"/>
                        <a:pt x="8" y="24"/>
                      </a:cubicBezTo>
                      <a:cubicBezTo>
                        <a:pt x="9" y="22"/>
                        <a:pt x="9" y="20"/>
                        <a:pt x="10" y="17"/>
                      </a:cubicBezTo>
                      <a:cubicBezTo>
                        <a:pt x="10" y="17"/>
                        <a:pt x="9" y="17"/>
                        <a:pt x="9" y="17"/>
                      </a:cubicBezTo>
                      <a:cubicBezTo>
                        <a:pt x="11" y="22"/>
                        <a:pt x="15" y="26"/>
                        <a:pt x="20" y="21"/>
                      </a:cubicBezTo>
                      <a:cubicBezTo>
                        <a:pt x="20" y="21"/>
                        <a:pt x="19" y="20"/>
                        <a:pt x="19" y="20"/>
                      </a:cubicBezTo>
                      <a:cubicBezTo>
                        <a:pt x="17" y="22"/>
                        <a:pt x="17" y="23"/>
                        <a:pt x="16" y="24"/>
                      </a:cubicBezTo>
                      <a:cubicBezTo>
                        <a:pt x="15" y="25"/>
                        <a:pt x="16" y="25"/>
                        <a:pt x="16" y="25"/>
                      </a:cubicBezTo>
                      <a:cubicBezTo>
                        <a:pt x="19" y="26"/>
                        <a:pt x="20" y="26"/>
                        <a:pt x="22" y="26"/>
                      </a:cubicBezTo>
                      <a:cubicBezTo>
                        <a:pt x="22" y="25"/>
                        <a:pt x="22" y="25"/>
                        <a:pt x="22" y="25"/>
                      </a:cubicBezTo>
                      <a:cubicBezTo>
                        <a:pt x="19" y="25"/>
                        <a:pt x="18" y="27"/>
                        <a:pt x="17" y="29"/>
                      </a:cubicBezTo>
                      <a:cubicBezTo>
                        <a:pt x="17" y="29"/>
                        <a:pt x="17" y="30"/>
                        <a:pt x="18" y="30"/>
                      </a:cubicBezTo>
                      <a:cubicBezTo>
                        <a:pt x="20" y="30"/>
                        <a:pt x="21" y="29"/>
                        <a:pt x="23" y="28"/>
                      </a:cubicBezTo>
                      <a:cubicBezTo>
                        <a:pt x="24" y="28"/>
                        <a:pt x="24" y="27"/>
                        <a:pt x="23" y="27"/>
                      </a:cubicBezTo>
                      <a:cubicBezTo>
                        <a:pt x="22" y="27"/>
                        <a:pt x="21" y="27"/>
                        <a:pt x="21" y="28"/>
                      </a:cubicBezTo>
                      <a:cubicBezTo>
                        <a:pt x="21" y="28"/>
                        <a:pt x="21" y="28"/>
                        <a:pt x="21" y="29"/>
                      </a:cubicBezTo>
                      <a:cubicBezTo>
                        <a:pt x="23" y="28"/>
                        <a:pt x="24" y="27"/>
                        <a:pt x="26" y="26"/>
                      </a:cubicBezTo>
                      <a:cubicBezTo>
                        <a:pt x="26" y="26"/>
                        <a:pt x="26" y="25"/>
                        <a:pt x="25" y="25"/>
                      </a:cubicBezTo>
                      <a:cubicBezTo>
                        <a:pt x="24" y="25"/>
                        <a:pt x="24" y="26"/>
                        <a:pt x="23" y="26"/>
                      </a:cubicBezTo>
                      <a:cubicBezTo>
                        <a:pt x="23" y="26"/>
                        <a:pt x="23" y="27"/>
                        <a:pt x="24" y="27"/>
                      </a:cubicBezTo>
                      <a:cubicBezTo>
                        <a:pt x="24" y="26"/>
                        <a:pt x="25" y="24"/>
                        <a:pt x="26" y="23"/>
                      </a:cubicBezTo>
                      <a:cubicBezTo>
                        <a:pt x="26" y="23"/>
                        <a:pt x="26" y="23"/>
                        <a:pt x="25" y="22"/>
                      </a:cubicBezTo>
                      <a:cubicBezTo>
                        <a:pt x="25" y="23"/>
                        <a:pt x="24" y="24"/>
                        <a:pt x="24" y="24"/>
                      </a:cubicBezTo>
                      <a:cubicBezTo>
                        <a:pt x="23" y="25"/>
                        <a:pt x="24" y="26"/>
                        <a:pt x="25" y="25"/>
                      </a:cubicBezTo>
                      <a:cubicBezTo>
                        <a:pt x="26" y="25"/>
                        <a:pt x="26" y="24"/>
                        <a:pt x="27" y="23"/>
                      </a:cubicBezTo>
                      <a:cubicBezTo>
                        <a:pt x="27" y="23"/>
                        <a:pt x="27" y="23"/>
                        <a:pt x="26" y="23"/>
                      </a:cubicBezTo>
                      <a:cubicBezTo>
                        <a:pt x="26" y="23"/>
                        <a:pt x="26" y="24"/>
                        <a:pt x="25" y="25"/>
                      </a:cubicBezTo>
                      <a:cubicBezTo>
                        <a:pt x="25" y="25"/>
                        <a:pt x="26" y="26"/>
                        <a:pt x="26" y="26"/>
                      </a:cubicBezTo>
                      <a:cubicBezTo>
                        <a:pt x="27" y="25"/>
                        <a:pt x="27" y="25"/>
                        <a:pt x="27" y="25"/>
                      </a:cubicBezTo>
                      <a:cubicBezTo>
                        <a:pt x="28" y="25"/>
                        <a:pt x="28" y="24"/>
                        <a:pt x="27" y="24"/>
                      </a:cubicBezTo>
                      <a:cubicBezTo>
                        <a:pt x="23" y="21"/>
                        <a:pt x="19" y="18"/>
                        <a:pt x="15" y="15"/>
                      </a:cubicBezTo>
                      <a:cubicBezTo>
                        <a:pt x="14" y="15"/>
                        <a:pt x="14" y="15"/>
                        <a:pt x="14" y="16"/>
                      </a:cubicBezTo>
                      <a:cubicBezTo>
                        <a:pt x="12" y="18"/>
                        <a:pt x="12" y="20"/>
                        <a:pt x="12" y="23"/>
                      </a:cubicBezTo>
                      <a:cubicBezTo>
                        <a:pt x="12" y="24"/>
                        <a:pt x="14" y="24"/>
                        <a:pt x="14" y="23"/>
                      </a:cubicBezTo>
                      <a:cubicBezTo>
                        <a:pt x="14" y="20"/>
                        <a:pt x="14" y="18"/>
                        <a:pt x="13" y="15"/>
                      </a:cubicBezTo>
                      <a:cubicBezTo>
                        <a:pt x="13" y="15"/>
                        <a:pt x="12" y="15"/>
                        <a:pt x="12" y="16"/>
                      </a:cubicBezTo>
                      <a:cubicBezTo>
                        <a:pt x="13" y="18"/>
                        <a:pt x="14" y="20"/>
                        <a:pt x="15" y="23"/>
                      </a:cubicBezTo>
                      <a:cubicBezTo>
                        <a:pt x="16" y="22"/>
                        <a:pt x="16" y="22"/>
                        <a:pt x="17" y="22"/>
                      </a:cubicBezTo>
                      <a:cubicBezTo>
                        <a:pt x="16" y="21"/>
                        <a:pt x="15" y="20"/>
                        <a:pt x="14" y="18"/>
                      </a:cubicBezTo>
                      <a:cubicBezTo>
                        <a:pt x="14" y="18"/>
                        <a:pt x="13" y="18"/>
                        <a:pt x="13" y="18"/>
                      </a:cubicBezTo>
                      <a:cubicBezTo>
                        <a:pt x="12" y="21"/>
                        <a:pt x="12" y="24"/>
                        <a:pt x="12" y="26"/>
                      </a:cubicBezTo>
                      <a:cubicBezTo>
                        <a:pt x="12" y="27"/>
                        <a:pt x="14" y="27"/>
                        <a:pt x="14" y="26"/>
                      </a:cubicBezTo>
                      <a:cubicBezTo>
                        <a:pt x="14" y="25"/>
                        <a:pt x="15" y="24"/>
                        <a:pt x="15" y="23"/>
                      </a:cubicBezTo>
                      <a:cubicBezTo>
                        <a:pt x="15" y="23"/>
                        <a:pt x="14" y="23"/>
                        <a:pt x="14" y="22"/>
                      </a:cubicBezTo>
                      <a:cubicBezTo>
                        <a:pt x="14" y="24"/>
                        <a:pt x="14" y="25"/>
                        <a:pt x="14" y="26"/>
                      </a:cubicBezTo>
                      <a:cubicBezTo>
                        <a:pt x="14" y="27"/>
                        <a:pt x="15" y="27"/>
                        <a:pt x="15" y="26"/>
                      </a:cubicBezTo>
                      <a:cubicBezTo>
                        <a:pt x="15" y="25"/>
                        <a:pt x="16" y="23"/>
                        <a:pt x="16" y="22"/>
                      </a:cubicBezTo>
                      <a:cubicBezTo>
                        <a:pt x="16" y="22"/>
                        <a:pt x="15" y="22"/>
                        <a:pt x="15" y="22"/>
                      </a:cubicBezTo>
                      <a:cubicBezTo>
                        <a:pt x="15" y="23"/>
                        <a:pt x="15" y="24"/>
                        <a:pt x="16" y="25"/>
                      </a:cubicBezTo>
                      <a:cubicBezTo>
                        <a:pt x="16" y="26"/>
                        <a:pt x="17" y="26"/>
                        <a:pt x="17" y="25"/>
                      </a:cubicBezTo>
                      <a:cubicBezTo>
                        <a:pt x="17" y="23"/>
                        <a:pt x="17" y="22"/>
                        <a:pt x="19" y="21"/>
                      </a:cubicBezTo>
                      <a:cubicBezTo>
                        <a:pt x="20" y="22"/>
                        <a:pt x="20" y="23"/>
                        <a:pt x="21" y="24"/>
                      </a:cubicBezTo>
                      <a:cubicBezTo>
                        <a:pt x="22" y="25"/>
                        <a:pt x="23" y="24"/>
                        <a:pt x="22" y="24"/>
                      </a:cubicBezTo>
                      <a:cubicBezTo>
                        <a:pt x="21" y="21"/>
                        <a:pt x="21" y="18"/>
                        <a:pt x="20" y="16"/>
                      </a:cubicBezTo>
                      <a:cubicBezTo>
                        <a:pt x="19" y="16"/>
                        <a:pt x="19" y="16"/>
                        <a:pt x="19" y="16"/>
                      </a:cubicBezTo>
                      <a:cubicBezTo>
                        <a:pt x="19" y="16"/>
                        <a:pt x="19" y="16"/>
                        <a:pt x="18" y="16"/>
                      </a:cubicBezTo>
                      <a:cubicBezTo>
                        <a:pt x="18" y="16"/>
                        <a:pt x="18" y="18"/>
                        <a:pt x="19" y="17"/>
                      </a:cubicBezTo>
                      <a:cubicBezTo>
                        <a:pt x="18" y="18"/>
                        <a:pt x="21" y="23"/>
                        <a:pt x="21" y="24"/>
                      </a:cubicBezTo>
                      <a:cubicBezTo>
                        <a:pt x="22" y="24"/>
                        <a:pt x="22" y="24"/>
                        <a:pt x="22" y="24"/>
                      </a:cubicBezTo>
                      <a:cubicBezTo>
                        <a:pt x="21" y="22"/>
                        <a:pt x="20" y="20"/>
                        <a:pt x="19" y="19"/>
                      </a:cubicBezTo>
                      <a:cubicBezTo>
                        <a:pt x="18" y="18"/>
                        <a:pt x="18" y="18"/>
                        <a:pt x="18" y="18"/>
                      </a:cubicBezTo>
                      <a:cubicBezTo>
                        <a:pt x="16" y="20"/>
                        <a:pt x="15" y="22"/>
                        <a:pt x="16" y="25"/>
                      </a:cubicBezTo>
                      <a:cubicBezTo>
                        <a:pt x="16" y="25"/>
                        <a:pt x="16" y="25"/>
                        <a:pt x="17" y="25"/>
                      </a:cubicBezTo>
                      <a:cubicBezTo>
                        <a:pt x="17" y="24"/>
                        <a:pt x="16" y="22"/>
                        <a:pt x="16" y="21"/>
                      </a:cubicBezTo>
                      <a:cubicBezTo>
                        <a:pt x="16" y="21"/>
                        <a:pt x="15" y="21"/>
                        <a:pt x="15" y="21"/>
                      </a:cubicBezTo>
                      <a:cubicBezTo>
                        <a:pt x="14" y="23"/>
                        <a:pt x="14" y="24"/>
                        <a:pt x="14" y="26"/>
                      </a:cubicBezTo>
                      <a:cubicBezTo>
                        <a:pt x="14" y="26"/>
                        <a:pt x="15" y="26"/>
                        <a:pt x="15" y="26"/>
                      </a:cubicBezTo>
                      <a:cubicBezTo>
                        <a:pt x="15" y="25"/>
                        <a:pt x="15" y="24"/>
                        <a:pt x="15" y="22"/>
                      </a:cubicBezTo>
                      <a:cubicBezTo>
                        <a:pt x="15" y="22"/>
                        <a:pt x="14" y="22"/>
                        <a:pt x="14" y="22"/>
                      </a:cubicBezTo>
                      <a:cubicBezTo>
                        <a:pt x="13" y="24"/>
                        <a:pt x="13" y="25"/>
                        <a:pt x="12" y="26"/>
                      </a:cubicBezTo>
                      <a:cubicBezTo>
                        <a:pt x="13" y="26"/>
                        <a:pt x="13" y="26"/>
                        <a:pt x="14" y="26"/>
                      </a:cubicBezTo>
                      <a:cubicBezTo>
                        <a:pt x="14" y="24"/>
                        <a:pt x="14" y="22"/>
                        <a:pt x="14" y="19"/>
                      </a:cubicBezTo>
                      <a:cubicBezTo>
                        <a:pt x="14" y="19"/>
                        <a:pt x="13" y="19"/>
                        <a:pt x="13" y="19"/>
                      </a:cubicBezTo>
                      <a:cubicBezTo>
                        <a:pt x="14" y="20"/>
                        <a:pt x="15" y="21"/>
                        <a:pt x="15" y="23"/>
                      </a:cubicBezTo>
                      <a:cubicBezTo>
                        <a:pt x="16" y="23"/>
                        <a:pt x="17" y="23"/>
                        <a:pt x="17" y="22"/>
                      </a:cubicBezTo>
                      <a:cubicBezTo>
                        <a:pt x="16" y="20"/>
                        <a:pt x="15" y="17"/>
                        <a:pt x="13" y="15"/>
                      </a:cubicBezTo>
                      <a:cubicBezTo>
                        <a:pt x="13" y="14"/>
                        <a:pt x="12" y="15"/>
                        <a:pt x="12" y="15"/>
                      </a:cubicBezTo>
                      <a:cubicBezTo>
                        <a:pt x="12" y="18"/>
                        <a:pt x="12" y="21"/>
                        <a:pt x="12" y="23"/>
                      </a:cubicBezTo>
                      <a:cubicBezTo>
                        <a:pt x="13" y="23"/>
                        <a:pt x="13" y="23"/>
                        <a:pt x="14" y="23"/>
                      </a:cubicBezTo>
                      <a:cubicBezTo>
                        <a:pt x="13" y="9"/>
                        <a:pt x="22" y="26"/>
                        <a:pt x="26" y="24"/>
                      </a:cubicBezTo>
                      <a:cubicBezTo>
                        <a:pt x="26" y="25"/>
                        <a:pt x="26" y="25"/>
                        <a:pt x="27" y="25"/>
                      </a:cubicBezTo>
                      <a:cubicBezTo>
                        <a:pt x="27" y="24"/>
                        <a:pt x="27" y="24"/>
                        <a:pt x="28" y="23"/>
                      </a:cubicBezTo>
                      <a:cubicBezTo>
                        <a:pt x="28" y="22"/>
                        <a:pt x="27" y="22"/>
                        <a:pt x="27" y="22"/>
                      </a:cubicBezTo>
                      <a:cubicBezTo>
                        <a:pt x="25" y="23"/>
                        <a:pt x="25" y="23"/>
                        <a:pt x="24" y="24"/>
                      </a:cubicBezTo>
                      <a:cubicBezTo>
                        <a:pt x="24" y="25"/>
                        <a:pt x="24" y="25"/>
                        <a:pt x="25" y="25"/>
                      </a:cubicBezTo>
                      <a:cubicBezTo>
                        <a:pt x="25" y="25"/>
                        <a:pt x="26" y="24"/>
                        <a:pt x="26" y="23"/>
                      </a:cubicBezTo>
                      <a:cubicBezTo>
                        <a:pt x="27" y="23"/>
                        <a:pt x="26" y="22"/>
                        <a:pt x="25" y="22"/>
                      </a:cubicBezTo>
                      <a:cubicBezTo>
                        <a:pt x="24" y="24"/>
                        <a:pt x="23" y="25"/>
                        <a:pt x="22" y="26"/>
                      </a:cubicBezTo>
                      <a:cubicBezTo>
                        <a:pt x="22" y="27"/>
                        <a:pt x="23" y="28"/>
                        <a:pt x="23" y="27"/>
                      </a:cubicBezTo>
                      <a:cubicBezTo>
                        <a:pt x="24" y="27"/>
                        <a:pt x="25" y="27"/>
                        <a:pt x="26" y="26"/>
                      </a:cubicBezTo>
                      <a:cubicBezTo>
                        <a:pt x="25" y="26"/>
                        <a:pt x="25" y="26"/>
                        <a:pt x="25" y="25"/>
                      </a:cubicBezTo>
                      <a:cubicBezTo>
                        <a:pt x="23" y="26"/>
                        <a:pt x="22" y="27"/>
                        <a:pt x="20" y="28"/>
                      </a:cubicBezTo>
                      <a:cubicBezTo>
                        <a:pt x="20" y="28"/>
                        <a:pt x="20" y="29"/>
                        <a:pt x="21" y="29"/>
                      </a:cubicBezTo>
                      <a:cubicBezTo>
                        <a:pt x="22" y="29"/>
                        <a:pt x="23" y="29"/>
                        <a:pt x="23" y="28"/>
                      </a:cubicBezTo>
                      <a:cubicBezTo>
                        <a:pt x="23" y="28"/>
                        <a:pt x="23" y="28"/>
                        <a:pt x="23" y="27"/>
                      </a:cubicBezTo>
                      <a:cubicBezTo>
                        <a:pt x="19" y="28"/>
                        <a:pt x="19" y="27"/>
                        <a:pt x="22" y="26"/>
                      </a:cubicBezTo>
                      <a:cubicBezTo>
                        <a:pt x="23" y="25"/>
                        <a:pt x="22" y="24"/>
                        <a:pt x="22" y="24"/>
                      </a:cubicBezTo>
                      <a:cubicBezTo>
                        <a:pt x="18" y="25"/>
                        <a:pt x="16" y="24"/>
                        <a:pt x="20" y="21"/>
                      </a:cubicBezTo>
                      <a:cubicBezTo>
                        <a:pt x="19" y="21"/>
                        <a:pt x="19" y="21"/>
                        <a:pt x="19" y="20"/>
                      </a:cubicBezTo>
                      <a:cubicBezTo>
                        <a:pt x="14" y="22"/>
                        <a:pt x="11" y="21"/>
                        <a:pt x="10" y="17"/>
                      </a:cubicBezTo>
                      <a:cubicBezTo>
                        <a:pt x="10" y="17"/>
                        <a:pt x="9" y="16"/>
                        <a:pt x="9" y="17"/>
                      </a:cubicBezTo>
                      <a:cubicBezTo>
                        <a:pt x="8" y="19"/>
                        <a:pt x="7" y="21"/>
                        <a:pt x="7" y="24"/>
                      </a:cubicBezTo>
                      <a:cubicBezTo>
                        <a:pt x="7" y="24"/>
                        <a:pt x="8" y="24"/>
                        <a:pt x="8" y="24"/>
                      </a:cubicBezTo>
                      <a:cubicBezTo>
                        <a:pt x="8" y="22"/>
                        <a:pt x="8" y="20"/>
                        <a:pt x="8" y="17"/>
                      </a:cubicBezTo>
                      <a:cubicBezTo>
                        <a:pt x="8" y="16"/>
                        <a:pt x="7" y="17"/>
                        <a:pt x="7" y="17"/>
                      </a:cubicBezTo>
                      <a:cubicBezTo>
                        <a:pt x="6" y="20"/>
                        <a:pt x="6" y="22"/>
                        <a:pt x="6" y="25"/>
                      </a:cubicBezTo>
                      <a:cubicBezTo>
                        <a:pt x="6" y="25"/>
                        <a:pt x="7" y="25"/>
                        <a:pt x="7" y="25"/>
                      </a:cubicBezTo>
                      <a:cubicBezTo>
                        <a:pt x="7" y="23"/>
                        <a:pt x="7" y="21"/>
                        <a:pt x="7" y="19"/>
                      </a:cubicBezTo>
                      <a:cubicBezTo>
                        <a:pt x="7" y="18"/>
                        <a:pt x="6" y="18"/>
                        <a:pt x="6" y="19"/>
                      </a:cubicBezTo>
                      <a:cubicBezTo>
                        <a:pt x="4" y="23"/>
                        <a:pt x="2" y="26"/>
                        <a:pt x="0" y="30"/>
                      </a:cubicBezTo>
                      <a:cubicBezTo>
                        <a:pt x="0" y="30"/>
                        <a:pt x="1" y="30"/>
                        <a:pt x="1" y="31"/>
                      </a:cubicBezTo>
                      <a:cubicBezTo>
                        <a:pt x="1" y="28"/>
                        <a:pt x="2" y="25"/>
                        <a:pt x="4" y="23"/>
                      </a:cubicBezTo>
                      <a:cubicBezTo>
                        <a:pt x="3" y="22"/>
                        <a:pt x="3" y="22"/>
                        <a:pt x="3" y="22"/>
                      </a:cubicBezTo>
                      <a:cubicBezTo>
                        <a:pt x="2" y="23"/>
                        <a:pt x="2" y="24"/>
                        <a:pt x="1" y="25"/>
                      </a:cubicBezTo>
                      <a:cubicBezTo>
                        <a:pt x="1" y="25"/>
                        <a:pt x="2" y="26"/>
                        <a:pt x="2" y="26"/>
                      </a:cubicBezTo>
                      <a:cubicBezTo>
                        <a:pt x="6" y="22"/>
                        <a:pt x="7" y="18"/>
                        <a:pt x="9" y="13"/>
                      </a:cubicBezTo>
                      <a:cubicBezTo>
                        <a:pt x="8" y="13"/>
                        <a:pt x="8" y="13"/>
                        <a:pt x="7" y="13"/>
                      </a:cubicBezTo>
                      <a:cubicBezTo>
                        <a:pt x="7" y="16"/>
                        <a:pt x="6" y="19"/>
                        <a:pt x="6" y="22"/>
                      </a:cubicBezTo>
                      <a:cubicBezTo>
                        <a:pt x="7" y="23"/>
                        <a:pt x="8" y="23"/>
                        <a:pt x="8" y="22"/>
                      </a:cubicBezTo>
                      <a:cubicBezTo>
                        <a:pt x="9" y="17"/>
                        <a:pt x="9" y="13"/>
                        <a:pt x="9" y="8"/>
                      </a:cubicBezTo>
                      <a:cubicBezTo>
                        <a:pt x="9" y="7"/>
                        <a:pt x="8" y="7"/>
                        <a:pt x="8" y="8"/>
                      </a:cubicBezTo>
                      <a:cubicBezTo>
                        <a:pt x="6" y="12"/>
                        <a:pt x="6" y="16"/>
                        <a:pt x="7" y="20"/>
                      </a:cubicBezTo>
                      <a:cubicBezTo>
                        <a:pt x="7" y="21"/>
                        <a:pt x="8" y="21"/>
                        <a:pt x="8" y="20"/>
                      </a:cubicBezTo>
                      <a:cubicBezTo>
                        <a:pt x="8" y="17"/>
                        <a:pt x="8" y="14"/>
                        <a:pt x="7" y="11"/>
                      </a:cubicBezTo>
                      <a:cubicBezTo>
                        <a:pt x="7" y="11"/>
                        <a:pt x="6" y="11"/>
                        <a:pt x="5" y="11"/>
                      </a:cubicBezTo>
                      <a:cubicBezTo>
                        <a:pt x="5" y="15"/>
                        <a:pt x="5" y="18"/>
                        <a:pt x="5" y="22"/>
                      </a:cubicBezTo>
                      <a:cubicBezTo>
                        <a:pt x="5" y="23"/>
                        <a:pt x="6" y="23"/>
                        <a:pt x="6" y="22"/>
                      </a:cubicBezTo>
                      <a:cubicBezTo>
                        <a:pt x="6" y="21"/>
                        <a:pt x="6" y="19"/>
                        <a:pt x="6" y="18"/>
                      </a:cubicBezTo>
                      <a:cubicBezTo>
                        <a:pt x="6" y="17"/>
                        <a:pt x="5" y="17"/>
                        <a:pt x="5" y="18"/>
                      </a:cubicBezTo>
                      <a:cubicBezTo>
                        <a:pt x="4" y="23"/>
                        <a:pt x="3" y="29"/>
                        <a:pt x="9" y="31"/>
                      </a:cubicBezTo>
                      <a:cubicBezTo>
                        <a:pt x="14" y="32"/>
                        <a:pt x="21" y="29"/>
                        <a:pt x="25" y="25"/>
                      </a:cubicBezTo>
                      <a:cubicBezTo>
                        <a:pt x="26" y="25"/>
                        <a:pt x="25" y="24"/>
                        <a:pt x="24" y="24"/>
                      </a:cubicBezTo>
                      <a:cubicBezTo>
                        <a:pt x="23" y="25"/>
                        <a:pt x="21" y="26"/>
                        <a:pt x="20" y="26"/>
                      </a:cubicBezTo>
                      <a:cubicBezTo>
                        <a:pt x="19" y="27"/>
                        <a:pt x="20" y="28"/>
                        <a:pt x="21" y="27"/>
                      </a:cubicBezTo>
                      <a:cubicBezTo>
                        <a:pt x="22" y="27"/>
                        <a:pt x="24" y="26"/>
                        <a:pt x="26" y="25"/>
                      </a:cubicBezTo>
                      <a:cubicBezTo>
                        <a:pt x="25" y="24"/>
                        <a:pt x="25" y="24"/>
                        <a:pt x="25" y="24"/>
                      </a:cubicBezTo>
                      <a:cubicBezTo>
                        <a:pt x="24" y="24"/>
                        <a:pt x="24" y="24"/>
                        <a:pt x="24" y="25"/>
                      </a:cubicBezTo>
                      <a:cubicBezTo>
                        <a:pt x="24" y="25"/>
                        <a:pt x="24" y="25"/>
                        <a:pt x="25" y="26"/>
                      </a:cubicBezTo>
                      <a:cubicBezTo>
                        <a:pt x="25" y="24"/>
                        <a:pt x="25" y="24"/>
                        <a:pt x="25" y="23"/>
                      </a:cubicBezTo>
                      <a:cubicBezTo>
                        <a:pt x="25" y="22"/>
                        <a:pt x="24" y="22"/>
                        <a:pt x="24" y="22"/>
                      </a:cubicBezTo>
                      <a:cubicBezTo>
                        <a:pt x="22" y="23"/>
                        <a:pt x="21" y="25"/>
                        <a:pt x="20" y="26"/>
                      </a:cubicBezTo>
                      <a:cubicBezTo>
                        <a:pt x="20" y="26"/>
                        <a:pt x="21" y="27"/>
                        <a:pt x="21" y="27"/>
                      </a:cubicBezTo>
                      <a:cubicBezTo>
                        <a:pt x="22" y="26"/>
                        <a:pt x="23" y="25"/>
                        <a:pt x="24" y="24"/>
                      </a:cubicBezTo>
                      <a:cubicBezTo>
                        <a:pt x="25" y="23"/>
                        <a:pt x="24" y="22"/>
                        <a:pt x="23" y="23"/>
                      </a:cubicBezTo>
                      <a:cubicBezTo>
                        <a:pt x="22" y="24"/>
                        <a:pt x="20" y="26"/>
                        <a:pt x="18" y="27"/>
                      </a:cubicBezTo>
                      <a:cubicBezTo>
                        <a:pt x="18" y="27"/>
                        <a:pt x="19" y="28"/>
                        <a:pt x="19" y="28"/>
                      </a:cubicBezTo>
                      <a:cubicBezTo>
                        <a:pt x="20" y="27"/>
                        <a:pt x="21" y="26"/>
                        <a:pt x="23" y="25"/>
                      </a:cubicBezTo>
                      <a:cubicBezTo>
                        <a:pt x="23" y="24"/>
                        <a:pt x="22" y="23"/>
                        <a:pt x="22" y="24"/>
                      </a:cubicBezTo>
                      <a:cubicBezTo>
                        <a:pt x="20" y="25"/>
                        <a:pt x="19" y="25"/>
                        <a:pt x="17" y="26"/>
                      </a:cubicBezTo>
                      <a:cubicBezTo>
                        <a:pt x="17" y="27"/>
                        <a:pt x="18" y="27"/>
                        <a:pt x="18" y="27"/>
                      </a:cubicBezTo>
                      <a:cubicBezTo>
                        <a:pt x="20" y="25"/>
                        <a:pt x="20" y="23"/>
                        <a:pt x="20" y="21"/>
                      </a:cubicBezTo>
                      <a:cubicBezTo>
                        <a:pt x="19" y="20"/>
                        <a:pt x="19" y="20"/>
                        <a:pt x="18" y="20"/>
                      </a:cubicBezTo>
                      <a:cubicBezTo>
                        <a:pt x="17" y="22"/>
                        <a:pt x="16" y="24"/>
                        <a:pt x="16" y="26"/>
                      </a:cubicBezTo>
                      <a:cubicBezTo>
                        <a:pt x="16" y="26"/>
                        <a:pt x="17" y="27"/>
                        <a:pt x="17" y="26"/>
                      </a:cubicBezTo>
                      <a:cubicBezTo>
                        <a:pt x="18" y="25"/>
                        <a:pt x="19" y="23"/>
                        <a:pt x="20" y="22"/>
                      </a:cubicBezTo>
                      <a:cubicBezTo>
                        <a:pt x="21" y="21"/>
                        <a:pt x="20" y="21"/>
                        <a:pt x="19" y="21"/>
                      </a:cubicBezTo>
                      <a:cubicBezTo>
                        <a:pt x="18" y="22"/>
                        <a:pt x="17" y="23"/>
                        <a:pt x="16" y="25"/>
                      </a:cubicBezTo>
                      <a:cubicBezTo>
                        <a:pt x="16" y="25"/>
                        <a:pt x="16" y="26"/>
                        <a:pt x="17" y="26"/>
                      </a:cubicBezTo>
                      <a:cubicBezTo>
                        <a:pt x="18" y="26"/>
                        <a:pt x="20" y="26"/>
                        <a:pt x="22" y="26"/>
                      </a:cubicBezTo>
                      <a:cubicBezTo>
                        <a:pt x="22" y="26"/>
                        <a:pt x="22" y="26"/>
                        <a:pt x="21" y="25"/>
                      </a:cubicBezTo>
                      <a:cubicBezTo>
                        <a:pt x="19" y="27"/>
                        <a:pt x="16" y="27"/>
                        <a:pt x="13" y="27"/>
                      </a:cubicBezTo>
                      <a:cubicBezTo>
                        <a:pt x="13" y="28"/>
                        <a:pt x="13" y="28"/>
                        <a:pt x="13" y="28"/>
                      </a:cubicBezTo>
                      <a:cubicBezTo>
                        <a:pt x="15" y="28"/>
                        <a:pt x="18" y="27"/>
                        <a:pt x="20" y="28"/>
                      </a:cubicBezTo>
                      <a:cubicBezTo>
                        <a:pt x="20" y="28"/>
                        <a:pt x="20" y="27"/>
                        <a:pt x="20" y="27"/>
                      </a:cubicBezTo>
                      <a:cubicBezTo>
                        <a:pt x="17" y="27"/>
                        <a:pt x="14" y="27"/>
                        <a:pt x="11" y="26"/>
                      </a:cubicBezTo>
                      <a:cubicBezTo>
                        <a:pt x="11" y="27"/>
                        <a:pt x="11" y="27"/>
                        <a:pt x="11" y="28"/>
                      </a:cubicBezTo>
                      <a:cubicBezTo>
                        <a:pt x="13" y="28"/>
                        <a:pt x="15" y="28"/>
                        <a:pt x="17" y="28"/>
                      </a:cubicBezTo>
                      <a:cubicBezTo>
                        <a:pt x="17" y="28"/>
                        <a:pt x="17" y="28"/>
                        <a:pt x="17" y="27"/>
                      </a:cubicBezTo>
                      <a:cubicBezTo>
                        <a:pt x="13" y="29"/>
                        <a:pt x="10" y="28"/>
                        <a:pt x="6" y="27"/>
                      </a:cubicBezTo>
                      <a:cubicBezTo>
                        <a:pt x="6" y="27"/>
                        <a:pt x="6" y="28"/>
                        <a:pt x="6" y="28"/>
                      </a:cubicBezTo>
                      <a:cubicBezTo>
                        <a:pt x="10" y="27"/>
                        <a:pt x="12" y="27"/>
                        <a:pt x="16" y="27"/>
                      </a:cubicBezTo>
                      <a:cubicBezTo>
                        <a:pt x="15" y="27"/>
                        <a:pt x="15" y="26"/>
                        <a:pt x="15" y="26"/>
                      </a:cubicBezTo>
                      <a:cubicBezTo>
                        <a:pt x="11" y="27"/>
                        <a:pt x="8" y="26"/>
                        <a:pt x="4" y="26"/>
                      </a:cubicBezTo>
                      <a:cubicBezTo>
                        <a:pt x="4" y="27"/>
                        <a:pt x="4" y="27"/>
                        <a:pt x="4" y="28"/>
                      </a:cubicBezTo>
                      <a:cubicBezTo>
                        <a:pt x="6" y="28"/>
                        <a:pt x="9" y="28"/>
                        <a:pt x="12" y="28"/>
                      </a:cubicBezTo>
                      <a:cubicBezTo>
                        <a:pt x="12" y="28"/>
                        <a:pt x="12" y="28"/>
                        <a:pt x="12" y="27"/>
                      </a:cubicBezTo>
                      <a:cubicBezTo>
                        <a:pt x="9" y="27"/>
                        <a:pt x="7" y="27"/>
                        <a:pt x="4" y="27"/>
                      </a:cubicBezTo>
                      <a:cubicBezTo>
                        <a:pt x="3" y="27"/>
                        <a:pt x="3" y="28"/>
                        <a:pt x="4" y="28"/>
                      </a:cubicBezTo>
                      <a:cubicBezTo>
                        <a:pt x="6" y="29"/>
                        <a:pt x="8" y="29"/>
                        <a:pt x="9" y="30"/>
                      </a:cubicBezTo>
                      <a:cubicBezTo>
                        <a:pt x="10" y="30"/>
                        <a:pt x="10" y="29"/>
                        <a:pt x="10" y="29"/>
                      </a:cubicBezTo>
                      <a:cubicBezTo>
                        <a:pt x="7" y="29"/>
                        <a:pt x="5" y="29"/>
                        <a:pt x="2" y="28"/>
                      </a:cubicBezTo>
                      <a:cubicBezTo>
                        <a:pt x="2" y="28"/>
                        <a:pt x="2" y="29"/>
                        <a:pt x="2" y="29"/>
                      </a:cubicBezTo>
                      <a:cubicBezTo>
                        <a:pt x="4" y="29"/>
                        <a:pt x="6" y="30"/>
                        <a:pt x="8" y="30"/>
                      </a:cubicBezTo>
                      <a:cubicBezTo>
                        <a:pt x="8" y="30"/>
                        <a:pt x="8" y="29"/>
                        <a:pt x="8" y="29"/>
                      </a:cubicBezTo>
                      <a:cubicBezTo>
                        <a:pt x="6" y="29"/>
                        <a:pt x="4" y="28"/>
                        <a:pt x="2" y="27"/>
                      </a:cubicBezTo>
                      <a:cubicBezTo>
                        <a:pt x="2" y="28"/>
                        <a:pt x="2" y="28"/>
                        <a:pt x="2" y="29"/>
                      </a:cubicBezTo>
                      <a:cubicBezTo>
                        <a:pt x="4" y="29"/>
                        <a:pt x="5" y="28"/>
                        <a:pt x="6" y="28"/>
                      </a:cubicBezTo>
                      <a:cubicBezTo>
                        <a:pt x="7" y="28"/>
                        <a:pt x="7" y="28"/>
                        <a:pt x="7" y="27"/>
                      </a:cubicBezTo>
                      <a:cubicBezTo>
                        <a:pt x="6" y="26"/>
                        <a:pt x="5" y="26"/>
                        <a:pt x="4" y="25"/>
                      </a:cubicBezTo>
                      <a:cubicBezTo>
                        <a:pt x="4" y="25"/>
                        <a:pt x="4" y="26"/>
                        <a:pt x="3" y="26"/>
                      </a:cubicBezTo>
                      <a:cubicBezTo>
                        <a:pt x="5" y="26"/>
                        <a:pt x="8" y="26"/>
                        <a:pt x="10" y="27"/>
                      </a:cubicBezTo>
                      <a:cubicBezTo>
                        <a:pt x="10" y="26"/>
                        <a:pt x="10" y="26"/>
                        <a:pt x="10" y="25"/>
                      </a:cubicBezTo>
                      <a:cubicBezTo>
                        <a:pt x="8" y="25"/>
                        <a:pt x="6" y="25"/>
                        <a:pt x="4" y="25"/>
                      </a:cubicBezTo>
                      <a:cubicBezTo>
                        <a:pt x="3" y="25"/>
                        <a:pt x="3" y="27"/>
                        <a:pt x="4" y="27"/>
                      </a:cubicBezTo>
                      <a:cubicBezTo>
                        <a:pt x="7" y="27"/>
                        <a:pt x="10" y="26"/>
                        <a:pt x="9" y="22"/>
                      </a:cubicBezTo>
                      <a:cubicBezTo>
                        <a:pt x="9" y="22"/>
                        <a:pt x="8" y="21"/>
                        <a:pt x="8" y="22"/>
                      </a:cubicBezTo>
                      <a:cubicBezTo>
                        <a:pt x="7" y="24"/>
                        <a:pt x="7" y="24"/>
                        <a:pt x="7" y="25"/>
                      </a:cubicBezTo>
                      <a:cubicBezTo>
                        <a:pt x="7" y="25"/>
                        <a:pt x="7" y="25"/>
                        <a:pt x="8" y="25"/>
                      </a:cubicBezTo>
                      <a:cubicBezTo>
                        <a:pt x="8" y="22"/>
                        <a:pt x="9" y="18"/>
                        <a:pt x="9" y="14"/>
                      </a:cubicBezTo>
                      <a:cubicBezTo>
                        <a:pt x="9" y="14"/>
                        <a:pt x="8" y="14"/>
                        <a:pt x="8" y="14"/>
                      </a:cubicBezTo>
                      <a:cubicBezTo>
                        <a:pt x="8" y="17"/>
                        <a:pt x="8" y="21"/>
                        <a:pt x="7" y="25"/>
                      </a:cubicBezTo>
                      <a:cubicBezTo>
                        <a:pt x="8" y="25"/>
                        <a:pt x="8" y="25"/>
                        <a:pt x="9" y="25"/>
                      </a:cubicBezTo>
                      <a:cubicBezTo>
                        <a:pt x="9" y="21"/>
                        <a:pt x="9" y="18"/>
                        <a:pt x="9" y="14"/>
                      </a:cubicBezTo>
                      <a:cubicBezTo>
                        <a:pt x="8" y="14"/>
                        <a:pt x="8" y="14"/>
                        <a:pt x="7" y="14"/>
                      </a:cubicBezTo>
                      <a:cubicBezTo>
                        <a:pt x="8" y="17"/>
                        <a:pt x="7" y="19"/>
                        <a:pt x="7" y="21"/>
                      </a:cubicBezTo>
                      <a:cubicBezTo>
                        <a:pt x="7" y="21"/>
                        <a:pt x="8" y="21"/>
                        <a:pt x="8" y="21"/>
                      </a:cubicBezTo>
                      <a:cubicBezTo>
                        <a:pt x="8" y="21"/>
                        <a:pt x="9" y="15"/>
                        <a:pt x="10" y="19"/>
                      </a:cubicBezTo>
                      <a:cubicBezTo>
                        <a:pt x="11" y="19"/>
                        <a:pt x="11" y="19"/>
                        <a:pt x="12" y="18"/>
                      </a:cubicBezTo>
                      <a:cubicBezTo>
                        <a:pt x="10" y="14"/>
                        <a:pt x="10" y="9"/>
                        <a:pt x="9" y="4"/>
                      </a:cubicBezTo>
                      <a:cubicBezTo>
                        <a:pt x="9" y="5"/>
                        <a:pt x="8" y="5"/>
                        <a:pt x="8" y="5"/>
                      </a:cubicBezTo>
                      <a:cubicBezTo>
                        <a:pt x="11" y="8"/>
                        <a:pt x="14" y="11"/>
                        <a:pt x="17" y="13"/>
                      </a:cubicBezTo>
                      <a:cubicBezTo>
                        <a:pt x="18" y="14"/>
                        <a:pt x="18" y="13"/>
                        <a:pt x="18" y="12"/>
                      </a:cubicBezTo>
                      <a:cubicBezTo>
                        <a:pt x="16" y="9"/>
                        <a:pt x="15" y="6"/>
                        <a:pt x="11" y="5"/>
                      </a:cubicBezTo>
                      <a:cubicBezTo>
                        <a:pt x="10" y="4"/>
                        <a:pt x="9" y="5"/>
                        <a:pt x="10" y="6"/>
                      </a:cubicBezTo>
                      <a:cubicBezTo>
                        <a:pt x="12" y="8"/>
                        <a:pt x="14" y="10"/>
                        <a:pt x="15" y="12"/>
                      </a:cubicBezTo>
                      <a:cubicBezTo>
                        <a:pt x="16" y="12"/>
                        <a:pt x="16" y="12"/>
                        <a:pt x="16" y="11"/>
                      </a:cubicBezTo>
                      <a:cubicBezTo>
                        <a:pt x="14" y="9"/>
                        <a:pt x="12" y="7"/>
                        <a:pt x="10" y="5"/>
                      </a:cubicBezTo>
                      <a:cubicBezTo>
                        <a:pt x="9" y="5"/>
                        <a:pt x="8" y="6"/>
                        <a:pt x="9" y="6"/>
                      </a:cubicBezTo>
                      <a:cubicBezTo>
                        <a:pt x="11" y="9"/>
                        <a:pt x="14" y="12"/>
                        <a:pt x="16" y="15"/>
                      </a:cubicBezTo>
                      <a:cubicBezTo>
                        <a:pt x="16" y="14"/>
                        <a:pt x="17" y="14"/>
                        <a:pt x="17" y="14"/>
                      </a:cubicBezTo>
                      <a:cubicBezTo>
                        <a:pt x="14" y="12"/>
                        <a:pt x="11" y="11"/>
                        <a:pt x="9" y="8"/>
                      </a:cubicBezTo>
                      <a:cubicBezTo>
                        <a:pt x="9" y="8"/>
                        <a:pt x="8" y="9"/>
                        <a:pt x="8" y="9"/>
                      </a:cubicBezTo>
                      <a:cubicBezTo>
                        <a:pt x="13" y="12"/>
                        <a:pt x="17" y="17"/>
                        <a:pt x="21" y="21"/>
                      </a:cubicBezTo>
                      <a:cubicBezTo>
                        <a:pt x="22" y="22"/>
                        <a:pt x="23" y="21"/>
                        <a:pt x="23" y="21"/>
                      </a:cubicBezTo>
                      <a:cubicBezTo>
                        <a:pt x="22" y="19"/>
                        <a:pt x="21" y="17"/>
                        <a:pt x="21" y="16"/>
                      </a:cubicBezTo>
                      <a:cubicBezTo>
                        <a:pt x="20" y="16"/>
                        <a:pt x="20" y="16"/>
                        <a:pt x="19" y="16"/>
                      </a:cubicBezTo>
                      <a:cubicBezTo>
                        <a:pt x="21" y="19"/>
                        <a:pt x="23" y="21"/>
                        <a:pt x="25" y="24"/>
                      </a:cubicBezTo>
                      <a:cubicBezTo>
                        <a:pt x="25" y="24"/>
                        <a:pt x="26" y="24"/>
                        <a:pt x="26" y="23"/>
                      </a:cubicBezTo>
                      <a:cubicBezTo>
                        <a:pt x="25" y="20"/>
                        <a:pt x="24" y="17"/>
                        <a:pt x="22" y="15"/>
                      </a:cubicBezTo>
                      <a:cubicBezTo>
                        <a:pt x="22" y="14"/>
                        <a:pt x="20" y="15"/>
                        <a:pt x="21" y="16"/>
                      </a:cubicBezTo>
                      <a:cubicBezTo>
                        <a:pt x="22" y="18"/>
                        <a:pt x="23" y="20"/>
                        <a:pt x="25" y="23"/>
                      </a:cubicBezTo>
                      <a:cubicBezTo>
                        <a:pt x="26" y="23"/>
                        <a:pt x="27" y="22"/>
                        <a:pt x="26" y="22"/>
                      </a:cubicBezTo>
                      <a:cubicBezTo>
                        <a:pt x="24" y="17"/>
                        <a:pt x="20" y="12"/>
                        <a:pt x="15" y="10"/>
                      </a:cubicBezTo>
                      <a:cubicBezTo>
                        <a:pt x="14" y="10"/>
                        <a:pt x="14" y="11"/>
                        <a:pt x="14" y="11"/>
                      </a:cubicBezTo>
                      <a:cubicBezTo>
                        <a:pt x="16" y="15"/>
                        <a:pt x="19" y="18"/>
                        <a:pt x="22" y="21"/>
                      </a:cubicBezTo>
                      <a:cubicBezTo>
                        <a:pt x="22" y="21"/>
                        <a:pt x="23" y="20"/>
                        <a:pt x="23" y="20"/>
                      </a:cubicBezTo>
                      <a:cubicBezTo>
                        <a:pt x="20" y="18"/>
                        <a:pt x="17" y="15"/>
                        <a:pt x="14" y="13"/>
                      </a:cubicBezTo>
                      <a:cubicBezTo>
                        <a:pt x="13" y="13"/>
                        <a:pt x="12" y="14"/>
                        <a:pt x="13" y="15"/>
                      </a:cubicBezTo>
                      <a:cubicBezTo>
                        <a:pt x="16" y="18"/>
                        <a:pt x="19" y="20"/>
                        <a:pt x="22" y="23"/>
                      </a:cubicBezTo>
                      <a:cubicBezTo>
                        <a:pt x="23" y="23"/>
                        <a:pt x="24" y="22"/>
                        <a:pt x="23" y="21"/>
                      </a:cubicBezTo>
                      <a:cubicBezTo>
                        <a:pt x="22" y="20"/>
                        <a:pt x="20" y="19"/>
                        <a:pt x="19" y="18"/>
                      </a:cubicBezTo>
                      <a:cubicBezTo>
                        <a:pt x="18" y="18"/>
                        <a:pt x="17" y="19"/>
                        <a:pt x="18" y="19"/>
                      </a:cubicBezTo>
                      <a:cubicBezTo>
                        <a:pt x="20" y="21"/>
                        <a:pt x="23" y="23"/>
                        <a:pt x="26" y="25"/>
                      </a:cubicBezTo>
                      <a:cubicBezTo>
                        <a:pt x="26" y="25"/>
                        <a:pt x="27" y="25"/>
                        <a:pt x="27" y="24"/>
                      </a:cubicBezTo>
                      <a:cubicBezTo>
                        <a:pt x="25" y="22"/>
                        <a:pt x="24" y="21"/>
                        <a:pt x="21" y="20"/>
                      </a:cubicBezTo>
                      <a:cubicBezTo>
                        <a:pt x="21" y="20"/>
                        <a:pt x="20" y="20"/>
                        <a:pt x="21" y="21"/>
                      </a:cubicBezTo>
                      <a:cubicBezTo>
                        <a:pt x="21" y="23"/>
                        <a:pt x="21" y="25"/>
                        <a:pt x="22" y="27"/>
                      </a:cubicBezTo>
                      <a:cubicBezTo>
                        <a:pt x="22" y="28"/>
                        <a:pt x="23" y="27"/>
                        <a:pt x="23" y="26"/>
                      </a:cubicBezTo>
                      <a:cubicBezTo>
                        <a:pt x="22" y="23"/>
                        <a:pt x="22" y="19"/>
                        <a:pt x="20" y="16"/>
                      </a:cubicBezTo>
                      <a:cubicBezTo>
                        <a:pt x="20" y="16"/>
                        <a:pt x="19" y="16"/>
                        <a:pt x="19" y="17"/>
                      </a:cubicBezTo>
                      <a:cubicBezTo>
                        <a:pt x="18" y="20"/>
                        <a:pt x="18" y="24"/>
                        <a:pt x="18" y="28"/>
                      </a:cubicBezTo>
                      <a:cubicBezTo>
                        <a:pt x="18" y="29"/>
                        <a:pt x="19" y="29"/>
                        <a:pt x="19" y="28"/>
                      </a:cubicBezTo>
                      <a:cubicBezTo>
                        <a:pt x="20" y="23"/>
                        <a:pt x="20" y="19"/>
                        <a:pt x="19" y="14"/>
                      </a:cubicBezTo>
                      <a:cubicBezTo>
                        <a:pt x="19" y="14"/>
                        <a:pt x="18" y="14"/>
                        <a:pt x="17" y="14"/>
                      </a:cubicBezTo>
                      <a:cubicBezTo>
                        <a:pt x="16" y="19"/>
                        <a:pt x="16" y="23"/>
                        <a:pt x="16" y="28"/>
                      </a:cubicBezTo>
                      <a:cubicBezTo>
                        <a:pt x="16" y="29"/>
                        <a:pt x="18" y="29"/>
                        <a:pt x="18" y="28"/>
                      </a:cubicBezTo>
                      <a:cubicBezTo>
                        <a:pt x="18" y="23"/>
                        <a:pt x="18" y="19"/>
                        <a:pt x="17" y="14"/>
                      </a:cubicBezTo>
                      <a:cubicBezTo>
                        <a:pt x="17" y="13"/>
                        <a:pt x="16" y="13"/>
                        <a:pt x="15" y="14"/>
                      </a:cubicBezTo>
                      <a:cubicBezTo>
                        <a:pt x="15" y="18"/>
                        <a:pt x="15" y="22"/>
                        <a:pt x="15" y="27"/>
                      </a:cubicBezTo>
                      <a:cubicBezTo>
                        <a:pt x="15" y="27"/>
                        <a:pt x="16" y="27"/>
                        <a:pt x="16" y="27"/>
                      </a:cubicBezTo>
                      <a:cubicBezTo>
                        <a:pt x="16" y="22"/>
                        <a:pt x="17" y="17"/>
                        <a:pt x="16" y="12"/>
                      </a:cubicBezTo>
                      <a:cubicBezTo>
                        <a:pt x="16" y="11"/>
                        <a:pt x="15" y="11"/>
                        <a:pt x="14" y="12"/>
                      </a:cubicBezTo>
                      <a:cubicBezTo>
                        <a:pt x="13" y="17"/>
                        <a:pt x="13" y="22"/>
                        <a:pt x="13" y="27"/>
                      </a:cubicBezTo>
                      <a:cubicBezTo>
                        <a:pt x="13" y="28"/>
                        <a:pt x="14" y="28"/>
                        <a:pt x="14" y="27"/>
                      </a:cubicBezTo>
                      <a:cubicBezTo>
                        <a:pt x="14" y="22"/>
                        <a:pt x="16" y="17"/>
                        <a:pt x="14" y="13"/>
                      </a:cubicBezTo>
                      <a:cubicBezTo>
                        <a:pt x="14" y="12"/>
                        <a:pt x="13" y="12"/>
                        <a:pt x="13" y="13"/>
                      </a:cubicBezTo>
                      <a:cubicBezTo>
                        <a:pt x="11" y="18"/>
                        <a:pt x="10" y="22"/>
                        <a:pt x="11" y="28"/>
                      </a:cubicBezTo>
                      <a:cubicBezTo>
                        <a:pt x="11" y="28"/>
                        <a:pt x="12" y="29"/>
                        <a:pt x="12" y="28"/>
                      </a:cubicBezTo>
                      <a:cubicBezTo>
                        <a:pt x="13" y="22"/>
                        <a:pt x="14" y="16"/>
                        <a:pt x="14" y="10"/>
                      </a:cubicBezTo>
                      <a:cubicBezTo>
                        <a:pt x="14" y="9"/>
                        <a:pt x="13" y="9"/>
                        <a:pt x="13" y="10"/>
                      </a:cubicBezTo>
                      <a:cubicBezTo>
                        <a:pt x="10" y="15"/>
                        <a:pt x="9" y="21"/>
                        <a:pt x="9" y="26"/>
                      </a:cubicBezTo>
                      <a:cubicBezTo>
                        <a:pt x="9" y="27"/>
                        <a:pt x="10" y="27"/>
                        <a:pt x="10" y="26"/>
                      </a:cubicBezTo>
                      <a:cubicBezTo>
                        <a:pt x="11" y="20"/>
                        <a:pt x="12" y="13"/>
                        <a:pt x="11" y="6"/>
                      </a:cubicBezTo>
                      <a:cubicBezTo>
                        <a:pt x="11" y="6"/>
                        <a:pt x="10" y="5"/>
                        <a:pt x="10" y="6"/>
                      </a:cubicBezTo>
                      <a:cubicBezTo>
                        <a:pt x="8" y="12"/>
                        <a:pt x="7" y="17"/>
                        <a:pt x="7" y="23"/>
                      </a:cubicBezTo>
                      <a:cubicBezTo>
                        <a:pt x="7" y="24"/>
                        <a:pt x="8" y="24"/>
                        <a:pt x="9" y="23"/>
                      </a:cubicBezTo>
                      <a:cubicBezTo>
                        <a:pt x="9" y="17"/>
                        <a:pt x="11" y="10"/>
                        <a:pt x="9" y="4"/>
                      </a:cubicBezTo>
                      <a:cubicBezTo>
                        <a:pt x="9" y="3"/>
                        <a:pt x="8" y="3"/>
                        <a:pt x="8" y="4"/>
                      </a:cubicBezTo>
                      <a:cubicBezTo>
                        <a:pt x="6" y="9"/>
                        <a:pt x="5" y="14"/>
                        <a:pt x="5" y="19"/>
                      </a:cubicBezTo>
                      <a:cubicBezTo>
                        <a:pt x="5" y="20"/>
                        <a:pt x="6" y="20"/>
                        <a:pt x="6" y="19"/>
                      </a:cubicBezTo>
                      <a:cubicBezTo>
                        <a:pt x="7" y="13"/>
                        <a:pt x="8" y="7"/>
                        <a:pt x="8" y="1"/>
                      </a:cubicBezTo>
                      <a:cubicBezTo>
                        <a:pt x="8" y="0"/>
                        <a:pt x="7" y="0"/>
                        <a:pt x="7" y="1"/>
                      </a:cubicBezTo>
                      <a:cubicBezTo>
                        <a:pt x="7" y="3"/>
                        <a:pt x="7" y="6"/>
                        <a:pt x="7" y="9"/>
                      </a:cubicBezTo>
                      <a:cubicBezTo>
                        <a:pt x="7" y="10"/>
                        <a:pt x="8" y="10"/>
                        <a:pt x="8" y="9"/>
                      </a:cubicBezTo>
                      <a:cubicBezTo>
                        <a:pt x="8" y="8"/>
                        <a:pt x="8" y="8"/>
                        <a:pt x="8" y="7"/>
                      </a:cubicBezTo>
                      <a:cubicBezTo>
                        <a:pt x="8" y="6"/>
                        <a:pt x="7" y="6"/>
                        <a:pt x="7" y="7"/>
                      </a:cubicBezTo>
                      <a:cubicBezTo>
                        <a:pt x="6" y="14"/>
                        <a:pt x="5" y="20"/>
                        <a:pt x="4" y="26"/>
                      </a:cubicBezTo>
                      <a:cubicBezTo>
                        <a:pt x="3" y="27"/>
                        <a:pt x="5" y="27"/>
                        <a:pt x="5" y="26"/>
                      </a:cubicBezTo>
                      <a:cubicBezTo>
                        <a:pt x="6" y="21"/>
                        <a:pt x="7" y="15"/>
                        <a:pt x="7" y="9"/>
                      </a:cubicBezTo>
                      <a:cubicBezTo>
                        <a:pt x="7" y="8"/>
                        <a:pt x="6" y="8"/>
                        <a:pt x="6" y="9"/>
                      </a:cubicBezTo>
                      <a:cubicBezTo>
                        <a:pt x="5" y="14"/>
                        <a:pt x="4" y="20"/>
                        <a:pt x="3" y="25"/>
                      </a:cubicBezTo>
                      <a:cubicBezTo>
                        <a:pt x="2" y="26"/>
                        <a:pt x="4" y="26"/>
                        <a:pt x="4" y="25"/>
                      </a:cubicBezTo>
                      <a:cubicBezTo>
                        <a:pt x="5" y="22"/>
                        <a:pt x="6" y="18"/>
                        <a:pt x="7" y="14"/>
                      </a:cubicBezTo>
                      <a:cubicBezTo>
                        <a:pt x="7" y="13"/>
                        <a:pt x="6" y="12"/>
                        <a:pt x="5" y="13"/>
                      </a:cubicBezTo>
                      <a:cubicBezTo>
                        <a:pt x="4" y="18"/>
                        <a:pt x="2" y="22"/>
                        <a:pt x="1" y="26"/>
                      </a:cubicBezTo>
                      <a:cubicBezTo>
                        <a:pt x="1" y="27"/>
                        <a:pt x="2" y="28"/>
                        <a:pt x="2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" name="Freeform 85"/>
                <p:cNvSpPr>
                  <a:spLocks/>
                </p:cNvSpPr>
                <p:nvPr/>
              </p:nvSpPr>
              <p:spPr bwMode="auto">
                <a:xfrm>
                  <a:off x="933450" y="2185988"/>
                  <a:ext cx="28575" cy="34925"/>
                </a:xfrm>
                <a:custGeom>
                  <a:avLst/>
                  <a:gdLst>
                    <a:gd name="T0" fmla="*/ 23 w 26"/>
                    <a:gd name="T1" fmla="*/ 6 h 32"/>
                    <a:gd name="T2" fmla="*/ 7 w 26"/>
                    <a:gd name="T3" fmla="*/ 8 h 32"/>
                    <a:gd name="T4" fmla="*/ 13 w 26"/>
                    <a:gd name="T5" fmla="*/ 14 h 32"/>
                    <a:gd name="T6" fmla="*/ 22 w 26"/>
                    <a:gd name="T7" fmla="*/ 22 h 32"/>
                    <a:gd name="T8" fmla="*/ 11 w 26"/>
                    <a:gd name="T9" fmla="*/ 28 h 32"/>
                    <a:gd name="T10" fmla="*/ 4 w 26"/>
                    <a:gd name="T11" fmla="*/ 24 h 32"/>
                    <a:gd name="T12" fmla="*/ 6 w 26"/>
                    <a:gd name="T13" fmla="*/ 15 h 32"/>
                    <a:gd name="T14" fmla="*/ 5 w 26"/>
                    <a:gd name="T15" fmla="*/ 14 h 32"/>
                    <a:gd name="T16" fmla="*/ 6 w 26"/>
                    <a:gd name="T17" fmla="*/ 27 h 32"/>
                    <a:gd name="T18" fmla="*/ 21 w 26"/>
                    <a:gd name="T19" fmla="*/ 29 h 32"/>
                    <a:gd name="T20" fmla="*/ 20 w 26"/>
                    <a:gd name="T21" fmla="*/ 17 h 32"/>
                    <a:gd name="T22" fmla="*/ 10 w 26"/>
                    <a:gd name="T23" fmla="*/ 10 h 32"/>
                    <a:gd name="T24" fmla="*/ 13 w 26"/>
                    <a:gd name="T25" fmla="*/ 3 h 32"/>
                    <a:gd name="T26" fmla="*/ 22 w 26"/>
                    <a:gd name="T27" fmla="*/ 6 h 32"/>
                    <a:gd name="T28" fmla="*/ 23 w 26"/>
                    <a:gd name="T29" fmla="*/ 6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6" h="32">
                      <a:moveTo>
                        <a:pt x="23" y="6"/>
                      </a:moveTo>
                      <a:cubicBezTo>
                        <a:pt x="20" y="0"/>
                        <a:pt x="7" y="0"/>
                        <a:pt x="7" y="8"/>
                      </a:cubicBezTo>
                      <a:cubicBezTo>
                        <a:pt x="7" y="11"/>
                        <a:pt x="11" y="13"/>
                        <a:pt x="13" y="14"/>
                      </a:cubicBezTo>
                      <a:cubicBezTo>
                        <a:pt x="16" y="16"/>
                        <a:pt x="21" y="18"/>
                        <a:pt x="22" y="22"/>
                      </a:cubicBezTo>
                      <a:cubicBezTo>
                        <a:pt x="25" y="29"/>
                        <a:pt x="16" y="30"/>
                        <a:pt x="11" y="28"/>
                      </a:cubicBezTo>
                      <a:cubicBezTo>
                        <a:pt x="9" y="28"/>
                        <a:pt x="6" y="26"/>
                        <a:pt x="4" y="24"/>
                      </a:cubicBezTo>
                      <a:cubicBezTo>
                        <a:pt x="2" y="21"/>
                        <a:pt x="4" y="17"/>
                        <a:pt x="6" y="15"/>
                      </a:cubicBezTo>
                      <a:cubicBezTo>
                        <a:pt x="6" y="14"/>
                        <a:pt x="5" y="13"/>
                        <a:pt x="5" y="14"/>
                      </a:cubicBezTo>
                      <a:cubicBezTo>
                        <a:pt x="1" y="18"/>
                        <a:pt x="0" y="24"/>
                        <a:pt x="6" y="27"/>
                      </a:cubicBezTo>
                      <a:cubicBezTo>
                        <a:pt x="10" y="30"/>
                        <a:pt x="16" y="32"/>
                        <a:pt x="21" y="29"/>
                      </a:cubicBezTo>
                      <a:cubicBezTo>
                        <a:pt x="26" y="27"/>
                        <a:pt x="24" y="20"/>
                        <a:pt x="20" y="17"/>
                      </a:cubicBezTo>
                      <a:cubicBezTo>
                        <a:pt x="17" y="14"/>
                        <a:pt x="13" y="13"/>
                        <a:pt x="10" y="10"/>
                      </a:cubicBezTo>
                      <a:cubicBezTo>
                        <a:pt x="7" y="7"/>
                        <a:pt x="10" y="4"/>
                        <a:pt x="13" y="3"/>
                      </a:cubicBezTo>
                      <a:cubicBezTo>
                        <a:pt x="16" y="2"/>
                        <a:pt x="20" y="4"/>
                        <a:pt x="22" y="6"/>
                      </a:cubicBezTo>
                      <a:cubicBezTo>
                        <a:pt x="22" y="7"/>
                        <a:pt x="24" y="7"/>
                        <a:pt x="23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" name="Freeform 86"/>
                <p:cNvSpPr>
                  <a:spLocks/>
                </p:cNvSpPr>
                <p:nvPr/>
              </p:nvSpPr>
              <p:spPr bwMode="auto">
                <a:xfrm>
                  <a:off x="955675" y="2198688"/>
                  <a:ext cx="15875" cy="20638"/>
                </a:xfrm>
                <a:custGeom>
                  <a:avLst/>
                  <a:gdLst>
                    <a:gd name="T0" fmla="*/ 4 w 14"/>
                    <a:gd name="T1" fmla="*/ 7 h 19"/>
                    <a:gd name="T2" fmla="*/ 4 w 14"/>
                    <a:gd name="T3" fmla="*/ 2 h 19"/>
                    <a:gd name="T4" fmla="*/ 2 w 14"/>
                    <a:gd name="T5" fmla="*/ 2 h 19"/>
                    <a:gd name="T6" fmla="*/ 7 w 14"/>
                    <a:gd name="T7" fmla="*/ 19 h 19"/>
                    <a:gd name="T8" fmla="*/ 11 w 14"/>
                    <a:gd name="T9" fmla="*/ 1 h 19"/>
                    <a:gd name="T10" fmla="*/ 10 w 14"/>
                    <a:gd name="T11" fmla="*/ 1 h 19"/>
                    <a:gd name="T12" fmla="*/ 7 w 14"/>
                    <a:gd name="T13" fmla="*/ 17 h 19"/>
                    <a:gd name="T14" fmla="*/ 4 w 14"/>
                    <a:gd name="T15" fmla="*/ 2 h 19"/>
                    <a:gd name="T16" fmla="*/ 2 w 14"/>
                    <a:gd name="T17" fmla="*/ 2 h 19"/>
                    <a:gd name="T18" fmla="*/ 3 w 14"/>
                    <a:gd name="T19" fmla="*/ 7 h 19"/>
                    <a:gd name="T20" fmla="*/ 4 w 14"/>
                    <a:gd name="T21" fmla="*/ 7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4" h="19">
                      <a:moveTo>
                        <a:pt x="4" y="7"/>
                      </a:moveTo>
                      <a:cubicBezTo>
                        <a:pt x="4" y="6"/>
                        <a:pt x="4" y="4"/>
                        <a:pt x="4" y="2"/>
                      </a:cubicBezTo>
                      <a:cubicBezTo>
                        <a:pt x="3" y="2"/>
                        <a:pt x="3" y="2"/>
                        <a:pt x="2" y="2"/>
                      </a:cubicBezTo>
                      <a:cubicBezTo>
                        <a:pt x="2" y="6"/>
                        <a:pt x="0" y="19"/>
                        <a:pt x="7" y="19"/>
                      </a:cubicBezTo>
                      <a:cubicBezTo>
                        <a:pt x="14" y="19"/>
                        <a:pt x="11" y="5"/>
                        <a:pt x="11" y="1"/>
                      </a:cubicBezTo>
                      <a:cubicBezTo>
                        <a:pt x="11" y="0"/>
                        <a:pt x="10" y="0"/>
                        <a:pt x="10" y="1"/>
                      </a:cubicBezTo>
                      <a:cubicBezTo>
                        <a:pt x="10" y="4"/>
                        <a:pt x="13" y="18"/>
                        <a:pt x="7" y="17"/>
                      </a:cubicBezTo>
                      <a:cubicBezTo>
                        <a:pt x="2" y="17"/>
                        <a:pt x="4" y="6"/>
                        <a:pt x="4" y="2"/>
                      </a:cubicBezTo>
                      <a:cubicBezTo>
                        <a:pt x="4" y="2"/>
                        <a:pt x="2" y="2"/>
                        <a:pt x="2" y="2"/>
                      </a:cubicBezTo>
                      <a:cubicBezTo>
                        <a:pt x="2" y="4"/>
                        <a:pt x="3" y="6"/>
                        <a:pt x="3" y="7"/>
                      </a:cubicBezTo>
                      <a:cubicBezTo>
                        <a:pt x="3" y="8"/>
                        <a:pt x="4" y="8"/>
                        <a:pt x="4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" name="Freeform 87"/>
                <p:cNvSpPr>
                  <a:spLocks/>
                </p:cNvSpPr>
                <p:nvPr/>
              </p:nvSpPr>
              <p:spPr bwMode="auto">
                <a:xfrm>
                  <a:off x="965200" y="2197101"/>
                  <a:ext cx="15875" cy="22225"/>
                </a:xfrm>
                <a:custGeom>
                  <a:avLst/>
                  <a:gdLst>
                    <a:gd name="T0" fmla="*/ 14 w 14"/>
                    <a:gd name="T1" fmla="*/ 8 h 20"/>
                    <a:gd name="T2" fmla="*/ 1 w 14"/>
                    <a:gd name="T3" fmla="*/ 9 h 20"/>
                    <a:gd name="T4" fmla="*/ 3 w 14"/>
                    <a:gd name="T5" fmla="*/ 18 h 20"/>
                    <a:gd name="T6" fmla="*/ 11 w 14"/>
                    <a:gd name="T7" fmla="*/ 16 h 20"/>
                    <a:gd name="T8" fmla="*/ 10 w 14"/>
                    <a:gd name="T9" fmla="*/ 15 h 20"/>
                    <a:gd name="T10" fmla="*/ 3 w 14"/>
                    <a:gd name="T11" fmla="*/ 16 h 20"/>
                    <a:gd name="T12" fmla="*/ 3 w 14"/>
                    <a:gd name="T13" fmla="*/ 8 h 20"/>
                    <a:gd name="T14" fmla="*/ 12 w 14"/>
                    <a:gd name="T15" fmla="*/ 8 h 20"/>
                    <a:gd name="T16" fmla="*/ 14 w 14"/>
                    <a:gd name="T17" fmla="*/ 8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4" h="20">
                      <a:moveTo>
                        <a:pt x="14" y="8"/>
                      </a:moveTo>
                      <a:cubicBezTo>
                        <a:pt x="12" y="0"/>
                        <a:pt x="3" y="3"/>
                        <a:pt x="1" y="9"/>
                      </a:cubicBezTo>
                      <a:cubicBezTo>
                        <a:pt x="0" y="12"/>
                        <a:pt x="0" y="16"/>
                        <a:pt x="3" y="18"/>
                      </a:cubicBezTo>
                      <a:cubicBezTo>
                        <a:pt x="6" y="20"/>
                        <a:pt x="9" y="18"/>
                        <a:pt x="11" y="16"/>
                      </a:cubicBezTo>
                      <a:cubicBezTo>
                        <a:pt x="12" y="15"/>
                        <a:pt x="11" y="14"/>
                        <a:pt x="10" y="15"/>
                      </a:cubicBezTo>
                      <a:cubicBezTo>
                        <a:pt x="8" y="17"/>
                        <a:pt x="6" y="18"/>
                        <a:pt x="3" y="16"/>
                      </a:cubicBezTo>
                      <a:cubicBezTo>
                        <a:pt x="1" y="14"/>
                        <a:pt x="1" y="11"/>
                        <a:pt x="3" y="8"/>
                      </a:cubicBezTo>
                      <a:cubicBezTo>
                        <a:pt x="5" y="4"/>
                        <a:pt x="11" y="3"/>
                        <a:pt x="12" y="8"/>
                      </a:cubicBezTo>
                      <a:cubicBezTo>
                        <a:pt x="13" y="9"/>
                        <a:pt x="14" y="9"/>
                        <a:pt x="14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" name="Freeform 88"/>
                <p:cNvSpPr>
                  <a:spLocks/>
                </p:cNvSpPr>
                <p:nvPr/>
              </p:nvSpPr>
              <p:spPr bwMode="auto">
                <a:xfrm>
                  <a:off x="977900" y="2195513"/>
                  <a:ext cx="12700" cy="25400"/>
                </a:xfrm>
                <a:custGeom>
                  <a:avLst/>
                  <a:gdLst>
                    <a:gd name="T0" fmla="*/ 12 w 13"/>
                    <a:gd name="T1" fmla="*/ 7 h 24"/>
                    <a:gd name="T2" fmla="*/ 1 w 13"/>
                    <a:gd name="T3" fmla="*/ 13 h 24"/>
                    <a:gd name="T4" fmla="*/ 12 w 13"/>
                    <a:gd name="T5" fmla="*/ 16 h 24"/>
                    <a:gd name="T6" fmla="*/ 10 w 13"/>
                    <a:gd name="T7" fmla="*/ 16 h 24"/>
                    <a:gd name="T8" fmla="*/ 2 w 13"/>
                    <a:gd name="T9" fmla="*/ 12 h 24"/>
                    <a:gd name="T10" fmla="*/ 11 w 13"/>
                    <a:gd name="T11" fmla="*/ 7 h 24"/>
                    <a:gd name="T12" fmla="*/ 12 w 13"/>
                    <a:gd name="T13" fmla="*/ 7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24">
                      <a:moveTo>
                        <a:pt x="12" y="7"/>
                      </a:moveTo>
                      <a:cubicBezTo>
                        <a:pt x="9" y="0"/>
                        <a:pt x="1" y="8"/>
                        <a:pt x="1" y="13"/>
                      </a:cubicBezTo>
                      <a:cubicBezTo>
                        <a:pt x="0" y="18"/>
                        <a:pt x="10" y="24"/>
                        <a:pt x="12" y="16"/>
                      </a:cubicBezTo>
                      <a:cubicBezTo>
                        <a:pt x="12" y="16"/>
                        <a:pt x="11" y="15"/>
                        <a:pt x="10" y="16"/>
                      </a:cubicBezTo>
                      <a:cubicBezTo>
                        <a:pt x="9" y="22"/>
                        <a:pt x="2" y="17"/>
                        <a:pt x="2" y="12"/>
                      </a:cubicBezTo>
                      <a:cubicBezTo>
                        <a:pt x="3" y="9"/>
                        <a:pt x="9" y="2"/>
                        <a:pt x="11" y="7"/>
                      </a:cubicBezTo>
                      <a:cubicBezTo>
                        <a:pt x="12" y="8"/>
                        <a:pt x="13" y="7"/>
                        <a:pt x="12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" name="Freeform 89"/>
                <p:cNvSpPr>
                  <a:spLocks/>
                </p:cNvSpPr>
                <p:nvPr/>
              </p:nvSpPr>
              <p:spPr bwMode="auto">
                <a:xfrm>
                  <a:off x="989013" y="2197101"/>
                  <a:ext cx="15875" cy="19050"/>
                </a:xfrm>
                <a:custGeom>
                  <a:avLst/>
                  <a:gdLst>
                    <a:gd name="T0" fmla="*/ 4 w 15"/>
                    <a:gd name="T1" fmla="*/ 10 h 17"/>
                    <a:gd name="T2" fmla="*/ 13 w 15"/>
                    <a:gd name="T3" fmla="*/ 7 h 17"/>
                    <a:gd name="T4" fmla="*/ 13 w 15"/>
                    <a:gd name="T5" fmla="*/ 6 h 17"/>
                    <a:gd name="T6" fmla="*/ 0 w 15"/>
                    <a:gd name="T7" fmla="*/ 12 h 17"/>
                    <a:gd name="T8" fmla="*/ 5 w 15"/>
                    <a:gd name="T9" fmla="*/ 17 h 17"/>
                    <a:gd name="T10" fmla="*/ 14 w 15"/>
                    <a:gd name="T11" fmla="*/ 11 h 17"/>
                    <a:gd name="T12" fmla="*/ 13 w 15"/>
                    <a:gd name="T13" fmla="*/ 10 h 17"/>
                    <a:gd name="T14" fmla="*/ 6 w 15"/>
                    <a:gd name="T15" fmla="*/ 15 h 17"/>
                    <a:gd name="T16" fmla="*/ 2 w 15"/>
                    <a:gd name="T17" fmla="*/ 8 h 17"/>
                    <a:gd name="T18" fmla="*/ 10 w 15"/>
                    <a:gd name="T19" fmla="*/ 6 h 17"/>
                    <a:gd name="T20" fmla="*/ 7 w 15"/>
                    <a:gd name="T21" fmla="*/ 8 h 17"/>
                    <a:gd name="T22" fmla="*/ 3 w 15"/>
                    <a:gd name="T23" fmla="*/ 9 h 17"/>
                    <a:gd name="T24" fmla="*/ 4 w 15"/>
                    <a:gd name="T25" fmla="*/ 10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5" h="17">
                      <a:moveTo>
                        <a:pt x="4" y="10"/>
                      </a:moveTo>
                      <a:cubicBezTo>
                        <a:pt x="7" y="9"/>
                        <a:pt x="11" y="10"/>
                        <a:pt x="13" y="7"/>
                      </a:cubicBezTo>
                      <a:cubicBezTo>
                        <a:pt x="13" y="7"/>
                        <a:pt x="13" y="6"/>
                        <a:pt x="13" y="6"/>
                      </a:cubicBezTo>
                      <a:cubicBezTo>
                        <a:pt x="8" y="0"/>
                        <a:pt x="0" y="5"/>
                        <a:pt x="0" y="12"/>
                      </a:cubicBezTo>
                      <a:cubicBezTo>
                        <a:pt x="0" y="14"/>
                        <a:pt x="2" y="17"/>
                        <a:pt x="5" y="17"/>
                      </a:cubicBezTo>
                      <a:cubicBezTo>
                        <a:pt x="9" y="16"/>
                        <a:pt x="12" y="14"/>
                        <a:pt x="14" y="11"/>
                      </a:cubicBezTo>
                      <a:cubicBezTo>
                        <a:pt x="15" y="10"/>
                        <a:pt x="14" y="9"/>
                        <a:pt x="13" y="10"/>
                      </a:cubicBezTo>
                      <a:cubicBezTo>
                        <a:pt x="11" y="12"/>
                        <a:pt x="9" y="14"/>
                        <a:pt x="6" y="15"/>
                      </a:cubicBezTo>
                      <a:cubicBezTo>
                        <a:pt x="1" y="16"/>
                        <a:pt x="0" y="11"/>
                        <a:pt x="2" y="8"/>
                      </a:cubicBezTo>
                      <a:cubicBezTo>
                        <a:pt x="4" y="5"/>
                        <a:pt x="8" y="4"/>
                        <a:pt x="10" y="6"/>
                      </a:cubicBezTo>
                      <a:cubicBezTo>
                        <a:pt x="13" y="7"/>
                        <a:pt x="8" y="8"/>
                        <a:pt x="7" y="8"/>
                      </a:cubicBezTo>
                      <a:cubicBezTo>
                        <a:pt x="6" y="8"/>
                        <a:pt x="4" y="8"/>
                        <a:pt x="3" y="9"/>
                      </a:cubicBezTo>
                      <a:cubicBezTo>
                        <a:pt x="2" y="9"/>
                        <a:pt x="3" y="10"/>
                        <a:pt x="4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9" name="Freeform 90"/>
                <p:cNvSpPr>
                  <a:spLocks/>
                </p:cNvSpPr>
                <p:nvPr/>
              </p:nvSpPr>
              <p:spPr bwMode="auto">
                <a:xfrm>
                  <a:off x="1000125" y="2198688"/>
                  <a:ext cx="14288" cy="14288"/>
                </a:xfrm>
                <a:custGeom>
                  <a:avLst/>
                  <a:gdLst>
                    <a:gd name="T0" fmla="*/ 12 w 13"/>
                    <a:gd name="T1" fmla="*/ 3 h 14"/>
                    <a:gd name="T2" fmla="*/ 8 w 13"/>
                    <a:gd name="T3" fmla="*/ 1 h 14"/>
                    <a:gd name="T4" fmla="*/ 4 w 13"/>
                    <a:gd name="T5" fmla="*/ 3 h 14"/>
                    <a:gd name="T6" fmla="*/ 5 w 13"/>
                    <a:gd name="T7" fmla="*/ 6 h 14"/>
                    <a:gd name="T8" fmla="*/ 6 w 13"/>
                    <a:gd name="T9" fmla="*/ 9 h 14"/>
                    <a:gd name="T10" fmla="*/ 6 w 13"/>
                    <a:gd name="T11" fmla="*/ 11 h 14"/>
                    <a:gd name="T12" fmla="*/ 2 w 13"/>
                    <a:gd name="T13" fmla="*/ 12 h 14"/>
                    <a:gd name="T14" fmla="*/ 1 w 13"/>
                    <a:gd name="T15" fmla="*/ 13 h 14"/>
                    <a:gd name="T16" fmla="*/ 8 w 13"/>
                    <a:gd name="T17" fmla="*/ 9 h 14"/>
                    <a:gd name="T18" fmla="*/ 7 w 13"/>
                    <a:gd name="T19" fmla="*/ 8 h 14"/>
                    <a:gd name="T20" fmla="*/ 6 w 13"/>
                    <a:gd name="T21" fmla="*/ 5 h 14"/>
                    <a:gd name="T22" fmla="*/ 6 w 13"/>
                    <a:gd name="T23" fmla="*/ 2 h 14"/>
                    <a:gd name="T24" fmla="*/ 11 w 13"/>
                    <a:gd name="T25" fmla="*/ 4 h 14"/>
                    <a:gd name="T26" fmla="*/ 12 w 13"/>
                    <a:gd name="T27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3" h="14">
                      <a:moveTo>
                        <a:pt x="12" y="3"/>
                      </a:moveTo>
                      <a:cubicBezTo>
                        <a:pt x="11" y="1"/>
                        <a:pt x="10" y="0"/>
                        <a:pt x="8" y="1"/>
                      </a:cubicBezTo>
                      <a:cubicBezTo>
                        <a:pt x="6" y="1"/>
                        <a:pt x="4" y="1"/>
                        <a:pt x="4" y="3"/>
                      </a:cubicBezTo>
                      <a:cubicBezTo>
                        <a:pt x="4" y="4"/>
                        <a:pt x="5" y="5"/>
                        <a:pt x="5" y="6"/>
                      </a:cubicBezTo>
                      <a:cubicBezTo>
                        <a:pt x="5" y="7"/>
                        <a:pt x="5" y="8"/>
                        <a:pt x="6" y="9"/>
                      </a:cubicBezTo>
                      <a:cubicBezTo>
                        <a:pt x="6" y="10"/>
                        <a:pt x="7" y="10"/>
                        <a:pt x="6" y="11"/>
                      </a:cubicBezTo>
                      <a:cubicBezTo>
                        <a:pt x="5" y="12"/>
                        <a:pt x="3" y="12"/>
                        <a:pt x="2" y="12"/>
                      </a:cubicBezTo>
                      <a:cubicBezTo>
                        <a:pt x="1" y="12"/>
                        <a:pt x="0" y="13"/>
                        <a:pt x="1" y="13"/>
                      </a:cubicBezTo>
                      <a:cubicBezTo>
                        <a:pt x="3" y="14"/>
                        <a:pt x="9" y="13"/>
                        <a:pt x="8" y="9"/>
                      </a:cubicBezTo>
                      <a:cubicBezTo>
                        <a:pt x="8" y="9"/>
                        <a:pt x="7" y="9"/>
                        <a:pt x="7" y="8"/>
                      </a:cubicBezTo>
                      <a:cubicBezTo>
                        <a:pt x="6" y="8"/>
                        <a:pt x="7" y="6"/>
                        <a:pt x="6" y="5"/>
                      </a:cubicBezTo>
                      <a:cubicBezTo>
                        <a:pt x="6" y="4"/>
                        <a:pt x="5" y="3"/>
                        <a:pt x="6" y="2"/>
                      </a:cubicBezTo>
                      <a:cubicBezTo>
                        <a:pt x="8" y="2"/>
                        <a:pt x="10" y="2"/>
                        <a:pt x="11" y="4"/>
                      </a:cubicBezTo>
                      <a:cubicBezTo>
                        <a:pt x="11" y="4"/>
                        <a:pt x="13" y="4"/>
                        <a:pt x="1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0" name="Freeform 91"/>
                <p:cNvSpPr>
                  <a:spLocks/>
                </p:cNvSpPr>
                <p:nvPr/>
              </p:nvSpPr>
              <p:spPr bwMode="auto">
                <a:xfrm>
                  <a:off x="1009650" y="2195513"/>
                  <a:ext cx="14288" cy="20638"/>
                </a:xfrm>
                <a:custGeom>
                  <a:avLst/>
                  <a:gdLst>
                    <a:gd name="T0" fmla="*/ 12 w 13"/>
                    <a:gd name="T1" fmla="*/ 1 h 19"/>
                    <a:gd name="T2" fmla="*/ 7 w 13"/>
                    <a:gd name="T3" fmla="*/ 1 h 19"/>
                    <a:gd name="T4" fmla="*/ 5 w 13"/>
                    <a:gd name="T5" fmla="*/ 5 h 19"/>
                    <a:gd name="T6" fmla="*/ 6 w 13"/>
                    <a:gd name="T7" fmla="*/ 7 h 19"/>
                    <a:gd name="T8" fmla="*/ 9 w 13"/>
                    <a:gd name="T9" fmla="*/ 11 h 19"/>
                    <a:gd name="T10" fmla="*/ 1 w 13"/>
                    <a:gd name="T11" fmla="*/ 16 h 19"/>
                    <a:gd name="T12" fmla="*/ 0 w 13"/>
                    <a:gd name="T13" fmla="*/ 17 h 19"/>
                    <a:gd name="T14" fmla="*/ 11 w 13"/>
                    <a:gd name="T15" fmla="*/ 12 h 19"/>
                    <a:gd name="T16" fmla="*/ 9 w 13"/>
                    <a:gd name="T17" fmla="*/ 8 h 19"/>
                    <a:gd name="T18" fmla="*/ 8 w 13"/>
                    <a:gd name="T19" fmla="*/ 6 h 19"/>
                    <a:gd name="T20" fmla="*/ 11 w 13"/>
                    <a:gd name="T21" fmla="*/ 2 h 19"/>
                    <a:gd name="T22" fmla="*/ 12 w 13"/>
                    <a:gd name="T23" fmla="*/ 1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3" h="19">
                      <a:moveTo>
                        <a:pt x="12" y="1"/>
                      </a:moveTo>
                      <a:cubicBezTo>
                        <a:pt x="10" y="0"/>
                        <a:pt x="8" y="0"/>
                        <a:pt x="7" y="1"/>
                      </a:cubicBezTo>
                      <a:cubicBezTo>
                        <a:pt x="6" y="2"/>
                        <a:pt x="4" y="4"/>
                        <a:pt x="5" y="5"/>
                      </a:cubicBezTo>
                      <a:cubicBezTo>
                        <a:pt x="5" y="6"/>
                        <a:pt x="6" y="6"/>
                        <a:pt x="6" y="7"/>
                      </a:cubicBezTo>
                      <a:cubicBezTo>
                        <a:pt x="8" y="8"/>
                        <a:pt x="8" y="9"/>
                        <a:pt x="9" y="11"/>
                      </a:cubicBezTo>
                      <a:cubicBezTo>
                        <a:pt x="11" y="15"/>
                        <a:pt x="4" y="17"/>
                        <a:pt x="1" y="16"/>
                      </a:cubicBezTo>
                      <a:cubicBezTo>
                        <a:pt x="0" y="15"/>
                        <a:pt x="0" y="17"/>
                        <a:pt x="0" y="17"/>
                      </a:cubicBezTo>
                      <a:cubicBezTo>
                        <a:pt x="5" y="19"/>
                        <a:pt x="9" y="16"/>
                        <a:pt x="11" y="12"/>
                      </a:cubicBezTo>
                      <a:cubicBezTo>
                        <a:pt x="11" y="11"/>
                        <a:pt x="9" y="9"/>
                        <a:pt x="9" y="8"/>
                      </a:cubicBezTo>
                      <a:cubicBezTo>
                        <a:pt x="9" y="7"/>
                        <a:pt x="8" y="6"/>
                        <a:pt x="8" y="6"/>
                      </a:cubicBezTo>
                      <a:cubicBezTo>
                        <a:pt x="5" y="3"/>
                        <a:pt x="8" y="1"/>
                        <a:pt x="11" y="2"/>
                      </a:cubicBezTo>
                      <a:cubicBezTo>
                        <a:pt x="12" y="2"/>
                        <a:pt x="13" y="1"/>
                        <a:pt x="1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1" name="Freeform 97"/>
                <p:cNvSpPr>
                  <a:spLocks/>
                </p:cNvSpPr>
                <p:nvPr/>
              </p:nvSpPr>
              <p:spPr bwMode="auto">
                <a:xfrm>
                  <a:off x="1068388" y="2146301"/>
                  <a:ext cx="36513" cy="39688"/>
                </a:xfrm>
                <a:custGeom>
                  <a:avLst/>
                  <a:gdLst>
                    <a:gd name="T0" fmla="*/ 3 w 35"/>
                    <a:gd name="T1" fmla="*/ 17 h 37"/>
                    <a:gd name="T2" fmla="*/ 6 w 35"/>
                    <a:gd name="T3" fmla="*/ 13 h 37"/>
                    <a:gd name="T4" fmla="*/ 5 w 35"/>
                    <a:gd name="T5" fmla="*/ 26 h 37"/>
                    <a:gd name="T6" fmla="*/ 5 w 35"/>
                    <a:gd name="T7" fmla="*/ 30 h 37"/>
                    <a:gd name="T8" fmla="*/ 11 w 35"/>
                    <a:gd name="T9" fmla="*/ 12 h 37"/>
                    <a:gd name="T10" fmla="*/ 10 w 35"/>
                    <a:gd name="T11" fmla="*/ 32 h 37"/>
                    <a:gd name="T12" fmla="*/ 11 w 35"/>
                    <a:gd name="T13" fmla="*/ 35 h 37"/>
                    <a:gd name="T14" fmla="*/ 17 w 35"/>
                    <a:gd name="T15" fmla="*/ 13 h 37"/>
                    <a:gd name="T16" fmla="*/ 15 w 35"/>
                    <a:gd name="T17" fmla="*/ 33 h 37"/>
                    <a:gd name="T18" fmla="*/ 19 w 35"/>
                    <a:gd name="T19" fmla="*/ 14 h 37"/>
                    <a:gd name="T20" fmla="*/ 17 w 35"/>
                    <a:gd name="T21" fmla="*/ 28 h 37"/>
                    <a:gd name="T22" fmla="*/ 15 w 35"/>
                    <a:gd name="T23" fmla="*/ 36 h 37"/>
                    <a:gd name="T24" fmla="*/ 17 w 35"/>
                    <a:gd name="T25" fmla="*/ 33 h 37"/>
                    <a:gd name="T26" fmla="*/ 19 w 35"/>
                    <a:gd name="T27" fmla="*/ 10 h 37"/>
                    <a:gd name="T28" fmla="*/ 21 w 35"/>
                    <a:gd name="T29" fmla="*/ 7 h 37"/>
                    <a:gd name="T30" fmla="*/ 21 w 35"/>
                    <a:gd name="T31" fmla="*/ 15 h 37"/>
                    <a:gd name="T32" fmla="*/ 21 w 35"/>
                    <a:gd name="T33" fmla="*/ 20 h 37"/>
                    <a:gd name="T34" fmla="*/ 25 w 35"/>
                    <a:gd name="T35" fmla="*/ 7 h 37"/>
                    <a:gd name="T36" fmla="*/ 25 w 35"/>
                    <a:gd name="T37" fmla="*/ 19 h 37"/>
                    <a:gd name="T38" fmla="*/ 25 w 35"/>
                    <a:gd name="T39" fmla="*/ 21 h 37"/>
                    <a:gd name="T40" fmla="*/ 30 w 35"/>
                    <a:gd name="T41" fmla="*/ 6 h 37"/>
                    <a:gd name="T42" fmla="*/ 31 w 35"/>
                    <a:gd name="T43" fmla="*/ 14 h 37"/>
                    <a:gd name="T44" fmla="*/ 34 w 35"/>
                    <a:gd name="T45" fmla="*/ 5 h 37"/>
                    <a:gd name="T46" fmla="*/ 31 w 35"/>
                    <a:gd name="T47" fmla="*/ 18 h 37"/>
                    <a:gd name="T48" fmla="*/ 26 w 35"/>
                    <a:gd name="T49" fmla="*/ 16 h 37"/>
                    <a:gd name="T50" fmla="*/ 28 w 35"/>
                    <a:gd name="T51" fmla="*/ 5 h 37"/>
                    <a:gd name="T52" fmla="*/ 25 w 35"/>
                    <a:gd name="T53" fmla="*/ 12 h 37"/>
                    <a:gd name="T54" fmla="*/ 21 w 35"/>
                    <a:gd name="T55" fmla="*/ 20 h 37"/>
                    <a:gd name="T56" fmla="*/ 22 w 35"/>
                    <a:gd name="T57" fmla="*/ 6 h 37"/>
                    <a:gd name="T58" fmla="*/ 21 w 35"/>
                    <a:gd name="T59" fmla="*/ 5 h 37"/>
                    <a:gd name="T60" fmla="*/ 20 w 35"/>
                    <a:gd name="T61" fmla="*/ 13 h 37"/>
                    <a:gd name="T62" fmla="*/ 16 w 35"/>
                    <a:gd name="T63" fmla="*/ 34 h 37"/>
                    <a:gd name="T64" fmla="*/ 17 w 35"/>
                    <a:gd name="T65" fmla="*/ 36 h 37"/>
                    <a:gd name="T66" fmla="*/ 16 w 35"/>
                    <a:gd name="T67" fmla="*/ 31 h 37"/>
                    <a:gd name="T68" fmla="*/ 19 w 35"/>
                    <a:gd name="T69" fmla="*/ 8 h 37"/>
                    <a:gd name="T70" fmla="*/ 18 w 35"/>
                    <a:gd name="T71" fmla="*/ 10 h 37"/>
                    <a:gd name="T72" fmla="*/ 12 w 35"/>
                    <a:gd name="T73" fmla="*/ 33 h 37"/>
                    <a:gd name="T74" fmla="*/ 14 w 35"/>
                    <a:gd name="T75" fmla="*/ 8 h 37"/>
                    <a:gd name="T76" fmla="*/ 11 w 35"/>
                    <a:gd name="T77" fmla="*/ 20 h 37"/>
                    <a:gd name="T78" fmla="*/ 8 w 35"/>
                    <a:gd name="T79" fmla="*/ 24 h 37"/>
                    <a:gd name="T80" fmla="*/ 8 w 35"/>
                    <a:gd name="T81" fmla="*/ 13 h 37"/>
                    <a:gd name="T82" fmla="*/ 7 w 35"/>
                    <a:gd name="T83" fmla="*/ 11 h 37"/>
                    <a:gd name="T84" fmla="*/ 2 w 35"/>
                    <a:gd name="T85" fmla="*/ 26 h 37"/>
                    <a:gd name="T86" fmla="*/ 0 w 35"/>
                    <a:gd name="T87" fmla="*/ 25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35" h="37">
                      <a:moveTo>
                        <a:pt x="1" y="25"/>
                      </a:moveTo>
                      <a:cubicBezTo>
                        <a:pt x="1" y="23"/>
                        <a:pt x="2" y="22"/>
                        <a:pt x="2" y="21"/>
                      </a:cubicBezTo>
                      <a:cubicBezTo>
                        <a:pt x="4" y="18"/>
                        <a:pt x="4" y="17"/>
                        <a:pt x="3" y="17"/>
                      </a:cubicBezTo>
                      <a:cubicBezTo>
                        <a:pt x="2" y="20"/>
                        <a:pt x="1" y="23"/>
                        <a:pt x="0" y="26"/>
                      </a:cubicBezTo>
                      <a:cubicBezTo>
                        <a:pt x="1" y="26"/>
                        <a:pt x="1" y="26"/>
                        <a:pt x="2" y="26"/>
                      </a:cubicBezTo>
                      <a:cubicBezTo>
                        <a:pt x="3" y="21"/>
                        <a:pt x="4" y="17"/>
                        <a:pt x="6" y="13"/>
                      </a:cubicBezTo>
                      <a:cubicBezTo>
                        <a:pt x="5" y="15"/>
                        <a:pt x="6" y="18"/>
                        <a:pt x="5" y="20"/>
                      </a:cubicBezTo>
                      <a:cubicBezTo>
                        <a:pt x="5" y="22"/>
                        <a:pt x="4" y="24"/>
                        <a:pt x="4" y="26"/>
                      </a:cubicBezTo>
                      <a:cubicBezTo>
                        <a:pt x="4" y="27"/>
                        <a:pt x="5" y="27"/>
                        <a:pt x="5" y="26"/>
                      </a:cubicBezTo>
                      <a:cubicBezTo>
                        <a:pt x="7" y="22"/>
                        <a:pt x="7" y="17"/>
                        <a:pt x="9" y="13"/>
                      </a:cubicBezTo>
                      <a:cubicBezTo>
                        <a:pt x="9" y="13"/>
                        <a:pt x="8" y="13"/>
                        <a:pt x="8" y="13"/>
                      </a:cubicBezTo>
                      <a:cubicBezTo>
                        <a:pt x="7" y="19"/>
                        <a:pt x="5" y="24"/>
                        <a:pt x="5" y="30"/>
                      </a:cubicBezTo>
                      <a:cubicBezTo>
                        <a:pt x="5" y="31"/>
                        <a:pt x="6" y="31"/>
                        <a:pt x="6" y="31"/>
                      </a:cubicBezTo>
                      <a:cubicBezTo>
                        <a:pt x="9" y="26"/>
                        <a:pt x="10" y="20"/>
                        <a:pt x="12" y="14"/>
                      </a:cubicBezTo>
                      <a:cubicBezTo>
                        <a:pt x="13" y="12"/>
                        <a:pt x="12" y="12"/>
                        <a:pt x="11" y="12"/>
                      </a:cubicBezTo>
                      <a:cubicBezTo>
                        <a:pt x="11" y="16"/>
                        <a:pt x="10" y="19"/>
                        <a:pt x="9" y="22"/>
                      </a:cubicBezTo>
                      <a:cubicBezTo>
                        <a:pt x="9" y="25"/>
                        <a:pt x="9" y="28"/>
                        <a:pt x="8" y="32"/>
                      </a:cubicBezTo>
                      <a:cubicBezTo>
                        <a:pt x="8" y="32"/>
                        <a:pt x="9" y="33"/>
                        <a:pt x="10" y="32"/>
                      </a:cubicBezTo>
                      <a:cubicBezTo>
                        <a:pt x="13" y="25"/>
                        <a:pt x="14" y="17"/>
                        <a:pt x="15" y="9"/>
                      </a:cubicBezTo>
                      <a:cubicBezTo>
                        <a:pt x="15" y="9"/>
                        <a:pt x="14" y="9"/>
                        <a:pt x="14" y="8"/>
                      </a:cubicBezTo>
                      <a:cubicBezTo>
                        <a:pt x="13" y="17"/>
                        <a:pt x="11" y="26"/>
                        <a:pt x="11" y="35"/>
                      </a:cubicBezTo>
                      <a:cubicBezTo>
                        <a:pt x="11" y="36"/>
                        <a:pt x="12" y="36"/>
                        <a:pt x="12" y="35"/>
                      </a:cubicBezTo>
                      <a:cubicBezTo>
                        <a:pt x="15" y="29"/>
                        <a:pt x="16" y="22"/>
                        <a:pt x="17" y="15"/>
                      </a:cubicBezTo>
                      <a:cubicBezTo>
                        <a:pt x="18" y="13"/>
                        <a:pt x="18" y="12"/>
                        <a:pt x="17" y="13"/>
                      </a:cubicBezTo>
                      <a:cubicBezTo>
                        <a:pt x="16" y="16"/>
                        <a:pt x="16" y="20"/>
                        <a:pt x="15" y="23"/>
                      </a:cubicBezTo>
                      <a:cubicBezTo>
                        <a:pt x="15" y="26"/>
                        <a:pt x="14" y="30"/>
                        <a:pt x="14" y="33"/>
                      </a:cubicBezTo>
                      <a:cubicBezTo>
                        <a:pt x="14" y="33"/>
                        <a:pt x="15" y="33"/>
                        <a:pt x="15" y="33"/>
                      </a:cubicBezTo>
                      <a:cubicBezTo>
                        <a:pt x="16" y="29"/>
                        <a:pt x="16" y="25"/>
                        <a:pt x="17" y="21"/>
                      </a:cubicBezTo>
                      <a:cubicBezTo>
                        <a:pt x="18" y="20"/>
                        <a:pt x="18" y="18"/>
                        <a:pt x="19" y="16"/>
                      </a:cubicBezTo>
                      <a:cubicBezTo>
                        <a:pt x="19" y="15"/>
                        <a:pt x="19" y="15"/>
                        <a:pt x="19" y="14"/>
                      </a:cubicBezTo>
                      <a:cubicBezTo>
                        <a:pt x="21" y="12"/>
                        <a:pt x="20" y="11"/>
                        <a:pt x="19" y="11"/>
                      </a:cubicBezTo>
                      <a:cubicBezTo>
                        <a:pt x="19" y="14"/>
                        <a:pt x="18" y="18"/>
                        <a:pt x="18" y="21"/>
                      </a:cubicBezTo>
                      <a:cubicBezTo>
                        <a:pt x="18" y="23"/>
                        <a:pt x="17" y="26"/>
                        <a:pt x="17" y="28"/>
                      </a:cubicBezTo>
                      <a:cubicBezTo>
                        <a:pt x="16" y="32"/>
                        <a:pt x="18" y="30"/>
                        <a:pt x="18" y="28"/>
                      </a:cubicBezTo>
                      <a:cubicBezTo>
                        <a:pt x="18" y="27"/>
                        <a:pt x="17" y="27"/>
                        <a:pt x="17" y="28"/>
                      </a:cubicBezTo>
                      <a:cubicBezTo>
                        <a:pt x="16" y="31"/>
                        <a:pt x="16" y="33"/>
                        <a:pt x="15" y="36"/>
                      </a:cubicBezTo>
                      <a:cubicBezTo>
                        <a:pt x="15" y="36"/>
                        <a:pt x="16" y="37"/>
                        <a:pt x="17" y="36"/>
                      </a:cubicBezTo>
                      <a:cubicBezTo>
                        <a:pt x="17" y="35"/>
                        <a:pt x="17" y="34"/>
                        <a:pt x="17" y="34"/>
                      </a:cubicBezTo>
                      <a:cubicBezTo>
                        <a:pt x="17" y="33"/>
                        <a:pt x="17" y="33"/>
                        <a:pt x="17" y="33"/>
                      </a:cubicBezTo>
                      <a:cubicBezTo>
                        <a:pt x="18" y="33"/>
                        <a:pt x="19" y="19"/>
                        <a:pt x="19" y="17"/>
                      </a:cubicBezTo>
                      <a:cubicBezTo>
                        <a:pt x="19" y="15"/>
                        <a:pt x="19" y="13"/>
                        <a:pt x="20" y="11"/>
                      </a:cubicBezTo>
                      <a:cubicBezTo>
                        <a:pt x="19" y="8"/>
                        <a:pt x="19" y="8"/>
                        <a:pt x="19" y="10"/>
                      </a:cubicBezTo>
                      <a:cubicBezTo>
                        <a:pt x="19" y="11"/>
                        <a:pt x="18" y="13"/>
                        <a:pt x="18" y="14"/>
                      </a:cubicBezTo>
                      <a:cubicBezTo>
                        <a:pt x="18" y="15"/>
                        <a:pt x="19" y="15"/>
                        <a:pt x="20" y="14"/>
                      </a:cubicBezTo>
                      <a:cubicBezTo>
                        <a:pt x="20" y="13"/>
                        <a:pt x="21" y="8"/>
                        <a:pt x="21" y="7"/>
                      </a:cubicBezTo>
                      <a:cubicBezTo>
                        <a:pt x="19" y="7"/>
                        <a:pt x="19" y="8"/>
                        <a:pt x="20" y="10"/>
                      </a:cubicBezTo>
                      <a:cubicBezTo>
                        <a:pt x="20" y="13"/>
                        <a:pt x="20" y="16"/>
                        <a:pt x="19" y="19"/>
                      </a:cubicBezTo>
                      <a:cubicBezTo>
                        <a:pt x="20" y="18"/>
                        <a:pt x="21" y="16"/>
                        <a:pt x="21" y="15"/>
                      </a:cubicBezTo>
                      <a:cubicBezTo>
                        <a:pt x="22" y="13"/>
                        <a:pt x="23" y="11"/>
                        <a:pt x="23" y="8"/>
                      </a:cubicBezTo>
                      <a:cubicBezTo>
                        <a:pt x="22" y="8"/>
                        <a:pt x="21" y="9"/>
                        <a:pt x="22" y="11"/>
                      </a:cubicBezTo>
                      <a:cubicBezTo>
                        <a:pt x="22" y="14"/>
                        <a:pt x="21" y="17"/>
                        <a:pt x="21" y="20"/>
                      </a:cubicBezTo>
                      <a:cubicBezTo>
                        <a:pt x="20" y="21"/>
                        <a:pt x="22" y="22"/>
                        <a:pt x="22" y="21"/>
                      </a:cubicBezTo>
                      <a:cubicBezTo>
                        <a:pt x="24" y="16"/>
                        <a:pt x="25" y="12"/>
                        <a:pt x="26" y="7"/>
                      </a:cubicBezTo>
                      <a:cubicBezTo>
                        <a:pt x="25" y="7"/>
                        <a:pt x="25" y="7"/>
                        <a:pt x="25" y="7"/>
                      </a:cubicBezTo>
                      <a:cubicBezTo>
                        <a:pt x="24" y="8"/>
                        <a:pt x="24" y="10"/>
                        <a:pt x="24" y="12"/>
                      </a:cubicBezTo>
                      <a:cubicBezTo>
                        <a:pt x="24" y="14"/>
                        <a:pt x="23" y="17"/>
                        <a:pt x="23" y="19"/>
                      </a:cubicBezTo>
                      <a:cubicBezTo>
                        <a:pt x="23" y="20"/>
                        <a:pt x="24" y="20"/>
                        <a:pt x="25" y="19"/>
                      </a:cubicBezTo>
                      <a:cubicBezTo>
                        <a:pt x="26" y="14"/>
                        <a:pt x="28" y="10"/>
                        <a:pt x="29" y="5"/>
                      </a:cubicBezTo>
                      <a:cubicBezTo>
                        <a:pt x="29" y="5"/>
                        <a:pt x="28" y="5"/>
                        <a:pt x="28" y="5"/>
                      </a:cubicBezTo>
                      <a:cubicBezTo>
                        <a:pt x="27" y="10"/>
                        <a:pt x="26" y="16"/>
                        <a:pt x="25" y="21"/>
                      </a:cubicBezTo>
                      <a:cubicBezTo>
                        <a:pt x="25" y="22"/>
                        <a:pt x="27" y="22"/>
                        <a:pt x="27" y="21"/>
                      </a:cubicBezTo>
                      <a:cubicBezTo>
                        <a:pt x="27" y="18"/>
                        <a:pt x="28" y="15"/>
                        <a:pt x="29" y="11"/>
                      </a:cubicBezTo>
                      <a:cubicBezTo>
                        <a:pt x="29" y="9"/>
                        <a:pt x="30" y="8"/>
                        <a:pt x="30" y="6"/>
                      </a:cubicBezTo>
                      <a:cubicBezTo>
                        <a:pt x="32" y="3"/>
                        <a:pt x="31" y="3"/>
                        <a:pt x="31" y="6"/>
                      </a:cubicBezTo>
                      <a:cubicBezTo>
                        <a:pt x="31" y="8"/>
                        <a:pt x="31" y="11"/>
                        <a:pt x="30" y="13"/>
                      </a:cubicBezTo>
                      <a:cubicBezTo>
                        <a:pt x="29" y="16"/>
                        <a:pt x="30" y="16"/>
                        <a:pt x="31" y="14"/>
                      </a:cubicBezTo>
                      <a:cubicBezTo>
                        <a:pt x="32" y="8"/>
                        <a:pt x="33" y="9"/>
                        <a:pt x="33" y="14"/>
                      </a:cubicBezTo>
                      <a:cubicBezTo>
                        <a:pt x="33" y="15"/>
                        <a:pt x="35" y="15"/>
                        <a:pt x="35" y="14"/>
                      </a:cubicBezTo>
                      <a:cubicBezTo>
                        <a:pt x="35" y="11"/>
                        <a:pt x="35" y="8"/>
                        <a:pt x="34" y="5"/>
                      </a:cubicBezTo>
                      <a:cubicBezTo>
                        <a:pt x="34" y="4"/>
                        <a:pt x="33" y="4"/>
                        <a:pt x="33" y="5"/>
                      </a:cubicBezTo>
                      <a:cubicBezTo>
                        <a:pt x="31" y="9"/>
                        <a:pt x="29" y="13"/>
                        <a:pt x="29" y="18"/>
                      </a:cubicBezTo>
                      <a:cubicBezTo>
                        <a:pt x="29" y="19"/>
                        <a:pt x="31" y="19"/>
                        <a:pt x="31" y="18"/>
                      </a:cubicBezTo>
                      <a:cubicBezTo>
                        <a:pt x="32" y="13"/>
                        <a:pt x="33" y="7"/>
                        <a:pt x="32" y="1"/>
                      </a:cubicBezTo>
                      <a:cubicBezTo>
                        <a:pt x="32" y="0"/>
                        <a:pt x="31" y="0"/>
                        <a:pt x="31" y="1"/>
                      </a:cubicBezTo>
                      <a:cubicBezTo>
                        <a:pt x="29" y="6"/>
                        <a:pt x="27" y="11"/>
                        <a:pt x="26" y="16"/>
                      </a:cubicBezTo>
                      <a:cubicBezTo>
                        <a:pt x="25" y="20"/>
                        <a:pt x="27" y="20"/>
                        <a:pt x="28" y="14"/>
                      </a:cubicBezTo>
                      <a:cubicBezTo>
                        <a:pt x="28" y="11"/>
                        <a:pt x="29" y="8"/>
                        <a:pt x="29" y="5"/>
                      </a:cubicBezTo>
                      <a:cubicBezTo>
                        <a:pt x="30" y="4"/>
                        <a:pt x="28" y="4"/>
                        <a:pt x="28" y="5"/>
                      </a:cubicBezTo>
                      <a:cubicBezTo>
                        <a:pt x="26" y="9"/>
                        <a:pt x="25" y="12"/>
                        <a:pt x="24" y="17"/>
                      </a:cubicBezTo>
                      <a:cubicBezTo>
                        <a:pt x="24" y="17"/>
                        <a:pt x="24" y="17"/>
                        <a:pt x="25" y="17"/>
                      </a:cubicBezTo>
                      <a:cubicBezTo>
                        <a:pt x="25" y="15"/>
                        <a:pt x="25" y="13"/>
                        <a:pt x="25" y="12"/>
                      </a:cubicBezTo>
                      <a:cubicBezTo>
                        <a:pt x="26" y="9"/>
                        <a:pt x="26" y="7"/>
                        <a:pt x="26" y="4"/>
                      </a:cubicBezTo>
                      <a:cubicBezTo>
                        <a:pt x="26" y="3"/>
                        <a:pt x="25" y="3"/>
                        <a:pt x="25" y="4"/>
                      </a:cubicBezTo>
                      <a:cubicBezTo>
                        <a:pt x="24" y="10"/>
                        <a:pt x="22" y="15"/>
                        <a:pt x="21" y="20"/>
                      </a:cubicBezTo>
                      <a:cubicBezTo>
                        <a:pt x="21" y="21"/>
                        <a:pt x="22" y="21"/>
                        <a:pt x="22" y="21"/>
                      </a:cubicBezTo>
                      <a:cubicBezTo>
                        <a:pt x="23" y="16"/>
                        <a:pt x="24" y="11"/>
                        <a:pt x="24" y="6"/>
                      </a:cubicBezTo>
                      <a:cubicBezTo>
                        <a:pt x="24" y="5"/>
                        <a:pt x="23" y="5"/>
                        <a:pt x="22" y="6"/>
                      </a:cubicBezTo>
                      <a:cubicBezTo>
                        <a:pt x="21" y="11"/>
                        <a:pt x="19" y="16"/>
                        <a:pt x="18" y="21"/>
                      </a:cubicBezTo>
                      <a:cubicBezTo>
                        <a:pt x="18" y="22"/>
                        <a:pt x="20" y="22"/>
                        <a:pt x="20" y="21"/>
                      </a:cubicBezTo>
                      <a:cubicBezTo>
                        <a:pt x="21" y="16"/>
                        <a:pt x="21" y="11"/>
                        <a:pt x="21" y="5"/>
                      </a:cubicBezTo>
                      <a:cubicBezTo>
                        <a:pt x="21" y="4"/>
                        <a:pt x="20" y="4"/>
                        <a:pt x="20" y="5"/>
                      </a:cubicBezTo>
                      <a:cubicBezTo>
                        <a:pt x="19" y="6"/>
                        <a:pt x="19" y="8"/>
                        <a:pt x="19" y="9"/>
                      </a:cubicBezTo>
                      <a:cubicBezTo>
                        <a:pt x="18" y="12"/>
                        <a:pt x="20" y="11"/>
                        <a:pt x="20" y="13"/>
                      </a:cubicBezTo>
                      <a:cubicBezTo>
                        <a:pt x="20" y="12"/>
                        <a:pt x="20" y="10"/>
                        <a:pt x="20" y="8"/>
                      </a:cubicBezTo>
                      <a:cubicBezTo>
                        <a:pt x="20" y="7"/>
                        <a:pt x="19" y="7"/>
                        <a:pt x="19" y="8"/>
                      </a:cubicBezTo>
                      <a:cubicBezTo>
                        <a:pt x="17" y="16"/>
                        <a:pt x="17" y="25"/>
                        <a:pt x="16" y="34"/>
                      </a:cubicBezTo>
                      <a:cubicBezTo>
                        <a:pt x="16" y="34"/>
                        <a:pt x="16" y="34"/>
                        <a:pt x="16" y="34"/>
                      </a:cubicBezTo>
                      <a:cubicBezTo>
                        <a:pt x="16" y="34"/>
                        <a:pt x="15" y="35"/>
                        <a:pt x="15" y="36"/>
                      </a:cubicBezTo>
                      <a:cubicBezTo>
                        <a:pt x="16" y="36"/>
                        <a:pt x="16" y="36"/>
                        <a:pt x="17" y="36"/>
                      </a:cubicBezTo>
                      <a:cubicBezTo>
                        <a:pt x="17" y="33"/>
                        <a:pt x="18" y="31"/>
                        <a:pt x="18" y="28"/>
                      </a:cubicBezTo>
                      <a:cubicBezTo>
                        <a:pt x="17" y="28"/>
                        <a:pt x="17" y="28"/>
                        <a:pt x="17" y="28"/>
                      </a:cubicBezTo>
                      <a:cubicBezTo>
                        <a:pt x="17" y="29"/>
                        <a:pt x="16" y="30"/>
                        <a:pt x="16" y="31"/>
                      </a:cubicBezTo>
                      <a:cubicBezTo>
                        <a:pt x="16" y="31"/>
                        <a:pt x="18" y="32"/>
                        <a:pt x="18" y="31"/>
                      </a:cubicBezTo>
                      <a:cubicBezTo>
                        <a:pt x="19" y="23"/>
                        <a:pt x="20" y="16"/>
                        <a:pt x="20" y="9"/>
                      </a:cubicBezTo>
                      <a:cubicBezTo>
                        <a:pt x="20" y="8"/>
                        <a:pt x="19" y="8"/>
                        <a:pt x="19" y="8"/>
                      </a:cubicBezTo>
                      <a:cubicBezTo>
                        <a:pt x="17" y="17"/>
                        <a:pt x="14" y="25"/>
                        <a:pt x="14" y="33"/>
                      </a:cubicBezTo>
                      <a:cubicBezTo>
                        <a:pt x="14" y="34"/>
                        <a:pt x="15" y="34"/>
                        <a:pt x="15" y="33"/>
                      </a:cubicBezTo>
                      <a:cubicBezTo>
                        <a:pt x="16" y="26"/>
                        <a:pt x="18" y="18"/>
                        <a:pt x="18" y="10"/>
                      </a:cubicBezTo>
                      <a:cubicBezTo>
                        <a:pt x="18" y="9"/>
                        <a:pt x="17" y="9"/>
                        <a:pt x="17" y="10"/>
                      </a:cubicBezTo>
                      <a:cubicBezTo>
                        <a:pt x="15" y="17"/>
                        <a:pt x="14" y="24"/>
                        <a:pt x="12" y="31"/>
                      </a:cubicBezTo>
                      <a:cubicBezTo>
                        <a:pt x="11" y="33"/>
                        <a:pt x="11" y="33"/>
                        <a:pt x="12" y="33"/>
                      </a:cubicBezTo>
                      <a:cubicBezTo>
                        <a:pt x="12" y="30"/>
                        <a:pt x="13" y="27"/>
                        <a:pt x="13" y="25"/>
                      </a:cubicBezTo>
                      <a:cubicBezTo>
                        <a:pt x="14" y="19"/>
                        <a:pt x="14" y="14"/>
                        <a:pt x="15" y="9"/>
                      </a:cubicBezTo>
                      <a:cubicBezTo>
                        <a:pt x="15" y="8"/>
                        <a:pt x="14" y="8"/>
                        <a:pt x="14" y="8"/>
                      </a:cubicBezTo>
                      <a:cubicBezTo>
                        <a:pt x="13" y="15"/>
                        <a:pt x="12" y="21"/>
                        <a:pt x="10" y="28"/>
                      </a:cubicBezTo>
                      <a:cubicBezTo>
                        <a:pt x="10" y="31"/>
                        <a:pt x="10" y="30"/>
                        <a:pt x="10" y="25"/>
                      </a:cubicBezTo>
                      <a:cubicBezTo>
                        <a:pt x="11" y="23"/>
                        <a:pt x="11" y="21"/>
                        <a:pt x="11" y="20"/>
                      </a:cubicBezTo>
                      <a:cubicBezTo>
                        <a:pt x="12" y="17"/>
                        <a:pt x="12" y="13"/>
                        <a:pt x="13" y="10"/>
                      </a:cubicBezTo>
                      <a:cubicBezTo>
                        <a:pt x="13" y="9"/>
                        <a:pt x="11" y="9"/>
                        <a:pt x="11" y="10"/>
                      </a:cubicBezTo>
                      <a:cubicBezTo>
                        <a:pt x="10" y="15"/>
                        <a:pt x="9" y="20"/>
                        <a:pt x="8" y="24"/>
                      </a:cubicBezTo>
                      <a:cubicBezTo>
                        <a:pt x="5" y="33"/>
                        <a:pt x="7" y="24"/>
                        <a:pt x="7" y="22"/>
                      </a:cubicBezTo>
                      <a:cubicBezTo>
                        <a:pt x="8" y="19"/>
                        <a:pt x="8" y="16"/>
                        <a:pt x="9" y="13"/>
                      </a:cubicBezTo>
                      <a:cubicBezTo>
                        <a:pt x="9" y="12"/>
                        <a:pt x="8" y="12"/>
                        <a:pt x="8" y="13"/>
                      </a:cubicBezTo>
                      <a:cubicBezTo>
                        <a:pt x="6" y="17"/>
                        <a:pt x="5" y="22"/>
                        <a:pt x="4" y="26"/>
                      </a:cubicBezTo>
                      <a:cubicBezTo>
                        <a:pt x="4" y="26"/>
                        <a:pt x="5" y="26"/>
                        <a:pt x="5" y="26"/>
                      </a:cubicBezTo>
                      <a:cubicBezTo>
                        <a:pt x="6" y="21"/>
                        <a:pt x="8" y="16"/>
                        <a:pt x="7" y="11"/>
                      </a:cubicBezTo>
                      <a:cubicBezTo>
                        <a:pt x="7" y="10"/>
                        <a:pt x="6" y="10"/>
                        <a:pt x="6" y="11"/>
                      </a:cubicBezTo>
                      <a:cubicBezTo>
                        <a:pt x="3" y="15"/>
                        <a:pt x="1" y="20"/>
                        <a:pt x="0" y="26"/>
                      </a:cubicBezTo>
                      <a:cubicBezTo>
                        <a:pt x="0" y="26"/>
                        <a:pt x="2" y="27"/>
                        <a:pt x="2" y="26"/>
                      </a:cubicBezTo>
                      <a:cubicBezTo>
                        <a:pt x="3" y="22"/>
                        <a:pt x="3" y="19"/>
                        <a:pt x="5" y="15"/>
                      </a:cubicBezTo>
                      <a:cubicBezTo>
                        <a:pt x="5" y="14"/>
                        <a:pt x="4" y="14"/>
                        <a:pt x="3" y="14"/>
                      </a:cubicBezTo>
                      <a:cubicBezTo>
                        <a:pt x="1" y="18"/>
                        <a:pt x="0" y="21"/>
                        <a:pt x="0" y="25"/>
                      </a:cubicBezTo>
                      <a:cubicBezTo>
                        <a:pt x="0" y="26"/>
                        <a:pt x="1" y="26"/>
                        <a:pt x="1" y="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2" name="Freeform 98"/>
                <p:cNvSpPr>
                  <a:spLocks/>
                </p:cNvSpPr>
                <p:nvPr/>
              </p:nvSpPr>
              <p:spPr bwMode="auto">
                <a:xfrm>
                  <a:off x="1085850" y="2182813"/>
                  <a:ext cx="6350" cy="3175"/>
                </a:xfrm>
                <a:custGeom>
                  <a:avLst/>
                  <a:gdLst>
                    <a:gd name="T0" fmla="*/ 1 w 6"/>
                    <a:gd name="T1" fmla="*/ 1 h 4"/>
                    <a:gd name="T2" fmla="*/ 1 w 6"/>
                    <a:gd name="T3" fmla="*/ 4 h 4"/>
                    <a:gd name="T4" fmla="*/ 2 w 6"/>
                    <a:gd name="T5" fmla="*/ 4 h 4"/>
                    <a:gd name="T6" fmla="*/ 4 w 6"/>
                    <a:gd name="T7" fmla="*/ 2 h 4"/>
                    <a:gd name="T8" fmla="*/ 5 w 6"/>
                    <a:gd name="T9" fmla="*/ 1 h 4"/>
                    <a:gd name="T10" fmla="*/ 5 w 6"/>
                    <a:gd name="T11" fmla="*/ 0 h 4"/>
                    <a:gd name="T12" fmla="*/ 2 w 6"/>
                    <a:gd name="T13" fmla="*/ 1 h 4"/>
                    <a:gd name="T14" fmla="*/ 1 w 6"/>
                    <a:gd name="T15" fmla="*/ 3 h 4"/>
                    <a:gd name="T16" fmla="*/ 2 w 6"/>
                    <a:gd name="T17" fmla="*/ 3 h 4"/>
                    <a:gd name="T18" fmla="*/ 2 w 6"/>
                    <a:gd name="T19" fmla="*/ 1 h 4"/>
                    <a:gd name="T20" fmla="*/ 1 w 6"/>
                    <a:gd name="T21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" h="4">
                      <a:moveTo>
                        <a:pt x="1" y="1"/>
                      </a:moveTo>
                      <a:cubicBezTo>
                        <a:pt x="0" y="2"/>
                        <a:pt x="0" y="3"/>
                        <a:pt x="1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3" y="3"/>
                        <a:pt x="3" y="2"/>
                        <a:pt x="4" y="2"/>
                      </a:cubicBezTo>
                      <a:cubicBezTo>
                        <a:pt x="4" y="2"/>
                        <a:pt x="5" y="2"/>
                        <a:pt x="5" y="1"/>
                      </a:cubicBezTo>
                      <a:cubicBezTo>
                        <a:pt x="6" y="1"/>
                        <a:pt x="5" y="0"/>
                        <a:pt x="5" y="0"/>
                      </a:cubicBezTo>
                      <a:cubicBezTo>
                        <a:pt x="4" y="1"/>
                        <a:pt x="3" y="0"/>
                        <a:pt x="2" y="1"/>
                      </a:cubicBezTo>
                      <a:cubicBezTo>
                        <a:pt x="1" y="1"/>
                        <a:pt x="1" y="2"/>
                        <a:pt x="1" y="3"/>
                      </a:cubicBezTo>
                      <a:cubicBezTo>
                        <a:pt x="1" y="3"/>
                        <a:pt x="2" y="3"/>
                        <a:pt x="2" y="3"/>
                      </a:cubicBezTo>
                      <a:cubicBezTo>
                        <a:pt x="2" y="3"/>
                        <a:pt x="2" y="2"/>
                        <a:pt x="2" y="1"/>
                      </a:cubicBezTo>
                      <a:cubicBezTo>
                        <a:pt x="2" y="0"/>
                        <a:pt x="1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3" name="Freeform 100"/>
                <p:cNvSpPr>
                  <a:spLocks/>
                </p:cNvSpPr>
                <p:nvPr/>
              </p:nvSpPr>
              <p:spPr bwMode="auto">
                <a:xfrm>
                  <a:off x="1066800" y="2141538"/>
                  <a:ext cx="46038" cy="42863"/>
                </a:xfrm>
                <a:custGeom>
                  <a:avLst/>
                  <a:gdLst>
                    <a:gd name="T0" fmla="*/ 20 w 44"/>
                    <a:gd name="T1" fmla="*/ 29 h 40"/>
                    <a:gd name="T2" fmla="*/ 26 w 44"/>
                    <a:gd name="T3" fmla="*/ 25 h 40"/>
                    <a:gd name="T4" fmla="*/ 22 w 44"/>
                    <a:gd name="T5" fmla="*/ 28 h 40"/>
                    <a:gd name="T6" fmla="*/ 26 w 44"/>
                    <a:gd name="T7" fmla="*/ 16 h 40"/>
                    <a:gd name="T8" fmla="*/ 19 w 44"/>
                    <a:gd name="T9" fmla="*/ 17 h 40"/>
                    <a:gd name="T10" fmla="*/ 17 w 44"/>
                    <a:gd name="T11" fmla="*/ 27 h 40"/>
                    <a:gd name="T12" fmla="*/ 14 w 44"/>
                    <a:gd name="T13" fmla="*/ 35 h 40"/>
                    <a:gd name="T14" fmla="*/ 13 w 44"/>
                    <a:gd name="T15" fmla="*/ 21 h 40"/>
                    <a:gd name="T16" fmla="*/ 8 w 44"/>
                    <a:gd name="T17" fmla="*/ 23 h 40"/>
                    <a:gd name="T18" fmla="*/ 6 w 44"/>
                    <a:gd name="T19" fmla="*/ 22 h 40"/>
                    <a:gd name="T20" fmla="*/ 4 w 44"/>
                    <a:gd name="T21" fmla="*/ 25 h 40"/>
                    <a:gd name="T22" fmla="*/ 1 w 44"/>
                    <a:gd name="T23" fmla="*/ 23 h 40"/>
                    <a:gd name="T24" fmla="*/ 14 w 44"/>
                    <a:gd name="T25" fmla="*/ 13 h 40"/>
                    <a:gd name="T26" fmla="*/ 17 w 44"/>
                    <a:gd name="T27" fmla="*/ 11 h 40"/>
                    <a:gd name="T28" fmla="*/ 10 w 44"/>
                    <a:gd name="T29" fmla="*/ 17 h 40"/>
                    <a:gd name="T30" fmla="*/ 34 w 44"/>
                    <a:gd name="T31" fmla="*/ 18 h 40"/>
                    <a:gd name="T32" fmla="*/ 15 w 44"/>
                    <a:gd name="T33" fmla="*/ 34 h 40"/>
                    <a:gd name="T34" fmla="*/ 9 w 44"/>
                    <a:gd name="T35" fmla="*/ 35 h 40"/>
                    <a:gd name="T36" fmla="*/ 9 w 44"/>
                    <a:gd name="T37" fmla="*/ 28 h 40"/>
                    <a:gd name="T38" fmla="*/ 8 w 44"/>
                    <a:gd name="T39" fmla="*/ 24 h 40"/>
                    <a:gd name="T40" fmla="*/ 10 w 44"/>
                    <a:gd name="T41" fmla="*/ 17 h 40"/>
                    <a:gd name="T42" fmla="*/ 13 w 44"/>
                    <a:gd name="T43" fmla="*/ 24 h 40"/>
                    <a:gd name="T44" fmla="*/ 17 w 44"/>
                    <a:gd name="T45" fmla="*/ 25 h 40"/>
                    <a:gd name="T46" fmla="*/ 20 w 44"/>
                    <a:gd name="T47" fmla="*/ 18 h 40"/>
                    <a:gd name="T48" fmla="*/ 24 w 44"/>
                    <a:gd name="T49" fmla="*/ 23 h 40"/>
                    <a:gd name="T50" fmla="*/ 27 w 44"/>
                    <a:gd name="T51" fmla="*/ 20 h 40"/>
                    <a:gd name="T52" fmla="*/ 33 w 44"/>
                    <a:gd name="T53" fmla="*/ 17 h 40"/>
                    <a:gd name="T54" fmla="*/ 32 w 44"/>
                    <a:gd name="T55" fmla="*/ 13 h 40"/>
                    <a:gd name="T56" fmla="*/ 30 w 44"/>
                    <a:gd name="T57" fmla="*/ 11 h 40"/>
                    <a:gd name="T58" fmla="*/ 29 w 44"/>
                    <a:gd name="T59" fmla="*/ 18 h 40"/>
                    <a:gd name="T60" fmla="*/ 24 w 44"/>
                    <a:gd name="T61" fmla="*/ 23 h 40"/>
                    <a:gd name="T62" fmla="*/ 24 w 44"/>
                    <a:gd name="T63" fmla="*/ 12 h 40"/>
                    <a:gd name="T64" fmla="*/ 23 w 44"/>
                    <a:gd name="T65" fmla="*/ 14 h 40"/>
                    <a:gd name="T66" fmla="*/ 21 w 44"/>
                    <a:gd name="T67" fmla="*/ 25 h 40"/>
                    <a:gd name="T68" fmla="*/ 17 w 44"/>
                    <a:gd name="T69" fmla="*/ 25 h 40"/>
                    <a:gd name="T70" fmla="*/ 17 w 44"/>
                    <a:gd name="T71" fmla="*/ 14 h 40"/>
                    <a:gd name="T72" fmla="*/ 13 w 44"/>
                    <a:gd name="T73" fmla="*/ 15 h 40"/>
                    <a:gd name="T74" fmla="*/ 8 w 44"/>
                    <a:gd name="T75" fmla="*/ 22 h 40"/>
                    <a:gd name="T76" fmla="*/ 7 w 44"/>
                    <a:gd name="T77" fmla="*/ 27 h 40"/>
                    <a:gd name="T78" fmla="*/ 6 w 44"/>
                    <a:gd name="T79" fmla="*/ 30 h 40"/>
                    <a:gd name="T80" fmla="*/ 10 w 44"/>
                    <a:gd name="T81" fmla="*/ 34 h 40"/>
                    <a:gd name="T82" fmla="*/ 13 w 44"/>
                    <a:gd name="T83" fmla="*/ 39 h 40"/>
                    <a:gd name="T84" fmla="*/ 15 w 44"/>
                    <a:gd name="T85" fmla="*/ 38 h 40"/>
                    <a:gd name="T86" fmla="*/ 17 w 44"/>
                    <a:gd name="T87" fmla="*/ 35 h 40"/>
                    <a:gd name="T88" fmla="*/ 9 w 44"/>
                    <a:gd name="T89" fmla="*/ 16 h 40"/>
                    <a:gd name="T90" fmla="*/ 16 w 44"/>
                    <a:gd name="T91" fmla="*/ 10 h 40"/>
                    <a:gd name="T92" fmla="*/ 17 w 44"/>
                    <a:gd name="T93" fmla="*/ 12 h 40"/>
                    <a:gd name="T94" fmla="*/ 2 w 44"/>
                    <a:gd name="T95" fmla="*/ 24 h 40"/>
                    <a:gd name="T96" fmla="*/ 5 w 44"/>
                    <a:gd name="T97" fmla="*/ 23 h 40"/>
                    <a:gd name="T98" fmla="*/ 5 w 44"/>
                    <a:gd name="T99" fmla="*/ 27 h 40"/>
                    <a:gd name="T100" fmla="*/ 8 w 44"/>
                    <a:gd name="T101" fmla="*/ 34 h 40"/>
                    <a:gd name="T102" fmla="*/ 9 w 44"/>
                    <a:gd name="T103" fmla="*/ 27 h 40"/>
                    <a:gd name="T104" fmla="*/ 14 w 44"/>
                    <a:gd name="T105" fmla="*/ 24 h 40"/>
                    <a:gd name="T106" fmla="*/ 16 w 44"/>
                    <a:gd name="T107" fmla="*/ 23 h 40"/>
                    <a:gd name="T108" fmla="*/ 17 w 44"/>
                    <a:gd name="T109" fmla="*/ 32 h 40"/>
                    <a:gd name="T110" fmla="*/ 21 w 44"/>
                    <a:gd name="T111" fmla="*/ 24 h 40"/>
                    <a:gd name="T112" fmla="*/ 25 w 44"/>
                    <a:gd name="T113" fmla="*/ 15 h 40"/>
                    <a:gd name="T114" fmla="*/ 26 w 44"/>
                    <a:gd name="T115" fmla="*/ 21 h 40"/>
                    <a:gd name="T116" fmla="*/ 26 w 44"/>
                    <a:gd name="T117" fmla="*/ 25 h 40"/>
                    <a:gd name="T118" fmla="*/ 22 w 44"/>
                    <a:gd name="T119" fmla="*/ 29 h 40"/>
                    <a:gd name="T120" fmla="*/ 19 w 44"/>
                    <a:gd name="T121" fmla="*/ 29 h 40"/>
                    <a:gd name="T122" fmla="*/ 20 w 44"/>
                    <a:gd name="T123" fmla="*/ 22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44" h="40">
                      <a:moveTo>
                        <a:pt x="20" y="22"/>
                      </a:moveTo>
                      <a:cubicBezTo>
                        <a:pt x="20" y="24"/>
                        <a:pt x="20" y="27"/>
                        <a:pt x="19" y="29"/>
                      </a:cubicBezTo>
                      <a:cubicBezTo>
                        <a:pt x="19" y="30"/>
                        <a:pt x="20" y="30"/>
                        <a:pt x="20" y="29"/>
                      </a:cubicBezTo>
                      <a:cubicBezTo>
                        <a:pt x="23" y="23"/>
                        <a:pt x="21" y="28"/>
                        <a:pt x="20" y="30"/>
                      </a:cubicBezTo>
                      <a:cubicBezTo>
                        <a:pt x="20" y="31"/>
                        <a:pt x="21" y="31"/>
                        <a:pt x="21" y="30"/>
                      </a:cubicBezTo>
                      <a:cubicBezTo>
                        <a:pt x="23" y="28"/>
                        <a:pt x="24" y="27"/>
                        <a:pt x="26" y="25"/>
                      </a:cubicBezTo>
                      <a:cubicBezTo>
                        <a:pt x="27" y="24"/>
                        <a:pt x="26" y="23"/>
                        <a:pt x="25" y="24"/>
                      </a:cubicBezTo>
                      <a:cubicBezTo>
                        <a:pt x="24" y="25"/>
                        <a:pt x="23" y="26"/>
                        <a:pt x="21" y="27"/>
                      </a:cubicBezTo>
                      <a:cubicBezTo>
                        <a:pt x="22" y="28"/>
                        <a:pt x="22" y="28"/>
                        <a:pt x="22" y="28"/>
                      </a:cubicBezTo>
                      <a:cubicBezTo>
                        <a:pt x="25" y="25"/>
                        <a:pt x="28" y="22"/>
                        <a:pt x="30" y="18"/>
                      </a:cubicBezTo>
                      <a:cubicBezTo>
                        <a:pt x="30" y="18"/>
                        <a:pt x="29" y="18"/>
                        <a:pt x="29" y="18"/>
                      </a:cubicBezTo>
                      <a:cubicBezTo>
                        <a:pt x="26" y="18"/>
                        <a:pt x="24" y="20"/>
                        <a:pt x="26" y="16"/>
                      </a:cubicBezTo>
                      <a:cubicBezTo>
                        <a:pt x="26" y="15"/>
                        <a:pt x="25" y="15"/>
                        <a:pt x="25" y="15"/>
                      </a:cubicBezTo>
                      <a:cubicBezTo>
                        <a:pt x="24" y="16"/>
                        <a:pt x="24" y="18"/>
                        <a:pt x="23" y="19"/>
                      </a:cubicBezTo>
                      <a:cubicBezTo>
                        <a:pt x="21" y="23"/>
                        <a:pt x="20" y="20"/>
                        <a:pt x="19" y="17"/>
                      </a:cubicBezTo>
                      <a:cubicBezTo>
                        <a:pt x="19" y="17"/>
                        <a:pt x="18" y="17"/>
                        <a:pt x="18" y="17"/>
                      </a:cubicBezTo>
                      <a:cubicBezTo>
                        <a:pt x="17" y="21"/>
                        <a:pt x="17" y="25"/>
                        <a:pt x="16" y="29"/>
                      </a:cubicBezTo>
                      <a:cubicBezTo>
                        <a:pt x="17" y="30"/>
                        <a:pt x="17" y="29"/>
                        <a:pt x="17" y="27"/>
                      </a:cubicBezTo>
                      <a:cubicBezTo>
                        <a:pt x="17" y="25"/>
                        <a:pt x="17" y="23"/>
                        <a:pt x="17" y="21"/>
                      </a:cubicBezTo>
                      <a:cubicBezTo>
                        <a:pt x="17" y="20"/>
                        <a:pt x="15" y="20"/>
                        <a:pt x="15" y="21"/>
                      </a:cubicBezTo>
                      <a:cubicBezTo>
                        <a:pt x="14" y="25"/>
                        <a:pt x="14" y="30"/>
                        <a:pt x="14" y="35"/>
                      </a:cubicBezTo>
                      <a:cubicBezTo>
                        <a:pt x="14" y="36"/>
                        <a:pt x="15" y="36"/>
                        <a:pt x="15" y="35"/>
                      </a:cubicBezTo>
                      <a:cubicBezTo>
                        <a:pt x="16" y="30"/>
                        <a:pt x="15" y="26"/>
                        <a:pt x="14" y="21"/>
                      </a:cubicBezTo>
                      <a:cubicBezTo>
                        <a:pt x="14" y="20"/>
                        <a:pt x="13" y="20"/>
                        <a:pt x="13" y="21"/>
                      </a:cubicBezTo>
                      <a:cubicBezTo>
                        <a:pt x="12" y="24"/>
                        <a:pt x="11" y="29"/>
                        <a:pt x="12" y="32"/>
                      </a:cubicBezTo>
                      <a:cubicBezTo>
                        <a:pt x="11" y="29"/>
                        <a:pt x="11" y="25"/>
                        <a:pt x="10" y="22"/>
                      </a:cubicBezTo>
                      <a:cubicBezTo>
                        <a:pt x="10" y="22"/>
                        <a:pt x="8" y="22"/>
                        <a:pt x="8" y="23"/>
                      </a:cubicBezTo>
                      <a:cubicBezTo>
                        <a:pt x="8" y="25"/>
                        <a:pt x="8" y="27"/>
                        <a:pt x="8" y="29"/>
                      </a:cubicBezTo>
                      <a:cubicBezTo>
                        <a:pt x="8" y="32"/>
                        <a:pt x="9" y="33"/>
                        <a:pt x="8" y="30"/>
                      </a:cubicBezTo>
                      <a:cubicBezTo>
                        <a:pt x="8" y="27"/>
                        <a:pt x="6" y="25"/>
                        <a:pt x="6" y="22"/>
                      </a:cubicBezTo>
                      <a:cubicBezTo>
                        <a:pt x="6" y="21"/>
                        <a:pt x="5" y="21"/>
                        <a:pt x="4" y="21"/>
                      </a:cubicBezTo>
                      <a:cubicBezTo>
                        <a:pt x="4" y="23"/>
                        <a:pt x="4" y="24"/>
                        <a:pt x="4" y="25"/>
                      </a:cubicBezTo>
                      <a:cubicBezTo>
                        <a:pt x="5" y="25"/>
                        <a:pt x="5" y="25"/>
                        <a:pt x="4" y="25"/>
                      </a:cubicBezTo>
                      <a:cubicBezTo>
                        <a:pt x="5" y="30"/>
                        <a:pt x="4" y="22"/>
                        <a:pt x="4" y="21"/>
                      </a:cubicBezTo>
                      <a:cubicBezTo>
                        <a:pt x="4" y="21"/>
                        <a:pt x="3" y="21"/>
                        <a:pt x="3" y="21"/>
                      </a:cubicBezTo>
                      <a:cubicBezTo>
                        <a:pt x="2" y="21"/>
                        <a:pt x="1" y="22"/>
                        <a:pt x="1" y="23"/>
                      </a:cubicBezTo>
                      <a:cubicBezTo>
                        <a:pt x="0" y="23"/>
                        <a:pt x="1" y="24"/>
                        <a:pt x="2" y="24"/>
                      </a:cubicBezTo>
                      <a:cubicBezTo>
                        <a:pt x="5" y="20"/>
                        <a:pt x="9" y="18"/>
                        <a:pt x="13" y="15"/>
                      </a:cubicBezTo>
                      <a:cubicBezTo>
                        <a:pt x="15" y="15"/>
                        <a:pt x="15" y="14"/>
                        <a:pt x="14" y="13"/>
                      </a:cubicBezTo>
                      <a:cubicBezTo>
                        <a:pt x="12" y="15"/>
                        <a:pt x="10" y="16"/>
                        <a:pt x="8" y="18"/>
                      </a:cubicBezTo>
                      <a:cubicBezTo>
                        <a:pt x="8" y="18"/>
                        <a:pt x="9" y="19"/>
                        <a:pt x="9" y="19"/>
                      </a:cubicBezTo>
                      <a:cubicBezTo>
                        <a:pt x="11" y="16"/>
                        <a:pt x="14" y="13"/>
                        <a:pt x="17" y="11"/>
                      </a:cubicBezTo>
                      <a:cubicBezTo>
                        <a:pt x="16" y="10"/>
                        <a:pt x="16" y="10"/>
                        <a:pt x="16" y="10"/>
                      </a:cubicBezTo>
                      <a:cubicBezTo>
                        <a:pt x="14" y="12"/>
                        <a:pt x="12" y="14"/>
                        <a:pt x="9" y="16"/>
                      </a:cubicBezTo>
                      <a:cubicBezTo>
                        <a:pt x="10" y="16"/>
                        <a:pt x="10" y="17"/>
                        <a:pt x="10" y="17"/>
                      </a:cubicBezTo>
                      <a:cubicBezTo>
                        <a:pt x="14" y="15"/>
                        <a:pt x="18" y="12"/>
                        <a:pt x="22" y="10"/>
                      </a:cubicBezTo>
                      <a:cubicBezTo>
                        <a:pt x="24" y="9"/>
                        <a:pt x="27" y="8"/>
                        <a:pt x="30" y="8"/>
                      </a:cubicBezTo>
                      <a:cubicBezTo>
                        <a:pt x="37" y="7"/>
                        <a:pt x="37" y="14"/>
                        <a:pt x="34" y="18"/>
                      </a:cubicBezTo>
                      <a:cubicBezTo>
                        <a:pt x="32" y="22"/>
                        <a:pt x="25" y="24"/>
                        <a:pt x="21" y="27"/>
                      </a:cubicBezTo>
                      <a:cubicBezTo>
                        <a:pt x="20" y="27"/>
                        <a:pt x="16" y="33"/>
                        <a:pt x="16" y="33"/>
                      </a:cubicBezTo>
                      <a:cubicBezTo>
                        <a:pt x="16" y="33"/>
                        <a:pt x="16" y="33"/>
                        <a:pt x="15" y="34"/>
                      </a:cubicBezTo>
                      <a:cubicBezTo>
                        <a:pt x="15" y="34"/>
                        <a:pt x="15" y="38"/>
                        <a:pt x="14" y="36"/>
                      </a:cubicBezTo>
                      <a:cubicBezTo>
                        <a:pt x="14" y="36"/>
                        <a:pt x="13" y="37"/>
                        <a:pt x="13" y="37"/>
                      </a:cubicBezTo>
                      <a:cubicBezTo>
                        <a:pt x="13" y="39"/>
                        <a:pt x="9" y="34"/>
                        <a:pt x="9" y="35"/>
                      </a:cubicBezTo>
                      <a:cubicBezTo>
                        <a:pt x="5" y="32"/>
                        <a:pt x="10" y="36"/>
                        <a:pt x="11" y="37"/>
                      </a:cubicBezTo>
                      <a:cubicBezTo>
                        <a:pt x="12" y="37"/>
                        <a:pt x="12" y="36"/>
                        <a:pt x="12" y="36"/>
                      </a:cubicBezTo>
                      <a:cubicBezTo>
                        <a:pt x="10" y="33"/>
                        <a:pt x="7" y="32"/>
                        <a:pt x="9" y="28"/>
                      </a:cubicBezTo>
                      <a:cubicBezTo>
                        <a:pt x="11" y="26"/>
                        <a:pt x="11" y="22"/>
                        <a:pt x="11" y="19"/>
                      </a:cubicBezTo>
                      <a:cubicBezTo>
                        <a:pt x="11" y="19"/>
                        <a:pt x="9" y="18"/>
                        <a:pt x="9" y="19"/>
                      </a:cubicBezTo>
                      <a:cubicBezTo>
                        <a:pt x="9" y="21"/>
                        <a:pt x="8" y="22"/>
                        <a:pt x="8" y="24"/>
                      </a:cubicBezTo>
                      <a:cubicBezTo>
                        <a:pt x="8" y="21"/>
                        <a:pt x="11" y="18"/>
                        <a:pt x="12" y="16"/>
                      </a:cubicBezTo>
                      <a:cubicBezTo>
                        <a:pt x="12" y="16"/>
                        <a:pt x="11" y="15"/>
                        <a:pt x="11" y="15"/>
                      </a:cubicBezTo>
                      <a:cubicBezTo>
                        <a:pt x="10" y="16"/>
                        <a:pt x="10" y="17"/>
                        <a:pt x="10" y="17"/>
                      </a:cubicBezTo>
                      <a:cubicBezTo>
                        <a:pt x="8" y="20"/>
                        <a:pt x="8" y="20"/>
                        <a:pt x="10" y="19"/>
                      </a:cubicBezTo>
                      <a:cubicBezTo>
                        <a:pt x="11" y="19"/>
                        <a:pt x="12" y="20"/>
                        <a:pt x="13" y="20"/>
                      </a:cubicBezTo>
                      <a:cubicBezTo>
                        <a:pt x="13" y="21"/>
                        <a:pt x="13" y="23"/>
                        <a:pt x="13" y="24"/>
                      </a:cubicBezTo>
                      <a:cubicBezTo>
                        <a:pt x="13" y="25"/>
                        <a:pt x="14" y="25"/>
                        <a:pt x="14" y="25"/>
                      </a:cubicBezTo>
                      <a:cubicBezTo>
                        <a:pt x="15" y="23"/>
                        <a:pt x="15" y="22"/>
                        <a:pt x="16" y="20"/>
                      </a:cubicBezTo>
                      <a:cubicBezTo>
                        <a:pt x="18" y="15"/>
                        <a:pt x="17" y="23"/>
                        <a:pt x="17" y="25"/>
                      </a:cubicBezTo>
                      <a:cubicBezTo>
                        <a:pt x="17" y="25"/>
                        <a:pt x="17" y="25"/>
                        <a:pt x="18" y="25"/>
                      </a:cubicBezTo>
                      <a:cubicBezTo>
                        <a:pt x="18" y="22"/>
                        <a:pt x="19" y="19"/>
                        <a:pt x="20" y="16"/>
                      </a:cubicBezTo>
                      <a:cubicBezTo>
                        <a:pt x="19" y="15"/>
                        <a:pt x="19" y="16"/>
                        <a:pt x="20" y="18"/>
                      </a:cubicBezTo>
                      <a:cubicBezTo>
                        <a:pt x="19" y="20"/>
                        <a:pt x="20" y="21"/>
                        <a:pt x="22" y="20"/>
                      </a:cubicBezTo>
                      <a:cubicBezTo>
                        <a:pt x="23" y="11"/>
                        <a:pt x="20" y="30"/>
                        <a:pt x="23" y="18"/>
                      </a:cubicBezTo>
                      <a:cubicBezTo>
                        <a:pt x="25" y="9"/>
                        <a:pt x="24" y="20"/>
                        <a:pt x="24" y="23"/>
                      </a:cubicBezTo>
                      <a:cubicBezTo>
                        <a:pt x="24" y="23"/>
                        <a:pt x="25" y="23"/>
                        <a:pt x="25" y="23"/>
                      </a:cubicBezTo>
                      <a:cubicBezTo>
                        <a:pt x="26" y="20"/>
                        <a:pt x="26" y="17"/>
                        <a:pt x="26" y="14"/>
                      </a:cubicBezTo>
                      <a:cubicBezTo>
                        <a:pt x="27" y="8"/>
                        <a:pt x="27" y="19"/>
                        <a:pt x="27" y="20"/>
                      </a:cubicBezTo>
                      <a:cubicBezTo>
                        <a:pt x="27" y="21"/>
                        <a:pt x="29" y="21"/>
                        <a:pt x="29" y="20"/>
                      </a:cubicBezTo>
                      <a:cubicBezTo>
                        <a:pt x="29" y="18"/>
                        <a:pt x="31" y="8"/>
                        <a:pt x="31" y="17"/>
                      </a:cubicBezTo>
                      <a:cubicBezTo>
                        <a:pt x="31" y="18"/>
                        <a:pt x="33" y="18"/>
                        <a:pt x="33" y="17"/>
                      </a:cubicBezTo>
                      <a:cubicBezTo>
                        <a:pt x="33" y="15"/>
                        <a:pt x="33" y="14"/>
                        <a:pt x="35" y="13"/>
                      </a:cubicBezTo>
                      <a:cubicBezTo>
                        <a:pt x="36" y="12"/>
                        <a:pt x="35" y="11"/>
                        <a:pt x="34" y="11"/>
                      </a:cubicBezTo>
                      <a:cubicBezTo>
                        <a:pt x="33" y="12"/>
                        <a:pt x="33" y="12"/>
                        <a:pt x="32" y="13"/>
                      </a:cubicBezTo>
                      <a:cubicBezTo>
                        <a:pt x="30" y="16"/>
                        <a:pt x="33" y="14"/>
                        <a:pt x="33" y="15"/>
                      </a:cubicBezTo>
                      <a:cubicBezTo>
                        <a:pt x="33" y="14"/>
                        <a:pt x="32" y="12"/>
                        <a:pt x="31" y="11"/>
                      </a:cubicBezTo>
                      <a:cubicBezTo>
                        <a:pt x="31" y="11"/>
                        <a:pt x="30" y="11"/>
                        <a:pt x="30" y="11"/>
                      </a:cubicBezTo>
                      <a:cubicBezTo>
                        <a:pt x="30" y="12"/>
                        <a:pt x="29" y="13"/>
                        <a:pt x="29" y="13"/>
                      </a:cubicBezTo>
                      <a:cubicBezTo>
                        <a:pt x="29" y="14"/>
                        <a:pt x="29" y="15"/>
                        <a:pt x="28" y="15"/>
                      </a:cubicBezTo>
                      <a:cubicBezTo>
                        <a:pt x="27" y="17"/>
                        <a:pt x="27" y="18"/>
                        <a:pt x="29" y="18"/>
                      </a:cubicBezTo>
                      <a:cubicBezTo>
                        <a:pt x="29" y="14"/>
                        <a:pt x="29" y="11"/>
                        <a:pt x="28" y="8"/>
                      </a:cubicBezTo>
                      <a:cubicBezTo>
                        <a:pt x="28" y="7"/>
                        <a:pt x="27" y="7"/>
                        <a:pt x="27" y="8"/>
                      </a:cubicBezTo>
                      <a:cubicBezTo>
                        <a:pt x="24" y="12"/>
                        <a:pt x="24" y="18"/>
                        <a:pt x="24" y="23"/>
                      </a:cubicBezTo>
                      <a:cubicBezTo>
                        <a:pt x="24" y="24"/>
                        <a:pt x="25" y="24"/>
                        <a:pt x="25" y="23"/>
                      </a:cubicBezTo>
                      <a:cubicBezTo>
                        <a:pt x="26" y="19"/>
                        <a:pt x="26" y="16"/>
                        <a:pt x="26" y="12"/>
                      </a:cubicBezTo>
                      <a:cubicBezTo>
                        <a:pt x="25" y="11"/>
                        <a:pt x="25" y="11"/>
                        <a:pt x="24" y="12"/>
                      </a:cubicBezTo>
                      <a:cubicBezTo>
                        <a:pt x="22" y="15"/>
                        <a:pt x="21" y="19"/>
                        <a:pt x="21" y="24"/>
                      </a:cubicBezTo>
                      <a:cubicBezTo>
                        <a:pt x="21" y="24"/>
                        <a:pt x="22" y="25"/>
                        <a:pt x="23" y="24"/>
                      </a:cubicBezTo>
                      <a:cubicBezTo>
                        <a:pt x="23" y="20"/>
                        <a:pt x="23" y="18"/>
                        <a:pt x="23" y="14"/>
                      </a:cubicBezTo>
                      <a:cubicBezTo>
                        <a:pt x="23" y="14"/>
                        <a:pt x="21" y="14"/>
                        <a:pt x="21" y="14"/>
                      </a:cubicBezTo>
                      <a:cubicBezTo>
                        <a:pt x="20" y="18"/>
                        <a:pt x="20" y="21"/>
                        <a:pt x="19" y="25"/>
                      </a:cubicBezTo>
                      <a:cubicBezTo>
                        <a:pt x="19" y="26"/>
                        <a:pt x="21" y="26"/>
                        <a:pt x="21" y="25"/>
                      </a:cubicBezTo>
                      <a:cubicBezTo>
                        <a:pt x="22" y="21"/>
                        <a:pt x="22" y="17"/>
                        <a:pt x="21" y="13"/>
                      </a:cubicBezTo>
                      <a:cubicBezTo>
                        <a:pt x="21" y="12"/>
                        <a:pt x="20" y="12"/>
                        <a:pt x="20" y="13"/>
                      </a:cubicBezTo>
                      <a:cubicBezTo>
                        <a:pt x="19" y="17"/>
                        <a:pt x="17" y="21"/>
                        <a:pt x="17" y="25"/>
                      </a:cubicBezTo>
                      <a:cubicBezTo>
                        <a:pt x="16" y="26"/>
                        <a:pt x="18" y="26"/>
                        <a:pt x="18" y="25"/>
                      </a:cubicBezTo>
                      <a:cubicBezTo>
                        <a:pt x="19" y="21"/>
                        <a:pt x="19" y="18"/>
                        <a:pt x="19" y="14"/>
                      </a:cubicBezTo>
                      <a:cubicBezTo>
                        <a:pt x="18" y="13"/>
                        <a:pt x="17" y="13"/>
                        <a:pt x="17" y="14"/>
                      </a:cubicBezTo>
                      <a:cubicBezTo>
                        <a:pt x="16" y="16"/>
                        <a:pt x="15" y="18"/>
                        <a:pt x="14" y="20"/>
                      </a:cubicBezTo>
                      <a:cubicBezTo>
                        <a:pt x="14" y="23"/>
                        <a:pt x="14" y="23"/>
                        <a:pt x="14" y="20"/>
                      </a:cubicBezTo>
                      <a:cubicBezTo>
                        <a:pt x="14" y="18"/>
                        <a:pt x="14" y="17"/>
                        <a:pt x="13" y="15"/>
                      </a:cubicBezTo>
                      <a:cubicBezTo>
                        <a:pt x="13" y="15"/>
                        <a:pt x="13" y="14"/>
                        <a:pt x="12" y="15"/>
                      </a:cubicBezTo>
                      <a:cubicBezTo>
                        <a:pt x="10" y="17"/>
                        <a:pt x="8" y="19"/>
                        <a:pt x="7" y="22"/>
                      </a:cubicBezTo>
                      <a:cubicBezTo>
                        <a:pt x="7" y="23"/>
                        <a:pt x="8" y="23"/>
                        <a:pt x="8" y="22"/>
                      </a:cubicBezTo>
                      <a:cubicBezTo>
                        <a:pt x="10" y="20"/>
                        <a:pt x="11" y="18"/>
                        <a:pt x="12" y="16"/>
                      </a:cubicBezTo>
                      <a:cubicBezTo>
                        <a:pt x="12" y="15"/>
                        <a:pt x="11" y="14"/>
                        <a:pt x="11" y="15"/>
                      </a:cubicBezTo>
                      <a:cubicBezTo>
                        <a:pt x="9" y="19"/>
                        <a:pt x="7" y="22"/>
                        <a:pt x="7" y="27"/>
                      </a:cubicBezTo>
                      <a:cubicBezTo>
                        <a:pt x="7" y="27"/>
                        <a:pt x="8" y="28"/>
                        <a:pt x="9" y="27"/>
                      </a:cubicBezTo>
                      <a:cubicBezTo>
                        <a:pt x="9" y="25"/>
                        <a:pt x="9" y="23"/>
                        <a:pt x="9" y="21"/>
                      </a:cubicBezTo>
                      <a:cubicBezTo>
                        <a:pt x="9" y="24"/>
                        <a:pt x="9" y="28"/>
                        <a:pt x="6" y="30"/>
                      </a:cubicBezTo>
                      <a:cubicBezTo>
                        <a:pt x="6" y="30"/>
                        <a:pt x="6" y="31"/>
                        <a:pt x="6" y="31"/>
                      </a:cubicBezTo>
                      <a:cubicBezTo>
                        <a:pt x="7" y="32"/>
                        <a:pt x="8" y="33"/>
                        <a:pt x="9" y="34"/>
                      </a:cubicBezTo>
                      <a:cubicBezTo>
                        <a:pt x="9" y="34"/>
                        <a:pt x="10" y="34"/>
                        <a:pt x="10" y="34"/>
                      </a:cubicBezTo>
                      <a:cubicBezTo>
                        <a:pt x="9" y="34"/>
                        <a:pt x="8" y="33"/>
                        <a:pt x="7" y="32"/>
                      </a:cubicBezTo>
                      <a:cubicBezTo>
                        <a:pt x="6" y="31"/>
                        <a:pt x="5" y="33"/>
                        <a:pt x="6" y="33"/>
                      </a:cubicBezTo>
                      <a:cubicBezTo>
                        <a:pt x="8" y="36"/>
                        <a:pt x="10" y="38"/>
                        <a:pt x="13" y="39"/>
                      </a:cubicBezTo>
                      <a:cubicBezTo>
                        <a:pt x="13" y="40"/>
                        <a:pt x="14" y="39"/>
                        <a:pt x="14" y="39"/>
                      </a:cubicBezTo>
                      <a:cubicBezTo>
                        <a:pt x="14" y="39"/>
                        <a:pt x="14" y="39"/>
                        <a:pt x="14" y="39"/>
                      </a:cubicBezTo>
                      <a:cubicBezTo>
                        <a:pt x="15" y="39"/>
                        <a:pt x="15" y="38"/>
                        <a:pt x="15" y="38"/>
                      </a:cubicBezTo>
                      <a:cubicBezTo>
                        <a:pt x="14" y="37"/>
                        <a:pt x="13" y="38"/>
                        <a:pt x="15" y="39"/>
                      </a:cubicBezTo>
                      <a:cubicBezTo>
                        <a:pt x="15" y="40"/>
                        <a:pt x="16" y="39"/>
                        <a:pt x="16" y="39"/>
                      </a:cubicBezTo>
                      <a:cubicBezTo>
                        <a:pt x="16" y="37"/>
                        <a:pt x="16" y="36"/>
                        <a:pt x="17" y="35"/>
                      </a:cubicBezTo>
                      <a:cubicBezTo>
                        <a:pt x="18" y="35"/>
                        <a:pt x="18" y="35"/>
                        <a:pt x="18" y="34"/>
                      </a:cubicBezTo>
                      <a:cubicBezTo>
                        <a:pt x="19" y="24"/>
                        <a:pt x="44" y="23"/>
                        <a:pt x="37" y="10"/>
                      </a:cubicBezTo>
                      <a:cubicBezTo>
                        <a:pt x="32" y="0"/>
                        <a:pt x="15" y="12"/>
                        <a:pt x="9" y="16"/>
                      </a:cubicBezTo>
                      <a:cubicBezTo>
                        <a:pt x="9" y="17"/>
                        <a:pt x="9" y="18"/>
                        <a:pt x="10" y="17"/>
                      </a:cubicBezTo>
                      <a:cubicBezTo>
                        <a:pt x="13" y="15"/>
                        <a:pt x="15" y="13"/>
                        <a:pt x="17" y="11"/>
                      </a:cubicBezTo>
                      <a:cubicBezTo>
                        <a:pt x="17" y="10"/>
                        <a:pt x="16" y="9"/>
                        <a:pt x="16" y="10"/>
                      </a:cubicBezTo>
                      <a:cubicBezTo>
                        <a:pt x="13" y="12"/>
                        <a:pt x="10" y="15"/>
                        <a:pt x="8" y="18"/>
                      </a:cubicBezTo>
                      <a:cubicBezTo>
                        <a:pt x="7" y="19"/>
                        <a:pt x="8" y="20"/>
                        <a:pt x="9" y="19"/>
                      </a:cubicBezTo>
                      <a:cubicBezTo>
                        <a:pt x="12" y="17"/>
                        <a:pt x="14" y="15"/>
                        <a:pt x="17" y="12"/>
                      </a:cubicBezTo>
                      <a:cubicBezTo>
                        <a:pt x="18" y="12"/>
                        <a:pt x="17" y="11"/>
                        <a:pt x="16" y="11"/>
                      </a:cubicBezTo>
                      <a:cubicBezTo>
                        <a:pt x="11" y="15"/>
                        <a:pt x="5" y="18"/>
                        <a:pt x="1" y="23"/>
                      </a:cubicBezTo>
                      <a:cubicBezTo>
                        <a:pt x="1" y="23"/>
                        <a:pt x="1" y="23"/>
                        <a:pt x="2" y="24"/>
                      </a:cubicBezTo>
                      <a:cubicBezTo>
                        <a:pt x="3" y="22"/>
                        <a:pt x="4" y="27"/>
                        <a:pt x="5" y="29"/>
                      </a:cubicBezTo>
                      <a:cubicBezTo>
                        <a:pt x="5" y="30"/>
                        <a:pt x="6" y="29"/>
                        <a:pt x="6" y="29"/>
                      </a:cubicBezTo>
                      <a:cubicBezTo>
                        <a:pt x="5" y="27"/>
                        <a:pt x="5" y="25"/>
                        <a:pt x="5" y="23"/>
                      </a:cubicBezTo>
                      <a:cubicBezTo>
                        <a:pt x="4" y="22"/>
                        <a:pt x="3" y="22"/>
                        <a:pt x="3" y="23"/>
                      </a:cubicBezTo>
                      <a:cubicBezTo>
                        <a:pt x="3" y="24"/>
                        <a:pt x="3" y="25"/>
                        <a:pt x="3" y="27"/>
                      </a:cubicBezTo>
                      <a:cubicBezTo>
                        <a:pt x="3" y="27"/>
                        <a:pt x="4" y="28"/>
                        <a:pt x="5" y="27"/>
                      </a:cubicBezTo>
                      <a:cubicBezTo>
                        <a:pt x="5" y="26"/>
                        <a:pt x="5" y="25"/>
                        <a:pt x="6" y="24"/>
                      </a:cubicBezTo>
                      <a:cubicBezTo>
                        <a:pt x="5" y="24"/>
                        <a:pt x="4" y="22"/>
                        <a:pt x="5" y="26"/>
                      </a:cubicBezTo>
                      <a:cubicBezTo>
                        <a:pt x="5" y="28"/>
                        <a:pt x="7" y="31"/>
                        <a:pt x="8" y="34"/>
                      </a:cubicBezTo>
                      <a:cubicBezTo>
                        <a:pt x="8" y="35"/>
                        <a:pt x="10" y="34"/>
                        <a:pt x="10" y="34"/>
                      </a:cubicBezTo>
                      <a:cubicBezTo>
                        <a:pt x="10" y="31"/>
                        <a:pt x="10" y="28"/>
                        <a:pt x="10" y="25"/>
                      </a:cubicBezTo>
                      <a:cubicBezTo>
                        <a:pt x="8" y="25"/>
                        <a:pt x="8" y="26"/>
                        <a:pt x="9" y="27"/>
                      </a:cubicBezTo>
                      <a:cubicBezTo>
                        <a:pt x="10" y="30"/>
                        <a:pt x="10" y="32"/>
                        <a:pt x="11" y="34"/>
                      </a:cubicBezTo>
                      <a:cubicBezTo>
                        <a:pt x="11" y="35"/>
                        <a:pt x="12" y="35"/>
                        <a:pt x="12" y="34"/>
                      </a:cubicBezTo>
                      <a:cubicBezTo>
                        <a:pt x="13" y="31"/>
                        <a:pt x="14" y="27"/>
                        <a:pt x="14" y="24"/>
                      </a:cubicBezTo>
                      <a:cubicBezTo>
                        <a:pt x="14" y="26"/>
                        <a:pt x="14" y="32"/>
                        <a:pt x="14" y="35"/>
                      </a:cubicBezTo>
                      <a:cubicBezTo>
                        <a:pt x="15" y="35"/>
                        <a:pt x="15" y="35"/>
                        <a:pt x="15" y="35"/>
                      </a:cubicBezTo>
                      <a:cubicBezTo>
                        <a:pt x="15" y="31"/>
                        <a:pt x="16" y="27"/>
                        <a:pt x="16" y="23"/>
                      </a:cubicBezTo>
                      <a:cubicBezTo>
                        <a:pt x="15" y="22"/>
                        <a:pt x="15" y="23"/>
                        <a:pt x="15" y="25"/>
                      </a:cubicBezTo>
                      <a:cubicBezTo>
                        <a:pt x="15" y="27"/>
                        <a:pt x="15" y="29"/>
                        <a:pt x="15" y="32"/>
                      </a:cubicBezTo>
                      <a:cubicBezTo>
                        <a:pt x="15" y="32"/>
                        <a:pt x="16" y="33"/>
                        <a:pt x="17" y="32"/>
                      </a:cubicBezTo>
                      <a:cubicBezTo>
                        <a:pt x="18" y="28"/>
                        <a:pt x="18" y="24"/>
                        <a:pt x="19" y="20"/>
                      </a:cubicBezTo>
                      <a:cubicBezTo>
                        <a:pt x="19" y="19"/>
                        <a:pt x="17" y="19"/>
                        <a:pt x="19" y="21"/>
                      </a:cubicBezTo>
                      <a:cubicBezTo>
                        <a:pt x="20" y="23"/>
                        <a:pt x="19" y="23"/>
                        <a:pt x="21" y="24"/>
                      </a:cubicBezTo>
                      <a:cubicBezTo>
                        <a:pt x="21" y="25"/>
                        <a:pt x="22" y="24"/>
                        <a:pt x="22" y="24"/>
                      </a:cubicBezTo>
                      <a:cubicBezTo>
                        <a:pt x="23" y="21"/>
                        <a:pt x="25" y="19"/>
                        <a:pt x="26" y="16"/>
                      </a:cubicBezTo>
                      <a:cubicBezTo>
                        <a:pt x="26" y="15"/>
                        <a:pt x="25" y="14"/>
                        <a:pt x="25" y="15"/>
                      </a:cubicBezTo>
                      <a:cubicBezTo>
                        <a:pt x="24" y="16"/>
                        <a:pt x="24" y="18"/>
                        <a:pt x="23" y="19"/>
                      </a:cubicBezTo>
                      <a:cubicBezTo>
                        <a:pt x="23" y="20"/>
                        <a:pt x="23" y="20"/>
                        <a:pt x="24" y="20"/>
                      </a:cubicBezTo>
                      <a:cubicBezTo>
                        <a:pt x="26" y="20"/>
                        <a:pt x="29" y="18"/>
                        <a:pt x="26" y="21"/>
                      </a:cubicBezTo>
                      <a:cubicBezTo>
                        <a:pt x="25" y="24"/>
                        <a:pt x="23" y="25"/>
                        <a:pt x="21" y="27"/>
                      </a:cubicBezTo>
                      <a:cubicBezTo>
                        <a:pt x="21" y="28"/>
                        <a:pt x="22" y="29"/>
                        <a:pt x="22" y="28"/>
                      </a:cubicBezTo>
                      <a:cubicBezTo>
                        <a:pt x="24" y="27"/>
                        <a:pt x="25" y="26"/>
                        <a:pt x="26" y="25"/>
                      </a:cubicBezTo>
                      <a:cubicBezTo>
                        <a:pt x="26" y="25"/>
                        <a:pt x="25" y="24"/>
                        <a:pt x="25" y="24"/>
                      </a:cubicBezTo>
                      <a:cubicBezTo>
                        <a:pt x="24" y="25"/>
                        <a:pt x="22" y="26"/>
                        <a:pt x="21" y="28"/>
                      </a:cubicBezTo>
                      <a:cubicBezTo>
                        <a:pt x="22" y="28"/>
                        <a:pt x="22" y="28"/>
                        <a:pt x="22" y="29"/>
                      </a:cubicBezTo>
                      <a:cubicBezTo>
                        <a:pt x="22" y="27"/>
                        <a:pt x="23" y="26"/>
                        <a:pt x="23" y="25"/>
                      </a:cubicBezTo>
                      <a:cubicBezTo>
                        <a:pt x="23" y="24"/>
                        <a:pt x="22" y="24"/>
                        <a:pt x="22" y="24"/>
                      </a:cubicBezTo>
                      <a:cubicBezTo>
                        <a:pt x="21" y="26"/>
                        <a:pt x="20" y="27"/>
                        <a:pt x="19" y="29"/>
                      </a:cubicBezTo>
                      <a:cubicBezTo>
                        <a:pt x="20" y="29"/>
                        <a:pt x="20" y="29"/>
                        <a:pt x="20" y="29"/>
                      </a:cubicBezTo>
                      <a:cubicBezTo>
                        <a:pt x="21" y="27"/>
                        <a:pt x="22" y="25"/>
                        <a:pt x="21" y="22"/>
                      </a:cubicBezTo>
                      <a:cubicBezTo>
                        <a:pt x="21" y="21"/>
                        <a:pt x="20" y="21"/>
                        <a:pt x="20" y="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4" name="Freeform 151"/>
                <p:cNvSpPr>
                  <a:spLocks/>
                </p:cNvSpPr>
                <p:nvPr/>
              </p:nvSpPr>
              <p:spPr bwMode="auto">
                <a:xfrm>
                  <a:off x="889000" y="2473326"/>
                  <a:ext cx="82550" cy="85725"/>
                </a:xfrm>
                <a:custGeom>
                  <a:avLst/>
                  <a:gdLst>
                    <a:gd name="T0" fmla="*/ 52 w 79"/>
                    <a:gd name="T1" fmla="*/ 6 h 81"/>
                    <a:gd name="T2" fmla="*/ 6 w 79"/>
                    <a:gd name="T3" fmla="*/ 36 h 81"/>
                    <a:gd name="T4" fmla="*/ 34 w 79"/>
                    <a:gd name="T5" fmla="*/ 78 h 81"/>
                    <a:gd name="T6" fmla="*/ 77 w 79"/>
                    <a:gd name="T7" fmla="*/ 45 h 81"/>
                    <a:gd name="T8" fmla="*/ 44 w 79"/>
                    <a:gd name="T9" fmla="*/ 4 h 81"/>
                    <a:gd name="T10" fmla="*/ 44 w 79"/>
                    <a:gd name="T11" fmla="*/ 6 h 81"/>
                    <a:gd name="T12" fmla="*/ 76 w 79"/>
                    <a:gd name="T13" fmla="*/ 42 h 81"/>
                    <a:gd name="T14" fmla="*/ 36 w 79"/>
                    <a:gd name="T15" fmla="*/ 77 h 81"/>
                    <a:gd name="T16" fmla="*/ 7 w 79"/>
                    <a:gd name="T17" fmla="*/ 36 h 81"/>
                    <a:gd name="T18" fmla="*/ 52 w 79"/>
                    <a:gd name="T19" fmla="*/ 7 h 81"/>
                    <a:gd name="T20" fmla="*/ 52 w 79"/>
                    <a:gd name="T21" fmla="*/ 6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79" h="81">
                      <a:moveTo>
                        <a:pt x="52" y="6"/>
                      </a:moveTo>
                      <a:cubicBezTo>
                        <a:pt x="30" y="0"/>
                        <a:pt x="12" y="16"/>
                        <a:pt x="6" y="36"/>
                      </a:cubicBezTo>
                      <a:cubicBezTo>
                        <a:pt x="0" y="54"/>
                        <a:pt x="14" y="76"/>
                        <a:pt x="34" y="78"/>
                      </a:cubicBezTo>
                      <a:cubicBezTo>
                        <a:pt x="55" y="81"/>
                        <a:pt x="75" y="66"/>
                        <a:pt x="77" y="45"/>
                      </a:cubicBezTo>
                      <a:cubicBezTo>
                        <a:pt x="79" y="26"/>
                        <a:pt x="64" y="6"/>
                        <a:pt x="44" y="4"/>
                      </a:cubicBezTo>
                      <a:cubicBezTo>
                        <a:pt x="43" y="4"/>
                        <a:pt x="43" y="5"/>
                        <a:pt x="44" y="6"/>
                      </a:cubicBezTo>
                      <a:cubicBezTo>
                        <a:pt x="62" y="7"/>
                        <a:pt x="76" y="26"/>
                        <a:pt x="76" y="42"/>
                      </a:cubicBezTo>
                      <a:cubicBezTo>
                        <a:pt x="75" y="63"/>
                        <a:pt x="57" y="78"/>
                        <a:pt x="36" y="77"/>
                      </a:cubicBezTo>
                      <a:cubicBezTo>
                        <a:pt x="16" y="76"/>
                        <a:pt x="3" y="54"/>
                        <a:pt x="7" y="36"/>
                      </a:cubicBezTo>
                      <a:cubicBezTo>
                        <a:pt x="11" y="17"/>
                        <a:pt x="32" y="2"/>
                        <a:pt x="52" y="7"/>
                      </a:cubicBezTo>
                      <a:cubicBezTo>
                        <a:pt x="53" y="8"/>
                        <a:pt x="53" y="6"/>
                        <a:pt x="52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5" name="Freeform 152"/>
                <p:cNvSpPr>
                  <a:spLocks/>
                </p:cNvSpPr>
                <p:nvPr/>
              </p:nvSpPr>
              <p:spPr bwMode="auto">
                <a:xfrm>
                  <a:off x="901700" y="2476501"/>
                  <a:ext cx="31750" cy="23813"/>
                </a:xfrm>
                <a:custGeom>
                  <a:avLst/>
                  <a:gdLst>
                    <a:gd name="T0" fmla="*/ 1 w 31"/>
                    <a:gd name="T1" fmla="*/ 18 h 23"/>
                    <a:gd name="T2" fmla="*/ 31 w 31"/>
                    <a:gd name="T3" fmla="*/ 1 h 23"/>
                    <a:gd name="T4" fmla="*/ 29 w 31"/>
                    <a:gd name="T5" fmla="*/ 1 h 23"/>
                    <a:gd name="T6" fmla="*/ 1 w 31"/>
                    <a:gd name="T7" fmla="*/ 17 h 23"/>
                    <a:gd name="T8" fmla="*/ 1 w 31"/>
                    <a:gd name="T9" fmla="*/ 18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23">
                      <a:moveTo>
                        <a:pt x="1" y="18"/>
                      </a:moveTo>
                      <a:cubicBezTo>
                        <a:pt x="13" y="23"/>
                        <a:pt x="26" y="11"/>
                        <a:pt x="31" y="1"/>
                      </a:cubicBezTo>
                      <a:cubicBezTo>
                        <a:pt x="31" y="1"/>
                        <a:pt x="29" y="0"/>
                        <a:pt x="29" y="1"/>
                      </a:cubicBezTo>
                      <a:cubicBezTo>
                        <a:pt x="25" y="10"/>
                        <a:pt x="12" y="22"/>
                        <a:pt x="1" y="17"/>
                      </a:cubicBezTo>
                      <a:cubicBezTo>
                        <a:pt x="1" y="16"/>
                        <a:pt x="0" y="18"/>
                        <a:pt x="1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6" name="Freeform 153"/>
                <p:cNvSpPr>
                  <a:spLocks/>
                </p:cNvSpPr>
                <p:nvPr/>
              </p:nvSpPr>
              <p:spPr bwMode="auto">
                <a:xfrm>
                  <a:off x="904875" y="2481263"/>
                  <a:ext cx="63500" cy="73025"/>
                </a:xfrm>
                <a:custGeom>
                  <a:avLst/>
                  <a:gdLst>
                    <a:gd name="T0" fmla="*/ 33 w 61"/>
                    <a:gd name="T1" fmla="*/ 1 h 68"/>
                    <a:gd name="T2" fmla="*/ 33 w 61"/>
                    <a:gd name="T3" fmla="*/ 16 h 68"/>
                    <a:gd name="T4" fmla="*/ 29 w 61"/>
                    <a:gd name="T5" fmla="*/ 34 h 68"/>
                    <a:gd name="T6" fmla="*/ 35 w 61"/>
                    <a:gd name="T7" fmla="*/ 47 h 68"/>
                    <a:gd name="T8" fmla="*/ 48 w 61"/>
                    <a:gd name="T9" fmla="*/ 44 h 68"/>
                    <a:gd name="T10" fmla="*/ 50 w 61"/>
                    <a:gd name="T11" fmla="*/ 41 h 68"/>
                    <a:gd name="T12" fmla="*/ 53 w 61"/>
                    <a:gd name="T13" fmla="*/ 38 h 68"/>
                    <a:gd name="T14" fmla="*/ 54 w 61"/>
                    <a:gd name="T15" fmla="*/ 41 h 68"/>
                    <a:gd name="T16" fmla="*/ 55 w 61"/>
                    <a:gd name="T17" fmla="*/ 41 h 68"/>
                    <a:gd name="T18" fmla="*/ 59 w 61"/>
                    <a:gd name="T19" fmla="*/ 42 h 68"/>
                    <a:gd name="T20" fmla="*/ 57 w 61"/>
                    <a:gd name="T21" fmla="*/ 46 h 68"/>
                    <a:gd name="T22" fmla="*/ 57 w 61"/>
                    <a:gd name="T23" fmla="*/ 48 h 68"/>
                    <a:gd name="T24" fmla="*/ 46 w 61"/>
                    <a:gd name="T25" fmla="*/ 48 h 68"/>
                    <a:gd name="T26" fmla="*/ 45 w 61"/>
                    <a:gd name="T27" fmla="*/ 47 h 68"/>
                    <a:gd name="T28" fmla="*/ 39 w 61"/>
                    <a:gd name="T29" fmla="*/ 46 h 68"/>
                    <a:gd name="T30" fmla="*/ 25 w 61"/>
                    <a:gd name="T31" fmla="*/ 37 h 68"/>
                    <a:gd name="T32" fmla="*/ 18 w 61"/>
                    <a:gd name="T33" fmla="*/ 33 h 68"/>
                    <a:gd name="T34" fmla="*/ 15 w 61"/>
                    <a:gd name="T35" fmla="*/ 38 h 68"/>
                    <a:gd name="T36" fmla="*/ 8 w 61"/>
                    <a:gd name="T37" fmla="*/ 37 h 68"/>
                    <a:gd name="T38" fmla="*/ 1 w 61"/>
                    <a:gd name="T39" fmla="*/ 48 h 68"/>
                    <a:gd name="T40" fmla="*/ 12 w 61"/>
                    <a:gd name="T41" fmla="*/ 68 h 68"/>
                    <a:gd name="T42" fmla="*/ 12 w 61"/>
                    <a:gd name="T43" fmla="*/ 67 h 68"/>
                    <a:gd name="T44" fmla="*/ 2 w 61"/>
                    <a:gd name="T45" fmla="*/ 50 h 68"/>
                    <a:gd name="T46" fmla="*/ 9 w 61"/>
                    <a:gd name="T47" fmla="*/ 39 h 68"/>
                    <a:gd name="T48" fmla="*/ 15 w 61"/>
                    <a:gd name="T49" fmla="*/ 45 h 68"/>
                    <a:gd name="T50" fmla="*/ 16 w 61"/>
                    <a:gd name="T51" fmla="*/ 45 h 68"/>
                    <a:gd name="T52" fmla="*/ 24 w 61"/>
                    <a:gd name="T53" fmla="*/ 38 h 68"/>
                    <a:gd name="T54" fmla="*/ 31 w 61"/>
                    <a:gd name="T55" fmla="*/ 45 h 68"/>
                    <a:gd name="T56" fmla="*/ 39 w 61"/>
                    <a:gd name="T57" fmla="*/ 48 h 68"/>
                    <a:gd name="T58" fmla="*/ 44 w 61"/>
                    <a:gd name="T59" fmla="*/ 54 h 68"/>
                    <a:gd name="T60" fmla="*/ 51 w 61"/>
                    <a:gd name="T61" fmla="*/ 57 h 68"/>
                    <a:gd name="T62" fmla="*/ 61 w 61"/>
                    <a:gd name="T63" fmla="*/ 40 h 68"/>
                    <a:gd name="T64" fmla="*/ 61 w 61"/>
                    <a:gd name="T65" fmla="*/ 39 h 68"/>
                    <a:gd name="T66" fmla="*/ 54 w 61"/>
                    <a:gd name="T67" fmla="*/ 37 h 68"/>
                    <a:gd name="T68" fmla="*/ 50 w 61"/>
                    <a:gd name="T69" fmla="*/ 33 h 68"/>
                    <a:gd name="T70" fmla="*/ 49 w 61"/>
                    <a:gd name="T71" fmla="*/ 33 h 68"/>
                    <a:gd name="T72" fmla="*/ 48 w 61"/>
                    <a:gd name="T73" fmla="*/ 39 h 68"/>
                    <a:gd name="T74" fmla="*/ 30 w 61"/>
                    <a:gd name="T75" fmla="*/ 35 h 68"/>
                    <a:gd name="T76" fmla="*/ 35 w 61"/>
                    <a:gd name="T77" fmla="*/ 22 h 68"/>
                    <a:gd name="T78" fmla="*/ 34 w 61"/>
                    <a:gd name="T79" fmla="*/ 1 h 68"/>
                    <a:gd name="T80" fmla="*/ 33 w 61"/>
                    <a:gd name="T81" fmla="*/ 1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61" h="68">
                      <a:moveTo>
                        <a:pt x="33" y="1"/>
                      </a:moveTo>
                      <a:cubicBezTo>
                        <a:pt x="32" y="6"/>
                        <a:pt x="33" y="11"/>
                        <a:pt x="33" y="16"/>
                      </a:cubicBezTo>
                      <a:cubicBezTo>
                        <a:pt x="34" y="23"/>
                        <a:pt x="31" y="28"/>
                        <a:pt x="29" y="34"/>
                      </a:cubicBezTo>
                      <a:cubicBezTo>
                        <a:pt x="27" y="40"/>
                        <a:pt x="30" y="45"/>
                        <a:pt x="35" y="47"/>
                      </a:cubicBezTo>
                      <a:cubicBezTo>
                        <a:pt x="38" y="48"/>
                        <a:pt x="46" y="46"/>
                        <a:pt x="48" y="44"/>
                      </a:cubicBezTo>
                      <a:cubicBezTo>
                        <a:pt x="50" y="43"/>
                        <a:pt x="50" y="42"/>
                        <a:pt x="50" y="41"/>
                      </a:cubicBezTo>
                      <a:cubicBezTo>
                        <a:pt x="48" y="36"/>
                        <a:pt x="51" y="33"/>
                        <a:pt x="53" y="38"/>
                      </a:cubicBezTo>
                      <a:cubicBezTo>
                        <a:pt x="54" y="41"/>
                        <a:pt x="52" y="37"/>
                        <a:pt x="54" y="41"/>
                      </a:cubicBezTo>
                      <a:cubicBezTo>
                        <a:pt x="54" y="41"/>
                        <a:pt x="55" y="41"/>
                        <a:pt x="55" y="41"/>
                      </a:cubicBezTo>
                      <a:cubicBezTo>
                        <a:pt x="57" y="41"/>
                        <a:pt x="60" y="40"/>
                        <a:pt x="59" y="42"/>
                      </a:cubicBezTo>
                      <a:cubicBezTo>
                        <a:pt x="58" y="43"/>
                        <a:pt x="58" y="44"/>
                        <a:pt x="57" y="46"/>
                      </a:cubicBezTo>
                      <a:cubicBezTo>
                        <a:pt x="57" y="47"/>
                        <a:pt x="57" y="47"/>
                        <a:pt x="57" y="48"/>
                      </a:cubicBezTo>
                      <a:cubicBezTo>
                        <a:pt x="55" y="55"/>
                        <a:pt x="51" y="55"/>
                        <a:pt x="46" y="48"/>
                      </a:cubicBezTo>
                      <a:cubicBezTo>
                        <a:pt x="46" y="47"/>
                        <a:pt x="46" y="47"/>
                        <a:pt x="45" y="47"/>
                      </a:cubicBezTo>
                      <a:cubicBezTo>
                        <a:pt x="41" y="46"/>
                        <a:pt x="43" y="46"/>
                        <a:pt x="39" y="46"/>
                      </a:cubicBezTo>
                      <a:cubicBezTo>
                        <a:pt x="33" y="47"/>
                        <a:pt x="28" y="41"/>
                        <a:pt x="25" y="37"/>
                      </a:cubicBezTo>
                      <a:cubicBezTo>
                        <a:pt x="22" y="34"/>
                        <a:pt x="21" y="32"/>
                        <a:pt x="18" y="33"/>
                      </a:cubicBezTo>
                      <a:cubicBezTo>
                        <a:pt x="16" y="34"/>
                        <a:pt x="15" y="37"/>
                        <a:pt x="15" y="38"/>
                      </a:cubicBezTo>
                      <a:cubicBezTo>
                        <a:pt x="16" y="46"/>
                        <a:pt x="12" y="38"/>
                        <a:pt x="8" y="37"/>
                      </a:cubicBezTo>
                      <a:cubicBezTo>
                        <a:pt x="1" y="36"/>
                        <a:pt x="0" y="43"/>
                        <a:pt x="1" y="48"/>
                      </a:cubicBezTo>
                      <a:cubicBezTo>
                        <a:pt x="1" y="56"/>
                        <a:pt x="4" y="65"/>
                        <a:pt x="12" y="68"/>
                      </a:cubicBezTo>
                      <a:cubicBezTo>
                        <a:pt x="13" y="68"/>
                        <a:pt x="13" y="67"/>
                        <a:pt x="12" y="67"/>
                      </a:cubicBezTo>
                      <a:cubicBezTo>
                        <a:pt x="5" y="64"/>
                        <a:pt x="3" y="57"/>
                        <a:pt x="2" y="50"/>
                      </a:cubicBezTo>
                      <a:cubicBezTo>
                        <a:pt x="2" y="47"/>
                        <a:pt x="1" y="36"/>
                        <a:pt x="9" y="39"/>
                      </a:cubicBezTo>
                      <a:cubicBezTo>
                        <a:pt x="11" y="41"/>
                        <a:pt x="13" y="43"/>
                        <a:pt x="15" y="45"/>
                      </a:cubicBezTo>
                      <a:cubicBezTo>
                        <a:pt x="16" y="46"/>
                        <a:pt x="16" y="45"/>
                        <a:pt x="16" y="45"/>
                      </a:cubicBezTo>
                      <a:cubicBezTo>
                        <a:pt x="17" y="42"/>
                        <a:pt x="19" y="32"/>
                        <a:pt x="24" y="38"/>
                      </a:cubicBezTo>
                      <a:cubicBezTo>
                        <a:pt x="26" y="40"/>
                        <a:pt x="28" y="43"/>
                        <a:pt x="31" y="45"/>
                      </a:cubicBezTo>
                      <a:cubicBezTo>
                        <a:pt x="34" y="47"/>
                        <a:pt x="36" y="47"/>
                        <a:pt x="39" y="48"/>
                      </a:cubicBezTo>
                      <a:cubicBezTo>
                        <a:pt x="47" y="48"/>
                        <a:pt x="42" y="50"/>
                        <a:pt x="44" y="54"/>
                      </a:cubicBezTo>
                      <a:cubicBezTo>
                        <a:pt x="45" y="56"/>
                        <a:pt x="48" y="58"/>
                        <a:pt x="51" y="57"/>
                      </a:cubicBezTo>
                      <a:cubicBezTo>
                        <a:pt x="58" y="53"/>
                        <a:pt x="58" y="47"/>
                        <a:pt x="61" y="40"/>
                      </a:cubicBezTo>
                      <a:cubicBezTo>
                        <a:pt x="61" y="40"/>
                        <a:pt x="61" y="39"/>
                        <a:pt x="61" y="39"/>
                      </a:cubicBezTo>
                      <a:cubicBezTo>
                        <a:pt x="58" y="39"/>
                        <a:pt x="55" y="41"/>
                        <a:pt x="54" y="37"/>
                      </a:cubicBezTo>
                      <a:cubicBezTo>
                        <a:pt x="54" y="35"/>
                        <a:pt x="52" y="34"/>
                        <a:pt x="50" y="33"/>
                      </a:cubicBezTo>
                      <a:cubicBezTo>
                        <a:pt x="50" y="33"/>
                        <a:pt x="50" y="33"/>
                        <a:pt x="49" y="33"/>
                      </a:cubicBezTo>
                      <a:cubicBezTo>
                        <a:pt x="48" y="35"/>
                        <a:pt x="48" y="37"/>
                        <a:pt x="48" y="39"/>
                      </a:cubicBezTo>
                      <a:cubicBezTo>
                        <a:pt x="47" y="48"/>
                        <a:pt x="28" y="49"/>
                        <a:pt x="30" y="35"/>
                      </a:cubicBezTo>
                      <a:cubicBezTo>
                        <a:pt x="31" y="30"/>
                        <a:pt x="35" y="26"/>
                        <a:pt x="35" y="22"/>
                      </a:cubicBezTo>
                      <a:cubicBezTo>
                        <a:pt x="35" y="15"/>
                        <a:pt x="34" y="8"/>
                        <a:pt x="34" y="1"/>
                      </a:cubicBezTo>
                      <a:cubicBezTo>
                        <a:pt x="34" y="0"/>
                        <a:pt x="33" y="0"/>
                        <a:pt x="3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7" name="Freeform 154"/>
                <p:cNvSpPr>
                  <a:spLocks/>
                </p:cNvSpPr>
                <p:nvPr/>
              </p:nvSpPr>
              <p:spPr bwMode="auto">
                <a:xfrm>
                  <a:off x="942975" y="2517776"/>
                  <a:ext cx="9525" cy="9525"/>
                </a:xfrm>
                <a:custGeom>
                  <a:avLst/>
                  <a:gdLst>
                    <a:gd name="T0" fmla="*/ 2 w 9"/>
                    <a:gd name="T1" fmla="*/ 5 h 9"/>
                    <a:gd name="T2" fmla="*/ 5 w 9"/>
                    <a:gd name="T3" fmla="*/ 2 h 9"/>
                    <a:gd name="T4" fmla="*/ 3 w 9"/>
                    <a:gd name="T5" fmla="*/ 5 h 9"/>
                    <a:gd name="T6" fmla="*/ 0 w 9"/>
                    <a:gd name="T7" fmla="*/ 8 h 9"/>
                    <a:gd name="T8" fmla="*/ 1 w 9"/>
                    <a:gd name="T9" fmla="*/ 9 h 9"/>
                    <a:gd name="T10" fmla="*/ 5 w 9"/>
                    <a:gd name="T11" fmla="*/ 1 h 9"/>
                    <a:gd name="T12" fmla="*/ 1 w 9"/>
                    <a:gd name="T13" fmla="*/ 1 h 9"/>
                    <a:gd name="T14" fmla="*/ 1 w 9"/>
                    <a:gd name="T15" fmla="*/ 6 h 9"/>
                    <a:gd name="T16" fmla="*/ 2 w 9"/>
                    <a:gd name="T17" fmla="*/ 5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" h="9">
                      <a:moveTo>
                        <a:pt x="2" y="5"/>
                      </a:moveTo>
                      <a:cubicBezTo>
                        <a:pt x="1" y="3"/>
                        <a:pt x="3" y="0"/>
                        <a:pt x="5" y="2"/>
                      </a:cubicBezTo>
                      <a:cubicBezTo>
                        <a:pt x="5" y="3"/>
                        <a:pt x="4" y="5"/>
                        <a:pt x="3" y="5"/>
                      </a:cubicBezTo>
                      <a:cubicBezTo>
                        <a:pt x="2" y="6"/>
                        <a:pt x="1" y="7"/>
                        <a:pt x="0" y="8"/>
                      </a:cubicBezTo>
                      <a:cubicBezTo>
                        <a:pt x="0" y="8"/>
                        <a:pt x="0" y="9"/>
                        <a:pt x="1" y="9"/>
                      </a:cubicBezTo>
                      <a:cubicBezTo>
                        <a:pt x="3" y="8"/>
                        <a:pt x="9" y="3"/>
                        <a:pt x="5" y="1"/>
                      </a:cubicBezTo>
                      <a:cubicBezTo>
                        <a:pt x="4" y="0"/>
                        <a:pt x="2" y="0"/>
                        <a:pt x="1" y="1"/>
                      </a:cubicBezTo>
                      <a:cubicBezTo>
                        <a:pt x="0" y="2"/>
                        <a:pt x="0" y="5"/>
                        <a:pt x="1" y="6"/>
                      </a:cubicBezTo>
                      <a:cubicBezTo>
                        <a:pt x="1" y="6"/>
                        <a:pt x="2" y="6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8" name="Freeform 155"/>
                <p:cNvSpPr>
                  <a:spLocks/>
                </p:cNvSpPr>
                <p:nvPr/>
              </p:nvSpPr>
              <p:spPr bwMode="auto">
                <a:xfrm>
                  <a:off x="958850" y="2513013"/>
                  <a:ext cx="9525" cy="6350"/>
                </a:xfrm>
                <a:custGeom>
                  <a:avLst/>
                  <a:gdLst>
                    <a:gd name="T0" fmla="*/ 3 w 8"/>
                    <a:gd name="T1" fmla="*/ 4 h 6"/>
                    <a:gd name="T2" fmla="*/ 5 w 8"/>
                    <a:gd name="T3" fmla="*/ 2 h 6"/>
                    <a:gd name="T4" fmla="*/ 6 w 8"/>
                    <a:gd name="T5" fmla="*/ 4 h 6"/>
                    <a:gd name="T6" fmla="*/ 1 w 8"/>
                    <a:gd name="T7" fmla="*/ 4 h 6"/>
                    <a:gd name="T8" fmla="*/ 1 w 8"/>
                    <a:gd name="T9" fmla="*/ 5 h 6"/>
                    <a:gd name="T10" fmla="*/ 8 w 8"/>
                    <a:gd name="T11" fmla="*/ 3 h 6"/>
                    <a:gd name="T12" fmla="*/ 4 w 8"/>
                    <a:gd name="T13" fmla="*/ 1 h 6"/>
                    <a:gd name="T14" fmla="*/ 2 w 8"/>
                    <a:gd name="T15" fmla="*/ 5 h 6"/>
                    <a:gd name="T16" fmla="*/ 3 w 8"/>
                    <a:gd name="T17" fmla="*/ 4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" h="6">
                      <a:moveTo>
                        <a:pt x="3" y="4"/>
                      </a:moveTo>
                      <a:cubicBezTo>
                        <a:pt x="3" y="3"/>
                        <a:pt x="3" y="2"/>
                        <a:pt x="5" y="2"/>
                      </a:cubicBezTo>
                      <a:cubicBezTo>
                        <a:pt x="5" y="2"/>
                        <a:pt x="7" y="3"/>
                        <a:pt x="6" y="4"/>
                      </a:cubicBezTo>
                      <a:cubicBezTo>
                        <a:pt x="5" y="5"/>
                        <a:pt x="3" y="5"/>
                        <a:pt x="1" y="4"/>
                      </a:cubicBezTo>
                      <a:cubicBezTo>
                        <a:pt x="1" y="4"/>
                        <a:pt x="0" y="5"/>
                        <a:pt x="1" y="5"/>
                      </a:cubicBezTo>
                      <a:cubicBezTo>
                        <a:pt x="2" y="6"/>
                        <a:pt x="8" y="6"/>
                        <a:pt x="8" y="3"/>
                      </a:cubicBezTo>
                      <a:cubicBezTo>
                        <a:pt x="8" y="2"/>
                        <a:pt x="6" y="0"/>
                        <a:pt x="4" y="1"/>
                      </a:cubicBezTo>
                      <a:cubicBezTo>
                        <a:pt x="2" y="1"/>
                        <a:pt x="1" y="3"/>
                        <a:pt x="2" y="5"/>
                      </a:cubicBezTo>
                      <a:cubicBezTo>
                        <a:pt x="2" y="6"/>
                        <a:pt x="3" y="5"/>
                        <a:pt x="3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9" name="Freeform 156"/>
                <p:cNvSpPr>
                  <a:spLocks/>
                </p:cNvSpPr>
                <p:nvPr/>
              </p:nvSpPr>
              <p:spPr bwMode="auto">
                <a:xfrm>
                  <a:off x="895350" y="2506663"/>
                  <a:ext cx="9525" cy="28575"/>
                </a:xfrm>
                <a:custGeom>
                  <a:avLst/>
                  <a:gdLst>
                    <a:gd name="T0" fmla="*/ 6 w 9"/>
                    <a:gd name="T1" fmla="*/ 26 h 27"/>
                    <a:gd name="T2" fmla="*/ 9 w 9"/>
                    <a:gd name="T3" fmla="*/ 1 h 27"/>
                    <a:gd name="T4" fmla="*/ 8 w 9"/>
                    <a:gd name="T5" fmla="*/ 0 h 27"/>
                    <a:gd name="T6" fmla="*/ 3 w 9"/>
                    <a:gd name="T7" fmla="*/ 22 h 27"/>
                    <a:gd name="T8" fmla="*/ 5 w 9"/>
                    <a:gd name="T9" fmla="*/ 22 h 27"/>
                    <a:gd name="T10" fmla="*/ 6 w 9"/>
                    <a:gd name="T11" fmla="*/ 4 h 27"/>
                    <a:gd name="T12" fmla="*/ 4 w 9"/>
                    <a:gd name="T13" fmla="*/ 4 h 27"/>
                    <a:gd name="T14" fmla="*/ 2 w 9"/>
                    <a:gd name="T15" fmla="*/ 21 h 27"/>
                    <a:gd name="T16" fmla="*/ 4 w 9"/>
                    <a:gd name="T17" fmla="*/ 21 h 27"/>
                    <a:gd name="T18" fmla="*/ 3 w 9"/>
                    <a:gd name="T19" fmla="*/ 3 h 27"/>
                    <a:gd name="T20" fmla="*/ 2 w 9"/>
                    <a:gd name="T21" fmla="*/ 3 h 27"/>
                    <a:gd name="T22" fmla="*/ 1 w 9"/>
                    <a:gd name="T23" fmla="*/ 17 h 27"/>
                    <a:gd name="T24" fmla="*/ 2 w 9"/>
                    <a:gd name="T25" fmla="*/ 17 h 27"/>
                    <a:gd name="T26" fmla="*/ 2 w 9"/>
                    <a:gd name="T27" fmla="*/ 4 h 27"/>
                    <a:gd name="T28" fmla="*/ 1 w 9"/>
                    <a:gd name="T29" fmla="*/ 4 h 27"/>
                    <a:gd name="T30" fmla="*/ 1 w 9"/>
                    <a:gd name="T31" fmla="*/ 17 h 27"/>
                    <a:gd name="T32" fmla="*/ 2 w 9"/>
                    <a:gd name="T33" fmla="*/ 17 h 27"/>
                    <a:gd name="T34" fmla="*/ 3 w 9"/>
                    <a:gd name="T35" fmla="*/ 3 h 27"/>
                    <a:gd name="T36" fmla="*/ 2 w 9"/>
                    <a:gd name="T37" fmla="*/ 3 h 27"/>
                    <a:gd name="T38" fmla="*/ 2 w 9"/>
                    <a:gd name="T39" fmla="*/ 21 h 27"/>
                    <a:gd name="T40" fmla="*/ 4 w 9"/>
                    <a:gd name="T41" fmla="*/ 21 h 27"/>
                    <a:gd name="T42" fmla="*/ 6 w 9"/>
                    <a:gd name="T43" fmla="*/ 4 h 27"/>
                    <a:gd name="T44" fmla="*/ 4 w 9"/>
                    <a:gd name="T45" fmla="*/ 4 h 27"/>
                    <a:gd name="T46" fmla="*/ 3 w 9"/>
                    <a:gd name="T47" fmla="*/ 22 h 27"/>
                    <a:gd name="T48" fmla="*/ 5 w 9"/>
                    <a:gd name="T49" fmla="*/ 22 h 27"/>
                    <a:gd name="T50" fmla="*/ 9 w 9"/>
                    <a:gd name="T51" fmla="*/ 1 h 27"/>
                    <a:gd name="T52" fmla="*/ 8 w 9"/>
                    <a:gd name="T53" fmla="*/ 0 h 27"/>
                    <a:gd name="T54" fmla="*/ 5 w 9"/>
                    <a:gd name="T55" fmla="*/ 26 h 27"/>
                    <a:gd name="T56" fmla="*/ 6 w 9"/>
                    <a:gd name="T57" fmla="*/ 26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9" h="27">
                      <a:moveTo>
                        <a:pt x="6" y="26"/>
                      </a:moveTo>
                      <a:cubicBezTo>
                        <a:pt x="3" y="17"/>
                        <a:pt x="6" y="9"/>
                        <a:pt x="9" y="1"/>
                      </a:cubicBezTo>
                      <a:cubicBezTo>
                        <a:pt x="9" y="1"/>
                        <a:pt x="9" y="0"/>
                        <a:pt x="8" y="0"/>
                      </a:cubicBezTo>
                      <a:cubicBezTo>
                        <a:pt x="1" y="5"/>
                        <a:pt x="2" y="15"/>
                        <a:pt x="3" y="22"/>
                      </a:cubicBezTo>
                      <a:cubicBezTo>
                        <a:pt x="3" y="23"/>
                        <a:pt x="5" y="23"/>
                        <a:pt x="5" y="22"/>
                      </a:cubicBezTo>
                      <a:cubicBezTo>
                        <a:pt x="4" y="16"/>
                        <a:pt x="4" y="10"/>
                        <a:pt x="6" y="4"/>
                      </a:cubicBezTo>
                      <a:cubicBezTo>
                        <a:pt x="5" y="4"/>
                        <a:pt x="5" y="4"/>
                        <a:pt x="4" y="4"/>
                      </a:cubicBezTo>
                      <a:cubicBezTo>
                        <a:pt x="3" y="10"/>
                        <a:pt x="1" y="15"/>
                        <a:pt x="2" y="21"/>
                      </a:cubicBezTo>
                      <a:cubicBezTo>
                        <a:pt x="2" y="22"/>
                        <a:pt x="4" y="22"/>
                        <a:pt x="4" y="21"/>
                      </a:cubicBezTo>
                      <a:cubicBezTo>
                        <a:pt x="4" y="15"/>
                        <a:pt x="4" y="9"/>
                        <a:pt x="3" y="3"/>
                      </a:cubicBezTo>
                      <a:cubicBezTo>
                        <a:pt x="3" y="2"/>
                        <a:pt x="2" y="2"/>
                        <a:pt x="2" y="3"/>
                      </a:cubicBezTo>
                      <a:cubicBezTo>
                        <a:pt x="1" y="7"/>
                        <a:pt x="0" y="12"/>
                        <a:pt x="1" y="17"/>
                      </a:cubicBezTo>
                      <a:cubicBezTo>
                        <a:pt x="1" y="18"/>
                        <a:pt x="2" y="18"/>
                        <a:pt x="2" y="17"/>
                      </a:cubicBezTo>
                      <a:cubicBezTo>
                        <a:pt x="2" y="13"/>
                        <a:pt x="2" y="8"/>
                        <a:pt x="2" y="4"/>
                      </a:cubicBezTo>
                      <a:cubicBezTo>
                        <a:pt x="2" y="3"/>
                        <a:pt x="1" y="3"/>
                        <a:pt x="1" y="4"/>
                      </a:cubicBezTo>
                      <a:cubicBezTo>
                        <a:pt x="1" y="8"/>
                        <a:pt x="1" y="13"/>
                        <a:pt x="1" y="17"/>
                      </a:cubicBezTo>
                      <a:cubicBezTo>
                        <a:pt x="1" y="17"/>
                        <a:pt x="1" y="17"/>
                        <a:pt x="2" y="17"/>
                      </a:cubicBezTo>
                      <a:cubicBezTo>
                        <a:pt x="2" y="12"/>
                        <a:pt x="2" y="8"/>
                        <a:pt x="3" y="3"/>
                      </a:cubicBezTo>
                      <a:cubicBezTo>
                        <a:pt x="3" y="3"/>
                        <a:pt x="2" y="3"/>
                        <a:pt x="2" y="3"/>
                      </a:cubicBezTo>
                      <a:cubicBezTo>
                        <a:pt x="3" y="9"/>
                        <a:pt x="3" y="15"/>
                        <a:pt x="2" y="21"/>
                      </a:cubicBezTo>
                      <a:cubicBezTo>
                        <a:pt x="3" y="21"/>
                        <a:pt x="3" y="21"/>
                        <a:pt x="4" y="21"/>
                      </a:cubicBezTo>
                      <a:cubicBezTo>
                        <a:pt x="3" y="15"/>
                        <a:pt x="4" y="10"/>
                        <a:pt x="6" y="4"/>
                      </a:cubicBezTo>
                      <a:cubicBezTo>
                        <a:pt x="6" y="4"/>
                        <a:pt x="4" y="3"/>
                        <a:pt x="4" y="4"/>
                      </a:cubicBezTo>
                      <a:cubicBezTo>
                        <a:pt x="2" y="10"/>
                        <a:pt x="2" y="16"/>
                        <a:pt x="3" y="22"/>
                      </a:cubicBezTo>
                      <a:cubicBezTo>
                        <a:pt x="4" y="22"/>
                        <a:pt x="4" y="22"/>
                        <a:pt x="5" y="22"/>
                      </a:cubicBezTo>
                      <a:cubicBezTo>
                        <a:pt x="3" y="15"/>
                        <a:pt x="3" y="6"/>
                        <a:pt x="9" y="1"/>
                      </a:cubicBezTo>
                      <a:cubicBezTo>
                        <a:pt x="9" y="1"/>
                        <a:pt x="8" y="1"/>
                        <a:pt x="8" y="0"/>
                      </a:cubicBezTo>
                      <a:cubicBezTo>
                        <a:pt x="4" y="9"/>
                        <a:pt x="1" y="17"/>
                        <a:pt x="5" y="26"/>
                      </a:cubicBezTo>
                      <a:cubicBezTo>
                        <a:pt x="5" y="27"/>
                        <a:pt x="7" y="27"/>
                        <a:pt x="6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0" name="Freeform 157"/>
                <p:cNvSpPr>
                  <a:spLocks/>
                </p:cNvSpPr>
                <p:nvPr/>
              </p:nvSpPr>
              <p:spPr bwMode="auto">
                <a:xfrm>
                  <a:off x="895350" y="2493963"/>
                  <a:ext cx="11113" cy="19050"/>
                </a:xfrm>
                <a:custGeom>
                  <a:avLst/>
                  <a:gdLst>
                    <a:gd name="T0" fmla="*/ 6 w 11"/>
                    <a:gd name="T1" fmla="*/ 3 h 17"/>
                    <a:gd name="T2" fmla="*/ 7 w 11"/>
                    <a:gd name="T3" fmla="*/ 2 h 17"/>
                    <a:gd name="T4" fmla="*/ 6 w 11"/>
                    <a:gd name="T5" fmla="*/ 1 h 17"/>
                    <a:gd name="T6" fmla="*/ 1 w 11"/>
                    <a:gd name="T7" fmla="*/ 14 h 17"/>
                    <a:gd name="T8" fmla="*/ 2 w 11"/>
                    <a:gd name="T9" fmla="*/ 15 h 17"/>
                    <a:gd name="T10" fmla="*/ 9 w 11"/>
                    <a:gd name="T11" fmla="*/ 4 h 17"/>
                    <a:gd name="T12" fmla="*/ 8 w 11"/>
                    <a:gd name="T13" fmla="*/ 4 h 17"/>
                    <a:gd name="T14" fmla="*/ 5 w 11"/>
                    <a:gd name="T15" fmla="*/ 12 h 17"/>
                    <a:gd name="T16" fmla="*/ 6 w 11"/>
                    <a:gd name="T17" fmla="*/ 12 h 17"/>
                    <a:gd name="T18" fmla="*/ 9 w 11"/>
                    <a:gd name="T19" fmla="*/ 5 h 17"/>
                    <a:gd name="T20" fmla="*/ 8 w 11"/>
                    <a:gd name="T21" fmla="*/ 5 h 17"/>
                    <a:gd name="T22" fmla="*/ 6 w 11"/>
                    <a:gd name="T23" fmla="*/ 15 h 17"/>
                    <a:gd name="T24" fmla="*/ 7 w 11"/>
                    <a:gd name="T25" fmla="*/ 16 h 17"/>
                    <a:gd name="T26" fmla="*/ 11 w 11"/>
                    <a:gd name="T27" fmla="*/ 7 h 17"/>
                    <a:gd name="T28" fmla="*/ 10 w 11"/>
                    <a:gd name="T29" fmla="*/ 6 h 17"/>
                    <a:gd name="T30" fmla="*/ 6 w 11"/>
                    <a:gd name="T31" fmla="*/ 15 h 17"/>
                    <a:gd name="T32" fmla="*/ 7 w 11"/>
                    <a:gd name="T33" fmla="*/ 16 h 17"/>
                    <a:gd name="T34" fmla="*/ 10 w 11"/>
                    <a:gd name="T35" fmla="*/ 5 h 17"/>
                    <a:gd name="T36" fmla="*/ 8 w 11"/>
                    <a:gd name="T37" fmla="*/ 4 h 17"/>
                    <a:gd name="T38" fmla="*/ 5 w 11"/>
                    <a:gd name="T39" fmla="*/ 12 h 17"/>
                    <a:gd name="T40" fmla="*/ 6 w 11"/>
                    <a:gd name="T41" fmla="*/ 12 h 17"/>
                    <a:gd name="T42" fmla="*/ 9 w 11"/>
                    <a:gd name="T43" fmla="*/ 4 h 17"/>
                    <a:gd name="T44" fmla="*/ 8 w 11"/>
                    <a:gd name="T45" fmla="*/ 3 h 17"/>
                    <a:gd name="T46" fmla="*/ 1 w 11"/>
                    <a:gd name="T47" fmla="*/ 14 h 17"/>
                    <a:gd name="T48" fmla="*/ 2 w 11"/>
                    <a:gd name="T49" fmla="*/ 15 h 17"/>
                    <a:gd name="T50" fmla="*/ 8 w 11"/>
                    <a:gd name="T51" fmla="*/ 1 h 17"/>
                    <a:gd name="T52" fmla="*/ 7 w 11"/>
                    <a:gd name="T53" fmla="*/ 0 h 17"/>
                    <a:gd name="T54" fmla="*/ 5 w 11"/>
                    <a:gd name="T55" fmla="*/ 3 h 17"/>
                    <a:gd name="T56" fmla="*/ 6 w 11"/>
                    <a:gd name="T57" fmla="*/ 3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1" h="17">
                      <a:moveTo>
                        <a:pt x="6" y="3"/>
                      </a:moveTo>
                      <a:cubicBezTo>
                        <a:pt x="7" y="3"/>
                        <a:pt x="7" y="2"/>
                        <a:pt x="7" y="2"/>
                      </a:cubicBezTo>
                      <a:cubicBezTo>
                        <a:pt x="7" y="1"/>
                        <a:pt x="7" y="1"/>
                        <a:pt x="6" y="1"/>
                      </a:cubicBezTo>
                      <a:cubicBezTo>
                        <a:pt x="5" y="5"/>
                        <a:pt x="2" y="10"/>
                        <a:pt x="1" y="14"/>
                      </a:cubicBezTo>
                      <a:cubicBezTo>
                        <a:pt x="0" y="15"/>
                        <a:pt x="2" y="16"/>
                        <a:pt x="2" y="15"/>
                      </a:cubicBezTo>
                      <a:cubicBezTo>
                        <a:pt x="4" y="11"/>
                        <a:pt x="5" y="7"/>
                        <a:pt x="9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7" y="7"/>
                        <a:pt x="7" y="9"/>
                        <a:pt x="5" y="1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7" y="10"/>
                        <a:pt x="8" y="7"/>
                        <a:pt x="9" y="5"/>
                      </a:cubicBezTo>
                      <a:cubicBezTo>
                        <a:pt x="9" y="5"/>
                        <a:pt x="9" y="5"/>
                        <a:pt x="8" y="5"/>
                      </a:cubicBezTo>
                      <a:cubicBezTo>
                        <a:pt x="8" y="8"/>
                        <a:pt x="7" y="12"/>
                        <a:pt x="6" y="15"/>
                      </a:cubicBezTo>
                      <a:cubicBezTo>
                        <a:pt x="6" y="16"/>
                        <a:pt x="7" y="16"/>
                        <a:pt x="7" y="16"/>
                      </a:cubicBezTo>
                      <a:cubicBezTo>
                        <a:pt x="8" y="13"/>
                        <a:pt x="9" y="10"/>
                        <a:pt x="11" y="7"/>
                      </a:cubicBezTo>
                      <a:cubicBezTo>
                        <a:pt x="11" y="6"/>
                        <a:pt x="10" y="5"/>
                        <a:pt x="10" y="6"/>
                      </a:cubicBezTo>
                      <a:cubicBezTo>
                        <a:pt x="8" y="9"/>
                        <a:pt x="7" y="12"/>
                        <a:pt x="6" y="15"/>
                      </a:cubicBezTo>
                      <a:cubicBezTo>
                        <a:pt x="6" y="16"/>
                        <a:pt x="7" y="17"/>
                        <a:pt x="7" y="16"/>
                      </a:cubicBezTo>
                      <a:cubicBezTo>
                        <a:pt x="9" y="12"/>
                        <a:pt x="10" y="9"/>
                        <a:pt x="10" y="5"/>
                      </a:cubicBezTo>
                      <a:cubicBezTo>
                        <a:pt x="9" y="4"/>
                        <a:pt x="9" y="4"/>
                        <a:pt x="8" y="4"/>
                      </a:cubicBezTo>
                      <a:cubicBezTo>
                        <a:pt x="6" y="7"/>
                        <a:pt x="6" y="9"/>
                        <a:pt x="5" y="12"/>
                      </a:cubicBezTo>
                      <a:cubicBezTo>
                        <a:pt x="5" y="13"/>
                        <a:pt x="6" y="13"/>
                        <a:pt x="6" y="12"/>
                      </a:cubicBezTo>
                      <a:cubicBezTo>
                        <a:pt x="8" y="10"/>
                        <a:pt x="9" y="7"/>
                        <a:pt x="9" y="4"/>
                      </a:cubicBezTo>
                      <a:cubicBezTo>
                        <a:pt x="9" y="3"/>
                        <a:pt x="8" y="3"/>
                        <a:pt x="8" y="3"/>
                      </a:cubicBezTo>
                      <a:cubicBezTo>
                        <a:pt x="4" y="6"/>
                        <a:pt x="3" y="10"/>
                        <a:pt x="1" y="14"/>
                      </a:cubicBezTo>
                      <a:cubicBezTo>
                        <a:pt x="1" y="14"/>
                        <a:pt x="2" y="15"/>
                        <a:pt x="2" y="15"/>
                      </a:cubicBezTo>
                      <a:cubicBezTo>
                        <a:pt x="4" y="10"/>
                        <a:pt x="6" y="6"/>
                        <a:pt x="8" y="1"/>
                      </a:cubicBezTo>
                      <a:cubicBezTo>
                        <a:pt x="8" y="1"/>
                        <a:pt x="7" y="0"/>
                        <a:pt x="7" y="0"/>
                      </a:cubicBezTo>
                      <a:cubicBezTo>
                        <a:pt x="5" y="1"/>
                        <a:pt x="5" y="2"/>
                        <a:pt x="5" y="3"/>
                      </a:cubicBezTo>
                      <a:cubicBezTo>
                        <a:pt x="5" y="4"/>
                        <a:pt x="6" y="4"/>
                        <a:pt x="6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1" name="Freeform 158"/>
                <p:cNvSpPr>
                  <a:spLocks/>
                </p:cNvSpPr>
                <p:nvPr/>
              </p:nvSpPr>
              <p:spPr bwMode="auto">
                <a:xfrm>
                  <a:off x="903288" y="2497138"/>
                  <a:ext cx="4763" cy="14288"/>
                </a:xfrm>
                <a:custGeom>
                  <a:avLst/>
                  <a:gdLst>
                    <a:gd name="T0" fmla="*/ 3 w 5"/>
                    <a:gd name="T1" fmla="*/ 1 h 13"/>
                    <a:gd name="T2" fmla="*/ 0 w 5"/>
                    <a:gd name="T3" fmla="*/ 11 h 13"/>
                    <a:gd name="T4" fmla="*/ 2 w 5"/>
                    <a:gd name="T5" fmla="*/ 12 h 13"/>
                    <a:gd name="T6" fmla="*/ 2 w 5"/>
                    <a:gd name="T7" fmla="*/ 8 h 13"/>
                    <a:gd name="T8" fmla="*/ 1 w 5"/>
                    <a:gd name="T9" fmla="*/ 7 h 13"/>
                    <a:gd name="T10" fmla="*/ 0 w 5"/>
                    <a:gd name="T11" fmla="*/ 12 h 13"/>
                    <a:gd name="T12" fmla="*/ 2 w 5"/>
                    <a:gd name="T13" fmla="*/ 12 h 13"/>
                    <a:gd name="T14" fmla="*/ 5 w 5"/>
                    <a:gd name="T15" fmla="*/ 1 h 13"/>
                    <a:gd name="T16" fmla="*/ 3 w 5"/>
                    <a:gd name="T17" fmla="*/ 1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" h="13">
                      <a:moveTo>
                        <a:pt x="3" y="1"/>
                      </a:moveTo>
                      <a:cubicBezTo>
                        <a:pt x="4" y="4"/>
                        <a:pt x="2" y="8"/>
                        <a:pt x="0" y="11"/>
                      </a:cubicBezTo>
                      <a:cubicBezTo>
                        <a:pt x="1" y="12"/>
                        <a:pt x="1" y="12"/>
                        <a:pt x="2" y="12"/>
                      </a:cubicBezTo>
                      <a:cubicBezTo>
                        <a:pt x="2" y="10"/>
                        <a:pt x="2" y="9"/>
                        <a:pt x="2" y="8"/>
                      </a:cubicBezTo>
                      <a:cubicBezTo>
                        <a:pt x="2" y="7"/>
                        <a:pt x="1" y="6"/>
                        <a:pt x="1" y="7"/>
                      </a:cubicBezTo>
                      <a:cubicBezTo>
                        <a:pt x="1" y="9"/>
                        <a:pt x="0" y="10"/>
                        <a:pt x="0" y="12"/>
                      </a:cubicBezTo>
                      <a:cubicBezTo>
                        <a:pt x="0" y="12"/>
                        <a:pt x="1" y="13"/>
                        <a:pt x="2" y="12"/>
                      </a:cubicBezTo>
                      <a:cubicBezTo>
                        <a:pt x="3" y="8"/>
                        <a:pt x="5" y="5"/>
                        <a:pt x="5" y="1"/>
                      </a:cubicBezTo>
                      <a:cubicBezTo>
                        <a:pt x="5" y="0"/>
                        <a:pt x="3" y="0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2" name="Freeform 159"/>
                <p:cNvSpPr>
                  <a:spLocks/>
                </p:cNvSpPr>
                <p:nvPr/>
              </p:nvSpPr>
              <p:spPr bwMode="auto">
                <a:xfrm>
                  <a:off x="904875" y="2497138"/>
                  <a:ext cx="3175" cy="15875"/>
                </a:xfrm>
                <a:custGeom>
                  <a:avLst/>
                  <a:gdLst>
                    <a:gd name="T0" fmla="*/ 2 w 4"/>
                    <a:gd name="T1" fmla="*/ 1 h 15"/>
                    <a:gd name="T2" fmla="*/ 1 w 4"/>
                    <a:gd name="T3" fmla="*/ 14 h 15"/>
                    <a:gd name="T4" fmla="*/ 2 w 4"/>
                    <a:gd name="T5" fmla="*/ 14 h 15"/>
                    <a:gd name="T6" fmla="*/ 3 w 4"/>
                    <a:gd name="T7" fmla="*/ 10 h 15"/>
                    <a:gd name="T8" fmla="*/ 2 w 4"/>
                    <a:gd name="T9" fmla="*/ 9 h 15"/>
                    <a:gd name="T10" fmla="*/ 1 w 4"/>
                    <a:gd name="T11" fmla="*/ 14 h 15"/>
                    <a:gd name="T12" fmla="*/ 2 w 4"/>
                    <a:gd name="T13" fmla="*/ 14 h 15"/>
                    <a:gd name="T14" fmla="*/ 4 w 4"/>
                    <a:gd name="T15" fmla="*/ 1 h 15"/>
                    <a:gd name="T16" fmla="*/ 2 w 4"/>
                    <a:gd name="T17" fmla="*/ 1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" h="15">
                      <a:moveTo>
                        <a:pt x="2" y="1"/>
                      </a:moveTo>
                      <a:cubicBezTo>
                        <a:pt x="2" y="5"/>
                        <a:pt x="2" y="10"/>
                        <a:pt x="1" y="14"/>
                      </a:cubicBezTo>
                      <a:cubicBezTo>
                        <a:pt x="1" y="14"/>
                        <a:pt x="2" y="14"/>
                        <a:pt x="2" y="14"/>
                      </a:cubicBezTo>
                      <a:cubicBezTo>
                        <a:pt x="2" y="13"/>
                        <a:pt x="3" y="11"/>
                        <a:pt x="3" y="10"/>
                      </a:cubicBezTo>
                      <a:cubicBezTo>
                        <a:pt x="3" y="9"/>
                        <a:pt x="2" y="9"/>
                        <a:pt x="2" y="9"/>
                      </a:cubicBezTo>
                      <a:cubicBezTo>
                        <a:pt x="1" y="11"/>
                        <a:pt x="1" y="12"/>
                        <a:pt x="1" y="14"/>
                      </a:cubicBezTo>
                      <a:cubicBezTo>
                        <a:pt x="0" y="15"/>
                        <a:pt x="2" y="15"/>
                        <a:pt x="2" y="14"/>
                      </a:cubicBezTo>
                      <a:cubicBezTo>
                        <a:pt x="3" y="10"/>
                        <a:pt x="4" y="5"/>
                        <a:pt x="4" y="1"/>
                      </a:cubicBezTo>
                      <a:cubicBezTo>
                        <a:pt x="4" y="0"/>
                        <a:pt x="2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3" name="Freeform 160"/>
                <p:cNvSpPr>
                  <a:spLocks/>
                </p:cNvSpPr>
                <p:nvPr/>
              </p:nvSpPr>
              <p:spPr bwMode="auto">
                <a:xfrm>
                  <a:off x="906463" y="2497138"/>
                  <a:ext cx="4763" cy="14288"/>
                </a:xfrm>
                <a:custGeom>
                  <a:avLst/>
                  <a:gdLst>
                    <a:gd name="T0" fmla="*/ 1 w 5"/>
                    <a:gd name="T1" fmla="*/ 1 h 14"/>
                    <a:gd name="T2" fmla="*/ 2 w 5"/>
                    <a:gd name="T3" fmla="*/ 13 h 14"/>
                    <a:gd name="T4" fmla="*/ 3 w 5"/>
                    <a:gd name="T5" fmla="*/ 14 h 14"/>
                    <a:gd name="T6" fmla="*/ 5 w 5"/>
                    <a:gd name="T7" fmla="*/ 5 h 14"/>
                    <a:gd name="T8" fmla="*/ 4 w 5"/>
                    <a:gd name="T9" fmla="*/ 5 h 14"/>
                    <a:gd name="T10" fmla="*/ 2 w 5"/>
                    <a:gd name="T11" fmla="*/ 13 h 14"/>
                    <a:gd name="T12" fmla="*/ 3 w 5"/>
                    <a:gd name="T13" fmla="*/ 13 h 14"/>
                    <a:gd name="T14" fmla="*/ 2 w 5"/>
                    <a:gd name="T15" fmla="*/ 0 h 14"/>
                    <a:gd name="T16" fmla="*/ 1 w 5"/>
                    <a:gd name="T17" fmla="*/ 1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" h="14">
                      <a:moveTo>
                        <a:pt x="1" y="1"/>
                      </a:moveTo>
                      <a:cubicBezTo>
                        <a:pt x="3" y="5"/>
                        <a:pt x="2" y="9"/>
                        <a:pt x="2" y="13"/>
                      </a:cubicBezTo>
                      <a:cubicBezTo>
                        <a:pt x="2" y="14"/>
                        <a:pt x="3" y="14"/>
                        <a:pt x="3" y="14"/>
                      </a:cubicBezTo>
                      <a:cubicBezTo>
                        <a:pt x="4" y="11"/>
                        <a:pt x="4" y="8"/>
                        <a:pt x="5" y="5"/>
                      </a:cubicBezTo>
                      <a:cubicBezTo>
                        <a:pt x="5" y="5"/>
                        <a:pt x="4" y="4"/>
                        <a:pt x="4" y="5"/>
                      </a:cubicBezTo>
                      <a:cubicBezTo>
                        <a:pt x="3" y="8"/>
                        <a:pt x="2" y="10"/>
                        <a:pt x="2" y="13"/>
                      </a:cubicBezTo>
                      <a:cubicBezTo>
                        <a:pt x="2" y="13"/>
                        <a:pt x="3" y="13"/>
                        <a:pt x="3" y="13"/>
                      </a:cubicBezTo>
                      <a:cubicBezTo>
                        <a:pt x="4" y="9"/>
                        <a:pt x="5" y="4"/>
                        <a:pt x="2" y="0"/>
                      </a:cubicBezTo>
                      <a:cubicBezTo>
                        <a:pt x="1" y="0"/>
                        <a:pt x="0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4" name="Freeform 161"/>
                <p:cNvSpPr>
                  <a:spLocks/>
                </p:cNvSpPr>
                <p:nvPr/>
              </p:nvSpPr>
              <p:spPr bwMode="auto">
                <a:xfrm>
                  <a:off x="911225" y="2478088"/>
                  <a:ext cx="28575" cy="49213"/>
                </a:xfrm>
                <a:custGeom>
                  <a:avLst/>
                  <a:gdLst>
                    <a:gd name="T0" fmla="*/ 3 w 28"/>
                    <a:gd name="T1" fmla="*/ 28 h 46"/>
                    <a:gd name="T2" fmla="*/ 6 w 28"/>
                    <a:gd name="T3" fmla="*/ 20 h 46"/>
                    <a:gd name="T4" fmla="*/ 10 w 28"/>
                    <a:gd name="T5" fmla="*/ 20 h 46"/>
                    <a:gd name="T6" fmla="*/ 11 w 28"/>
                    <a:gd name="T7" fmla="*/ 23 h 46"/>
                    <a:gd name="T8" fmla="*/ 15 w 28"/>
                    <a:gd name="T9" fmla="*/ 13 h 46"/>
                    <a:gd name="T10" fmla="*/ 17 w 28"/>
                    <a:gd name="T11" fmla="*/ 13 h 46"/>
                    <a:gd name="T12" fmla="*/ 18 w 28"/>
                    <a:gd name="T13" fmla="*/ 9 h 46"/>
                    <a:gd name="T14" fmla="*/ 18 w 28"/>
                    <a:gd name="T15" fmla="*/ 14 h 46"/>
                    <a:gd name="T16" fmla="*/ 19 w 28"/>
                    <a:gd name="T17" fmla="*/ 10 h 46"/>
                    <a:gd name="T18" fmla="*/ 20 w 28"/>
                    <a:gd name="T19" fmla="*/ 6 h 46"/>
                    <a:gd name="T20" fmla="*/ 22 w 28"/>
                    <a:gd name="T21" fmla="*/ 8 h 46"/>
                    <a:gd name="T22" fmla="*/ 22 w 28"/>
                    <a:gd name="T23" fmla="*/ 18 h 46"/>
                    <a:gd name="T24" fmla="*/ 23 w 28"/>
                    <a:gd name="T25" fmla="*/ 12 h 46"/>
                    <a:gd name="T26" fmla="*/ 24 w 28"/>
                    <a:gd name="T27" fmla="*/ 10 h 46"/>
                    <a:gd name="T28" fmla="*/ 25 w 28"/>
                    <a:gd name="T29" fmla="*/ 22 h 46"/>
                    <a:gd name="T30" fmla="*/ 24 w 28"/>
                    <a:gd name="T31" fmla="*/ 25 h 46"/>
                    <a:gd name="T32" fmla="*/ 20 w 28"/>
                    <a:gd name="T33" fmla="*/ 36 h 46"/>
                    <a:gd name="T34" fmla="*/ 23 w 28"/>
                    <a:gd name="T35" fmla="*/ 27 h 46"/>
                    <a:gd name="T36" fmla="*/ 23 w 28"/>
                    <a:gd name="T37" fmla="*/ 28 h 46"/>
                    <a:gd name="T38" fmla="*/ 20 w 28"/>
                    <a:gd name="T39" fmla="*/ 38 h 46"/>
                    <a:gd name="T40" fmla="*/ 20 w 28"/>
                    <a:gd name="T41" fmla="*/ 34 h 46"/>
                    <a:gd name="T42" fmla="*/ 16 w 28"/>
                    <a:gd name="T43" fmla="*/ 25 h 46"/>
                    <a:gd name="T44" fmla="*/ 15 w 28"/>
                    <a:gd name="T45" fmla="*/ 35 h 46"/>
                    <a:gd name="T46" fmla="*/ 11 w 28"/>
                    <a:gd name="T47" fmla="*/ 27 h 46"/>
                    <a:gd name="T48" fmla="*/ 11 w 28"/>
                    <a:gd name="T49" fmla="*/ 29 h 46"/>
                    <a:gd name="T50" fmla="*/ 10 w 28"/>
                    <a:gd name="T51" fmla="*/ 30 h 46"/>
                    <a:gd name="T52" fmla="*/ 11 w 28"/>
                    <a:gd name="T53" fmla="*/ 30 h 46"/>
                    <a:gd name="T54" fmla="*/ 15 w 28"/>
                    <a:gd name="T55" fmla="*/ 31 h 46"/>
                    <a:gd name="T56" fmla="*/ 17 w 28"/>
                    <a:gd name="T57" fmla="*/ 28 h 46"/>
                    <a:gd name="T58" fmla="*/ 18 w 28"/>
                    <a:gd name="T59" fmla="*/ 23 h 46"/>
                    <a:gd name="T60" fmla="*/ 18 w 28"/>
                    <a:gd name="T61" fmla="*/ 32 h 46"/>
                    <a:gd name="T62" fmla="*/ 19 w 28"/>
                    <a:gd name="T63" fmla="*/ 38 h 46"/>
                    <a:gd name="T64" fmla="*/ 21 w 28"/>
                    <a:gd name="T65" fmla="*/ 34 h 46"/>
                    <a:gd name="T66" fmla="*/ 19 w 28"/>
                    <a:gd name="T67" fmla="*/ 41 h 46"/>
                    <a:gd name="T68" fmla="*/ 21 w 28"/>
                    <a:gd name="T69" fmla="*/ 43 h 46"/>
                    <a:gd name="T70" fmla="*/ 22 w 28"/>
                    <a:gd name="T71" fmla="*/ 36 h 46"/>
                    <a:gd name="T72" fmla="*/ 22 w 28"/>
                    <a:gd name="T73" fmla="*/ 36 h 46"/>
                    <a:gd name="T74" fmla="*/ 23 w 28"/>
                    <a:gd name="T75" fmla="*/ 32 h 46"/>
                    <a:gd name="T76" fmla="*/ 25 w 28"/>
                    <a:gd name="T77" fmla="*/ 25 h 46"/>
                    <a:gd name="T78" fmla="*/ 25 w 28"/>
                    <a:gd name="T79" fmla="*/ 12 h 46"/>
                    <a:gd name="T80" fmla="*/ 22 w 28"/>
                    <a:gd name="T81" fmla="*/ 27 h 46"/>
                    <a:gd name="T82" fmla="*/ 22 w 28"/>
                    <a:gd name="T83" fmla="*/ 27 h 46"/>
                    <a:gd name="T84" fmla="*/ 20 w 28"/>
                    <a:gd name="T85" fmla="*/ 28 h 46"/>
                    <a:gd name="T86" fmla="*/ 20 w 28"/>
                    <a:gd name="T87" fmla="*/ 26 h 46"/>
                    <a:gd name="T88" fmla="*/ 19 w 28"/>
                    <a:gd name="T89" fmla="*/ 26 h 46"/>
                    <a:gd name="T90" fmla="*/ 18 w 28"/>
                    <a:gd name="T91" fmla="*/ 25 h 46"/>
                    <a:gd name="T92" fmla="*/ 18 w 28"/>
                    <a:gd name="T93" fmla="*/ 25 h 46"/>
                    <a:gd name="T94" fmla="*/ 15 w 28"/>
                    <a:gd name="T95" fmla="*/ 26 h 46"/>
                    <a:gd name="T96" fmla="*/ 14 w 28"/>
                    <a:gd name="T97" fmla="*/ 26 h 46"/>
                    <a:gd name="T98" fmla="*/ 14 w 28"/>
                    <a:gd name="T99" fmla="*/ 25 h 46"/>
                    <a:gd name="T100" fmla="*/ 13 w 28"/>
                    <a:gd name="T101" fmla="*/ 26 h 46"/>
                    <a:gd name="T102" fmla="*/ 12 w 28"/>
                    <a:gd name="T103" fmla="*/ 27 h 46"/>
                    <a:gd name="T104" fmla="*/ 11 w 28"/>
                    <a:gd name="T105" fmla="*/ 25 h 46"/>
                    <a:gd name="T106" fmla="*/ 9 w 28"/>
                    <a:gd name="T107" fmla="*/ 26 h 46"/>
                    <a:gd name="T108" fmla="*/ 8 w 28"/>
                    <a:gd name="T109" fmla="*/ 27 h 46"/>
                    <a:gd name="T110" fmla="*/ 7 w 28"/>
                    <a:gd name="T111" fmla="*/ 29 h 46"/>
                    <a:gd name="T112" fmla="*/ 5 w 28"/>
                    <a:gd name="T113" fmla="*/ 28 h 46"/>
                    <a:gd name="T114" fmla="*/ 3 w 28"/>
                    <a:gd name="T115" fmla="*/ 28 h 46"/>
                    <a:gd name="T116" fmla="*/ 1 w 28"/>
                    <a:gd name="T117" fmla="*/ 29 h 46"/>
                    <a:gd name="T118" fmla="*/ 1 w 28"/>
                    <a:gd name="T119" fmla="*/ 30 h 46"/>
                    <a:gd name="T120" fmla="*/ 0 w 28"/>
                    <a:gd name="T121" fmla="*/ 3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28" h="46">
                      <a:moveTo>
                        <a:pt x="3" y="15"/>
                      </a:moveTo>
                      <a:cubicBezTo>
                        <a:pt x="3" y="19"/>
                        <a:pt x="0" y="35"/>
                        <a:pt x="2" y="23"/>
                      </a:cubicBezTo>
                      <a:cubicBezTo>
                        <a:pt x="2" y="24"/>
                        <a:pt x="2" y="24"/>
                        <a:pt x="2" y="25"/>
                      </a:cubicBezTo>
                      <a:cubicBezTo>
                        <a:pt x="1" y="27"/>
                        <a:pt x="1" y="28"/>
                        <a:pt x="3" y="28"/>
                      </a:cubicBezTo>
                      <a:cubicBezTo>
                        <a:pt x="3" y="27"/>
                        <a:pt x="4" y="18"/>
                        <a:pt x="3" y="24"/>
                      </a:cubicBezTo>
                      <a:cubicBezTo>
                        <a:pt x="1" y="34"/>
                        <a:pt x="4" y="13"/>
                        <a:pt x="4" y="21"/>
                      </a:cubicBezTo>
                      <a:cubicBezTo>
                        <a:pt x="4" y="24"/>
                        <a:pt x="4" y="31"/>
                        <a:pt x="5" y="22"/>
                      </a:cubicBezTo>
                      <a:cubicBezTo>
                        <a:pt x="5" y="21"/>
                        <a:pt x="6" y="14"/>
                        <a:pt x="6" y="20"/>
                      </a:cubicBezTo>
                      <a:cubicBezTo>
                        <a:pt x="6" y="32"/>
                        <a:pt x="7" y="21"/>
                        <a:pt x="8" y="17"/>
                      </a:cubicBezTo>
                      <a:cubicBezTo>
                        <a:pt x="7" y="19"/>
                        <a:pt x="7" y="21"/>
                        <a:pt x="7" y="23"/>
                      </a:cubicBezTo>
                      <a:cubicBezTo>
                        <a:pt x="7" y="25"/>
                        <a:pt x="8" y="28"/>
                        <a:pt x="8" y="24"/>
                      </a:cubicBezTo>
                      <a:cubicBezTo>
                        <a:pt x="8" y="25"/>
                        <a:pt x="10" y="12"/>
                        <a:pt x="10" y="20"/>
                      </a:cubicBezTo>
                      <a:cubicBezTo>
                        <a:pt x="10" y="25"/>
                        <a:pt x="8" y="27"/>
                        <a:pt x="10" y="19"/>
                      </a:cubicBezTo>
                      <a:cubicBezTo>
                        <a:pt x="13" y="8"/>
                        <a:pt x="9" y="35"/>
                        <a:pt x="11" y="19"/>
                      </a:cubicBezTo>
                      <a:cubicBezTo>
                        <a:pt x="11" y="18"/>
                        <a:pt x="12" y="17"/>
                        <a:pt x="12" y="15"/>
                      </a:cubicBezTo>
                      <a:cubicBezTo>
                        <a:pt x="12" y="18"/>
                        <a:pt x="12" y="20"/>
                        <a:pt x="11" y="23"/>
                      </a:cubicBezTo>
                      <a:cubicBezTo>
                        <a:pt x="12" y="23"/>
                        <a:pt x="12" y="23"/>
                        <a:pt x="13" y="23"/>
                      </a:cubicBezTo>
                      <a:cubicBezTo>
                        <a:pt x="13" y="20"/>
                        <a:pt x="13" y="18"/>
                        <a:pt x="14" y="15"/>
                      </a:cubicBezTo>
                      <a:cubicBezTo>
                        <a:pt x="14" y="14"/>
                        <a:pt x="12" y="24"/>
                        <a:pt x="13" y="22"/>
                      </a:cubicBezTo>
                      <a:cubicBezTo>
                        <a:pt x="12" y="30"/>
                        <a:pt x="15" y="14"/>
                        <a:pt x="15" y="13"/>
                      </a:cubicBezTo>
                      <a:cubicBezTo>
                        <a:pt x="15" y="16"/>
                        <a:pt x="14" y="20"/>
                        <a:pt x="14" y="23"/>
                      </a:cubicBezTo>
                      <a:cubicBezTo>
                        <a:pt x="14" y="22"/>
                        <a:pt x="15" y="16"/>
                        <a:pt x="15" y="14"/>
                      </a:cubicBezTo>
                      <a:cubicBezTo>
                        <a:pt x="17" y="6"/>
                        <a:pt x="15" y="17"/>
                        <a:pt x="15" y="19"/>
                      </a:cubicBezTo>
                      <a:cubicBezTo>
                        <a:pt x="14" y="28"/>
                        <a:pt x="17" y="11"/>
                        <a:pt x="17" y="13"/>
                      </a:cubicBezTo>
                      <a:cubicBezTo>
                        <a:pt x="16" y="15"/>
                        <a:pt x="15" y="21"/>
                        <a:pt x="15" y="23"/>
                      </a:cubicBezTo>
                      <a:cubicBezTo>
                        <a:pt x="14" y="28"/>
                        <a:pt x="17" y="14"/>
                        <a:pt x="16" y="17"/>
                      </a:cubicBezTo>
                      <a:cubicBezTo>
                        <a:pt x="17" y="15"/>
                        <a:pt x="17" y="12"/>
                        <a:pt x="18" y="10"/>
                      </a:cubicBezTo>
                      <a:cubicBezTo>
                        <a:pt x="19" y="4"/>
                        <a:pt x="18" y="9"/>
                        <a:pt x="18" y="9"/>
                      </a:cubicBezTo>
                      <a:cubicBezTo>
                        <a:pt x="18" y="12"/>
                        <a:pt x="17" y="16"/>
                        <a:pt x="16" y="19"/>
                      </a:cubicBezTo>
                      <a:cubicBezTo>
                        <a:pt x="16" y="20"/>
                        <a:pt x="16" y="22"/>
                        <a:pt x="16" y="23"/>
                      </a:cubicBezTo>
                      <a:cubicBezTo>
                        <a:pt x="16" y="23"/>
                        <a:pt x="16" y="23"/>
                        <a:pt x="17" y="23"/>
                      </a:cubicBezTo>
                      <a:cubicBezTo>
                        <a:pt x="17" y="20"/>
                        <a:pt x="18" y="17"/>
                        <a:pt x="18" y="14"/>
                      </a:cubicBezTo>
                      <a:cubicBezTo>
                        <a:pt x="18" y="13"/>
                        <a:pt x="18" y="4"/>
                        <a:pt x="19" y="9"/>
                      </a:cubicBezTo>
                      <a:cubicBezTo>
                        <a:pt x="19" y="12"/>
                        <a:pt x="19" y="15"/>
                        <a:pt x="19" y="17"/>
                      </a:cubicBezTo>
                      <a:cubicBezTo>
                        <a:pt x="18" y="26"/>
                        <a:pt x="19" y="23"/>
                        <a:pt x="19" y="19"/>
                      </a:cubicBezTo>
                      <a:cubicBezTo>
                        <a:pt x="19" y="16"/>
                        <a:pt x="19" y="13"/>
                        <a:pt x="19" y="10"/>
                      </a:cubicBezTo>
                      <a:cubicBezTo>
                        <a:pt x="20" y="6"/>
                        <a:pt x="19" y="15"/>
                        <a:pt x="19" y="14"/>
                      </a:cubicBezTo>
                      <a:cubicBezTo>
                        <a:pt x="19" y="15"/>
                        <a:pt x="19" y="16"/>
                        <a:pt x="19" y="17"/>
                      </a:cubicBezTo>
                      <a:cubicBezTo>
                        <a:pt x="17" y="21"/>
                        <a:pt x="17" y="23"/>
                        <a:pt x="20" y="22"/>
                      </a:cubicBezTo>
                      <a:cubicBezTo>
                        <a:pt x="20" y="16"/>
                        <a:pt x="20" y="11"/>
                        <a:pt x="20" y="6"/>
                      </a:cubicBezTo>
                      <a:cubicBezTo>
                        <a:pt x="20" y="11"/>
                        <a:pt x="20" y="18"/>
                        <a:pt x="20" y="23"/>
                      </a:cubicBezTo>
                      <a:cubicBezTo>
                        <a:pt x="20" y="17"/>
                        <a:pt x="22" y="10"/>
                        <a:pt x="21" y="5"/>
                      </a:cubicBezTo>
                      <a:cubicBezTo>
                        <a:pt x="22" y="11"/>
                        <a:pt x="21" y="17"/>
                        <a:pt x="20" y="23"/>
                      </a:cubicBezTo>
                      <a:cubicBezTo>
                        <a:pt x="21" y="19"/>
                        <a:pt x="21" y="13"/>
                        <a:pt x="22" y="8"/>
                      </a:cubicBezTo>
                      <a:cubicBezTo>
                        <a:pt x="21" y="14"/>
                        <a:pt x="22" y="20"/>
                        <a:pt x="21" y="26"/>
                      </a:cubicBezTo>
                      <a:cubicBezTo>
                        <a:pt x="22" y="22"/>
                        <a:pt x="22" y="14"/>
                        <a:pt x="22" y="9"/>
                      </a:cubicBezTo>
                      <a:cubicBezTo>
                        <a:pt x="23" y="5"/>
                        <a:pt x="23" y="6"/>
                        <a:pt x="23" y="9"/>
                      </a:cubicBezTo>
                      <a:cubicBezTo>
                        <a:pt x="23" y="12"/>
                        <a:pt x="23" y="15"/>
                        <a:pt x="22" y="18"/>
                      </a:cubicBezTo>
                      <a:cubicBezTo>
                        <a:pt x="22" y="19"/>
                        <a:pt x="22" y="20"/>
                        <a:pt x="22" y="21"/>
                      </a:cubicBezTo>
                      <a:cubicBezTo>
                        <a:pt x="21" y="24"/>
                        <a:pt x="22" y="24"/>
                        <a:pt x="23" y="24"/>
                      </a:cubicBezTo>
                      <a:cubicBezTo>
                        <a:pt x="23" y="21"/>
                        <a:pt x="23" y="18"/>
                        <a:pt x="23" y="15"/>
                      </a:cubicBezTo>
                      <a:cubicBezTo>
                        <a:pt x="23" y="14"/>
                        <a:pt x="23" y="4"/>
                        <a:pt x="23" y="12"/>
                      </a:cubicBezTo>
                      <a:cubicBezTo>
                        <a:pt x="24" y="16"/>
                        <a:pt x="23" y="20"/>
                        <a:pt x="23" y="24"/>
                      </a:cubicBezTo>
                      <a:cubicBezTo>
                        <a:pt x="23" y="24"/>
                        <a:pt x="23" y="24"/>
                        <a:pt x="23" y="24"/>
                      </a:cubicBezTo>
                      <a:cubicBezTo>
                        <a:pt x="23" y="22"/>
                        <a:pt x="23" y="20"/>
                        <a:pt x="23" y="18"/>
                      </a:cubicBezTo>
                      <a:cubicBezTo>
                        <a:pt x="23" y="15"/>
                        <a:pt x="24" y="12"/>
                        <a:pt x="24" y="10"/>
                      </a:cubicBezTo>
                      <a:cubicBezTo>
                        <a:pt x="24" y="6"/>
                        <a:pt x="24" y="1"/>
                        <a:pt x="25" y="6"/>
                      </a:cubicBezTo>
                      <a:cubicBezTo>
                        <a:pt x="25" y="6"/>
                        <a:pt x="27" y="14"/>
                        <a:pt x="26" y="8"/>
                      </a:cubicBezTo>
                      <a:cubicBezTo>
                        <a:pt x="26" y="7"/>
                        <a:pt x="25" y="7"/>
                        <a:pt x="25" y="8"/>
                      </a:cubicBezTo>
                      <a:cubicBezTo>
                        <a:pt x="25" y="12"/>
                        <a:pt x="25" y="17"/>
                        <a:pt x="25" y="22"/>
                      </a:cubicBezTo>
                      <a:cubicBezTo>
                        <a:pt x="27" y="22"/>
                        <a:pt x="27" y="21"/>
                        <a:pt x="26" y="19"/>
                      </a:cubicBezTo>
                      <a:cubicBezTo>
                        <a:pt x="26" y="18"/>
                        <a:pt x="26" y="8"/>
                        <a:pt x="26" y="15"/>
                      </a:cubicBezTo>
                      <a:cubicBezTo>
                        <a:pt x="26" y="18"/>
                        <a:pt x="25" y="21"/>
                        <a:pt x="24" y="24"/>
                      </a:cubicBezTo>
                      <a:cubicBezTo>
                        <a:pt x="24" y="25"/>
                        <a:pt x="22" y="34"/>
                        <a:pt x="24" y="25"/>
                      </a:cubicBezTo>
                      <a:cubicBezTo>
                        <a:pt x="23" y="31"/>
                        <a:pt x="23" y="39"/>
                        <a:pt x="24" y="27"/>
                      </a:cubicBezTo>
                      <a:cubicBezTo>
                        <a:pt x="23" y="30"/>
                        <a:pt x="23" y="32"/>
                        <a:pt x="22" y="34"/>
                      </a:cubicBezTo>
                      <a:cubicBezTo>
                        <a:pt x="22" y="33"/>
                        <a:pt x="22" y="28"/>
                        <a:pt x="22" y="33"/>
                      </a:cubicBezTo>
                      <a:cubicBezTo>
                        <a:pt x="22" y="36"/>
                        <a:pt x="22" y="46"/>
                        <a:pt x="20" y="36"/>
                      </a:cubicBezTo>
                      <a:cubicBezTo>
                        <a:pt x="20" y="31"/>
                        <a:pt x="19" y="36"/>
                        <a:pt x="19" y="38"/>
                      </a:cubicBezTo>
                      <a:cubicBezTo>
                        <a:pt x="20" y="40"/>
                        <a:pt x="21" y="40"/>
                        <a:pt x="20" y="37"/>
                      </a:cubicBezTo>
                      <a:cubicBezTo>
                        <a:pt x="20" y="34"/>
                        <a:pt x="21" y="32"/>
                        <a:pt x="21" y="29"/>
                      </a:cubicBezTo>
                      <a:cubicBezTo>
                        <a:pt x="22" y="28"/>
                        <a:pt x="22" y="28"/>
                        <a:pt x="23" y="27"/>
                      </a:cubicBezTo>
                      <a:cubicBezTo>
                        <a:pt x="21" y="31"/>
                        <a:pt x="21" y="32"/>
                        <a:pt x="23" y="32"/>
                      </a:cubicBezTo>
                      <a:cubicBezTo>
                        <a:pt x="24" y="29"/>
                        <a:pt x="25" y="26"/>
                        <a:pt x="25" y="23"/>
                      </a:cubicBezTo>
                      <a:cubicBezTo>
                        <a:pt x="26" y="22"/>
                        <a:pt x="24" y="22"/>
                        <a:pt x="24" y="23"/>
                      </a:cubicBezTo>
                      <a:cubicBezTo>
                        <a:pt x="24" y="25"/>
                        <a:pt x="23" y="26"/>
                        <a:pt x="23" y="28"/>
                      </a:cubicBezTo>
                      <a:cubicBezTo>
                        <a:pt x="23" y="28"/>
                        <a:pt x="20" y="35"/>
                        <a:pt x="20" y="33"/>
                      </a:cubicBezTo>
                      <a:cubicBezTo>
                        <a:pt x="20" y="32"/>
                        <a:pt x="18" y="27"/>
                        <a:pt x="18" y="32"/>
                      </a:cubicBezTo>
                      <a:cubicBezTo>
                        <a:pt x="18" y="34"/>
                        <a:pt x="18" y="36"/>
                        <a:pt x="18" y="38"/>
                      </a:cubicBezTo>
                      <a:cubicBezTo>
                        <a:pt x="18" y="39"/>
                        <a:pt x="20" y="39"/>
                        <a:pt x="20" y="38"/>
                      </a:cubicBezTo>
                      <a:cubicBezTo>
                        <a:pt x="20" y="34"/>
                        <a:pt x="20" y="30"/>
                        <a:pt x="20" y="25"/>
                      </a:cubicBezTo>
                      <a:cubicBezTo>
                        <a:pt x="20" y="25"/>
                        <a:pt x="18" y="25"/>
                        <a:pt x="18" y="25"/>
                      </a:cubicBezTo>
                      <a:cubicBezTo>
                        <a:pt x="18" y="28"/>
                        <a:pt x="18" y="31"/>
                        <a:pt x="18" y="34"/>
                      </a:cubicBezTo>
                      <a:cubicBezTo>
                        <a:pt x="19" y="34"/>
                        <a:pt x="19" y="34"/>
                        <a:pt x="20" y="34"/>
                      </a:cubicBezTo>
                      <a:cubicBezTo>
                        <a:pt x="19" y="33"/>
                        <a:pt x="19" y="31"/>
                        <a:pt x="19" y="29"/>
                      </a:cubicBezTo>
                      <a:cubicBezTo>
                        <a:pt x="19" y="22"/>
                        <a:pt x="18" y="32"/>
                        <a:pt x="18" y="33"/>
                      </a:cubicBezTo>
                      <a:cubicBezTo>
                        <a:pt x="18" y="30"/>
                        <a:pt x="18" y="27"/>
                        <a:pt x="18" y="25"/>
                      </a:cubicBezTo>
                      <a:cubicBezTo>
                        <a:pt x="17" y="24"/>
                        <a:pt x="16" y="24"/>
                        <a:pt x="16" y="25"/>
                      </a:cubicBezTo>
                      <a:cubicBezTo>
                        <a:pt x="15" y="32"/>
                        <a:pt x="16" y="32"/>
                        <a:pt x="15" y="25"/>
                      </a:cubicBezTo>
                      <a:cubicBezTo>
                        <a:pt x="15" y="24"/>
                        <a:pt x="14" y="24"/>
                        <a:pt x="14" y="25"/>
                      </a:cubicBezTo>
                      <a:cubicBezTo>
                        <a:pt x="14" y="28"/>
                        <a:pt x="14" y="31"/>
                        <a:pt x="14" y="35"/>
                      </a:cubicBezTo>
                      <a:cubicBezTo>
                        <a:pt x="14" y="36"/>
                        <a:pt x="15" y="36"/>
                        <a:pt x="15" y="35"/>
                      </a:cubicBezTo>
                      <a:cubicBezTo>
                        <a:pt x="15" y="32"/>
                        <a:pt x="15" y="30"/>
                        <a:pt x="14" y="28"/>
                      </a:cubicBezTo>
                      <a:cubicBezTo>
                        <a:pt x="14" y="27"/>
                        <a:pt x="13" y="28"/>
                        <a:pt x="13" y="28"/>
                      </a:cubicBezTo>
                      <a:cubicBezTo>
                        <a:pt x="13" y="30"/>
                        <a:pt x="13" y="31"/>
                        <a:pt x="13" y="33"/>
                      </a:cubicBezTo>
                      <a:cubicBezTo>
                        <a:pt x="13" y="31"/>
                        <a:pt x="12" y="29"/>
                        <a:pt x="11" y="27"/>
                      </a:cubicBezTo>
                      <a:cubicBezTo>
                        <a:pt x="11" y="27"/>
                        <a:pt x="10" y="26"/>
                        <a:pt x="10" y="27"/>
                      </a:cubicBezTo>
                      <a:cubicBezTo>
                        <a:pt x="9" y="30"/>
                        <a:pt x="9" y="32"/>
                        <a:pt x="9" y="34"/>
                      </a:cubicBezTo>
                      <a:cubicBezTo>
                        <a:pt x="9" y="35"/>
                        <a:pt x="11" y="35"/>
                        <a:pt x="11" y="34"/>
                      </a:cubicBezTo>
                      <a:cubicBezTo>
                        <a:pt x="11" y="32"/>
                        <a:pt x="11" y="31"/>
                        <a:pt x="11" y="29"/>
                      </a:cubicBezTo>
                      <a:cubicBezTo>
                        <a:pt x="11" y="28"/>
                        <a:pt x="9" y="28"/>
                        <a:pt x="9" y="29"/>
                      </a:cubicBezTo>
                      <a:cubicBezTo>
                        <a:pt x="9" y="32"/>
                        <a:pt x="9" y="35"/>
                        <a:pt x="9" y="38"/>
                      </a:cubicBezTo>
                      <a:cubicBezTo>
                        <a:pt x="9" y="39"/>
                        <a:pt x="11" y="39"/>
                        <a:pt x="11" y="38"/>
                      </a:cubicBezTo>
                      <a:cubicBezTo>
                        <a:pt x="11" y="35"/>
                        <a:pt x="11" y="33"/>
                        <a:pt x="10" y="30"/>
                      </a:cubicBezTo>
                      <a:cubicBezTo>
                        <a:pt x="10" y="29"/>
                        <a:pt x="8" y="30"/>
                        <a:pt x="9" y="31"/>
                      </a:cubicBezTo>
                      <a:cubicBezTo>
                        <a:pt x="8" y="35"/>
                        <a:pt x="8" y="36"/>
                        <a:pt x="11" y="35"/>
                      </a:cubicBezTo>
                      <a:cubicBezTo>
                        <a:pt x="12" y="33"/>
                        <a:pt x="11" y="31"/>
                        <a:pt x="9" y="31"/>
                      </a:cubicBezTo>
                      <a:cubicBezTo>
                        <a:pt x="11" y="32"/>
                        <a:pt x="11" y="32"/>
                        <a:pt x="11" y="30"/>
                      </a:cubicBezTo>
                      <a:cubicBezTo>
                        <a:pt x="12" y="33"/>
                        <a:pt x="12" y="33"/>
                        <a:pt x="13" y="36"/>
                      </a:cubicBezTo>
                      <a:cubicBezTo>
                        <a:pt x="13" y="36"/>
                        <a:pt x="14" y="36"/>
                        <a:pt x="14" y="35"/>
                      </a:cubicBezTo>
                      <a:cubicBezTo>
                        <a:pt x="14" y="34"/>
                        <a:pt x="14" y="32"/>
                        <a:pt x="14" y="31"/>
                      </a:cubicBezTo>
                      <a:cubicBezTo>
                        <a:pt x="13" y="33"/>
                        <a:pt x="13" y="33"/>
                        <a:pt x="15" y="31"/>
                      </a:cubicBezTo>
                      <a:cubicBezTo>
                        <a:pt x="16" y="29"/>
                        <a:pt x="16" y="28"/>
                        <a:pt x="14" y="28"/>
                      </a:cubicBezTo>
                      <a:cubicBezTo>
                        <a:pt x="14" y="30"/>
                        <a:pt x="14" y="32"/>
                        <a:pt x="14" y="34"/>
                      </a:cubicBezTo>
                      <a:cubicBezTo>
                        <a:pt x="14" y="35"/>
                        <a:pt x="16" y="35"/>
                        <a:pt x="16" y="34"/>
                      </a:cubicBezTo>
                      <a:cubicBezTo>
                        <a:pt x="16" y="32"/>
                        <a:pt x="17" y="30"/>
                        <a:pt x="17" y="28"/>
                      </a:cubicBezTo>
                      <a:cubicBezTo>
                        <a:pt x="17" y="31"/>
                        <a:pt x="17" y="33"/>
                        <a:pt x="17" y="35"/>
                      </a:cubicBezTo>
                      <a:cubicBezTo>
                        <a:pt x="17" y="36"/>
                        <a:pt x="19" y="36"/>
                        <a:pt x="19" y="35"/>
                      </a:cubicBezTo>
                      <a:cubicBezTo>
                        <a:pt x="19" y="31"/>
                        <a:pt x="20" y="28"/>
                        <a:pt x="20" y="24"/>
                      </a:cubicBezTo>
                      <a:cubicBezTo>
                        <a:pt x="20" y="23"/>
                        <a:pt x="18" y="23"/>
                        <a:pt x="18" y="23"/>
                      </a:cubicBezTo>
                      <a:cubicBezTo>
                        <a:pt x="18" y="28"/>
                        <a:pt x="18" y="32"/>
                        <a:pt x="18" y="37"/>
                      </a:cubicBezTo>
                      <a:cubicBezTo>
                        <a:pt x="18" y="38"/>
                        <a:pt x="20" y="38"/>
                        <a:pt x="20" y="37"/>
                      </a:cubicBezTo>
                      <a:cubicBezTo>
                        <a:pt x="20" y="35"/>
                        <a:pt x="20" y="33"/>
                        <a:pt x="20" y="31"/>
                      </a:cubicBezTo>
                      <a:cubicBezTo>
                        <a:pt x="20" y="26"/>
                        <a:pt x="18" y="29"/>
                        <a:pt x="18" y="32"/>
                      </a:cubicBezTo>
                      <a:cubicBezTo>
                        <a:pt x="18" y="33"/>
                        <a:pt x="20" y="40"/>
                        <a:pt x="20" y="34"/>
                      </a:cubicBezTo>
                      <a:cubicBezTo>
                        <a:pt x="20" y="32"/>
                        <a:pt x="20" y="30"/>
                        <a:pt x="20" y="28"/>
                      </a:cubicBezTo>
                      <a:cubicBezTo>
                        <a:pt x="20" y="27"/>
                        <a:pt x="18" y="27"/>
                        <a:pt x="18" y="28"/>
                      </a:cubicBezTo>
                      <a:cubicBezTo>
                        <a:pt x="18" y="32"/>
                        <a:pt x="18" y="35"/>
                        <a:pt x="19" y="38"/>
                      </a:cubicBezTo>
                      <a:cubicBezTo>
                        <a:pt x="19" y="39"/>
                        <a:pt x="20" y="39"/>
                        <a:pt x="20" y="38"/>
                      </a:cubicBezTo>
                      <a:cubicBezTo>
                        <a:pt x="22" y="35"/>
                        <a:pt x="23" y="32"/>
                        <a:pt x="24" y="28"/>
                      </a:cubicBezTo>
                      <a:cubicBezTo>
                        <a:pt x="26" y="26"/>
                        <a:pt x="25" y="25"/>
                        <a:pt x="23" y="26"/>
                      </a:cubicBezTo>
                      <a:cubicBezTo>
                        <a:pt x="23" y="29"/>
                        <a:pt x="22" y="32"/>
                        <a:pt x="21" y="34"/>
                      </a:cubicBezTo>
                      <a:cubicBezTo>
                        <a:pt x="21" y="35"/>
                        <a:pt x="23" y="36"/>
                        <a:pt x="23" y="35"/>
                      </a:cubicBezTo>
                      <a:cubicBezTo>
                        <a:pt x="24" y="31"/>
                        <a:pt x="24" y="28"/>
                        <a:pt x="24" y="24"/>
                      </a:cubicBezTo>
                      <a:cubicBezTo>
                        <a:pt x="24" y="24"/>
                        <a:pt x="23" y="23"/>
                        <a:pt x="23" y="24"/>
                      </a:cubicBezTo>
                      <a:cubicBezTo>
                        <a:pt x="19" y="28"/>
                        <a:pt x="19" y="35"/>
                        <a:pt x="19" y="41"/>
                      </a:cubicBezTo>
                      <a:cubicBezTo>
                        <a:pt x="19" y="42"/>
                        <a:pt x="20" y="42"/>
                        <a:pt x="20" y="41"/>
                      </a:cubicBezTo>
                      <a:cubicBezTo>
                        <a:pt x="20" y="38"/>
                        <a:pt x="20" y="34"/>
                        <a:pt x="20" y="31"/>
                      </a:cubicBezTo>
                      <a:cubicBezTo>
                        <a:pt x="20" y="30"/>
                        <a:pt x="19" y="30"/>
                        <a:pt x="19" y="31"/>
                      </a:cubicBezTo>
                      <a:cubicBezTo>
                        <a:pt x="19" y="35"/>
                        <a:pt x="19" y="39"/>
                        <a:pt x="21" y="43"/>
                      </a:cubicBezTo>
                      <a:cubicBezTo>
                        <a:pt x="21" y="43"/>
                        <a:pt x="22" y="44"/>
                        <a:pt x="22" y="43"/>
                      </a:cubicBezTo>
                      <a:cubicBezTo>
                        <a:pt x="24" y="38"/>
                        <a:pt x="24" y="34"/>
                        <a:pt x="23" y="29"/>
                      </a:cubicBezTo>
                      <a:cubicBezTo>
                        <a:pt x="23" y="28"/>
                        <a:pt x="22" y="28"/>
                        <a:pt x="22" y="28"/>
                      </a:cubicBezTo>
                      <a:cubicBezTo>
                        <a:pt x="22" y="31"/>
                        <a:pt x="21" y="34"/>
                        <a:pt x="22" y="36"/>
                      </a:cubicBezTo>
                      <a:cubicBezTo>
                        <a:pt x="22" y="37"/>
                        <a:pt x="23" y="37"/>
                        <a:pt x="23" y="37"/>
                      </a:cubicBezTo>
                      <a:cubicBezTo>
                        <a:pt x="24" y="33"/>
                        <a:pt x="25" y="29"/>
                        <a:pt x="25" y="25"/>
                      </a:cubicBezTo>
                      <a:cubicBezTo>
                        <a:pt x="25" y="24"/>
                        <a:pt x="24" y="24"/>
                        <a:pt x="24" y="25"/>
                      </a:cubicBezTo>
                      <a:cubicBezTo>
                        <a:pt x="22" y="29"/>
                        <a:pt x="21" y="32"/>
                        <a:pt x="22" y="36"/>
                      </a:cubicBezTo>
                      <a:cubicBezTo>
                        <a:pt x="22" y="37"/>
                        <a:pt x="23" y="37"/>
                        <a:pt x="23" y="36"/>
                      </a:cubicBezTo>
                      <a:cubicBezTo>
                        <a:pt x="25" y="32"/>
                        <a:pt x="25" y="28"/>
                        <a:pt x="25" y="23"/>
                      </a:cubicBezTo>
                      <a:cubicBezTo>
                        <a:pt x="25" y="22"/>
                        <a:pt x="23" y="22"/>
                        <a:pt x="23" y="23"/>
                      </a:cubicBezTo>
                      <a:cubicBezTo>
                        <a:pt x="22" y="26"/>
                        <a:pt x="22" y="29"/>
                        <a:pt x="23" y="32"/>
                      </a:cubicBezTo>
                      <a:cubicBezTo>
                        <a:pt x="23" y="33"/>
                        <a:pt x="24" y="33"/>
                        <a:pt x="24" y="32"/>
                      </a:cubicBezTo>
                      <a:cubicBezTo>
                        <a:pt x="26" y="25"/>
                        <a:pt x="28" y="17"/>
                        <a:pt x="27" y="10"/>
                      </a:cubicBezTo>
                      <a:cubicBezTo>
                        <a:pt x="27" y="9"/>
                        <a:pt x="26" y="9"/>
                        <a:pt x="26" y="10"/>
                      </a:cubicBezTo>
                      <a:cubicBezTo>
                        <a:pt x="25" y="15"/>
                        <a:pt x="24" y="20"/>
                        <a:pt x="25" y="25"/>
                      </a:cubicBezTo>
                      <a:cubicBezTo>
                        <a:pt x="25" y="26"/>
                        <a:pt x="26" y="26"/>
                        <a:pt x="26" y="25"/>
                      </a:cubicBezTo>
                      <a:cubicBezTo>
                        <a:pt x="26" y="22"/>
                        <a:pt x="26" y="19"/>
                        <a:pt x="26" y="16"/>
                      </a:cubicBezTo>
                      <a:cubicBezTo>
                        <a:pt x="26" y="14"/>
                        <a:pt x="26" y="12"/>
                        <a:pt x="26" y="10"/>
                      </a:cubicBezTo>
                      <a:cubicBezTo>
                        <a:pt x="24" y="9"/>
                        <a:pt x="24" y="10"/>
                        <a:pt x="25" y="12"/>
                      </a:cubicBezTo>
                      <a:cubicBezTo>
                        <a:pt x="25" y="13"/>
                        <a:pt x="26" y="13"/>
                        <a:pt x="27" y="12"/>
                      </a:cubicBezTo>
                      <a:cubicBezTo>
                        <a:pt x="27" y="8"/>
                        <a:pt x="26" y="5"/>
                        <a:pt x="25" y="1"/>
                      </a:cubicBezTo>
                      <a:cubicBezTo>
                        <a:pt x="25" y="0"/>
                        <a:pt x="24" y="0"/>
                        <a:pt x="23" y="1"/>
                      </a:cubicBezTo>
                      <a:cubicBezTo>
                        <a:pt x="22" y="9"/>
                        <a:pt x="22" y="18"/>
                        <a:pt x="22" y="27"/>
                      </a:cubicBezTo>
                      <a:cubicBezTo>
                        <a:pt x="22" y="27"/>
                        <a:pt x="23" y="28"/>
                        <a:pt x="23" y="27"/>
                      </a:cubicBezTo>
                      <a:cubicBezTo>
                        <a:pt x="25" y="20"/>
                        <a:pt x="25" y="13"/>
                        <a:pt x="25" y="6"/>
                      </a:cubicBezTo>
                      <a:cubicBezTo>
                        <a:pt x="25" y="6"/>
                        <a:pt x="23" y="5"/>
                        <a:pt x="23" y="6"/>
                      </a:cubicBezTo>
                      <a:cubicBezTo>
                        <a:pt x="22" y="13"/>
                        <a:pt x="22" y="20"/>
                        <a:pt x="22" y="27"/>
                      </a:cubicBezTo>
                      <a:cubicBezTo>
                        <a:pt x="22" y="28"/>
                        <a:pt x="23" y="28"/>
                        <a:pt x="23" y="27"/>
                      </a:cubicBezTo>
                      <a:cubicBezTo>
                        <a:pt x="24" y="19"/>
                        <a:pt x="25" y="11"/>
                        <a:pt x="24" y="4"/>
                      </a:cubicBezTo>
                      <a:cubicBezTo>
                        <a:pt x="24" y="3"/>
                        <a:pt x="22" y="3"/>
                        <a:pt x="22" y="3"/>
                      </a:cubicBezTo>
                      <a:cubicBezTo>
                        <a:pt x="20" y="12"/>
                        <a:pt x="19" y="20"/>
                        <a:pt x="20" y="28"/>
                      </a:cubicBezTo>
                      <a:cubicBezTo>
                        <a:pt x="20" y="29"/>
                        <a:pt x="21" y="30"/>
                        <a:pt x="22" y="29"/>
                      </a:cubicBezTo>
                      <a:cubicBezTo>
                        <a:pt x="23" y="21"/>
                        <a:pt x="24" y="13"/>
                        <a:pt x="23" y="5"/>
                      </a:cubicBezTo>
                      <a:cubicBezTo>
                        <a:pt x="23" y="4"/>
                        <a:pt x="21" y="4"/>
                        <a:pt x="21" y="5"/>
                      </a:cubicBezTo>
                      <a:cubicBezTo>
                        <a:pt x="20" y="12"/>
                        <a:pt x="19" y="19"/>
                        <a:pt x="20" y="26"/>
                      </a:cubicBezTo>
                      <a:cubicBezTo>
                        <a:pt x="20" y="26"/>
                        <a:pt x="21" y="27"/>
                        <a:pt x="21" y="26"/>
                      </a:cubicBezTo>
                      <a:cubicBezTo>
                        <a:pt x="23" y="18"/>
                        <a:pt x="23" y="10"/>
                        <a:pt x="22" y="2"/>
                      </a:cubicBezTo>
                      <a:cubicBezTo>
                        <a:pt x="22" y="2"/>
                        <a:pt x="21" y="1"/>
                        <a:pt x="21" y="2"/>
                      </a:cubicBezTo>
                      <a:cubicBezTo>
                        <a:pt x="19" y="10"/>
                        <a:pt x="19" y="18"/>
                        <a:pt x="19" y="26"/>
                      </a:cubicBezTo>
                      <a:cubicBezTo>
                        <a:pt x="19" y="27"/>
                        <a:pt x="20" y="27"/>
                        <a:pt x="20" y="26"/>
                      </a:cubicBezTo>
                      <a:cubicBezTo>
                        <a:pt x="21" y="18"/>
                        <a:pt x="22" y="11"/>
                        <a:pt x="21" y="3"/>
                      </a:cubicBezTo>
                      <a:cubicBezTo>
                        <a:pt x="21" y="2"/>
                        <a:pt x="20" y="2"/>
                        <a:pt x="20" y="3"/>
                      </a:cubicBezTo>
                      <a:cubicBezTo>
                        <a:pt x="19" y="10"/>
                        <a:pt x="18" y="17"/>
                        <a:pt x="18" y="25"/>
                      </a:cubicBezTo>
                      <a:cubicBezTo>
                        <a:pt x="18" y="25"/>
                        <a:pt x="19" y="26"/>
                        <a:pt x="20" y="25"/>
                      </a:cubicBezTo>
                      <a:cubicBezTo>
                        <a:pt x="21" y="18"/>
                        <a:pt x="22" y="11"/>
                        <a:pt x="20" y="4"/>
                      </a:cubicBezTo>
                      <a:cubicBezTo>
                        <a:pt x="20" y="3"/>
                        <a:pt x="19" y="3"/>
                        <a:pt x="19" y="4"/>
                      </a:cubicBezTo>
                      <a:cubicBezTo>
                        <a:pt x="18" y="11"/>
                        <a:pt x="17" y="18"/>
                        <a:pt x="18" y="25"/>
                      </a:cubicBezTo>
                      <a:cubicBezTo>
                        <a:pt x="18" y="26"/>
                        <a:pt x="19" y="26"/>
                        <a:pt x="19" y="25"/>
                      </a:cubicBezTo>
                      <a:cubicBezTo>
                        <a:pt x="20" y="18"/>
                        <a:pt x="21" y="11"/>
                        <a:pt x="20" y="4"/>
                      </a:cubicBezTo>
                      <a:cubicBezTo>
                        <a:pt x="19" y="3"/>
                        <a:pt x="18" y="3"/>
                        <a:pt x="18" y="4"/>
                      </a:cubicBezTo>
                      <a:cubicBezTo>
                        <a:pt x="17" y="11"/>
                        <a:pt x="16" y="18"/>
                        <a:pt x="15" y="26"/>
                      </a:cubicBezTo>
                      <a:cubicBezTo>
                        <a:pt x="15" y="27"/>
                        <a:pt x="16" y="27"/>
                        <a:pt x="16" y="26"/>
                      </a:cubicBezTo>
                      <a:cubicBezTo>
                        <a:pt x="18" y="19"/>
                        <a:pt x="20" y="12"/>
                        <a:pt x="18" y="5"/>
                      </a:cubicBezTo>
                      <a:cubicBezTo>
                        <a:pt x="18" y="4"/>
                        <a:pt x="17" y="4"/>
                        <a:pt x="17" y="5"/>
                      </a:cubicBezTo>
                      <a:cubicBezTo>
                        <a:pt x="16" y="12"/>
                        <a:pt x="13" y="19"/>
                        <a:pt x="14" y="26"/>
                      </a:cubicBezTo>
                      <a:cubicBezTo>
                        <a:pt x="14" y="27"/>
                        <a:pt x="15" y="27"/>
                        <a:pt x="16" y="26"/>
                      </a:cubicBezTo>
                      <a:cubicBezTo>
                        <a:pt x="17" y="21"/>
                        <a:pt x="17" y="16"/>
                        <a:pt x="18" y="10"/>
                      </a:cubicBezTo>
                      <a:cubicBezTo>
                        <a:pt x="18" y="10"/>
                        <a:pt x="16" y="9"/>
                        <a:pt x="16" y="10"/>
                      </a:cubicBezTo>
                      <a:cubicBezTo>
                        <a:pt x="14" y="15"/>
                        <a:pt x="14" y="20"/>
                        <a:pt x="14" y="25"/>
                      </a:cubicBezTo>
                      <a:cubicBezTo>
                        <a:pt x="14" y="25"/>
                        <a:pt x="16" y="26"/>
                        <a:pt x="16" y="25"/>
                      </a:cubicBezTo>
                      <a:cubicBezTo>
                        <a:pt x="17" y="19"/>
                        <a:pt x="17" y="14"/>
                        <a:pt x="17" y="8"/>
                      </a:cubicBezTo>
                      <a:cubicBezTo>
                        <a:pt x="17" y="8"/>
                        <a:pt x="15" y="7"/>
                        <a:pt x="15" y="8"/>
                      </a:cubicBezTo>
                      <a:cubicBezTo>
                        <a:pt x="14" y="14"/>
                        <a:pt x="13" y="20"/>
                        <a:pt x="13" y="26"/>
                      </a:cubicBezTo>
                      <a:cubicBezTo>
                        <a:pt x="13" y="27"/>
                        <a:pt x="14" y="27"/>
                        <a:pt x="14" y="26"/>
                      </a:cubicBezTo>
                      <a:cubicBezTo>
                        <a:pt x="16" y="21"/>
                        <a:pt x="16" y="16"/>
                        <a:pt x="16" y="10"/>
                      </a:cubicBezTo>
                      <a:cubicBezTo>
                        <a:pt x="16" y="9"/>
                        <a:pt x="15" y="9"/>
                        <a:pt x="15" y="10"/>
                      </a:cubicBezTo>
                      <a:cubicBezTo>
                        <a:pt x="13" y="16"/>
                        <a:pt x="12" y="21"/>
                        <a:pt x="12" y="27"/>
                      </a:cubicBezTo>
                      <a:cubicBezTo>
                        <a:pt x="12" y="28"/>
                        <a:pt x="13" y="28"/>
                        <a:pt x="13" y="28"/>
                      </a:cubicBezTo>
                      <a:cubicBezTo>
                        <a:pt x="14" y="23"/>
                        <a:pt x="15" y="18"/>
                        <a:pt x="15" y="13"/>
                      </a:cubicBezTo>
                      <a:cubicBezTo>
                        <a:pt x="15" y="12"/>
                        <a:pt x="13" y="12"/>
                        <a:pt x="13" y="13"/>
                      </a:cubicBezTo>
                      <a:cubicBezTo>
                        <a:pt x="12" y="17"/>
                        <a:pt x="11" y="21"/>
                        <a:pt x="11" y="25"/>
                      </a:cubicBezTo>
                      <a:cubicBezTo>
                        <a:pt x="11" y="26"/>
                        <a:pt x="12" y="26"/>
                        <a:pt x="13" y="25"/>
                      </a:cubicBezTo>
                      <a:cubicBezTo>
                        <a:pt x="13" y="21"/>
                        <a:pt x="14" y="17"/>
                        <a:pt x="13" y="13"/>
                      </a:cubicBezTo>
                      <a:cubicBezTo>
                        <a:pt x="13" y="12"/>
                        <a:pt x="12" y="12"/>
                        <a:pt x="12" y="12"/>
                      </a:cubicBezTo>
                      <a:cubicBezTo>
                        <a:pt x="10" y="17"/>
                        <a:pt x="9" y="21"/>
                        <a:pt x="9" y="26"/>
                      </a:cubicBezTo>
                      <a:cubicBezTo>
                        <a:pt x="9" y="27"/>
                        <a:pt x="10" y="27"/>
                        <a:pt x="11" y="27"/>
                      </a:cubicBezTo>
                      <a:cubicBezTo>
                        <a:pt x="12" y="22"/>
                        <a:pt x="12" y="18"/>
                        <a:pt x="12" y="14"/>
                      </a:cubicBezTo>
                      <a:cubicBezTo>
                        <a:pt x="12" y="13"/>
                        <a:pt x="11" y="13"/>
                        <a:pt x="11" y="14"/>
                      </a:cubicBezTo>
                      <a:cubicBezTo>
                        <a:pt x="9" y="18"/>
                        <a:pt x="8" y="22"/>
                        <a:pt x="8" y="27"/>
                      </a:cubicBezTo>
                      <a:cubicBezTo>
                        <a:pt x="8" y="28"/>
                        <a:pt x="9" y="28"/>
                        <a:pt x="9" y="27"/>
                      </a:cubicBezTo>
                      <a:cubicBezTo>
                        <a:pt x="11" y="23"/>
                        <a:pt x="11" y="19"/>
                        <a:pt x="11" y="15"/>
                      </a:cubicBezTo>
                      <a:cubicBezTo>
                        <a:pt x="11" y="14"/>
                        <a:pt x="10" y="14"/>
                        <a:pt x="9" y="15"/>
                      </a:cubicBezTo>
                      <a:cubicBezTo>
                        <a:pt x="7" y="19"/>
                        <a:pt x="7" y="24"/>
                        <a:pt x="7" y="29"/>
                      </a:cubicBezTo>
                      <a:cubicBezTo>
                        <a:pt x="7" y="29"/>
                        <a:pt x="8" y="29"/>
                        <a:pt x="8" y="29"/>
                      </a:cubicBezTo>
                      <a:cubicBezTo>
                        <a:pt x="8" y="24"/>
                        <a:pt x="9" y="19"/>
                        <a:pt x="9" y="15"/>
                      </a:cubicBezTo>
                      <a:cubicBezTo>
                        <a:pt x="9" y="14"/>
                        <a:pt x="7" y="14"/>
                        <a:pt x="7" y="15"/>
                      </a:cubicBezTo>
                      <a:cubicBezTo>
                        <a:pt x="6" y="19"/>
                        <a:pt x="5" y="23"/>
                        <a:pt x="5" y="28"/>
                      </a:cubicBezTo>
                      <a:cubicBezTo>
                        <a:pt x="5" y="29"/>
                        <a:pt x="6" y="29"/>
                        <a:pt x="6" y="28"/>
                      </a:cubicBezTo>
                      <a:cubicBezTo>
                        <a:pt x="7" y="24"/>
                        <a:pt x="8" y="20"/>
                        <a:pt x="8" y="16"/>
                      </a:cubicBezTo>
                      <a:cubicBezTo>
                        <a:pt x="7" y="15"/>
                        <a:pt x="7" y="15"/>
                        <a:pt x="6" y="15"/>
                      </a:cubicBezTo>
                      <a:cubicBezTo>
                        <a:pt x="4" y="19"/>
                        <a:pt x="3" y="24"/>
                        <a:pt x="3" y="28"/>
                      </a:cubicBezTo>
                      <a:cubicBezTo>
                        <a:pt x="3" y="29"/>
                        <a:pt x="4" y="29"/>
                        <a:pt x="4" y="29"/>
                      </a:cubicBezTo>
                      <a:cubicBezTo>
                        <a:pt x="6" y="25"/>
                        <a:pt x="6" y="21"/>
                        <a:pt x="6" y="16"/>
                      </a:cubicBezTo>
                      <a:cubicBezTo>
                        <a:pt x="6" y="16"/>
                        <a:pt x="5" y="15"/>
                        <a:pt x="4" y="16"/>
                      </a:cubicBezTo>
                      <a:cubicBezTo>
                        <a:pt x="2" y="20"/>
                        <a:pt x="1" y="24"/>
                        <a:pt x="1" y="29"/>
                      </a:cubicBezTo>
                      <a:cubicBezTo>
                        <a:pt x="1" y="30"/>
                        <a:pt x="2" y="30"/>
                        <a:pt x="3" y="29"/>
                      </a:cubicBezTo>
                      <a:cubicBezTo>
                        <a:pt x="4" y="26"/>
                        <a:pt x="5" y="23"/>
                        <a:pt x="5" y="19"/>
                      </a:cubicBezTo>
                      <a:cubicBezTo>
                        <a:pt x="5" y="18"/>
                        <a:pt x="4" y="18"/>
                        <a:pt x="4" y="19"/>
                      </a:cubicBezTo>
                      <a:cubicBezTo>
                        <a:pt x="3" y="23"/>
                        <a:pt x="2" y="26"/>
                        <a:pt x="1" y="30"/>
                      </a:cubicBezTo>
                      <a:cubicBezTo>
                        <a:pt x="1" y="31"/>
                        <a:pt x="2" y="31"/>
                        <a:pt x="2" y="30"/>
                      </a:cubicBezTo>
                      <a:cubicBezTo>
                        <a:pt x="4" y="26"/>
                        <a:pt x="5" y="22"/>
                        <a:pt x="4" y="18"/>
                      </a:cubicBezTo>
                      <a:cubicBezTo>
                        <a:pt x="4" y="17"/>
                        <a:pt x="3" y="17"/>
                        <a:pt x="3" y="18"/>
                      </a:cubicBezTo>
                      <a:cubicBezTo>
                        <a:pt x="1" y="22"/>
                        <a:pt x="0" y="26"/>
                        <a:pt x="0" y="30"/>
                      </a:cubicBezTo>
                      <a:cubicBezTo>
                        <a:pt x="0" y="31"/>
                        <a:pt x="2" y="31"/>
                        <a:pt x="2" y="30"/>
                      </a:cubicBezTo>
                      <a:cubicBezTo>
                        <a:pt x="3" y="25"/>
                        <a:pt x="4" y="21"/>
                        <a:pt x="4" y="15"/>
                      </a:cubicBezTo>
                      <a:cubicBezTo>
                        <a:pt x="4" y="14"/>
                        <a:pt x="3" y="14"/>
                        <a:pt x="3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5" name="Freeform 162"/>
                <p:cNvSpPr>
                  <a:spLocks/>
                </p:cNvSpPr>
                <p:nvPr/>
              </p:nvSpPr>
              <p:spPr bwMode="auto">
                <a:xfrm>
                  <a:off x="898525" y="2506663"/>
                  <a:ext cx="22225" cy="41275"/>
                </a:xfrm>
                <a:custGeom>
                  <a:avLst/>
                  <a:gdLst>
                    <a:gd name="T0" fmla="*/ 18 w 21"/>
                    <a:gd name="T1" fmla="*/ 5 h 38"/>
                    <a:gd name="T2" fmla="*/ 18 w 21"/>
                    <a:gd name="T3" fmla="*/ 6 h 38"/>
                    <a:gd name="T4" fmla="*/ 17 w 21"/>
                    <a:gd name="T5" fmla="*/ 9 h 38"/>
                    <a:gd name="T6" fmla="*/ 16 w 21"/>
                    <a:gd name="T7" fmla="*/ 12 h 38"/>
                    <a:gd name="T8" fmla="*/ 16 w 21"/>
                    <a:gd name="T9" fmla="*/ 1 h 38"/>
                    <a:gd name="T10" fmla="*/ 16 w 21"/>
                    <a:gd name="T11" fmla="*/ 3 h 38"/>
                    <a:gd name="T12" fmla="*/ 13 w 21"/>
                    <a:gd name="T13" fmla="*/ 3 h 38"/>
                    <a:gd name="T14" fmla="*/ 12 w 21"/>
                    <a:gd name="T15" fmla="*/ 7 h 38"/>
                    <a:gd name="T16" fmla="*/ 11 w 21"/>
                    <a:gd name="T17" fmla="*/ 7 h 38"/>
                    <a:gd name="T18" fmla="*/ 9 w 21"/>
                    <a:gd name="T19" fmla="*/ 2 h 38"/>
                    <a:gd name="T20" fmla="*/ 8 w 21"/>
                    <a:gd name="T21" fmla="*/ 4 h 38"/>
                    <a:gd name="T22" fmla="*/ 8 w 21"/>
                    <a:gd name="T23" fmla="*/ 12 h 38"/>
                    <a:gd name="T24" fmla="*/ 5 w 21"/>
                    <a:gd name="T25" fmla="*/ 10 h 38"/>
                    <a:gd name="T26" fmla="*/ 3 w 21"/>
                    <a:gd name="T27" fmla="*/ 2 h 38"/>
                    <a:gd name="T28" fmla="*/ 3 w 21"/>
                    <a:gd name="T29" fmla="*/ 8 h 38"/>
                    <a:gd name="T30" fmla="*/ 2 w 21"/>
                    <a:gd name="T31" fmla="*/ 11 h 38"/>
                    <a:gd name="T32" fmla="*/ 2 w 21"/>
                    <a:gd name="T33" fmla="*/ 20 h 38"/>
                    <a:gd name="T34" fmla="*/ 0 w 21"/>
                    <a:gd name="T35" fmla="*/ 26 h 38"/>
                    <a:gd name="T36" fmla="*/ 2 w 21"/>
                    <a:gd name="T37" fmla="*/ 30 h 38"/>
                    <a:gd name="T38" fmla="*/ 4 w 21"/>
                    <a:gd name="T39" fmla="*/ 19 h 38"/>
                    <a:gd name="T40" fmla="*/ 5 w 21"/>
                    <a:gd name="T41" fmla="*/ 16 h 38"/>
                    <a:gd name="T42" fmla="*/ 4 w 21"/>
                    <a:gd name="T43" fmla="*/ 22 h 38"/>
                    <a:gd name="T44" fmla="*/ 5 w 21"/>
                    <a:gd name="T45" fmla="*/ 27 h 38"/>
                    <a:gd name="T46" fmla="*/ 7 w 21"/>
                    <a:gd name="T47" fmla="*/ 33 h 38"/>
                    <a:gd name="T48" fmla="*/ 0 w 21"/>
                    <a:gd name="T49" fmla="*/ 27 h 38"/>
                    <a:gd name="T50" fmla="*/ 2 w 21"/>
                    <a:gd name="T51" fmla="*/ 28 h 38"/>
                    <a:gd name="T52" fmla="*/ 6 w 21"/>
                    <a:gd name="T53" fmla="*/ 28 h 38"/>
                    <a:gd name="T54" fmla="*/ 5 w 21"/>
                    <a:gd name="T55" fmla="*/ 25 h 38"/>
                    <a:gd name="T56" fmla="*/ 6 w 21"/>
                    <a:gd name="T57" fmla="*/ 11 h 38"/>
                    <a:gd name="T58" fmla="*/ 6 w 21"/>
                    <a:gd name="T59" fmla="*/ 12 h 38"/>
                    <a:gd name="T60" fmla="*/ 2 w 21"/>
                    <a:gd name="T61" fmla="*/ 25 h 38"/>
                    <a:gd name="T62" fmla="*/ 0 w 21"/>
                    <a:gd name="T63" fmla="*/ 28 h 38"/>
                    <a:gd name="T64" fmla="*/ 0 w 21"/>
                    <a:gd name="T65" fmla="*/ 20 h 38"/>
                    <a:gd name="T66" fmla="*/ 2 w 21"/>
                    <a:gd name="T67" fmla="*/ 14 h 38"/>
                    <a:gd name="T68" fmla="*/ 3 w 21"/>
                    <a:gd name="T69" fmla="*/ 21 h 38"/>
                    <a:gd name="T70" fmla="*/ 3 w 21"/>
                    <a:gd name="T71" fmla="*/ 17 h 38"/>
                    <a:gd name="T72" fmla="*/ 4 w 21"/>
                    <a:gd name="T73" fmla="*/ 7 h 38"/>
                    <a:gd name="T74" fmla="*/ 7 w 21"/>
                    <a:gd name="T75" fmla="*/ 5 h 38"/>
                    <a:gd name="T76" fmla="*/ 8 w 21"/>
                    <a:gd name="T77" fmla="*/ 14 h 38"/>
                    <a:gd name="T78" fmla="*/ 9 w 21"/>
                    <a:gd name="T79" fmla="*/ 13 h 38"/>
                    <a:gd name="T80" fmla="*/ 10 w 21"/>
                    <a:gd name="T81" fmla="*/ 10 h 38"/>
                    <a:gd name="T82" fmla="*/ 12 w 21"/>
                    <a:gd name="T83" fmla="*/ 5 h 38"/>
                    <a:gd name="T84" fmla="*/ 13 w 21"/>
                    <a:gd name="T85" fmla="*/ 12 h 38"/>
                    <a:gd name="T86" fmla="*/ 14 w 21"/>
                    <a:gd name="T87" fmla="*/ 14 h 38"/>
                    <a:gd name="T88" fmla="*/ 15 w 21"/>
                    <a:gd name="T89" fmla="*/ 6 h 38"/>
                    <a:gd name="T90" fmla="*/ 17 w 21"/>
                    <a:gd name="T91" fmla="*/ 6 h 38"/>
                    <a:gd name="T92" fmla="*/ 17 w 21"/>
                    <a:gd name="T93" fmla="*/ 16 h 38"/>
                    <a:gd name="T94" fmla="*/ 18 w 21"/>
                    <a:gd name="T95" fmla="*/ 15 h 38"/>
                    <a:gd name="T96" fmla="*/ 18 w 21"/>
                    <a:gd name="T97" fmla="*/ 10 h 38"/>
                    <a:gd name="T98" fmla="*/ 20 w 21"/>
                    <a:gd name="T99" fmla="*/ 1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21" h="38">
                      <a:moveTo>
                        <a:pt x="20" y="1"/>
                      </a:moveTo>
                      <a:cubicBezTo>
                        <a:pt x="19" y="3"/>
                        <a:pt x="20" y="11"/>
                        <a:pt x="19" y="5"/>
                      </a:cubicBezTo>
                      <a:cubicBezTo>
                        <a:pt x="19" y="4"/>
                        <a:pt x="18" y="4"/>
                        <a:pt x="18" y="5"/>
                      </a:cubicBezTo>
                      <a:cubicBezTo>
                        <a:pt x="18" y="6"/>
                        <a:pt x="18" y="8"/>
                        <a:pt x="18" y="10"/>
                      </a:cubicBezTo>
                      <a:cubicBezTo>
                        <a:pt x="17" y="12"/>
                        <a:pt x="17" y="12"/>
                        <a:pt x="19" y="12"/>
                      </a:cubicBezTo>
                      <a:cubicBezTo>
                        <a:pt x="19" y="10"/>
                        <a:pt x="19" y="8"/>
                        <a:pt x="18" y="6"/>
                      </a:cubicBezTo>
                      <a:cubicBezTo>
                        <a:pt x="18" y="6"/>
                        <a:pt x="17" y="6"/>
                        <a:pt x="17" y="7"/>
                      </a:cubicBezTo>
                      <a:cubicBezTo>
                        <a:pt x="16" y="9"/>
                        <a:pt x="16" y="11"/>
                        <a:pt x="17" y="14"/>
                      </a:cubicBezTo>
                      <a:cubicBezTo>
                        <a:pt x="19" y="14"/>
                        <a:pt x="20" y="12"/>
                        <a:pt x="17" y="9"/>
                      </a:cubicBezTo>
                      <a:cubicBezTo>
                        <a:pt x="17" y="7"/>
                        <a:pt x="17" y="6"/>
                        <a:pt x="17" y="4"/>
                      </a:cubicBezTo>
                      <a:cubicBezTo>
                        <a:pt x="17" y="3"/>
                        <a:pt x="16" y="3"/>
                        <a:pt x="16" y="4"/>
                      </a:cubicBezTo>
                      <a:cubicBezTo>
                        <a:pt x="16" y="7"/>
                        <a:pt x="16" y="9"/>
                        <a:pt x="16" y="12"/>
                      </a:cubicBezTo>
                      <a:cubicBezTo>
                        <a:pt x="16" y="13"/>
                        <a:pt x="17" y="13"/>
                        <a:pt x="17" y="12"/>
                      </a:cubicBezTo>
                      <a:cubicBezTo>
                        <a:pt x="18" y="8"/>
                        <a:pt x="18" y="5"/>
                        <a:pt x="17" y="1"/>
                      </a:cubicBezTo>
                      <a:cubicBezTo>
                        <a:pt x="17" y="0"/>
                        <a:pt x="16" y="0"/>
                        <a:pt x="16" y="1"/>
                      </a:cubicBezTo>
                      <a:cubicBezTo>
                        <a:pt x="16" y="4"/>
                        <a:pt x="16" y="8"/>
                        <a:pt x="16" y="11"/>
                      </a:cubicBezTo>
                      <a:cubicBezTo>
                        <a:pt x="18" y="11"/>
                        <a:pt x="18" y="11"/>
                        <a:pt x="17" y="8"/>
                      </a:cubicBezTo>
                      <a:cubicBezTo>
                        <a:pt x="17" y="7"/>
                        <a:pt x="16" y="5"/>
                        <a:pt x="16" y="3"/>
                      </a:cubicBezTo>
                      <a:cubicBezTo>
                        <a:pt x="16" y="2"/>
                        <a:pt x="15" y="3"/>
                        <a:pt x="15" y="3"/>
                      </a:cubicBezTo>
                      <a:cubicBezTo>
                        <a:pt x="14" y="6"/>
                        <a:pt x="14" y="10"/>
                        <a:pt x="14" y="12"/>
                      </a:cubicBezTo>
                      <a:cubicBezTo>
                        <a:pt x="13" y="9"/>
                        <a:pt x="13" y="6"/>
                        <a:pt x="13" y="3"/>
                      </a:cubicBezTo>
                      <a:cubicBezTo>
                        <a:pt x="12" y="3"/>
                        <a:pt x="11" y="3"/>
                        <a:pt x="11" y="4"/>
                      </a:cubicBezTo>
                      <a:cubicBezTo>
                        <a:pt x="11" y="6"/>
                        <a:pt x="12" y="8"/>
                        <a:pt x="12" y="10"/>
                      </a:cubicBezTo>
                      <a:cubicBezTo>
                        <a:pt x="13" y="10"/>
                        <a:pt x="13" y="9"/>
                        <a:pt x="12" y="7"/>
                      </a:cubicBezTo>
                      <a:cubicBezTo>
                        <a:pt x="12" y="6"/>
                        <a:pt x="12" y="4"/>
                        <a:pt x="11" y="3"/>
                      </a:cubicBezTo>
                      <a:cubicBezTo>
                        <a:pt x="11" y="2"/>
                        <a:pt x="10" y="2"/>
                        <a:pt x="10" y="3"/>
                      </a:cubicBezTo>
                      <a:cubicBezTo>
                        <a:pt x="10" y="5"/>
                        <a:pt x="10" y="6"/>
                        <a:pt x="11" y="7"/>
                      </a:cubicBezTo>
                      <a:cubicBezTo>
                        <a:pt x="10" y="11"/>
                        <a:pt x="11" y="11"/>
                        <a:pt x="11" y="7"/>
                      </a:cubicBezTo>
                      <a:cubicBezTo>
                        <a:pt x="11" y="6"/>
                        <a:pt x="11" y="4"/>
                        <a:pt x="11" y="2"/>
                      </a:cubicBezTo>
                      <a:cubicBezTo>
                        <a:pt x="11" y="1"/>
                        <a:pt x="9" y="2"/>
                        <a:pt x="9" y="2"/>
                      </a:cubicBezTo>
                      <a:cubicBezTo>
                        <a:pt x="9" y="5"/>
                        <a:pt x="9" y="8"/>
                        <a:pt x="9" y="11"/>
                      </a:cubicBezTo>
                      <a:cubicBezTo>
                        <a:pt x="10" y="11"/>
                        <a:pt x="10" y="11"/>
                        <a:pt x="9" y="9"/>
                      </a:cubicBezTo>
                      <a:cubicBezTo>
                        <a:pt x="9" y="7"/>
                        <a:pt x="9" y="6"/>
                        <a:pt x="8" y="4"/>
                      </a:cubicBezTo>
                      <a:cubicBezTo>
                        <a:pt x="8" y="3"/>
                        <a:pt x="7" y="4"/>
                        <a:pt x="7" y="4"/>
                      </a:cubicBezTo>
                      <a:cubicBezTo>
                        <a:pt x="7" y="6"/>
                        <a:pt x="7" y="8"/>
                        <a:pt x="7" y="9"/>
                      </a:cubicBezTo>
                      <a:cubicBezTo>
                        <a:pt x="6" y="11"/>
                        <a:pt x="6" y="12"/>
                        <a:pt x="8" y="12"/>
                      </a:cubicBezTo>
                      <a:cubicBezTo>
                        <a:pt x="8" y="8"/>
                        <a:pt x="7" y="5"/>
                        <a:pt x="7" y="2"/>
                      </a:cubicBezTo>
                      <a:cubicBezTo>
                        <a:pt x="7" y="1"/>
                        <a:pt x="5" y="2"/>
                        <a:pt x="5" y="2"/>
                      </a:cubicBezTo>
                      <a:cubicBezTo>
                        <a:pt x="5" y="5"/>
                        <a:pt x="6" y="8"/>
                        <a:pt x="5" y="10"/>
                      </a:cubicBezTo>
                      <a:cubicBezTo>
                        <a:pt x="6" y="11"/>
                        <a:pt x="6" y="11"/>
                        <a:pt x="5" y="9"/>
                      </a:cubicBezTo>
                      <a:cubicBezTo>
                        <a:pt x="5" y="6"/>
                        <a:pt x="5" y="4"/>
                        <a:pt x="4" y="2"/>
                      </a:cubicBezTo>
                      <a:cubicBezTo>
                        <a:pt x="4" y="1"/>
                        <a:pt x="3" y="1"/>
                        <a:pt x="3" y="2"/>
                      </a:cubicBezTo>
                      <a:cubicBezTo>
                        <a:pt x="3" y="5"/>
                        <a:pt x="3" y="9"/>
                        <a:pt x="3" y="12"/>
                      </a:cubicBezTo>
                      <a:cubicBezTo>
                        <a:pt x="2" y="14"/>
                        <a:pt x="2" y="15"/>
                        <a:pt x="4" y="15"/>
                      </a:cubicBezTo>
                      <a:cubicBezTo>
                        <a:pt x="3" y="12"/>
                        <a:pt x="3" y="10"/>
                        <a:pt x="3" y="8"/>
                      </a:cubicBezTo>
                      <a:cubicBezTo>
                        <a:pt x="3" y="7"/>
                        <a:pt x="2" y="7"/>
                        <a:pt x="2" y="8"/>
                      </a:cubicBezTo>
                      <a:cubicBezTo>
                        <a:pt x="2" y="11"/>
                        <a:pt x="2" y="13"/>
                        <a:pt x="2" y="16"/>
                      </a:cubicBezTo>
                      <a:cubicBezTo>
                        <a:pt x="2" y="23"/>
                        <a:pt x="2" y="12"/>
                        <a:pt x="2" y="11"/>
                      </a:cubicBezTo>
                      <a:cubicBezTo>
                        <a:pt x="2" y="10"/>
                        <a:pt x="0" y="10"/>
                        <a:pt x="0" y="11"/>
                      </a:cubicBezTo>
                      <a:cubicBezTo>
                        <a:pt x="0" y="15"/>
                        <a:pt x="0" y="18"/>
                        <a:pt x="0" y="22"/>
                      </a:cubicBezTo>
                      <a:cubicBezTo>
                        <a:pt x="2" y="23"/>
                        <a:pt x="3" y="22"/>
                        <a:pt x="2" y="20"/>
                      </a:cubicBezTo>
                      <a:cubicBezTo>
                        <a:pt x="2" y="19"/>
                        <a:pt x="2" y="17"/>
                        <a:pt x="2" y="16"/>
                      </a:cubicBezTo>
                      <a:cubicBezTo>
                        <a:pt x="2" y="15"/>
                        <a:pt x="0" y="15"/>
                        <a:pt x="0" y="16"/>
                      </a:cubicBezTo>
                      <a:cubicBezTo>
                        <a:pt x="0" y="19"/>
                        <a:pt x="0" y="22"/>
                        <a:pt x="0" y="26"/>
                      </a:cubicBezTo>
                      <a:cubicBezTo>
                        <a:pt x="2" y="26"/>
                        <a:pt x="2" y="25"/>
                        <a:pt x="1" y="23"/>
                      </a:cubicBezTo>
                      <a:cubicBezTo>
                        <a:pt x="1" y="25"/>
                        <a:pt x="0" y="28"/>
                        <a:pt x="0" y="30"/>
                      </a:cubicBezTo>
                      <a:cubicBezTo>
                        <a:pt x="0" y="31"/>
                        <a:pt x="1" y="31"/>
                        <a:pt x="2" y="30"/>
                      </a:cubicBezTo>
                      <a:cubicBezTo>
                        <a:pt x="3" y="28"/>
                        <a:pt x="4" y="25"/>
                        <a:pt x="5" y="22"/>
                      </a:cubicBezTo>
                      <a:cubicBezTo>
                        <a:pt x="5" y="20"/>
                        <a:pt x="5" y="18"/>
                        <a:pt x="5" y="17"/>
                      </a:cubicBezTo>
                      <a:cubicBezTo>
                        <a:pt x="6" y="11"/>
                        <a:pt x="4" y="18"/>
                        <a:pt x="4" y="19"/>
                      </a:cubicBezTo>
                      <a:cubicBezTo>
                        <a:pt x="4" y="19"/>
                        <a:pt x="5" y="20"/>
                        <a:pt x="5" y="19"/>
                      </a:cubicBezTo>
                      <a:cubicBezTo>
                        <a:pt x="6" y="17"/>
                        <a:pt x="6" y="16"/>
                        <a:pt x="7" y="14"/>
                      </a:cubicBezTo>
                      <a:cubicBezTo>
                        <a:pt x="5" y="13"/>
                        <a:pt x="5" y="14"/>
                        <a:pt x="5" y="16"/>
                      </a:cubicBezTo>
                      <a:cubicBezTo>
                        <a:pt x="5" y="17"/>
                        <a:pt x="5" y="18"/>
                        <a:pt x="5" y="19"/>
                      </a:cubicBezTo>
                      <a:cubicBezTo>
                        <a:pt x="5" y="21"/>
                        <a:pt x="6" y="24"/>
                        <a:pt x="5" y="21"/>
                      </a:cubicBezTo>
                      <a:cubicBezTo>
                        <a:pt x="5" y="21"/>
                        <a:pt x="4" y="21"/>
                        <a:pt x="4" y="22"/>
                      </a:cubicBezTo>
                      <a:cubicBezTo>
                        <a:pt x="4" y="25"/>
                        <a:pt x="4" y="28"/>
                        <a:pt x="5" y="32"/>
                      </a:cubicBezTo>
                      <a:cubicBezTo>
                        <a:pt x="5" y="33"/>
                        <a:pt x="6" y="33"/>
                        <a:pt x="6" y="32"/>
                      </a:cubicBezTo>
                      <a:cubicBezTo>
                        <a:pt x="6" y="29"/>
                        <a:pt x="6" y="29"/>
                        <a:pt x="5" y="27"/>
                      </a:cubicBezTo>
                      <a:cubicBezTo>
                        <a:pt x="5" y="26"/>
                        <a:pt x="4" y="26"/>
                        <a:pt x="4" y="27"/>
                      </a:cubicBezTo>
                      <a:cubicBezTo>
                        <a:pt x="4" y="29"/>
                        <a:pt x="5" y="31"/>
                        <a:pt x="6" y="33"/>
                      </a:cubicBezTo>
                      <a:cubicBezTo>
                        <a:pt x="6" y="34"/>
                        <a:pt x="7" y="34"/>
                        <a:pt x="7" y="33"/>
                      </a:cubicBezTo>
                      <a:cubicBezTo>
                        <a:pt x="6" y="29"/>
                        <a:pt x="5" y="30"/>
                        <a:pt x="7" y="33"/>
                      </a:cubicBezTo>
                      <a:cubicBezTo>
                        <a:pt x="5" y="30"/>
                        <a:pt x="4" y="28"/>
                        <a:pt x="2" y="26"/>
                      </a:cubicBezTo>
                      <a:cubicBezTo>
                        <a:pt x="1" y="25"/>
                        <a:pt x="0" y="26"/>
                        <a:pt x="0" y="27"/>
                      </a:cubicBezTo>
                      <a:cubicBezTo>
                        <a:pt x="1" y="30"/>
                        <a:pt x="2" y="34"/>
                        <a:pt x="5" y="37"/>
                      </a:cubicBezTo>
                      <a:cubicBezTo>
                        <a:pt x="6" y="38"/>
                        <a:pt x="7" y="37"/>
                        <a:pt x="6" y="36"/>
                      </a:cubicBezTo>
                      <a:cubicBezTo>
                        <a:pt x="4" y="34"/>
                        <a:pt x="3" y="30"/>
                        <a:pt x="2" y="28"/>
                      </a:cubicBezTo>
                      <a:cubicBezTo>
                        <a:pt x="3" y="30"/>
                        <a:pt x="5" y="33"/>
                        <a:pt x="7" y="35"/>
                      </a:cubicBezTo>
                      <a:cubicBezTo>
                        <a:pt x="7" y="36"/>
                        <a:pt x="8" y="35"/>
                        <a:pt x="8" y="34"/>
                      </a:cubicBezTo>
                      <a:cubicBezTo>
                        <a:pt x="7" y="32"/>
                        <a:pt x="7" y="30"/>
                        <a:pt x="6" y="28"/>
                      </a:cubicBezTo>
                      <a:cubicBezTo>
                        <a:pt x="6" y="27"/>
                        <a:pt x="4" y="27"/>
                        <a:pt x="4" y="28"/>
                      </a:cubicBezTo>
                      <a:cubicBezTo>
                        <a:pt x="5" y="30"/>
                        <a:pt x="7" y="33"/>
                        <a:pt x="6" y="29"/>
                      </a:cubicBezTo>
                      <a:cubicBezTo>
                        <a:pt x="6" y="33"/>
                        <a:pt x="3" y="19"/>
                        <a:pt x="5" y="25"/>
                      </a:cubicBezTo>
                      <a:cubicBezTo>
                        <a:pt x="5" y="25"/>
                        <a:pt x="6" y="25"/>
                        <a:pt x="6" y="24"/>
                      </a:cubicBezTo>
                      <a:cubicBezTo>
                        <a:pt x="6" y="20"/>
                        <a:pt x="7" y="16"/>
                        <a:pt x="7" y="11"/>
                      </a:cubicBezTo>
                      <a:cubicBezTo>
                        <a:pt x="8" y="10"/>
                        <a:pt x="6" y="10"/>
                        <a:pt x="6" y="11"/>
                      </a:cubicBezTo>
                      <a:cubicBezTo>
                        <a:pt x="6" y="12"/>
                        <a:pt x="6" y="13"/>
                        <a:pt x="5" y="13"/>
                      </a:cubicBezTo>
                      <a:cubicBezTo>
                        <a:pt x="4" y="15"/>
                        <a:pt x="4" y="16"/>
                        <a:pt x="6" y="17"/>
                      </a:cubicBezTo>
                      <a:cubicBezTo>
                        <a:pt x="6" y="15"/>
                        <a:pt x="6" y="14"/>
                        <a:pt x="6" y="12"/>
                      </a:cubicBezTo>
                      <a:cubicBezTo>
                        <a:pt x="6" y="11"/>
                        <a:pt x="5" y="11"/>
                        <a:pt x="5" y="12"/>
                      </a:cubicBezTo>
                      <a:cubicBezTo>
                        <a:pt x="4" y="16"/>
                        <a:pt x="3" y="20"/>
                        <a:pt x="3" y="23"/>
                      </a:cubicBezTo>
                      <a:cubicBezTo>
                        <a:pt x="2" y="25"/>
                        <a:pt x="2" y="31"/>
                        <a:pt x="2" y="25"/>
                      </a:cubicBezTo>
                      <a:cubicBezTo>
                        <a:pt x="2" y="23"/>
                        <a:pt x="2" y="22"/>
                        <a:pt x="1" y="20"/>
                      </a:cubicBezTo>
                      <a:cubicBezTo>
                        <a:pt x="1" y="20"/>
                        <a:pt x="0" y="20"/>
                        <a:pt x="0" y="20"/>
                      </a:cubicBezTo>
                      <a:cubicBezTo>
                        <a:pt x="0" y="23"/>
                        <a:pt x="0" y="26"/>
                        <a:pt x="0" y="28"/>
                      </a:cubicBezTo>
                      <a:cubicBezTo>
                        <a:pt x="0" y="29"/>
                        <a:pt x="1" y="29"/>
                        <a:pt x="1" y="28"/>
                      </a:cubicBezTo>
                      <a:cubicBezTo>
                        <a:pt x="1" y="25"/>
                        <a:pt x="2" y="22"/>
                        <a:pt x="2" y="18"/>
                      </a:cubicBezTo>
                      <a:cubicBezTo>
                        <a:pt x="0" y="17"/>
                        <a:pt x="0" y="18"/>
                        <a:pt x="0" y="20"/>
                      </a:cubicBezTo>
                      <a:cubicBezTo>
                        <a:pt x="0" y="22"/>
                        <a:pt x="0" y="23"/>
                        <a:pt x="0" y="25"/>
                      </a:cubicBezTo>
                      <a:cubicBezTo>
                        <a:pt x="0" y="26"/>
                        <a:pt x="2" y="26"/>
                        <a:pt x="2" y="25"/>
                      </a:cubicBezTo>
                      <a:cubicBezTo>
                        <a:pt x="2" y="21"/>
                        <a:pt x="2" y="17"/>
                        <a:pt x="2" y="14"/>
                      </a:cubicBezTo>
                      <a:cubicBezTo>
                        <a:pt x="0" y="13"/>
                        <a:pt x="0" y="14"/>
                        <a:pt x="1" y="16"/>
                      </a:cubicBezTo>
                      <a:cubicBezTo>
                        <a:pt x="1" y="18"/>
                        <a:pt x="1" y="20"/>
                        <a:pt x="2" y="22"/>
                      </a:cubicBezTo>
                      <a:cubicBezTo>
                        <a:pt x="2" y="22"/>
                        <a:pt x="3" y="22"/>
                        <a:pt x="3" y="21"/>
                      </a:cubicBezTo>
                      <a:cubicBezTo>
                        <a:pt x="3" y="18"/>
                        <a:pt x="3" y="14"/>
                        <a:pt x="3" y="11"/>
                      </a:cubicBezTo>
                      <a:cubicBezTo>
                        <a:pt x="1" y="10"/>
                        <a:pt x="1" y="10"/>
                        <a:pt x="2" y="12"/>
                      </a:cubicBezTo>
                      <a:cubicBezTo>
                        <a:pt x="2" y="14"/>
                        <a:pt x="2" y="16"/>
                        <a:pt x="3" y="17"/>
                      </a:cubicBezTo>
                      <a:cubicBezTo>
                        <a:pt x="3" y="18"/>
                        <a:pt x="4" y="18"/>
                        <a:pt x="4" y="17"/>
                      </a:cubicBezTo>
                      <a:cubicBezTo>
                        <a:pt x="4" y="13"/>
                        <a:pt x="4" y="9"/>
                        <a:pt x="4" y="4"/>
                      </a:cubicBezTo>
                      <a:cubicBezTo>
                        <a:pt x="4" y="4"/>
                        <a:pt x="3" y="4"/>
                        <a:pt x="4" y="7"/>
                      </a:cubicBezTo>
                      <a:cubicBezTo>
                        <a:pt x="4" y="9"/>
                        <a:pt x="5" y="11"/>
                        <a:pt x="5" y="13"/>
                      </a:cubicBezTo>
                      <a:cubicBezTo>
                        <a:pt x="6" y="14"/>
                        <a:pt x="7" y="14"/>
                        <a:pt x="7" y="13"/>
                      </a:cubicBezTo>
                      <a:cubicBezTo>
                        <a:pt x="7" y="10"/>
                        <a:pt x="7" y="8"/>
                        <a:pt x="7" y="5"/>
                      </a:cubicBezTo>
                      <a:cubicBezTo>
                        <a:pt x="5" y="4"/>
                        <a:pt x="4" y="6"/>
                        <a:pt x="6" y="9"/>
                      </a:cubicBezTo>
                      <a:cubicBezTo>
                        <a:pt x="7" y="11"/>
                        <a:pt x="7" y="12"/>
                        <a:pt x="7" y="14"/>
                      </a:cubicBezTo>
                      <a:cubicBezTo>
                        <a:pt x="7" y="15"/>
                        <a:pt x="8" y="15"/>
                        <a:pt x="8" y="14"/>
                      </a:cubicBezTo>
                      <a:cubicBezTo>
                        <a:pt x="8" y="12"/>
                        <a:pt x="8" y="9"/>
                        <a:pt x="8" y="7"/>
                      </a:cubicBezTo>
                      <a:cubicBezTo>
                        <a:pt x="7" y="7"/>
                        <a:pt x="7" y="7"/>
                        <a:pt x="8" y="9"/>
                      </a:cubicBezTo>
                      <a:cubicBezTo>
                        <a:pt x="8" y="11"/>
                        <a:pt x="9" y="12"/>
                        <a:pt x="9" y="13"/>
                      </a:cubicBezTo>
                      <a:cubicBezTo>
                        <a:pt x="10" y="14"/>
                        <a:pt x="11" y="14"/>
                        <a:pt x="11" y="13"/>
                      </a:cubicBezTo>
                      <a:cubicBezTo>
                        <a:pt x="11" y="11"/>
                        <a:pt x="11" y="8"/>
                        <a:pt x="11" y="5"/>
                      </a:cubicBezTo>
                      <a:cubicBezTo>
                        <a:pt x="10" y="6"/>
                        <a:pt x="10" y="8"/>
                        <a:pt x="10" y="10"/>
                      </a:cubicBezTo>
                      <a:cubicBezTo>
                        <a:pt x="10" y="10"/>
                        <a:pt x="11" y="11"/>
                        <a:pt x="11" y="12"/>
                      </a:cubicBezTo>
                      <a:cubicBezTo>
                        <a:pt x="11" y="13"/>
                        <a:pt x="12" y="13"/>
                        <a:pt x="12" y="12"/>
                      </a:cubicBezTo>
                      <a:cubicBezTo>
                        <a:pt x="12" y="10"/>
                        <a:pt x="12" y="7"/>
                        <a:pt x="12" y="5"/>
                      </a:cubicBezTo>
                      <a:cubicBezTo>
                        <a:pt x="10" y="5"/>
                        <a:pt x="10" y="6"/>
                        <a:pt x="11" y="8"/>
                      </a:cubicBezTo>
                      <a:cubicBezTo>
                        <a:pt x="11" y="9"/>
                        <a:pt x="11" y="11"/>
                        <a:pt x="12" y="13"/>
                      </a:cubicBezTo>
                      <a:cubicBezTo>
                        <a:pt x="12" y="13"/>
                        <a:pt x="13" y="13"/>
                        <a:pt x="13" y="12"/>
                      </a:cubicBezTo>
                      <a:cubicBezTo>
                        <a:pt x="13" y="11"/>
                        <a:pt x="13" y="10"/>
                        <a:pt x="13" y="8"/>
                      </a:cubicBezTo>
                      <a:cubicBezTo>
                        <a:pt x="14" y="6"/>
                        <a:pt x="13" y="5"/>
                        <a:pt x="12" y="6"/>
                      </a:cubicBezTo>
                      <a:cubicBezTo>
                        <a:pt x="12" y="9"/>
                        <a:pt x="13" y="11"/>
                        <a:pt x="14" y="14"/>
                      </a:cubicBezTo>
                      <a:cubicBezTo>
                        <a:pt x="14" y="15"/>
                        <a:pt x="15" y="15"/>
                        <a:pt x="15" y="14"/>
                      </a:cubicBezTo>
                      <a:cubicBezTo>
                        <a:pt x="16" y="11"/>
                        <a:pt x="16" y="12"/>
                        <a:pt x="16" y="9"/>
                      </a:cubicBezTo>
                      <a:cubicBezTo>
                        <a:pt x="17" y="7"/>
                        <a:pt x="17" y="6"/>
                        <a:pt x="15" y="6"/>
                      </a:cubicBezTo>
                      <a:cubicBezTo>
                        <a:pt x="16" y="9"/>
                        <a:pt x="16" y="11"/>
                        <a:pt x="16" y="13"/>
                      </a:cubicBezTo>
                      <a:cubicBezTo>
                        <a:pt x="16" y="14"/>
                        <a:pt x="17" y="14"/>
                        <a:pt x="17" y="13"/>
                      </a:cubicBezTo>
                      <a:cubicBezTo>
                        <a:pt x="17" y="11"/>
                        <a:pt x="17" y="9"/>
                        <a:pt x="17" y="6"/>
                      </a:cubicBezTo>
                      <a:cubicBezTo>
                        <a:pt x="17" y="0"/>
                        <a:pt x="17" y="8"/>
                        <a:pt x="17" y="9"/>
                      </a:cubicBezTo>
                      <a:cubicBezTo>
                        <a:pt x="17" y="6"/>
                        <a:pt x="16" y="5"/>
                        <a:pt x="16" y="9"/>
                      </a:cubicBezTo>
                      <a:cubicBezTo>
                        <a:pt x="16" y="11"/>
                        <a:pt x="17" y="14"/>
                        <a:pt x="17" y="16"/>
                      </a:cubicBezTo>
                      <a:cubicBezTo>
                        <a:pt x="17" y="17"/>
                        <a:pt x="19" y="17"/>
                        <a:pt x="19" y="16"/>
                      </a:cubicBezTo>
                      <a:cubicBezTo>
                        <a:pt x="18" y="14"/>
                        <a:pt x="18" y="11"/>
                        <a:pt x="18" y="9"/>
                      </a:cubicBezTo>
                      <a:cubicBezTo>
                        <a:pt x="18" y="7"/>
                        <a:pt x="18" y="14"/>
                        <a:pt x="18" y="15"/>
                      </a:cubicBezTo>
                      <a:cubicBezTo>
                        <a:pt x="18" y="15"/>
                        <a:pt x="19" y="15"/>
                        <a:pt x="19" y="15"/>
                      </a:cubicBezTo>
                      <a:cubicBezTo>
                        <a:pt x="19" y="13"/>
                        <a:pt x="19" y="11"/>
                        <a:pt x="19" y="10"/>
                      </a:cubicBezTo>
                      <a:cubicBezTo>
                        <a:pt x="19" y="6"/>
                        <a:pt x="18" y="7"/>
                        <a:pt x="18" y="10"/>
                      </a:cubicBezTo>
                      <a:cubicBezTo>
                        <a:pt x="19" y="11"/>
                        <a:pt x="20" y="11"/>
                        <a:pt x="20" y="10"/>
                      </a:cubicBezTo>
                      <a:cubicBezTo>
                        <a:pt x="20" y="7"/>
                        <a:pt x="20" y="5"/>
                        <a:pt x="21" y="2"/>
                      </a:cubicBezTo>
                      <a:cubicBezTo>
                        <a:pt x="21" y="1"/>
                        <a:pt x="20" y="0"/>
                        <a:pt x="2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6" name="Freeform 163"/>
                <p:cNvSpPr>
                  <a:spLocks/>
                </p:cNvSpPr>
                <p:nvPr/>
              </p:nvSpPr>
              <p:spPr bwMode="auto">
                <a:xfrm>
                  <a:off x="952500" y="2517776"/>
                  <a:ext cx="12700" cy="22225"/>
                </a:xfrm>
                <a:custGeom>
                  <a:avLst/>
                  <a:gdLst>
                    <a:gd name="T0" fmla="*/ 4 w 13"/>
                    <a:gd name="T1" fmla="*/ 13 h 21"/>
                    <a:gd name="T2" fmla="*/ 7 w 13"/>
                    <a:gd name="T3" fmla="*/ 12 h 21"/>
                    <a:gd name="T4" fmla="*/ 2 w 13"/>
                    <a:gd name="T5" fmla="*/ 12 h 21"/>
                    <a:gd name="T6" fmla="*/ 1 w 13"/>
                    <a:gd name="T7" fmla="*/ 13 h 21"/>
                    <a:gd name="T8" fmla="*/ 5 w 13"/>
                    <a:gd name="T9" fmla="*/ 14 h 21"/>
                    <a:gd name="T10" fmla="*/ 1 w 13"/>
                    <a:gd name="T11" fmla="*/ 11 h 21"/>
                    <a:gd name="T12" fmla="*/ 5 w 13"/>
                    <a:gd name="T13" fmla="*/ 10 h 21"/>
                    <a:gd name="T14" fmla="*/ 1 w 13"/>
                    <a:gd name="T15" fmla="*/ 10 h 21"/>
                    <a:gd name="T16" fmla="*/ 6 w 13"/>
                    <a:gd name="T17" fmla="*/ 6 h 21"/>
                    <a:gd name="T18" fmla="*/ 4 w 13"/>
                    <a:gd name="T19" fmla="*/ 6 h 21"/>
                    <a:gd name="T20" fmla="*/ 5 w 13"/>
                    <a:gd name="T21" fmla="*/ 0 h 21"/>
                    <a:gd name="T22" fmla="*/ 6 w 13"/>
                    <a:gd name="T23" fmla="*/ 15 h 21"/>
                    <a:gd name="T24" fmla="*/ 7 w 13"/>
                    <a:gd name="T25" fmla="*/ 4 h 21"/>
                    <a:gd name="T26" fmla="*/ 6 w 13"/>
                    <a:gd name="T27" fmla="*/ 14 h 21"/>
                    <a:gd name="T28" fmla="*/ 11 w 13"/>
                    <a:gd name="T29" fmla="*/ 11 h 21"/>
                    <a:gd name="T30" fmla="*/ 8 w 13"/>
                    <a:gd name="T31" fmla="*/ 14 h 21"/>
                    <a:gd name="T32" fmla="*/ 10 w 13"/>
                    <a:gd name="T33" fmla="*/ 8 h 21"/>
                    <a:gd name="T34" fmla="*/ 8 w 13"/>
                    <a:gd name="T35" fmla="*/ 14 h 21"/>
                    <a:gd name="T36" fmla="*/ 9 w 13"/>
                    <a:gd name="T37" fmla="*/ 7 h 21"/>
                    <a:gd name="T38" fmla="*/ 10 w 13"/>
                    <a:gd name="T39" fmla="*/ 9 h 21"/>
                    <a:gd name="T40" fmla="*/ 9 w 13"/>
                    <a:gd name="T41" fmla="*/ 11 h 21"/>
                    <a:gd name="T42" fmla="*/ 13 w 13"/>
                    <a:gd name="T43" fmla="*/ 7 h 21"/>
                    <a:gd name="T44" fmla="*/ 8 w 13"/>
                    <a:gd name="T45" fmla="*/ 17 h 21"/>
                    <a:gd name="T46" fmla="*/ 9 w 13"/>
                    <a:gd name="T47" fmla="*/ 15 h 21"/>
                    <a:gd name="T48" fmla="*/ 5 w 13"/>
                    <a:gd name="T49" fmla="*/ 19 h 21"/>
                    <a:gd name="T50" fmla="*/ 6 w 13"/>
                    <a:gd name="T51" fmla="*/ 18 h 21"/>
                    <a:gd name="T52" fmla="*/ 3 w 13"/>
                    <a:gd name="T53" fmla="*/ 15 h 21"/>
                    <a:gd name="T54" fmla="*/ 5 w 13"/>
                    <a:gd name="T55" fmla="*/ 20 h 21"/>
                    <a:gd name="T56" fmla="*/ 7 w 13"/>
                    <a:gd name="T57" fmla="*/ 16 h 21"/>
                    <a:gd name="T58" fmla="*/ 11 w 13"/>
                    <a:gd name="T59" fmla="*/ 7 h 21"/>
                    <a:gd name="T60" fmla="*/ 4 w 13"/>
                    <a:gd name="T61" fmla="*/ 15 h 21"/>
                    <a:gd name="T62" fmla="*/ 5 w 13"/>
                    <a:gd name="T63" fmla="*/ 20 h 21"/>
                    <a:gd name="T64" fmla="*/ 3 w 13"/>
                    <a:gd name="T65" fmla="*/ 15 h 21"/>
                    <a:gd name="T66" fmla="*/ 3 w 13"/>
                    <a:gd name="T67" fmla="*/ 18 h 21"/>
                    <a:gd name="T68" fmla="*/ 5 w 13"/>
                    <a:gd name="T69" fmla="*/ 15 h 21"/>
                    <a:gd name="T70" fmla="*/ 4 w 13"/>
                    <a:gd name="T71" fmla="*/ 15 h 21"/>
                    <a:gd name="T72" fmla="*/ 5 w 13"/>
                    <a:gd name="T73" fmla="*/ 20 h 21"/>
                    <a:gd name="T74" fmla="*/ 9 w 13"/>
                    <a:gd name="T75" fmla="*/ 16 h 21"/>
                    <a:gd name="T76" fmla="*/ 7 w 13"/>
                    <a:gd name="T77" fmla="*/ 18 h 21"/>
                    <a:gd name="T78" fmla="*/ 13 w 13"/>
                    <a:gd name="T79" fmla="*/ 7 h 21"/>
                    <a:gd name="T80" fmla="*/ 9 w 13"/>
                    <a:gd name="T81" fmla="*/ 11 h 21"/>
                    <a:gd name="T82" fmla="*/ 11 w 13"/>
                    <a:gd name="T83" fmla="*/ 8 h 21"/>
                    <a:gd name="T84" fmla="*/ 8 w 13"/>
                    <a:gd name="T85" fmla="*/ 7 h 21"/>
                    <a:gd name="T86" fmla="*/ 8 w 13"/>
                    <a:gd name="T87" fmla="*/ 14 h 21"/>
                    <a:gd name="T88" fmla="*/ 10 w 13"/>
                    <a:gd name="T89" fmla="*/ 8 h 21"/>
                    <a:gd name="T90" fmla="*/ 7 w 13"/>
                    <a:gd name="T91" fmla="*/ 14 h 21"/>
                    <a:gd name="T92" fmla="*/ 11 w 13"/>
                    <a:gd name="T93" fmla="*/ 11 h 21"/>
                    <a:gd name="T94" fmla="*/ 6 w 13"/>
                    <a:gd name="T95" fmla="*/ 14 h 21"/>
                    <a:gd name="T96" fmla="*/ 7 w 13"/>
                    <a:gd name="T97" fmla="*/ 4 h 21"/>
                    <a:gd name="T98" fmla="*/ 6 w 13"/>
                    <a:gd name="T99" fmla="*/ 15 h 21"/>
                    <a:gd name="T100" fmla="*/ 5 w 13"/>
                    <a:gd name="T101" fmla="*/ 0 h 21"/>
                    <a:gd name="T102" fmla="*/ 4 w 13"/>
                    <a:gd name="T103" fmla="*/ 7 h 21"/>
                    <a:gd name="T104" fmla="*/ 6 w 13"/>
                    <a:gd name="T105" fmla="*/ 6 h 21"/>
                    <a:gd name="T106" fmla="*/ 1 w 13"/>
                    <a:gd name="T107" fmla="*/ 10 h 21"/>
                    <a:gd name="T108" fmla="*/ 5 w 13"/>
                    <a:gd name="T109" fmla="*/ 10 h 21"/>
                    <a:gd name="T110" fmla="*/ 0 w 13"/>
                    <a:gd name="T111" fmla="*/ 11 h 21"/>
                    <a:gd name="T112" fmla="*/ 4 w 13"/>
                    <a:gd name="T113" fmla="*/ 14 h 21"/>
                    <a:gd name="T114" fmla="*/ 1 w 13"/>
                    <a:gd name="T115" fmla="*/ 13 h 21"/>
                    <a:gd name="T116" fmla="*/ 2 w 13"/>
                    <a:gd name="T117" fmla="*/ 14 h 21"/>
                    <a:gd name="T118" fmla="*/ 6 w 13"/>
                    <a:gd name="T119" fmla="*/ 12 h 21"/>
                    <a:gd name="T120" fmla="*/ 4 w 13"/>
                    <a:gd name="T121" fmla="*/ 13 h 21"/>
                    <a:gd name="T122" fmla="*/ 7 w 13"/>
                    <a:gd name="T123" fmla="*/ 9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3" h="21">
                      <a:moveTo>
                        <a:pt x="6" y="9"/>
                      </a:moveTo>
                      <a:cubicBezTo>
                        <a:pt x="6" y="10"/>
                        <a:pt x="5" y="12"/>
                        <a:pt x="4" y="13"/>
                      </a:cubicBezTo>
                      <a:cubicBezTo>
                        <a:pt x="4" y="14"/>
                        <a:pt x="5" y="14"/>
                        <a:pt x="5" y="14"/>
                      </a:cubicBezTo>
                      <a:cubicBezTo>
                        <a:pt x="6" y="13"/>
                        <a:pt x="6" y="13"/>
                        <a:pt x="7" y="12"/>
                      </a:cubicBezTo>
                      <a:cubicBezTo>
                        <a:pt x="7" y="11"/>
                        <a:pt x="6" y="11"/>
                        <a:pt x="6" y="11"/>
                      </a:cubicBezTo>
                      <a:cubicBezTo>
                        <a:pt x="4" y="11"/>
                        <a:pt x="3" y="12"/>
                        <a:pt x="2" y="12"/>
                      </a:cubicBezTo>
                      <a:cubicBezTo>
                        <a:pt x="1" y="12"/>
                        <a:pt x="1" y="13"/>
                        <a:pt x="1" y="13"/>
                      </a:cubicBezTo>
                      <a:cubicBezTo>
                        <a:pt x="1" y="13"/>
                        <a:pt x="3" y="13"/>
                        <a:pt x="1" y="13"/>
                      </a:cubicBezTo>
                      <a:cubicBezTo>
                        <a:pt x="1" y="13"/>
                        <a:pt x="1" y="14"/>
                        <a:pt x="1" y="14"/>
                      </a:cubicBezTo>
                      <a:cubicBezTo>
                        <a:pt x="2" y="14"/>
                        <a:pt x="4" y="14"/>
                        <a:pt x="5" y="14"/>
                      </a:cubicBezTo>
                      <a:cubicBezTo>
                        <a:pt x="6" y="14"/>
                        <a:pt x="5" y="13"/>
                        <a:pt x="5" y="13"/>
                      </a:cubicBezTo>
                      <a:cubicBezTo>
                        <a:pt x="3" y="12"/>
                        <a:pt x="2" y="11"/>
                        <a:pt x="1" y="11"/>
                      </a:cubicBezTo>
                      <a:cubicBezTo>
                        <a:pt x="1" y="11"/>
                        <a:pt x="1" y="12"/>
                        <a:pt x="1" y="12"/>
                      </a:cubicBezTo>
                      <a:cubicBezTo>
                        <a:pt x="3" y="12"/>
                        <a:pt x="4" y="11"/>
                        <a:pt x="5" y="10"/>
                      </a:cubicBezTo>
                      <a:cubicBezTo>
                        <a:pt x="6" y="9"/>
                        <a:pt x="6" y="8"/>
                        <a:pt x="5" y="8"/>
                      </a:cubicBezTo>
                      <a:cubicBezTo>
                        <a:pt x="3" y="9"/>
                        <a:pt x="2" y="9"/>
                        <a:pt x="1" y="10"/>
                      </a:cubicBezTo>
                      <a:cubicBezTo>
                        <a:pt x="1" y="10"/>
                        <a:pt x="1" y="11"/>
                        <a:pt x="2" y="11"/>
                      </a:cubicBezTo>
                      <a:cubicBezTo>
                        <a:pt x="3" y="10"/>
                        <a:pt x="5" y="8"/>
                        <a:pt x="6" y="6"/>
                      </a:cubicBezTo>
                      <a:cubicBezTo>
                        <a:pt x="7" y="5"/>
                        <a:pt x="5" y="4"/>
                        <a:pt x="5" y="5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7"/>
                        <a:pt x="5" y="7"/>
                        <a:pt x="5" y="7"/>
                      </a:cubicBezTo>
                      <a:cubicBezTo>
                        <a:pt x="5" y="5"/>
                        <a:pt x="5" y="3"/>
                        <a:pt x="5" y="0"/>
                      </a:cubicBezTo>
                      <a:cubicBezTo>
                        <a:pt x="5" y="1"/>
                        <a:pt x="5" y="1"/>
                        <a:pt x="4" y="1"/>
                      </a:cubicBezTo>
                      <a:cubicBezTo>
                        <a:pt x="8" y="4"/>
                        <a:pt x="6" y="11"/>
                        <a:pt x="6" y="15"/>
                      </a:cubicBezTo>
                      <a:cubicBezTo>
                        <a:pt x="7" y="15"/>
                        <a:pt x="7" y="15"/>
                        <a:pt x="8" y="15"/>
                      </a:cubicBezTo>
                      <a:cubicBezTo>
                        <a:pt x="8" y="11"/>
                        <a:pt x="8" y="8"/>
                        <a:pt x="7" y="4"/>
                      </a:cubicBezTo>
                      <a:cubicBezTo>
                        <a:pt x="7" y="4"/>
                        <a:pt x="7" y="4"/>
                        <a:pt x="6" y="4"/>
                      </a:cubicBezTo>
                      <a:cubicBezTo>
                        <a:pt x="7" y="8"/>
                        <a:pt x="7" y="11"/>
                        <a:pt x="6" y="14"/>
                      </a:cubicBezTo>
                      <a:cubicBezTo>
                        <a:pt x="6" y="15"/>
                        <a:pt x="7" y="16"/>
                        <a:pt x="7" y="15"/>
                      </a:cubicBezTo>
                      <a:cubicBezTo>
                        <a:pt x="9" y="14"/>
                        <a:pt x="10" y="12"/>
                        <a:pt x="11" y="11"/>
                      </a:cubicBezTo>
                      <a:cubicBezTo>
                        <a:pt x="10" y="11"/>
                        <a:pt x="10" y="10"/>
                        <a:pt x="9" y="10"/>
                      </a:cubicBezTo>
                      <a:cubicBezTo>
                        <a:pt x="9" y="11"/>
                        <a:pt x="8" y="12"/>
                        <a:pt x="8" y="14"/>
                      </a:cubicBezTo>
                      <a:cubicBezTo>
                        <a:pt x="8" y="14"/>
                        <a:pt x="9" y="14"/>
                        <a:pt x="9" y="14"/>
                      </a:cubicBezTo>
                      <a:cubicBezTo>
                        <a:pt x="9" y="12"/>
                        <a:pt x="9" y="10"/>
                        <a:pt x="10" y="8"/>
                      </a:cubicBezTo>
                      <a:cubicBezTo>
                        <a:pt x="9" y="8"/>
                        <a:pt x="9" y="8"/>
                        <a:pt x="9" y="8"/>
                      </a:cubicBezTo>
                      <a:cubicBezTo>
                        <a:pt x="9" y="10"/>
                        <a:pt x="8" y="12"/>
                        <a:pt x="8" y="14"/>
                      </a:cubicBezTo>
                      <a:cubicBezTo>
                        <a:pt x="8" y="14"/>
                        <a:pt x="9" y="14"/>
                        <a:pt x="9" y="14"/>
                      </a:cubicBezTo>
                      <a:cubicBezTo>
                        <a:pt x="9" y="12"/>
                        <a:pt x="9" y="9"/>
                        <a:pt x="9" y="7"/>
                      </a:cubicBezTo>
                      <a:cubicBezTo>
                        <a:pt x="9" y="7"/>
                        <a:pt x="8" y="8"/>
                        <a:pt x="8" y="8"/>
                      </a:cubicBezTo>
                      <a:cubicBezTo>
                        <a:pt x="9" y="8"/>
                        <a:pt x="10" y="8"/>
                        <a:pt x="10" y="9"/>
                      </a:cubicBezTo>
                      <a:cubicBezTo>
                        <a:pt x="10" y="8"/>
                        <a:pt x="10" y="8"/>
                        <a:pt x="10" y="8"/>
                      </a:cubicBezTo>
                      <a:cubicBezTo>
                        <a:pt x="9" y="9"/>
                        <a:pt x="9" y="10"/>
                        <a:pt x="9" y="11"/>
                      </a:cubicBezTo>
                      <a:cubicBezTo>
                        <a:pt x="9" y="11"/>
                        <a:pt x="9" y="11"/>
                        <a:pt x="10" y="12"/>
                      </a:cubicBezTo>
                      <a:cubicBezTo>
                        <a:pt x="11" y="10"/>
                        <a:pt x="12" y="9"/>
                        <a:pt x="13" y="7"/>
                      </a:cubicBezTo>
                      <a:cubicBezTo>
                        <a:pt x="12" y="7"/>
                        <a:pt x="12" y="7"/>
                        <a:pt x="11" y="7"/>
                      </a:cubicBezTo>
                      <a:cubicBezTo>
                        <a:pt x="12" y="10"/>
                        <a:pt x="11" y="15"/>
                        <a:pt x="8" y="17"/>
                      </a:cubicBezTo>
                      <a:cubicBezTo>
                        <a:pt x="8" y="17"/>
                        <a:pt x="8" y="17"/>
                        <a:pt x="9" y="18"/>
                      </a:cubicBezTo>
                      <a:cubicBezTo>
                        <a:pt x="9" y="17"/>
                        <a:pt x="9" y="16"/>
                        <a:pt x="9" y="15"/>
                      </a:cubicBezTo>
                      <a:cubicBezTo>
                        <a:pt x="9" y="15"/>
                        <a:pt x="8" y="14"/>
                        <a:pt x="7" y="15"/>
                      </a:cubicBezTo>
                      <a:cubicBezTo>
                        <a:pt x="7" y="17"/>
                        <a:pt x="6" y="18"/>
                        <a:pt x="5" y="19"/>
                      </a:cubicBezTo>
                      <a:cubicBezTo>
                        <a:pt x="5" y="19"/>
                        <a:pt x="6" y="19"/>
                        <a:pt x="6" y="19"/>
                      </a:cubicBezTo>
                      <a:cubicBezTo>
                        <a:pt x="6" y="19"/>
                        <a:pt x="6" y="19"/>
                        <a:pt x="6" y="18"/>
                      </a:cubicBezTo>
                      <a:cubicBezTo>
                        <a:pt x="6" y="17"/>
                        <a:pt x="5" y="17"/>
                        <a:pt x="4" y="17"/>
                      </a:cubicBezTo>
                      <a:cubicBezTo>
                        <a:pt x="4" y="17"/>
                        <a:pt x="4" y="16"/>
                        <a:pt x="3" y="15"/>
                      </a:cubicBezTo>
                      <a:cubicBezTo>
                        <a:pt x="3" y="15"/>
                        <a:pt x="2" y="15"/>
                        <a:pt x="2" y="16"/>
                      </a:cubicBezTo>
                      <a:cubicBezTo>
                        <a:pt x="3" y="17"/>
                        <a:pt x="4" y="18"/>
                        <a:pt x="5" y="20"/>
                      </a:cubicBezTo>
                      <a:cubicBezTo>
                        <a:pt x="5" y="20"/>
                        <a:pt x="6" y="20"/>
                        <a:pt x="6" y="20"/>
                      </a:cubicBezTo>
                      <a:cubicBezTo>
                        <a:pt x="5" y="18"/>
                        <a:pt x="5" y="17"/>
                        <a:pt x="7" y="16"/>
                      </a:cubicBezTo>
                      <a:cubicBezTo>
                        <a:pt x="8" y="15"/>
                        <a:pt x="9" y="14"/>
                        <a:pt x="10" y="13"/>
                      </a:cubicBezTo>
                      <a:cubicBezTo>
                        <a:pt x="12" y="12"/>
                        <a:pt x="12" y="9"/>
                        <a:pt x="11" y="7"/>
                      </a:cubicBezTo>
                      <a:cubicBezTo>
                        <a:pt x="10" y="6"/>
                        <a:pt x="9" y="6"/>
                        <a:pt x="9" y="7"/>
                      </a:cubicBezTo>
                      <a:cubicBezTo>
                        <a:pt x="11" y="11"/>
                        <a:pt x="8" y="14"/>
                        <a:pt x="4" y="15"/>
                      </a:cubicBezTo>
                      <a:cubicBezTo>
                        <a:pt x="4" y="15"/>
                        <a:pt x="3" y="16"/>
                        <a:pt x="4" y="16"/>
                      </a:cubicBezTo>
                      <a:cubicBezTo>
                        <a:pt x="4" y="17"/>
                        <a:pt x="4" y="19"/>
                        <a:pt x="5" y="20"/>
                      </a:cubicBezTo>
                      <a:cubicBezTo>
                        <a:pt x="5" y="21"/>
                        <a:pt x="6" y="20"/>
                        <a:pt x="6" y="20"/>
                      </a:cubicBezTo>
                      <a:cubicBezTo>
                        <a:pt x="5" y="18"/>
                        <a:pt x="4" y="16"/>
                        <a:pt x="3" y="15"/>
                      </a:cubicBezTo>
                      <a:cubicBezTo>
                        <a:pt x="3" y="14"/>
                        <a:pt x="2" y="15"/>
                        <a:pt x="2" y="15"/>
                      </a:cubicBezTo>
                      <a:cubicBezTo>
                        <a:pt x="2" y="16"/>
                        <a:pt x="3" y="17"/>
                        <a:pt x="3" y="18"/>
                      </a:cubicBezTo>
                      <a:cubicBezTo>
                        <a:pt x="3" y="19"/>
                        <a:pt x="3" y="19"/>
                        <a:pt x="4" y="19"/>
                      </a:cubicBezTo>
                      <a:cubicBezTo>
                        <a:pt x="6" y="19"/>
                        <a:pt x="6" y="17"/>
                        <a:pt x="5" y="15"/>
                      </a:cubicBezTo>
                      <a:cubicBezTo>
                        <a:pt x="5" y="15"/>
                        <a:pt x="4" y="15"/>
                        <a:pt x="4" y="15"/>
                      </a:cubicBezTo>
                      <a:cubicBezTo>
                        <a:pt x="4" y="15"/>
                        <a:pt x="4" y="15"/>
                        <a:pt x="4" y="15"/>
                      </a:cubicBezTo>
                      <a:cubicBezTo>
                        <a:pt x="4" y="15"/>
                        <a:pt x="4" y="16"/>
                        <a:pt x="4" y="16"/>
                      </a:cubicBezTo>
                      <a:cubicBezTo>
                        <a:pt x="4" y="17"/>
                        <a:pt x="4" y="18"/>
                        <a:pt x="5" y="20"/>
                      </a:cubicBezTo>
                      <a:cubicBezTo>
                        <a:pt x="5" y="20"/>
                        <a:pt x="6" y="20"/>
                        <a:pt x="6" y="20"/>
                      </a:cubicBezTo>
                      <a:cubicBezTo>
                        <a:pt x="7" y="19"/>
                        <a:pt x="8" y="17"/>
                        <a:pt x="9" y="16"/>
                      </a:cubicBezTo>
                      <a:cubicBezTo>
                        <a:pt x="8" y="15"/>
                        <a:pt x="8" y="15"/>
                        <a:pt x="7" y="15"/>
                      </a:cubicBezTo>
                      <a:cubicBezTo>
                        <a:pt x="7" y="16"/>
                        <a:pt x="7" y="17"/>
                        <a:pt x="7" y="18"/>
                      </a:cubicBezTo>
                      <a:cubicBezTo>
                        <a:pt x="7" y="18"/>
                        <a:pt x="8" y="18"/>
                        <a:pt x="8" y="18"/>
                      </a:cubicBezTo>
                      <a:cubicBezTo>
                        <a:pt x="12" y="16"/>
                        <a:pt x="13" y="11"/>
                        <a:pt x="13" y="7"/>
                      </a:cubicBezTo>
                      <a:cubicBezTo>
                        <a:pt x="13" y="6"/>
                        <a:pt x="12" y="6"/>
                        <a:pt x="11" y="7"/>
                      </a:cubicBezTo>
                      <a:cubicBezTo>
                        <a:pt x="10" y="8"/>
                        <a:pt x="9" y="9"/>
                        <a:pt x="9" y="11"/>
                      </a:cubicBezTo>
                      <a:cubicBezTo>
                        <a:pt x="8" y="12"/>
                        <a:pt x="9" y="12"/>
                        <a:pt x="10" y="12"/>
                      </a:cubicBezTo>
                      <a:cubicBezTo>
                        <a:pt x="10" y="11"/>
                        <a:pt x="11" y="9"/>
                        <a:pt x="11" y="8"/>
                      </a:cubicBezTo>
                      <a:cubicBezTo>
                        <a:pt x="11" y="8"/>
                        <a:pt x="11" y="7"/>
                        <a:pt x="11" y="7"/>
                      </a:cubicBezTo>
                      <a:cubicBezTo>
                        <a:pt x="10" y="7"/>
                        <a:pt x="9" y="7"/>
                        <a:pt x="8" y="7"/>
                      </a:cubicBezTo>
                      <a:cubicBezTo>
                        <a:pt x="8" y="6"/>
                        <a:pt x="7" y="7"/>
                        <a:pt x="7" y="7"/>
                      </a:cubicBezTo>
                      <a:cubicBezTo>
                        <a:pt x="7" y="10"/>
                        <a:pt x="8" y="12"/>
                        <a:pt x="8" y="14"/>
                      </a:cubicBezTo>
                      <a:cubicBezTo>
                        <a:pt x="8" y="15"/>
                        <a:pt x="9" y="15"/>
                        <a:pt x="9" y="14"/>
                      </a:cubicBezTo>
                      <a:cubicBezTo>
                        <a:pt x="10" y="12"/>
                        <a:pt x="10" y="10"/>
                        <a:pt x="10" y="8"/>
                      </a:cubicBezTo>
                      <a:cubicBezTo>
                        <a:pt x="10" y="7"/>
                        <a:pt x="9" y="7"/>
                        <a:pt x="9" y="8"/>
                      </a:cubicBezTo>
                      <a:cubicBezTo>
                        <a:pt x="8" y="10"/>
                        <a:pt x="7" y="12"/>
                        <a:pt x="7" y="14"/>
                      </a:cubicBezTo>
                      <a:cubicBezTo>
                        <a:pt x="8" y="15"/>
                        <a:pt x="8" y="15"/>
                        <a:pt x="9" y="14"/>
                      </a:cubicBezTo>
                      <a:cubicBezTo>
                        <a:pt x="10" y="13"/>
                        <a:pt x="10" y="12"/>
                        <a:pt x="11" y="11"/>
                      </a:cubicBezTo>
                      <a:cubicBezTo>
                        <a:pt x="11" y="10"/>
                        <a:pt x="10" y="9"/>
                        <a:pt x="9" y="10"/>
                      </a:cubicBezTo>
                      <a:cubicBezTo>
                        <a:pt x="9" y="12"/>
                        <a:pt x="8" y="13"/>
                        <a:pt x="6" y="14"/>
                      </a:cubicBezTo>
                      <a:cubicBezTo>
                        <a:pt x="7" y="14"/>
                        <a:pt x="7" y="15"/>
                        <a:pt x="8" y="15"/>
                      </a:cubicBezTo>
                      <a:cubicBezTo>
                        <a:pt x="8" y="11"/>
                        <a:pt x="8" y="8"/>
                        <a:pt x="7" y="4"/>
                      </a:cubicBezTo>
                      <a:cubicBezTo>
                        <a:pt x="7" y="3"/>
                        <a:pt x="6" y="3"/>
                        <a:pt x="6" y="4"/>
                      </a:cubicBezTo>
                      <a:cubicBezTo>
                        <a:pt x="6" y="8"/>
                        <a:pt x="6" y="11"/>
                        <a:pt x="6" y="15"/>
                      </a:cubicBezTo>
                      <a:cubicBezTo>
                        <a:pt x="6" y="16"/>
                        <a:pt x="8" y="16"/>
                        <a:pt x="8" y="15"/>
                      </a:cubicBezTo>
                      <a:cubicBezTo>
                        <a:pt x="8" y="10"/>
                        <a:pt x="9" y="4"/>
                        <a:pt x="5" y="0"/>
                      </a:cubicBezTo>
                      <a:cubicBezTo>
                        <a:pt x="5" y="0"/>
                        <a:pt x="4" y="0"/>
                        <a:pt x="4" y="0"/>
                      </a:cubicBezTo>
                      <a:cubicBezTo>
                        <a:pt x="4" y="3"/>
                        <a:pt x="4" y="5"/>
                        <a:pt x="4" y="7"/>
                      </a:cubicBezTo>
                      <a:cubicBezTo>
                        <a:pt x="4" y="8"/>
                        <a:pt x="5" y="8"/>
                        <a:pt x="5" y="7"/>
                      </a:cubicBezTo>
                      <a:cubicBezTo>
                        <a:pt x="5" y="7"/>
                        <a:pt x="6" y="6"/>
                        <a:pt x="6" y="6"/>
                      </a:cubicBezTo>
                      <a:cubicBezTo>
                        <a:pt x="6" y="6"/>
                        <a:pt x="5" y="5"/>
                        <a:pt x="5" y="5"/>
                      </a:cubicBezTo>
                      <a:cubicBezTo>
                        <a:pt x="4" y="7"/>
                        <a:pt x="2" y="9"/>
                        <a:pt x="1" y="10"/>
                      </a:cubicBezTo>
                      <a:cubicBezTo>
                        <a:pt x="0" y="11"/>
                        <a:pt x="1" y="12"/>
                        <a:pt x="2" y="11"/>
                      </a:cubicBezTo>
                      <a:cubicBezTo>
                        <a:pt x="3" y="11"/>
                        <a:pt x="4" y="10"/>
                        <a:pt x="5" y="10"/>
                      </a:cubicBezTo>
                      <a:cubicBezTo>
                        <a:pt x="5" y="9"/>
                        <a:pt x="5" y="9"/>
                        <a:pt x="5" y="8"/>
                      </a:cubicBezTo>
                      <a:cubicBezTo>
                        <a:pt x="3" y="9"/>
                        <a:pt x="2" y="10"/>
                        <a:pt x="0" y="11"/>
                      </a:cubicBezTo>
                      <a:cubicBezTo>
                        <a:pt x="0" y="11"/>
                        <a:pt x="0" y="12"/>
                        <a:pt x="0" y="12"/>
                      </a:cubicBezTo>
                      <a:cubicBezTo>
                        <a:pt x="2" y="13"/>
                        <a:pt x="3" y="13"/>
                        <a:pt x="4" y="14"/>
                      </a:cubicBez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3" y="13"/>
                        <a:pt x="2" y="13"/>
                        <a:pt x="1" y="13"/>
                      </a:cubicBezTo>
                      <a:cubicBezTo>
                        <a:pt x="0" y="13"/>
                        <a:pt x="0" y="14"/>
                        <a:pt x="1" y="14"/>
                      </a:cubicBezTo>
                      <a:cubicBezTo>
                        <a:pt x="1" y="14"/>
                        <a:pt x="1" y="14"/>
                        <a:pt x="2" y="14"/>
                      </a:cubicBezTo>
                      <a:cubicBezTo>
                        <a:pt x="2" y="15"/>
                        <a:pt x="2" y="14"/>
                        <a:pt x="3" y="14"/>
                      </a:cubicBezTo>
                      <a:cubicBezTo>
                        <a:pt x="3" y="13"/>
                        <a:pt x="5" y="13"/>
                        <a:pt x="6" y="12"/>
                      </a:cubicBezTo>
                      <a:cubicBezTo>
                        <a:pt x="6" y="12"/>
                        <a:pt x="6" y="12"/>
                        <a:pt x="5" y="11"/>
                      </a:cubicBezTo>
                      <a:cubicBezTo>
                        <a:pt x="5" y="12"/>
                        <a:pt x="4" y="13"/>
                        <a:pt x="4" y="13"/>
                      </a:cubicBezTo>
                      <a:cubicBezTo>
                        <a:pt x="4" y="14"/>
                        <a:pt x="5" y="15"/>
                        <a:pt x="5" y="14"/>
                      </a:cubicBezTo>
                      <a:cubicBezTo>
                        <a:pt x="6" y="13"/>
                        <a:pt x="7" y="11"/>
                        <a:pt x="7" y="9"/>
                      </a:cubicBezTo>
                      <a:cubicBezTo>
                        <a:pt x="8" y="8"/>
                        <a:pt x="6" y="8"/>
                        <a:pt x="6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7" name="Freeform 164"/>
                <p:cNvSpPr>
                  <a:spLocks/>
                </p:cNvSpPr>
                <p:nvPr/>
              </p:nvSpPr>
              <p:spPr bwMode="auto">
                <a:xfrm>
                  <a:off x="962025" y="2514601"/>
                  <a:ext cx="3175" cy="1588"/>
                </a:xfrm>
                <a:custGeom>
                  <a:avLst/>
                  <a:gdLst>
                    <a:gd name="T0" fmla="*/ 1 w 3"/>
                    <a:gd name="T1" fmla="*/ 1 h 2"/>
                    <a:gd name="T2" fmla="*/ 1 w 3"/>
                    <a:gd name="T3" fmla="*/ 1 h 2"/>
                    <a:gd name="T4" fmla="*/ 1 w 3"/>
                    <a:gd name="T5" fmla="*/ 1 h 2"/>
                    <a:gd name="T6" fmla="*/ 1 w 3"/>
                    <a:gd name="T7" fmla="*/ 1 h 2"/>
                    <a:gd name="T8" fmla="*/ 2 w 3"/>
                    <a:gd name="T9" fmla="*/ 2 h 2"/>
                    <a:gd name="T10" fmla="*/ 2 w 3"/>
                    <a:gd name="T11" fmla="*/ 0 h 2"/>
                    <a:gd name="T12" fmla="*/ 1 w 3"/>
                    <a:gd name="T13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" h="2">
                      <a:moveTo>
                        <a:pt x="1" y="1"/>
                      </a:moveTo>
                      <a:cubicBezTo>
                        <a:pt x="1" y="1"/>
                        <a:pt x="1" y="2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2"/>
                        <a:pt x="2" y="2"/>
                      </a:cubicBezTo>
                      <a:cubicBezTo>
                        <a:pt x="3" y="2"/>
                        <a:pt x="3" y="1"/>
                        <a:pt x="2" y="0"/>
                      </a:cubicBezTo>
                      <a:cubicBezTo>
                        <a:pt x="1" y="0"/>
                        <a:pt x="0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8" name="Freeform 165"/>
                <p:cNvSpPr>
                  <a:spLocks/>
                </p:cNvSpPr>
                <p:nvPr/>
              </p:nvSpPr>
              <p:spPr bwMode="auto">
                <a:xfrm>
                  <a:off x="946150" y="2519363"/>
                  <a:ext cx="3175" cy="3175"/>
                </a:xfrm>
                <a:custGeom>
                  <a:avLst/>
                  <a:gdLst>
                    <a:gd name="T0" fmla="*/ 2 w 3"/>
                    <a:gd name="T1" fmla="*/ 1 h 3"/>
                    <a:gd name="T2" fmla="*/ 3 w 3"/>
                    <a:gd name="T3" fmla="*/ 1 h 3"/>
                    <a:gd name="T4" fmla="*/ 2 w 3"/>
                    <a:gd name="T5" fmla="*/ 0 h 3"/>
                    <a:gd name="T6" fmla="*/ 1 w 3"/>
                    <a:gd name="T7" fmla="*/ 2 h 3"/>
                    <a:gd name="T8" fmla="*/ 2 w 3"/>
                    <a:gd name="T9" fmla="*/ 2 h 3"/>
                    <a:gd name="T10" fmla="*/ 2 w 3"/>
                    <a:gd name="T11" fmla="*/ 2 h 3"/>
                    <a:gd name="T12" fmla="*/ 2 w 3"/>
                    <a:gd name="T13" fmla="*/ 2 h 3"/>
                    <a:gd name="T14" fmla="*/ 2 w 3"/>
                    <a:gd name="T15" fmla="*/ 2 h 3"/>
                    <a:gd name="T16" fmla="*/ 2 w 3"/>
                    <a:gd name="T17" fmla="*/ 1 h 3"/>
                    <a:gd name="T18" fmla="*/ 1 w 3"/>
                    <a:gd name="T19" fmla="*/ 2 h 3"/>
                    <a:gd name="T20" fmla="*/ 2 w 3"/>
                    <a:gd name="T21" fmla="*/ 3 h 3"/>
                    <a:gd name="T22" fmla="*/ 3 w 3"/>
                    <a:gd name="T23" fmla="*/ 1 h 3"/>
                    <a:gd name="T24" fmla="*/ 2 w 3"/>
                    <a:gd name="T25" fmla="*/ 0 h 3"/>
                    <a:gd name="T26" fmla="*/ 1 w 3"/>
                    <a:gd name="T27" fmla="*/ 0 h 3"/>
                    <a:gd name="T28" fmla="*/ 2 w 3"/>
                    <a:gd name="T2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" h="3">
                      <a:moveTo>
                        <a:pt x="2" y="1"/>
                      </a:move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2" y="1"/>
                        <a:pt x="2" y="0"/>
                        <a:pt x="2" y="0"/>
                      </a:cubicBezTo>
                      <a:cubicBezTo>
                        <a:pt x="1" y="1"/>
                        <a:pt x="1" y="1"/>
                        <a:pt x="1" y="2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3" y="2"/>
                        <a:pt x="3" y="1"/>
                        <a:pt x="2" y="1"/>
                      </a:cubicBezTo>
                      <a:cubicBezTo>
                        <a:pt x="1" y="1"/>
                        <a:pt x="1" y="1"/>
                        <a:pt x="1" y="2"/>
                      </a:cubicBezTo>
                      <a:cubicBezTo>
                        <a:pt x="0" y="3"/>
                        <a:pt x="2" y="3"/>
                        <a:pt x="2" y="3"/>
                      </a:cubicBezTo>
                      <a:cubicBezTo>
                        <a:pt x="2" y="2"/>
                        <a:pt x="3" y="1"/>
                        <a:pt x="3" y="1"/>
                      </a:cubicBezTo>
                      <a:cubicBezTo>
                        <a:pt x="3" y="0"/>
                        <a:pt x="3" y="0"/>
                        <a:pt x="2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1"/>
                        <a:pt x="2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9" name="Freeform 166"/>
                <p:cNvSpPr>
                  <a:spLocks/>
                </p:cNvSpPr>
                <p:nvPr/>
              </p:nvSpPr>
              <p:spPr bwMode="auto">
                <a:xfrm>
                  <a:off x="896938" y="2495551"/>
                  <a:ext cx="15875" cy="17463"/>
                </a:xfrm>
                <a:custGeom>
                  <a:avLst/>
                  <a:gdLst>
                    <a:gd name="T0" fmla="*/ 11 w 15"/>
                    <a:gd name="T1" fmla="*/ 15 h 17"/>
                    <a:gd name="T2" fmla="*/ 12 w 15"/>
                    <a:gd name="T3" fmla="*/ 8 h 17"/>
                    <a:gd name="T4" fmla="*/ 11 w 15"/>
                    <a:gd name="T5" fmla="*/ 7 h 17"/>
                    <a:gd name="T6" fmla="*/ 8 w 15"/>
                    <a:gd name="T7" fmla="*/ 8 h 17"/>
                    <a:gd name="T8" fmla="*/ 9 w 15"/>
                    <a:gd name="T9" fmla="*/ 9 h 17"/>
                    <a:gd name="T10" fmla="*/ 15 w 15"/>
                    <a:gd name="T11" fmla="*/ 3 h 17"/>
                    <a:gd name="T12" fmla="*/ 15 w 15"/>
                    <a:gd name="T13" fmla="*/ 2 h 17"/>
                    <a:gd name="T14" fmla="*/ 14 w 15"/>
                    <a:gd name="T15" fmla="*/ 1 h 17"/>
                    <a:gd name="T16" fmla="*/ 13 w 15"/>
                    <a:gd name="T17" fmla="*/ 0 h 17"/>
                    <a:gd name="T18" fmla="*/ 5 w 15"/>
                    <a:gd name="T19" fmla="*/ 1 h 17"/>
                    <a:gd name="T20" fmla="*/ 4 w 15"/>
                    <a:gd name="T21" fmla="*/ 2 h 17"/>
                    <a:gd name="T22" fmla="*/ 0 w 15"/>
                    <a:gd name="T23" fmla="*/ 10 h 17"/>
                    <a:gd name="T24" fmla="*/ 1 w 15"/>
                    <a:gd name="T25" fmla="*/ 11 h 17"/>
                    <a:gd name="T26" fmla="*/ 3 w 15"/>
                    <a:gd name="T27" fmla="*/ 9 h 17"/>
                    <a:gd name="T28" fmla="*/ 2 w 15"/>
                    <a:gd name="T29" fmla="*/ 8 h 17"/>
                    <a:gd name="T30" fmla="*/ 1 w 15"/>
                    <a:gd name="T31" fmla="*/ 14 h 17"/>
                    <a:gd name="T32" fmla="*/ 2 w 15"/>
                    <a:gd name="T33" fmla="*/ 14 h 17"/>
                    <a:gd name="T34" fmla="*/ 3 w 15"/>
                    <a:gd name="T35" fmla="*/ 12 h 17"/>
                    <a:gd name="T36" fmla="*/ 2 w 15"/>
                    <a:gd name="T37" fmla="*/ 12 h 17"/>
                    <a:gd name="T38" fmla="*/ 1 w 15"/>
                    <a:gd name="T39" fmla="*/ 14 h 17"/>
                    <a:gd name="T40" fmla="*/ 2 w 15"/>
                    <a:gd name="T41" fmla="*/ 14 h 17"/>
                    <a:gd name="T42" fmla="*/ 3 w 15"/>
                    <a:gd name="T43" fmla="*/ 8 h 17"/>
                    <a:gd name="T44" fmla="*/ 2 w 15"/>
                    <a:gd name="T45" fmla="*/ 8 h 17"/>
                    <a:gd name="T46" fmla="*/ 0 w 15"/>
                    <a:gd name="T47" fmla="*/ 10 h 17"/>
                    <a:gd name="T48" fmla="*/ 1 w 15"/>
                    <a:gd name="T49" fmla="*/ 10 h 17"/>
                    <a:gd name="T50" fmla="*/ 5 w 15"/>
                    <a:gd name="T51" fmla="*/ 2 h 17"/>
                    <a:gd name="T52" fmla="*/ 5 w 15"/>
                    <a:gd name="T53" fmla="*/ 3 h 17"/>
                    <a:gd name="T54" fmla="*/ 14 w 15"/>
                    <a:gd name="T55" fmla="*/ 1 h 17"/>
                    <a:gd name="T56" fmla="*/ 13 w 15"/>
                    <a:gd name="T57" fmla="*/ 1 h 17"/>
                    <a:gd name="T58" fmla="*/ 14 w 15"/>
                    <a:gd name="T59" fmla="*/ 3 h 17"/>
                    <a:gd name="T60" fmla="*/ 14 w 15"/>
                    <a:gd name="T61" fmla="*/ 1 h 17"/>
                    <a:gd name="T62" fmla="*/ 8 w 15"/>
                    <a:gd name="T63" fmla="*/ 8 h 17"/>
                    <a:gd name="T64" fmla="*/ 8 w 15"/>
                    <a:gd name="T65" fmla="*/ 9 h 17"/>
                    <a:gd name="T66" fmla="*/ 11 w 15"/>
                    <a:gd name="T67" fmla="*/ 9 h 17"/>
                    <a:gd name="T68" fmla="*/ 10 w 15"/>
                    <a:gd name="T69" fmla="*/ 8 h 17"/>
                    <a:gd name="T70" fmla="*/ 10 w 15"/>
                    <a:gd name="T71" fmla="*/ 16 h 17"/>
                    <a:gd name="T72" fmla="*/ 11 w 15"/>
                    <a:gd name="T73" fmla="*/ 15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5" h="17">
                      <a:moveTo>
                        <a:pt x="11" y="15"/>
                      </a:moveTo>
                      <a:cubicBezTo>
                        <a:pt x="9" y="14"/>
                        <a:pt x="11" y="10"/>
                        <a:pt x="12" y="8"/>
                      </a:cubicBezTo>
                      <a:cubicBezTo>
                        <a:pt x="12" y="8"/>
                        <a:pt x="12" y="7"/>
                        <a:pt x="11" y="7"/>
                      </a:cubicBezTo>
                      <a:cubicBezTo>
                        <a:pt x="10" y="8"/>
                        <a:pt x="9" y="8"/>
                        <a:pt x="8" y="8"/>
                      </a:cubicBezTo>
                      <a:cubicBezTo>
                        <a:pt x="8" y="8"/>
                        <a:pt x="9" y="8"/>
                        <a:pt x="9" y="9"/>
                      </a:cubicBezTo>
                      <a:cubicBezTo>
                        <a:pt x="10" y="6"/>
                        <a:pt x="12" y="4"/>
                        <a:pt x="15" y="3"/>
                      </a:cubicBezTo>
                      <a:cubicBezTo>
                        <a:pt x="15" y="2"/>
                        <a:pt x="15" y="2"/>
                        <a:pt x="15" y="2"/>
                      </a:cubicBezTo>
                      <a:cubicBezTo>
                        <a:pt x="15" y="1"/>
                        <a:pt x="14" y="1"/>
                        <a:pt x="14" y="1"/>
                      </a:cubicBezTo>
                      <a:cubicBezTo>
                        <a:pt x="14" y="0"/>
                        <a:pt x="14" y="0"/>
                        <a:pt x="13" y="0"/>
                      </a:cubicBezTo>
                      <a:cubicBezTo>
                        <a:pt x="10" y="1"/>
                        <a:pt x="8" y="2"/>
                        <a:pt x="5" y="1"/>
                      </a:cubicBezTo>
                      <a:cubicBezTo>
                        <a:pt x="4" y="1"/>
                        <a:pt x="4" y="2"/>
                        <a:pt x="4" y="2"/>
                      </a:cubicBezTo>
                      <a:cubicBezTo>
                        <a:pt x="6" y="5"/>
                        <a:pt x="1" y="7"/>
                        <a:pt x="0" y="10"/>
                      </a:cubicBezTo>
                      <a:cubicBezTo>
                        <a:pt x="0" y="11"/>
                        <a:pt x="1" y="11"/>
                        <a:pt x="1" y="11"/>
                      </a:cubicBezTo>
                      <a:cubicBezTo>
                        <a:pt x="2" y="10"/>
                        <a:pt x="2" y="9"/>
                        <a:pt x="3" y="9"/>
                      </a:cubicBezTo>
                      <a:cubicBezTo>
                        <a:pt x="3" y="9"/>
                        <a:pt x="2" y="8"/>
                        <a:pt x="2" y="8"/>
                      </a:cubicBezTo>
                      <a:cubicBezTo>
                        <a:pt x="2" y="10"/>
                        <a:pt x="2" y="12"/>
                        <a:pt x="1" y="14"/>
                      </a:cubicBezTo>
                      <a:cubicBezTo>
                        <a:pt x="2" y="14"/>
                        <a:pt x="2" y="14"/>
                        <a:pt x="2" y="14"/>
                      </a:cubicBezTo>
                      <a:cubicBezTo>
                        <a:pt x="3" y="13"/>
                        <a:pt x="3" y="13"/>
                        <a:pt x="3" y="12"/>
                      </a:cubicBezTo>
                      <a:cubicBezTo>
                        <a:pt x="3" y="11"/>
                        <a:pt x="2" y="11"/>
                        <a:pt x="2" y="12"/>
                      </a:cubicBezTo>
                      <a:cubicBezTo>
                        <a:pt x="1" y="13"/>
                        <a:pt x="1" y="13"/>
                        <a:pt x="1" y="14"/>
                      </a:cubicBezTo>
                      <a:cubicBezTo>
                        <a:pt x="1" y="15"/>
                        <a:pt x="2" y="15"/>
                        <a:pt x="2" y="14"/>
                      </a:cubicBezTo>
                      <a:cubicBezTo>
                        <a:pt x="3" y="12"/>
                        <a:pt x="3" y="10"/>
                        <a:pt x="3" y="8"/>
                      </a:cubicBezTo>
                      <a:cubicBezTo>
                        <a:pt x="3" y="8"/>
                        <a:pt x="2" y="7"/>
                        <a:pt x="2" y="8"/>
                      </a:cubicBezTo>
                      <a:cubicBezTo>
                        <a:pt x="1" y="8"/>
                        <a:pt x="1" y="9"/>
                        <a:pt x="0" y="10"/>
                      </a:cubicBezTo>
                      <a:cubicBezTo>
                        <a:pt x="0" y="10"/>
                        <a:pt x="1" y="10"/>
                        <a:pt x="1" y="10"/>
                      </a:cubicBezTo>
                      <a:cubicBezTo>
                        <a:pt x="2" y="7"/>
                        <a:pt x="8" y="6"/>
                        <a:pt x="5" y="2"/>
                      </a:cubicBezTo>
                      <a:cubicBezTo>
                        <a:pt x="5" y="2"/>
                        <a:pt x="5" y="2"/>
                        <a:pt x="5" y="3"/>
                      </a:cubicBezTo>
                      <a:cubicBezTo>
                        <a:pt x="8" y="3"/>
                        <a:pt x="11" y="2"/>
                        <a:pt x="14" y="1"/>
                      </a:cubicBezTo>
                      <a:cubicBezTo>
                        <a:pt x="13" y="1"/>
                        <a:pt x="13" y="1"/>
                        <a:pt x="13" y="1"/>
                      </a:cubicBezTo>
                      <a:cubicBezTo>
                        <a:pt x="13" y="2"/>
                        <a:pt x="13" y="2"/>
                        <a:pt x="14" y="3"/>
                      </a:cubicBezTo>
                      <a:cubicBezTo>
                        <a:pt x="14" y="2"/>
                        <a:pt x="14" y="2"/>
                        <a:pt x="14" y="1"/>
                      </a:cubicBezTo>
                      <a:cubicBezTo>
                        <a:pt x="11" y="3"/>
                        <a:pt x="8" y="5"/>
                        <a:pt x="8" y="8"/>
                      </a:cubicBezTo>
                      <a:cubicBezTo>
                        <a:pt x="7" y="9"/>
                        <a:pt x="8" y="9"/>
                        <a:pt x="8" y="9"/>
                      </a:cubicBezTo>
                      <a:cubicBezTo>
                        <a:pt x="9" y="9"/>
                        <a:pt x="10" y="9"/>
                        <a:pt x="11" y="9"/>
                      </a:cubicBezTo>
                      <a:cubicBezTo>
                        <a:pt x="11" y="9"/>
                        <a:pt x="11" y="8"/>
                        <a:pt x="10" y="8"/>
                      </a:cubicBezTo>
                      <a:cubicBezTo>
                        <a:pt x="9" y="11"/>
                        <a:pt x="7" y="14"/>
                        <a:pt x="10" y="16"/>
                      </a:cubicBezTo>
                      <a:cubicBezTo>
                        <a:pt x="11" y="17"/>
                        <a:pt x="12" y="16"/>
                        <a:pt x="11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0" name="Freeform 176"/>
                <p:cNvSpPr>
                  <a:spLocks/>
                </p:cNvSpPr>
                <p:nvPr/>
              </p:nvSpPr>
              <p:spPr bwMode="auto">
                <a:xfrm>
                  <a:off x="911225" y="2327276"/>
                  <a:ext cx="77788" cy="98425"/>
                </a:xfrm>
                <a:custGeom>
                  <a:avLst/>
                  <a:gdLst>
                    <a:gd name="T0" fmla="*/ 21 w 73"/>
                    <a:gd name="T1" fmla="*/ 91 h 93"/>
                    <a:gd name="T2" fmla="*/ 18 w 73"/>
                    <a:gd name="T3" fmla="*/ 69 h 93"/>
                    <a:gd name="T4" fmla="*/ 7 w 73"/>
                    <a:gd name="T5" fmla="*/ 46 h 93"/>
                    <a:gd name="T6" fmla="*/ 39 w 73"/>
                    <a:gd name="T7" fmla="*/ 4 h 93"/>
                    <a:gd name="T8" fmla="*/ 65 w 73"/>
                    <a:gd name="T9" fmla="*/ 23 h 93"/>
                    <a:gd name="T10" fmla="*/ 61 w 73"/>
                    <a:gd name="T11" fmla="*/ 50 h 93"/>
                    <a:gd name="T12" fmla="*/ 50 w 73"/>
                    <a:gd name="T13" fmla="*/ 66 h 93"/>
                    <a:gd name="T14" fmla="*/ 44 w 73"/>
                    <a:gd name="T15" fmla="*/ 92 h 93"/>
                    <a:gd name="T16" fmla="*/ 45 w 73"/>
                    <a:gd name="T17" fmla="*/ 93 h 93"/>
                    <a:gd name="T18" fmla="*/ 53 w 73"/>
                    <a:gd name="T19" fmla="*/ 65 h 93"/>
                    <a:gd name="T20" fmla="*/ 67 w 73"/>
                    <a:gd name="T21" fmla="*/ 40 h 93"/>
                    <a:gd name="T22" fmla="*/ 42 w 73"/>
                    <a:gd name="T23" fmla="*/ 3 h 93"/>
                    <a:gd name="T24" fmla="*/ 5 w 73"/>
                    <a:gd name="T25" fmla="*/ 32 h 93"/>
                    <a:gd name="T26" fmla="*/ 10 w 73"/>
                    <a:gd name="T27" fmla="*/ 57 h 93"/>
                    <a:gd name="T28" fmla="*/ 17 w 73"/>
                    <a:gd name="T29" fmla="*/ 79 h 93"/>
                    <a:gd name="T30" fmla="*/ 20 w 73"/>
                    <a:gd name="T31" fmla="*/ 91 h 93"/>
                    <a:gd name="T32" fmla="*/ 21 w 73"/>
                    <a:gd name="T33" fmla="*/ 91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3" h="93">
                      <a:moveTo>
                        <a:pt x="21" y="91"/>
                      </a:moveTo>
                      <a:cubicBezTo>
                        <a:pt x="16" y="84"/>
                        <a:pt x="19" y="76"/>
                        <a:pt x="18" y="69"/>
                      </a:cubicBezTo>
                      <a:cubicBezTo>
                        <a:pt x="16" y="61"/>
                        <a:pt x="9" y="54"/>
                        <a:pt x="7" y="46"/>
                      </a:cubicBezTo>
                      <a:cubicBezTo>
                        <a:pt x="0" y="27"/>
                        <a:pt x="19" y="5"/>
                        <a:pt x="39" y="4"/>
                      </a:cubicBezTo>
                      <a:cubicBezTo>
                        <a:pt x="51" y="4"/>
                        <a:pt x="61" y="13"/>
                        <a:pt x="65" y="23"/>
                      </a:cubicBezTo>
                      <a:cubicBezTo>
                        <a:pt x="69" y="33"/>
                        <a:pt x="66" y="42"/>
                        <a:pt x="61" y="50"/>
                      </a:cubicBezTo>
                      <a:cubicBezTo>
                        <a:pt x="57" y="56"/>
                        <a:pt x="53" y="60"/>
                        <a:pt x="50" y="66"/>
                      </a:cubicBezTo>
                      <a:cubicBezTo>
                        <a:pt x="47" y="74"/>
                        <a:pt x="50" y="85"/>
                        <a:pt x="44" y="92"/>
                      </a:cubicBezTo>
                      <a:cubicBezTo>
                        <a:pt x="43" y="92"/>
                        <a:pt x="45" y="93"/>
                        <a:pt x="45" y="93"/>
                      </a:cubicBezTo>
                      <a:cubicBezTo>
                        <a:pt x="52" y="85"/>
                        <a:pt x="48" y="74"/>
                        <a:pt x="53" y="65"/>
                      </a:cubicBezTo>
                      <a:cubicBezTo>
                        <a:pt x="57" y="56"/>
                        <a:pt x="64" y="50"/>
                        <a:pt x="67" y="40"/>
                      </a:cubicBezTo>
                      <a:cubicBezTo>
                        <a:pt x="73" y="23"/>
                        <a:pt x="59" y="6"/>
                        <a:pt x="42" y="3"/>
                      </a:cubicBezTo>
                      <a:cubicBezTo>
                        <a:pt x="24" y="0"/>
                        <a:pt x="9" y="16"/>
                        <a:pt x="5" y="32"/>
                      </a:cubicBezTo>
                      <a:cubicBezTo>
                        <a:pt x="3" y="41"/>
                        <a:pt x="6" y="49"/>
                        <a:pt x="10" y="57"/>
                      </a:cubicBezTo>
                      <a:cubicBezTo>
                        <a:pt x="15" y="64"/>
                        <a:pt x="17" y="70"/>
                        <a:pt x="17" y="79"/>
                      </a:cubicBezTo>
                      <a:cubicBezTo>
                        <a:pt x="16" y="84"/>
                        <a:pt x="17" y="88"/>
                        <a:pt x="20" y="91"/>
                      </a:cubicBezTo>
                      <a:cubicBezTo>
                        <a:pt x="20" y="92"/>
                        <a:pt x="21" y="91"/>
                        <a:pt x="21" y="9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1" name="Freeform 177"/>
                <p:cNvSpPr>
                  <a:spLocks/>
                </p:cNvSpPr>
                <p:nvPr/>
              </p:nvSpPr>
              <p:spPr bwMode="auto">
                <a:xfrm>
                  <a:off x="927100" y="2425701"/>
                  <a:ext cx="34925" cy="9525"/>
                </a:xfrm>
                <a:custGeom>
                  <a:avLst/>
                  <a:gdLst>
                    <a:gd name="T0" fmla="*/ 3 w 33"/>
                    <a:gd name="T1" fmla="*/ 2 h 9"/>
                    <a:gd name="T2" fmla="*/ 22 w 33"/>
                    <a:gd name="T3" fmla="*/ 2 h 9"/>
                    <a:gd name="T4" fmla="*/ 27 w 33"/>
                    <a:gd name="T5" fmla="*/ 2 h 9"/>
                    <a:gd name="T6" fmla="*/ 28 w 33"/>
                    <a:gd name="T7" fmla="*/ 5 h 9"/>
                    <a:gd name="T8" fmla="*/ 22 w 33"/>
                    <a:gd name="T9" fmla="*/ 5 h 9"/>
                    <a:gd name="T10" fmla="*/ 3 w 33"/>
                    <a:gd name="T11" fmla="*/ 0 h 9"/>
                    <a:gd name="T12" fmla="*/ 1 w 33"/>
                    <a:gd name="T13" fmla="*/ 0 h 9"/>
                    <a:gd name="T14" fmla="*/ 16 w 33"/>
                    <a:gd name="T15" fmla="*/ 6 h 9"/>
                    <a:gd name="T16" fmla="*/ 32 w 33"/>
                    <a:gd name="T17" fmla="*/ 2 h 9"/>
                    <a:gd name="T18" fmla="*/ 31 w 33"/>
                    <a:gd name="T19" fmla="*/ 1 h 9"/>
                    <a:gd name="T20" fmla="*/ 3 w 33"/>
                    <a:gd name="T21" fmla="*/ 1 h 9"/>
                    <a:gd name="T22" fmla="*/ 3 w 33"/>
                    <a:gd name="T23" fmla="*/ 2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3" h="9">
                      <a:moveTo>
                        <a:pt x="3" y="2"/>
                      </a:moveTo>
                      <a:cubicBezTo>
                        <a:pt x="10" y="2"/>
                        <a:pt x="16" y="2"/>
                        <a:pt x="22" y="2"/>
                      </a:cubicBezTo>
                      <a:cubicBezTo>
                        <a:pt x="24" y="2"/>
                        <a:pt x="25" y="2"/>
                        <a:pt x="27" y="2"/>
                      </a:cubicBezTo>
                      <a:cubicBezTo>
                        <a:pt x="29" y="2"/>
                        <a:pt x="29" y="3"/>
                        <a:pt x="28" y="5"/>
                      </a:cubicBezTo>
                      <a:cubicBezTo>
                        <a:pt x="26" y="5"/>
                        <a:pt x="24" y="5"/>
                        <a:pt x="22" y="5"/>
                      </a:cubicBezTo>
                      <a:cubicBezTo>
                        <a:pt x="18" y="5"/>
                        <a:pt x="2" y="7"/>
                        <a:pt x="3" y="0"/>
                      </a:cubicBezTo>
                      <a:cubicBezTo>
                        <a:pt x="3" y="0"/>
                        <a:pt x="1" y="0"/>
                        <a:pt x="1" y="0"/>
                      </a:cubicBezTo>
                      <a:cubicBezTo>
                        <a:pt x="0" y="8"/>
                        <a:pt x="11" y="6"/>
                        <a:pt x="16" y="6"/>
                      </a:cubicBezTo>
                      <a:cubicBezTo>
                        <a:pt x="20" y="6"/>
                        <a:pt x="33" y="9"/>
                        <a:pt x="32" y="2"/>
                      </a:cubicBezTo>
                      <a:cubicBezTo>
                        <a:pt x="31" y="1"/>
                        <a:pt x="31" y="1"/>
                        <a:pt x="31" y="1"/>
                      </a:cubicBezTo>
                      <a:cubicBezTo>
                        <a:pt x="22" y="1"/>
                        <a:pt x="13" y="0"/>
                        <a:pt x="3" y="1"/>
                      </a:cubicBezTo>
                      <a:cubicBezTo>
                        <a:pt x="2" y="1"/>
                        <a:pt x="2" y="2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2" name="Freeform 178"/>
                <p:cNvSpPr>
                  <a:spLocks/>
                </p:cNvSpPr>
                <p:nvPr/>
              </p:nvSpPr>
              <p:spPr bwMode="auto">
                <a:xfrm>
                  <a:off x="922338" y="2430463"/>
                  <a:ext cx="38100" cy="9525"/>
                </a:xfrm>
                <a:custGeom>
                  <a:avLst/>
                  <a:gdLst>
                    <a:gd name="T0" fmla="*/ 8 w 36"/>
                    <a:gd name="T1" fmla="*/ 4 h 9"/>
                    <a:gd name="T2" fmla="*/ 26 w 36"/>
                    <a:gd name="T3" fmla="*/ 3 h 9"/>
                    <a:gd name="T4" fmla="*/ 31 w 36"/>
                    <a:gd name="T5" fmla="*/ 5 h 9"/>
                    <a:gd name="T6" fmla="*/ 33 w 36"/>
                    <a:gd name="T7" fmla="*/ 6 h 9"/>
                    <a:gd name="T8" fmla="*/ 19 w 36"/>
                    <a:gd name="T9" fmla="*/ 6 h 9"/>
                    <a:gd name="T10" fmla="*/ 13 w 36"/>
                    <a:gd name="T11" fmla="*/ 7 h 9"/>
                    <a:gd name="T12" fmla="*/ 14 w 36"/>
                    <a:gd name="T13" fmla="*/ 8 h 9"/>
                    <a:gd name="T14" fmla="*/ 15 w 36"/>
                    <a:gd name="T15" fmla="*/ 8 h 9"/>
                    <a:gd name="T16" fmla="*/ 15 w 36"/>
                    <a:gd name="T17" fmla="*/ 6 h 9"/>
                    <a:gd name="T18" fmla="*/ 12 w 36"/>
                    <a:gd name="T19" fmla="*/ 5 h 9"/>
                    <a:gd name="T20" fmla="*/ 8 w 36"/>
                    <a:gd name="T21" fmla="*/ 1 h 9"/>
                    <a:gd name="T22" fmla="*/ 8 w 36"/>
                    <a:gd name="T23" fmla="*/ 0 h 9"/>
                    <a:gd name="T24" fmla="*/ 15 w 36"/>
                    <a:gd name="T25" fmla="*/ 8 h 9"/>
                    <a:gd name="T26" fmla="*/ 15 w 36"/>
                    <a:gd name="T27" fmla="*/ 6 h 9"/>
                    <a:gd name="T28" fmla="*/ 14 w 36"/>
                    <a:gd name="T29" fmla="*/ 8 h 9"/>
                    <a:gd name="T30" fmla="*/ 17 w 36"/>
                    <a:gd name="T31" fmla="*/ 8 h 9"/>
                    <a:gd name="T32" fmla="*/ 26 w 36"/>
                    <a:gd name="T33" fmla="*/ 8 h 9"/>
                    <a:gd name="T34" fmla="*/ 36 w 36"/>
                    <a:gd name="T35" fmla="*/ 6 h 9"/>
                    <a:gd name="T36" fmla="*/ 29 w 36"/>
                    <a:gd name="T37" fmla="*/ 2 h 9"/>
                    <a:gd name="T38" fmla="*/ 8 w 36"/>
                    <a:gd name="T39" fmla="*/ 3 h 9"/>
                    <a:gd name="T40" fmla="*/ 8 w 36"/>
                    <a:gd name="T41" fmla="*/ 4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6" h="9">
                      <a:moveTo>
                        <a:pt x="8" y="4"/>
                      </a:moveTo>
                      <a:cubicBezTo>
                        <a:pt x="14" y="4"/>
                        <a:pt x="20" y="3"/>
                        <a:pt x="26" y="3"/>
                      </a:cubicBezTo>
                      <a:cubicBezTo>
                        <a:pt x="28" y="4"/>
                        <a:pt x="29" y="4"/>
                        <a:pt x="31" y="5"/>
                      </a:cubicBezTo>
                      <a:cubicBezTo>
                        <a:pt x="32" y="5"/>
                        <a:pt x="36" y="6"/>
                        <a:pt x="33" y="6"/>
                      </a:cubicBezTo>
                      <a:cubicBezTo>
                        <a:pt x="29" y="7"/>
                        <a:pt x="23" y="7"/>
                        <a:pt x="19" y="6"/>
                      </a:cubicBezTo>
                      <a:cubicBezTo>
                        <a:pt x="18" y="6"/>
                        <a:pt x="14" y="5"/>
                        <a:pt x="13" y="7"/>
                      </a:cubicBezTo>
                      <a:cubicBezTo>
                        <a:pt x="13" y="7"/>
                        <a:pt x="13" y="7"/>
                        <a:pt x="14" y="8"/>
                      </a:cubicBezTo>
                      <a:cubicBezTo>
                        <a:pt x="14" y="8"/>
                        <a:pt x="14" y="8"/>
                        <a:pt x="15" y="8"/>
                      </a:cubicBezTo>
                      <a:cubicBezTo>
                        <a:pt x="15" y="7"/>
                        <a:pt x="15" y="7"/>
                        <a:pt x="15" y="6"/>
                      </a:cubicBezTo>
                      <a:cubicBezTo>
                        <a:pt x="14" y="6"/>
                        <a:pt x="13" y="6"/>
                        <a:pt x="12" y="5"/>
                      </a:cubicBezTo>
                      <a:cubicBezTo>
                        <a:pt x="10" y="5"/>
                        <a:pt x="4" y="3"/>
                        <a:pt x="8" y="1"/>
                      </a:cubicBezTo>
                      <a:cubicBezTo>
                        <a:pt x="9" y="1"/>
                        <a:pt x="8" y="0"/>
                        <a:pt x="8" y="0"/>
                      </a:cubicBezTo>
                      <a:cubicBezTo>
                        <a:pt x="0" y="3"/>
                        <a:pt x="11" y="8"/>
                        <a:pt x="15" y="8"/>
                      </a:cubicBezTo>
                      <a:cubicBezTo>
                        <a:pt x="16" y="8"/>
                        <a:pt x="16" y="7"/>
                        <a:pt x="15" y="6"/>
                      </a:cubicBezTo>
                      <a:cubicBezTo>
                        <a:pt x="14" y="6"/>
                        <a:pt x="15" y="7"/>
                        <a:pt x="14" y="8"/>
                      </a:cubicBezTo>
                      <a:cubicBezTo>
                        <a:pt x="15" y="7"/>
                        <a:pt x="16" y="8"/>
                        <a:pt x="17" y="8"/>
                      </a:cubicBezTo>
                      <a:cubicBezTo>
                        <a:pt x="20" y="8"/>
                        <a:pt x="23" y="8"/>
                        <a:pt x="26" y="8"/>
                      </a:cubicBezTo>
                      <a:cubicBezTo>
                        <a:pt x="27" y="8"/>
                        <a:pt x="36" y="9"/>
                        <a:pt x="36" y="6"/>
                      </a:cubicBezTo>
                      <a:cubicBezTo>
                        <a:pt x="36" y="4"/>
                        <a:pt x="30" y="3"/>
                        <a:pt x="29" y="2"/>
                      </a:cubicBezTo>
                      <a:cubicBezTo>
                        <a:pt x="22" y="1"/>
                        <a:pt x="15" y="3"/>
                        <a:pt x="8" y="3"/>
                      </a:cubicBezTo>
                      <a:cubicBezTo>
                        <a:pt x="7" y="3"/>
                        <a:pt x="7" y="4"/>
                        <a:pt x="8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3" name="Freeform 179"/>
                <p:cNvSpPr>
                  <a:spLocks/>
                </p:cNvSpPr>
                <p:nvPr/>
              </p:nvSpPr>
              <p:spPr bwMode="auto">
                <a:xfrm>
                  <a:off x="925513" y="2433638"/>
                  <a:ext cx="36513" cy="11113"/>
                </a:xfrm>
                <a:custGeom>
                  <a:avLst/>
                  <a:gdLst>
                    <a:gd name="T0" fmla="*/ 8 w 35"/>
                    <a:gd name="T1" fmla="*/ 4 h 11"/>
                    <a:gd name="T2" fmla="*/ 1 w 35"/>
                    <a:gd name="T3" fmla="*/ 3 h 11"/>
                    <a:gd name="T4" fmla="*/ 0 w 35"/>
                    <a:gd name="T5" fmla="*/ 4 h 11"/>
                    <a:gd name="T6" fmla="*/ 19 w 35"/>
                    <a:gd name="T7" fmla="*/ 11 h 11"/>
                    <a:gd name="T8" fmla="*/ 30 w 35"/>
                    <a:gd name="T9" fmla="*/ 1 h 11"/>
                    <a:gd name="T10" fmla="*/ 28 w 35"/>
                    <a:gd name="T11" fmla="*/ 2 h 11"/>
                    <a:gd name="T12" fmla="*/ 16 w 35"/>
                    <a:gd name="T13" fmla="*/ 9 h 11"/>
                    <a:gd name="T14" fmla="*/ 6 w 35"/>
                    <a:gd name="T15" fmla="*/ 8 h 11"/>
                    <a:gd name="T16" fmla="*/ 2 w 35"/>
                    <a:gd name="T17" fmla="*/ 6 h 11"/>
                    <a:gd name="T18" fmla="*/ 3 w 35"/>
                    <a:gd name="T19" fmla="*/ 5 h 11"/>
                    <a:gd name="T20" fmla="*/ 8 w 35"/>
                    <a:gd name="T21" fmla="*/ 5 h 11"/>
                    <a:gd name="T22" fmla="*/ 8 w 35"/>
                    <a:gd name="T23" fmla="*/ 4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5" h="11">
                      <a:moveTo>
                        <a:pt x="8" y="4"/>
                      </a:moveTo>
                      <a:cubicBezTo>
                        <a:pt x="6" y="4"/>
                        <a:pt x="3" y="4"/>
                        <a:pt x="1" y="3"/>
                      </a:cubicBezTo>
                      <a:cubicBezTo>
                        <a:pt x="1" y="3"/>
                        <a:pt x="0" y="4"/>
                        <a:pt x="0" y="4"/>
                      </a:cubicBezTo>
                      <a:cubicBezTo>
                        <a:pt x="0" y="10"/>
                        <a:pt x="15" y="11"/>
                        <a:pt x="19" y="11"/>
                      </a:cubicBezTo>
                      <a:cubicBezTo>
                        <a:pt x="25" y="11"/>
                        <a:pt x="35" y="9"/>
                        <a:pt x="30" y="1"/>
                      </a:cubicBezTo>
                      <a:cubicBezTo>
                        <a:pt x="29" y="0"/>
                        <a:pt x="28" y="1"/>
                        <a:pt x="28" y="2"/>
                      </a:cubicBezTo>
                      <a:cubicBezTo>
                        <a:pt x="33" y="9"/>
                        <a:pt x="21" y="10"/>
                        <a:pt x="16" y="9"/>
                      </a:cubicBezTo>
                      <a:cubicBezTo>
                        <a:pt x="13" y="9"/>
                        <a:pt x="9" y="9"/>
                        <a:pt x="6" y="8"/>
                      </a:cubicBezTo>
                      <a:cubicBezTo>
                        <a:pt x="5" y="7"/>
                        <a:pt x="3" y="7"/>
                        <a:pt x="2" y="6"/>
                      </a:cubicBezTo>
                      <a:cubicBezTo>
                        <a:pt x="1" y="5"/>
                        <a:pt x="2" y="5"/>
                        <a:pt x="3" y="5"/>
                      </a:cubicBezTo>
                      <a:cubicBezTo>
                        <a:pt x="4" y="5"/>
                        <a:pt x="6" y="5"/>
                        <a:pt x="8" y="5"/>
                      </a:cubicBezTo>
                      <a:cubicBezTo>
                        <a:pt x="9" y="5"/>
                        <a:pt x="9" y="4"/>
                        <a:pt x="8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4" name="Freeform 180"/>
                <p:cNvSpPr>
                  <a:spLocks/>
                </p:cNvSpPr>
                <p:nvPr/>
              </p:nvSpPr>
              <p:spPr bwMode="auto">
                <a:xfrm>
                  <a:off x="928688" y="2441576"/>
                  <a:ext cx="26988" cy="15875"/>
                </a:xfrm>
                <a:custGeom>
                  <a:avLst/>
                  <a:gdLst>
                    <a:gd name="T0" fmla="*/ 1 w 25"/>
                    <a:gd name="T1" fmla="*/ 5 h 15"/>
                    <a:gd name="T2" fmla="*/ 1 w 25"/>
                    <a:gd name="T3" fmla="*/ 3 h 15"/>
                    <a:gd name="T4" fmla="*/ 0 w 25"/>
                    <a:gd name="T5" fmla="*/ 3 h 15"/>
                    <a:gd name="T6" fmla="*/ 25 w 25"/>
                    <a:gd name="T7" fmla="*/ 2 h 15"/>
                    <a:gd name="T8" fmla="*/ 23 w 25"/>
                    <a:gd name="T9" fmla="*/ 1 h 15"/>
                    <a:gd name="T10" fmla="*/ 1 w 25"/>
                    <a:gd name="T11" fmla="*/ 2 h 15"/>
                    <a:gd name="T12" fmla="*/ 0 w 25"/>
                    <a:gd name="T13" fmla="*/ 3 h 15"/>
                    <a:gd name="T14" fmla="*/ 0 w 25"/>
                    <a:gd name="T15" fmla="*/ 5 h 15"/>
                    <a:gd name="T16" fmla="*/ 1 w 25"/>
                    <a:gd name="T17" fmla="*/ 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5" h="15">
                      <a:moveTo>
                        <a:pt x="1" y="5"/>
                      </a:moveTo>
                      <a:cubicBezTo>
                        <a:pt x="1" y="4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0" y="3"/>
                      </a:cubicBezTo>
                      <a:cubicBezTo>
                        <a:pt x="9" y="9"/>
                        <a:pt x="21" y="15"/>
                        <a:pt x="25" y="2"/>
                      </a:cubicBezTo>
                      <a:cubicBezTo>
                        <a:pt x="25" y="1"/>
                        <a:pt x="24" y="0"/>
                        <a:pt x="23" y="1"/>
                      </a:cubicBezTo>
                      <a:cubicBezTo>
                        <a:pt x="20" y="14"/>
                        <a:pt x="8" y="7"/>
                        <a:pt x="1" y="2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0" y="3"/>
                        <a:pt x="0" y="4"/>
                        <a:pt x="0" y="5"/>
                      </a:cubicBezTo>
                      <a:cubicBezTo>
                        <a:pt x="0" y="5"/>
                        <a:pt x="1" y="5"/>
                        <a:pt x="1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5" name="Freeform 181"/>
                <p:cNvSpPr>
                  <a:spLocks/>
                </p:cNvSpPr>
                <p:nvPr/>
              </p:nvSpPr>
              <p:spPr bwMode="auto">
                <a:xfrm>
                  <a:off x="931863" y="2381251"/>
                  <a:ext cx="17463" cy="44450"/>
                </a:xfrm>
                <a:custGeom>
                  <a:avLst/>
                  <a:gdLst>
                    <a:gd name="T0" fmla="*/ 9 w 16"/>
                    <a:gd name="T1" fmla="*/ 40 h 41"/>
                    <a:gd name="T2" fmla="*/ 2 w 16"/>
                    <a:gd name="T3" fmla="*/ 1 h 41"/>
                    <a:gd name="T4" fmla="*/ 1 w 16"/>
                    <a:gd name="T5" fmla="*/ 2 h 41"/>
                    <a:gd name="T6" fmla="*/ 8 w 16"/>
                    <a:gd name="T7" fmla="*/ 40 h 41"/>
                    <a:gd name="T8" fmla="*/ 9 w 16"/>
                    <a:gd name="T9" fmla="*/ 40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41">
                      <a:moveTo>
                        <a:pt x="9" y="40"/>
                      </a:moveTo>
                      <a:cubicBezTo>
                        <a:pt x="11" y="28"/>
                        <a:pt x="16" y="7"/>
                        <a:pt x="2" y="1"/>
                      </a:cubicBezTo>
                      <a:cubicBezTo>
                        <a:pt x="1" y="0"/>
                        <a:pt x="0" y="1"/>
                        <a:pt x="1" y="2"/>
                      </a:cubicBezTo>
                      <a:cubicBezTo>
                        <a:pt x="14" y="8"/>
                        <a:pt x="9" y="29"/>
                        <a:pt x="8" y="40"/>
                      </a:cubicBezTo>
                      <a:cubicBezTo>
                        <a:pt x="7" y="41"/>
                        <a:pt x="9" y="41"/>
                        <a:pt x="9" y="4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6" name="Freeform 182"/>
                <p:cNvSpPr>
                  <a:spLocks/>
                </p:cNvSpPr>
                <p:nvPr/>
              </p:nvSpPr>
              <p:spPr bwMode="auto">
                <a:xfrm>
                  <a:off x="942975" y="2379663"/>
                  <a:ext cx="17463" cy="49213"/>
                </a:xfrm>
                <a:custGeom>
                  <a:avLst/>
                  <a:gdLst>
                    <a:gd name="T0" fmla="*/ 7 w 17"/>
                    <a:gd name="T1" fmla="*/ 44 h 46"/>
                    <a:gd name="T2" fmla="*/ 16 w 17"/>
                    <a:gd name="T3" fmla="*/ 2 h 46"/>
                    <a:gd name="T4" fmla="*/ 15 w 17"/>
                    <a:gd name="T5" fmla="*/ 1 h 46"/>
                    <a:gd name="T6" fmla="*/ 6 w 17"/>
                    <a:gd name="T7" fmla="*/ 45 h 46"/>
                    <a:gd name="T8" fmla="*/ 7 w 17"/>
                    <a:gd name="T9" fmla="*/ 44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46">
                      <a:moveTo>
                        <a:pt x="7" y="44"/>
                      </a:moveTo>
                      <a:cubicBezTo>
                        <a:pt x="1" y="32"/>
                        <a:pt x="6" y="11"/>
                        <a:pt x="16" y="2"/>
                      </a:cubicBezTo>
                      <a:cubicBezTo>
                        <a:pt x="17" y="1"/>
                        <a:pt x="16" y="0"/>
                        <a:pt x="15" y="1"/>
                      </a:cubicBezTo>
                      <a:cubicBezTo>
                        <a:pt x="5" y="10"/>
                        <a:pt x="0" y="32"/>
                        <a:pt x="6" y="45"/>
                      </a:cubicBezTo>
                      <a:cubicBezTo>
                        <a:pt x="6" y="46"/>
                        <a:pt x="8" y="45"/>
                        <a:pt x="7" y="4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7" name="Freeform 183"/>
                <p:cNvSpPr>
                  <a:spLocks/>
                </p:cNvSpPr>
                <p:nvPr/>
              </p:nvSpPr>
              <p:spPr bwMode="auto">
                <a:xfrm>
                  <a:off x="927100" y="2368551"/>
                  <a:ext cx="36513" cy="15875"/>
                </a:xfrm>
                <a:custGeom>
                  <a:avLst/>
                  <a:gdLst>
                    <a:gd name="T0" fmla="*/ 6 w 34"/>
                    <a:gd name="T1" fmla="*/ 14 h 16"/>
                    <a:gd name="T2" fmla="*/ 5 w 34"/>
                    <a:gd name="T3" fmla="*/ 5 h 16"/>
                    <a:gd name="T4" fmla="*/ 12 w 34"/>
                    <a:gd name="T5" fmla="*/ 5 h 16"/>
                    <a:gd name="T6" fmla="*/ 9 w 34"/>
                    <a:gd name="T7" fmla="*/ 7 h 16"/>
                    <a:gd name="T8" fmla="*/ 10 w 34"/>
                    <a:gd name="T9" fmla="*/ 4 h 16"/>
                    <a:gd name="T10" fmla="*/ 15 w 34"/>
                    <a:gd name="T11" fmla="*/ 5 h 16"/>
                    <a:gd name="T12" fmla="*/ 15 w 34"/>
                    <a:gd name="T13" fmla="*/ 7 h 16"/>
                    <a:gd name="T14" fmla="*/ 21 w 34"/>
                    <a:gd name="T15" fmla="*/ 4 h 16"/>
                    <a:gd name="T16" fmla="*/ 23 w 34"/>
                    <a:gd name="T17" fmla="*/ 7 h 16"/>
                    <a:gd name="T18" fmla="*/ 22 w 34"/>
                    <a:gd name="T19" fmla="*/ 7 h 16"/>
                    <a:gd name="T20" fmla="*/ 22 w 34"/>
                    <a:gd name="T21" fmla="*/ 4 h 16"/>
                    <a:gd name="T22" fmla="*/ 24 w 34"/>
                    <a:gd name="T23" fmla="*/ 3 h 16"/>
                    <a:gd name="T24" fmla="*/ 25 w 34"/>
                    <a:gd name="T25" fmla="*/ 3 h 16"/>
                    <a:gd name="T26" fmla="*/ 25 w 34"/>
                    <a:gd name="T27" fmla="*/ 7 h 16"/>
                    <a:gd name="T28" fmla="*/ 31 w 34"/>
                    <a:gd name="T29" fmla="*/ 8 h 16"/>
                    <a:gd name="T30" fmla="*/ 27 w 34"/>
                    <a:gd name="T31" fmla="*/ 12 h 16"/>
                    <a:gd name="T32" fmla="*/ 27 w 34"/>
                    <a:gd name="T33" fmla="*/ 14 h 16"/>
                    <a:gd name="T34" fmla="*/ 31 w 34"/>
                    <a:gd name="T35" fmla="*/ 4 h 16"/>
                    <a:gd name="T36" fmla="*/ 24 w 34"/>
                    <a:gd name="T37" fmla="*/ 7 h 16"/>
                    <a:gd name="T38" fmla="*/ 29 w 34"/>
                    <a:gd name="T39" fmla="*/ 7 h 16"/>
                    <a:gd name="T40" fmla="*/ 22 w 34"/>
                    <a:gd name="T41" fmla="*/ 2 h 16"/>
                    <a:gd name="T42" fmla="*/ 21 w 34"/>
                    <a:gd name="T43" fmla="*/ 10 h 16"/>
                    <a:gd name="T44" fmla="*/ 25 w 34"/>
                    <a:gd name="T45" fmla="*/ 6 h 16"/>
                    <a:gd name="T46" fmla="*/ 13 w 34"/>
                    <a:gd name="T47" fmla="*/ 9 h 16"/>
                    <a:gd name="T48" fmla="*/ 14 w 34"/>
                    <a:gd name="T49" fmla="*/ 10 h 16"/>
                    <a:gd name="T50" fmla="*/ 14 w 34"/>
                    <a:gd name="T51" fmla="*/ 3 h 16"/>
                    <a:gd name="T52" fmla="*/ 9 w 34"/>
                    <a:gd name="T53" fmla="*/ 10 h 16"/>
                    <a:gd name="T54" fmla="*/ 10 w 34"/>
                    <a:gd name="T55" fmla="*/ 10 h 16"/>
                    <a:gd name="T56" fmla="*/ 10 w 34"/>
                    <a:gd name="T57" fmla="*/ 2 h 16"/>
                    <a:gd name="T58" fmla="*/ 3 w 34"/>
                    <a:gd name="T59" fmla="*/ 5 h 16"/>
                    <a:gd name="T60" fmla="*/ 5 w 34"/>
                    <a:gd name="T61" fmla="*/ 15 h 16"/>
                    <a:gd name="T62" fmla="*/ 6 w 34"/>
                    <a:gd name="T63" fmla="*/ 14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34" h="16">
                      <a:moveTo>
                        <a:pt x="6" y="14"/>
                      </a:moveTo>
                      <a:cubicBezTo>
                        <a:pt x="3" y="11"/>
                        <a:pt x="2" y="8"/>
                        <a:pt x="5" y="5"/>
                      </a:cubicBezTo>
                      <a:cubicBezTo>
                        <a:pt x="7" y="3"/>
                        <a:pt x="10" y="2"/>
                        <a:pt x="12" y="5"/>
                      </a:cubicBezTo>
                      <a:cubicBezTo>
                        <a:pt x="13" y="7"/>
                        <a:pt x="10" y="9"/>
                        <a:pt x="9" y="7"/>
                      </a:cubicBezTo>
                      <a:cubicBezTo>
                        <a:pt x="9" y="6"/>
                        <a:pt x="9" y="4"/>
                        <a:pt x="10" y="4"/>
                      </a:cubicBezTo>
                      <a:cubicBezTo>
                        <a:pt x="12" y="3"/>
                        <a:pt x="14" y="4"/>
                        <a:pt x="15" y="5"/>
                      </a:cubicBezTo>
                      <a:cubicBezTo>
                        <a:pt x="18" y="7"/>
                        <a:pt x="14" y="10"/>
                        <a:pt x="15" y="7"/>
                      </a:cubicBezTo>
                      <a:cubicBezTo>
                        <a:pt x="15" y="4"/>
                        <a:pt x="19" y="3"/>
                        <a:pt x="21" y="4"/>
                      </a:cubicBezTo>
                      <a:cubicBezTo>
                        <a:pt x="23" y="4"/>
                        <a:pt x="24" y="5"/>
                        <a:pt x="23" y="7"/>
                      </a:cubicBezTo>
                      <a:cubicBezTo>
                        <a:pt x="23" y="8"/>
                        <a:pt x="22" y="10"/>
                        <a:pt x="22" y="7"/>
                      </a:cubicBezTo>
                      <a:cubicBezTo>
                        <a:pt x="22" y="6"/>
                        <a:pt x="22" y="5"/>
                        <a:pt x="22" y="4"/>
                      </a:cubicBezTo>
                      <a:cubicBezTo>
                        <a:pt x="23" y="4"/>
                        <a:pt x="23" y="3"/>
                        <a:pt x="24" y="3"/>
                      </a:cubicBezTo>
                      <a:cubicBezTo>
                        <a:pt x="24" y="3"/>
                        <a:pt x="24" y="3"/>
                        <a:pt x="25" y="3"/>
                      </a:cubicBezTo>
                      <a:cubicBezTo>
                        <a:pt x="27" y="3"/>
                        <a:pt x="28" y="4"/>
                        <a:pt x="25" y="7"/>
                      </a:cubicBezTo>
                      <a:cubicBezTo>
                        <a:pt x="25" y="4"/>
                        <a:pt x="32" y="3"/>
                        <a:pt x="31" y="8"/>
                      </a:cubicBezTo>
                      <a:cubicBezTo>
                        <a:pt x="30" y="10"/>
                        <a:pt x="28" y="11"/>
                        <a:pt x="27" y="12"/>
                      </a:cubicBezTo>
                      <a:cubicBezTo>
                        <a:pt x="26" y="13"/>
                        <a:pt x="27" y="14"/>
                        <a:pt x="27" y="14"/>
                      </a:cubicBezTo>
                      <a:cubicBezTo>
                        <a:pt x="31" y="12"/>
                        <a:pt x="34" y="7"/>
                        <a:pt x="31" y="4"/>
                      </a:cubicBezTo>
                      <a:cubicBezTo>
                        <a:pt x="29" y="1"/>
                        <a:pt x="24" y="4"/>
                        <a:pt x="24" y="7"/>
                      </a:cubicBezTo>
                      <a:cubicBezTo>
                        <a:pt x="24" y="11"/>
                        <a:pt x="29" y="9"/>
                        <a:pt x="29" y="7"/>
                      </a:cubicBezTo>
                      <a:cubicBezTo>
                        <a:pt x="31" y="3"/>
                        <a:pt x="26" y="0"/>
                        <a:pt x="22" y="2"/>
                      </a:cubicBezTo>
                      <a:cubicBezTo>
                        <a:pt x="20" y="3"/>
                        <a:pt x="20" y="7"/>
                        <a:pt x="21" y="10"/>
                      </a:cubicBezTo>
                      <a:cubicBezTo>
                        <a:pt x="22" y="12"/>
                        <a:pt x="25" y="7"/>
                        <a:pt x="25" y="6"/>
                      </a:cubicBezTo>
                      <a:cubicBezTo>
                        <a:pt x="25" y="0"/>
                        <a:pt x="11" y="1"/>
                        <a:pt x="13" y="9"/>
                      </a:cubicBezTo>
                      <a:cubicBezTo>
                        <a:pt x="14" y="10"/>
                        <a:pt x="14" y="10"/>
                        <a:pt x="14" y="10"/>
                      </a:cubicBezTo>
                      <a:cubicBezTo>
                        <a:pt x="20" y="8"/>
                        <a:pt x="19" y="5"/>
                        <a:pt x="14" y="3"/>
                      </a:cubicBezTo>
                      <a:cubicBezTo>
                        <a:pt x="8" y="0"/>
                        <a:pt x="7" y="5"/>
                        <a:pt x="9" y="10"/>
                      </a:cubicBezTo>
                      <a:cubicBezTo>
                        <a:pt x="9" y="10"/>
                        <a:pt x="9" y="10"/>
                        <a:pt x="10" y="10"/>
                      </a:cubicBezTo>
                      <a:cubicBezTo>
                        <a:pt x="14" y="10"/>
                        <a:pt x="15" y="4"/>
                        <a:pt x="10" y="2"/>
                      </a:cubicBezTo>
                      <a:cubicBezTo>
                        <a:pt x="8" y="1"/>
                        <a:pt x="4" y="3"/>
                        <a:pt x="3" y="5"/>
                      </a:cubicBezTo>
                      <a:cubicBezTo>
                        <a:pt x="0" y="9"/>
                        <a:pt x="2" y="12"/>
                        <a:pt x="5" y="15"/>
                      </a:cubicBezTo>
                      <a:cubicBezTo>
                        <a:pt x="5" y="16"/>
                        <a:pt x="6" y="15"/>
                        <a:pt x="6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8" name="Freeform 193"/>
                <p:cNvSpPr>
                  <a:spLocks/>
                </p:cNvSpPr>
                <p:nvPr/>
              </p:nvSpPr>
              <p:spPr bwMode="auto">
                <a:xfrm>
                  <a:off x="933450" y="2243138"/>
                  <a:ext cx="85725" cy="49213"/>
                </a:xfrm>
                <a:custGeom>
                  <a:avLst/>
                  <a:gdLst>
                    <a:gd name="T0" fmla="*/ 1 w 82"/>
                    <a:gd name="T1" fmla="*/ 46 h 47"/>
                    <a:gd name="T2" fmla="*/ 6 w 82"/>
                    <a:gd name="T3" fmla="*/ 40 h 47"/>
                    <a:gd name="T4" fmla="*/ 9 w 82"/>
                    <a:gd name="T5" fmla="*/ 37 h 47"/>
                    <a:gd name="T6" fmla="*/ 11 w 82"/>
                    <a:gd name="T7" fmla="*/ 44 h 47"/>
                    <a:gd name="T8" fmla="*/ 11 w 82"/>
                    <a:gd name="T9" fmla="*/ 44 h 47"/>
                    <a:gd name="T10" fmla="*/ 19 w 82"/>
                    <a:gd name="T11" fmla="*/ 34 h 47"/>
                    <a:gd name="T12" fmla="*/ 25 w 82"/>
                    <a:gd name="T13" fmla="*/ 32 h 47"/>
                    <a:gd name="T14" fmla="*/ 29 w 82"/>
                    <a:gd name="T15" fmla="*/ 42 h 47"/>
                    <a:gd name="T16" fmla="*/ 29 w 82"/>
                    <a:gd name="T17" fmla="*/ 43 h 47"/>
                    <a:gd name="T18" fmla="*/ 32 w 82"/>
                    <a:gd name="T19" fmla="*/ 37 h 47"/>
                    <a:gd name="T20" fmla="*/ 33 w 82"/>
                    <a:gd name="T21" fmla="*/ 33 h 47"/>
                    <a:gd name="T22" fmla="*/ 37 w 82"/>
                    <a:gd name="T23" fmla="*/ 34 h 47"/>
                    <a:gd name="T24" fmla="*/ 37 w 82"/>
                    <a:gd name="T25" fmla="*/ 34 h 47"/>
                    <a:gd name="T26" fmla="*/ 44 w 82"/>
                    <a:gd name="T27" fmla="*/ 30 h 47"/>
                    <a:gd name="T28" fmla="*/ 44 w 82"/>
                    <a:gd name="T29" fmla="*/ 30 h 47"/>
                    <a:gd name="T30" fmla="*/ 48 w 82"/>
                    <a:gd name="T31" fmla="*/ 24 h 47"/>
                    <a:gd name="T32" fmla="*/ 50 w 82"/>
                    <a:gd name="T33" fmla="*/ 18 h 47"/>
                    <a:gd name="T34" fmla="*/ 53 w 82"/>
                    <a:gd name="T35" fmla="*/ 20 h 47"/>
                    <a:gd name="T36" fmla="*/ 57 w 82"/>
                    <a:gd name="T37" fmla="*/ 40 h 47"/>
                    <a:gd name="T38" fmla="*/ 58 w 82"/>
                    <a:gd name="T39" fmla="*/ 40 h 47"/>
                    <a:gd name="T40" fmla="*/ 64 w 82"/>
                    <a:gd name="T41" fmla="*/ 19 h 47"/>
                    <a:gd name="T42" fmla="*/ 68 w 82"/>
                    <a:gd name="T43" fmla="*/ 9 h 47"/>
                    <a:gd name="T44" fmla="*/ 72 w 82"/>
                    <a:gd name="T45" fmla="*/ 15 h 47"/>
                    <a:gd name="T46" fmla="*/ 73 w 82"/>
                    <a:gd name="T47" fmla="*/ 15 h 47"/>
                    <a:gd name="T48" fmla="*/ 82 w 82"/>
                    <a:gd name="T49" fmla="*/ 1 h 47"/>
                    <a:gd name="T50" fmla="*/ 81 w 82"/>
                    <a:gd name="T51" fmla="*/ 1 h 47"/>
                    <a:gd name="T52" fmla="*/ 80 w 82"/>
                    <a:gd name="T53" fmla="*/ 1 h 47"/>
                    <a:gd name="T54" fmla="*/ 80 w 82"/>
                    <a:gd name="T55" fmla="*/ 2 h 47"/>
                    <a:gd name="T56" fmla="*/ 78 w 82"/>
                    <a:gd name="T57" fmla="*/ 7 h 47"/>
                    <a:gd name="T58" fmla="*/ 74 w 82"/>
                    <a:gd name="T59" fmla="*/ 12 h 47"/>
                    <a:gd name="T60" fmla="*/ 69 w 82"/>
                    <a:gd name="T61" fmla="*/ 6 h 47"/>
                    <a:gd name="T62" fmla="*/ 68 w 82"/>
                    <a:gd name="T63" fmla="*/ 6 h 47"/>
                    <a:gd name="T64" fmla="*/ 58 w 82"/>
                    <a:gd name="T65" fmla="*/ 36 h 47"/>
                    <a:gd name="T66" fmla="*/ 57 w 82"/>
                    <a:gd name="T67" fmla="*/ 35 h 47"/>
                    <a:gd name="T68" fmla="*/ 56 w 82"/>
                    <a:gd name="T69" fmla="*/ 28 h 47"/>
                    <a:gd name="T70" fmla="*/ 52 w 82"/>
                    <a:gd name="T71" fmla="*/ 15 h 47"/>
                    <a:gd name="T72" fmla="*/ 51 w 82"/>
                    <a:gd name="T73" fmla="*/ 15 h 47"/>
                    <a:gd name="T74" fmla="*/ 48 w 82"/>
                    <a:gd name="T75" fmla="*/ 22 h 47"/>
                    <a:gd name="T76" fmla="*/ 42 w 82"/>
                    <a:gd name="T77" fmla="*/ 28 h 47"/>
                    <a:gd name="T78" fmla="*/ 42 w 82"/>
                    <a:gd name="T79" fmla="*/ 28 h 47"/>
                    <a:gd name="T80" fmla="*/ 38 w 82"/>
                    <a:gd name="T81" fmla="*/ 32 h 47"/>
                    <a:gd name="T82" fmla="*/ 34 w 82"/>
                    <a:gd name="T83" fmla="*/ 29 h 47"/>
                    <a:gd name="T84" fmla="*/ 34 w 82"/>
                    <a:gd name="T85" fmla="*/ 29 h 47"/>
                    <a:gd name="T86" fmla="*/ 31 w 82"/>
                    <a:gd name="T87" fmla="*/ 39 h 47"/>
                    <a:gd name="T88" fmla="*/ 26 w 82"/>
                    <a:gd name="T89" fmla="*/ 34 h 47"/>
                    <a:gd name="T90" fmla="*/ 24 w 82"/>
                    <a:gd name="T91" fmla="*/ 27 h 47"/>
                    <a:gd name="T92" fmla="*/ 23 w 82"/>
                    <a:gd name="T93" fmla="*/ 27 h 47"/>
                    <a:gd name="T94" fmla="*/ 17 w 82"/>
                    <a:gd name="T95" fmla="*/ 36 h 47"/>
                    <a:gd name="T96" fmla="*/ 11 w 82"/>
                    <a:gd name="T97" fmla="*/ 42 h 47"/>
                    <a:gd name="T98" fmla="*/ 8 w 82"/>
                    <a:gd name="T99" fmla="*/ 36 h 47"/>
                    <a:gd name="T100" fmla="*/ 8 w 82"/>
                    <a:gd name="T101" fmla="*/ 36 h 47"/>
                    <a:gd name="T102" fmla="*/ 1 w 82"/>
                    <a:gd name="T103" fmla="*/ 47 h 47"/>
                    <a:gd name="T104" fmla="*/ 1 w 82"/>
                    <a:gd name="T105" fmla="*/ 47 h 47"/>
                    <a:gd name="T106" fmla="*/ 2 w 82"/>
                    <a:gd name="T107" fmla="*/ 47 h 47"/>
                    <a:gd name="T108" fmla="*/ 1 w 82"/>
                    <a:gd name="T109" fmla="*/ 46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82" h="47">
                      <a:moveTo>
                        <a:pt x="1" y="46"/>
                      </a:moveTo>
                      <a:cubicBezTo>
                        <a:pt x="3" y="46"/>
                        <a:pt x="5" y="42"/>
                        <a:pt x="6" y="40"/>
                      </a:cubicBezTo>
                      <a:cubicBezTo>
                        <a:pt x="6" y="40"/>
                        <a:pt x="8" y="36"/>
                        <a:pt x="9" y="37"/>
                      </a:cubicBezTo>
                      <a:cubicBezTo>
                        <a:pt x="10" y="39"/>
                        <a:pt x="10" y="42"/>
                        <a:pt x="11" y="44"/>
                      </a:cubicBezTo>
                      <a:cubicBezTo>
                        <a:pt x="11" y="44"/>
                        <a:pt x="11" y="44"/>
                        <a:pt x="11" y="44"/>
                      </a:cubicBezTo>
                      <a:cubicBezTo>
                        <a:pt x="15" y="41"/>
                        <a:pt x="17" y="38"/>
                        <a:pt x="19" y="34"/>
                      </a:cubicBezTo>
                      <a:cubicBezTo>
                        <a:pt x="21" y="31"/>
                        <a:pt x="23" y="26"/>
                        <a:pt x="25" y="32"/>
                      </a:cubicBezTo>
                      <a:cubicBezTo>
                        <a:pt x="26" y="35"/>
                        <a:pt x="27" y="39"/>
                        <a:pt x="29" y="42"/>
                      </a:cubicBezTo>
                      <a:cubicBezTo>
                        <a:pt x="29" y="43"/>
                        <a:pt x="29" y="43"/>
                        <a:pt x="29" y="43"/>
                      </a:cubicBezTo>
                      <a:cubicBezTo>
                        <a:pt x="31" y="41"/>
                        <a:pt x="32" y="39"/>
                        <a:pt x="32" y="37"/>
                      </a:cubicBezTo>
                      <a:cubicBezTo>
                        <a:pt x="32" y="35"/>
                        <a:pt x="33" y="34"/>
                        <a:pt x="33" y="33"/>
                      </a:cubicBezTo>
                      <a:cubicBezTo>
                        <a:pt x="34" y="29"/>
                        <a:pt x="36" y="32"/>
                        <a:pt x="37" y="34"/>
                      </a:cubicBezTo>
                      <a:cubicBezTo>
                        <a:pt x="37" y="34"/>
                        <a:pt x="37" y="34"/>
                        <a:pt x="37" y="34"/>
                      </a:cubicBezTo>
                      <a:cubicBezTo>
                        <a:pt x="39" y="32"/>
                        <a:pt x="41" y="27"/>
                        <a:pt x="44" y="30"/>
                      </a:cubicBezTo>
                      <a:cubicBezTo>
                        <a:pt x="44" y="30"/>
                        <a:pt x="44" y="30"/>
                        <a:pt x="44" y="30"/>
                      </a:cubicBezTo>
                      <a:cubicBezTo>
                        <a:pt x="46" y="28"/>
                        <a:pt x="47" y="26"/>
                        <a:pt x="48" y="24"/>
                      </a:cubicBezTo>
                      <a:cubicBezTo>
                        <a:pt x="49" y="22"/>
                        <a:pt x="49" y="20"/>
                        <a:pt x="50" y="18"/>
                      </a:cubicBezTo>
                      <a:cubicBezTo>
                        <a:pt x="52" y="15"/>
                        <a:pt x="52" y="18"/>
                        <a:pt x="53" y="20"/>
                      </a:cubicBezTo>
                      <a:cubicBezTo>
                        <a:pt x="55" y="26"/>
                        <a:pt x="56" y="33"/>
                        <a:pt x="57" y="40"/>
                      </a:cubicBezTo>
                      <a:cubicBezTo>
                        <a:pt x="57" y="40"/>
                        <a:pt x="58" y="40"/>
                        <a:pt x="58" y="40"/>
                      </a:cubicBezTo>
                      <a:cubicBezTo>
                        <a:pt x="60" y="33"/>
                        <a:pt x="62" y="26"/>
                        <a:pt x="64" y="19"/>
                      </a:cubicBezTo>
                      <a:cubicBezTo>
                        <a:pt x="65" y="16"/>
                        <a:pt x="66" y="12"/>
                        <a:pt x="68" y="9"/>
                      </a:cubicBezTo>
                      <a:cubicBezTo>
                        <a:pt x="68" y="8"/>
                        <a:pt x="72" y="14"/>
                        <a:pt x="72" y="15"/>
                      </a:cubicBezTo>
                      <a:cubicBezTo>
                        <a:pt x="72" y="15"/>
                        <a:pt x="73" y="15"/>
                        <a:pt x="73" y="15"/>
                      </a:cubicBezTo>
                      <a:cubicBezTo>
                        <a:pt x="77" y="11"/>
                        <a:pt x="80" y="6"/>
                        <a:pt x="82" y="1"/>
                      </a:cubicBezTo>
                      <a:cubicBezTo>
                        <a:pt x="82" y="1"/>
                        <a:pt x="81" y="0"/>
                        <a:pt x="81" y="1"/>
                      </a:cubicBezTo>
                      <a:cubicBezTo>
                        <a:pt x="81" y="1"/>
                        <a:pt x="80" y="1"/>
                        <a:pt x="80" y="1"/>
                      </a:cubicBezTo>
                      <a:cubicBezTo>
                        <a:pt x="80" y="1"/>
                        <a:pt x="80" y="2"/>
                        <a:pt x="80" y="2"/>
                      </a:cubicBezTo>
                      <a:cubicBezTo>
                        <a:pt x="80" y="2"/>
                        <a:pt x="79" y="6"/>
                        <a:pt x="78" y="7"/>
                      </a:cubicBezTo>
                      <a:cubicBezTo>
                        <a:pt x="77" y="8"/>
                        <a:pt x="76" y="10"/>
                        <a:pt x="74" y="12"/>
                      </a:cubicBezTo>
                      <a:cubicBezTo>
                        <a:pt x="71" y="16"/>
                        <a:pt x="70" y="9"/>
                        <a:pt x="69" y="6"/>
                      </a:cubicBezTo>
                      <a:cubicBezTo>
                        <a:pt x="69" y="6"/>
                        <a:pt x="68" y="6"/>
                        <a:pt x="68" y="6"/>
                      </a:cubicBezTo>
                      <a:cubicBezTo>
                        <a:pt x="64" y="16"/>
                        <a:pt x="61" y="26"/>
                        <a:pt x="58" y="36"/>
                      </a:cubicBezTo>
                      <a:cubicBezTo>
                        <a:pt x="57" y="40"/>
                        <a:pt x="58" y="37"/>
                        <a:pt x="57" y="35"/>
                      </a:cubicBezTo>
                      <a:cubicBezTo>
                        <a:pt x="57" y="32"/>
                        <a:pt x="56" y="30"/>
                        <a:pt x="56" y="28"/>
                      </a:cubicBezTo>
                      <a:cubicBezTo>
                        <a:pt x="55" y="23"/>
                        <a:pt x="54" y="19"/>
                        <a:pt x="52" y="15"/>
                      </a:cubicBezTo>
                      <a:cubicBezTo>
                        <a:pt x="52" y="15"/>
                        <a:pt x="51" y="15"/>
                        <a:pt x="51" y="15"/>
                      </a:cubicBezTo>
                      <a:cubicBezTo>
                        <a:pt x="50" y="17"/>
                        <a:pt x="49" y="20"/>
                        <a:pt x="48" y="22"/>
                      </a:cubicBezTo>
                      <a:cubicBezTo>
                        <a:pt x="47" y="25"/>
                        <a:pt x="45" y="30"/>
                        <a:pt x="42" y="28"/>
                      </a:cubicBezTo>
                      <a:cubicBezTo>
                        <a:pt x="42" y="27"/>
                        <a:pt x="42" y="27"/>
                        <a:pt x="42" y="28"/>
                      </a:cubicBezTo>
                      <a:cubicBezTo>
                        <a:pt x="40" y="29"/>
                        <a:pt x="39" y="31"/>
                        <a:pt x="38" y="32"/>
                      </a:cubicBezTo>
                      <a:cubicBezTo>
                        <a:pt x="37" y="33"/>
                        <a:pt x="35" y="29"/>
                        <a:pt x="34" y="29"/>
                      </a:cubicBezTo>
                      <a:cubicBezTo>
                        <a:pt x="34" y="28"/>
                        <a:pt x="34" y="29"/>
                        <a:pt x="34" y="29"/>
                      </a:cubicBezTo>
                      <a:cubicBezTo>
                        <a:pt x="32" y="32"/>
                        <a:pt x="32" y="36"/>
                        <a:pt x="31" y="39"/>
                      </a:cubicBezTo>
                      <a:cubicBezTo>
                        <a:pt x="29" y="44"/>
                        <a:pt x="27" y="35"/>
                        <a:pt x="26" y="34"/>
                      </a:cubicBezTo>
                      <a:cubicBezTo>
                        <a:pt x="26" y="31"/>
                        <a:pt x="25" y="29"/>
                        <a:pt x="24" y="27"/>
                      </a:cubicBezTo>
                      <a:cubicBezTo>
                        <a:pt x="23" y="27"/>
                        <a:pt x="23" y="26"/>
                        <a:pt x="23" y="27"/>
                      </a:cubicBezTo>
                      <a:cubicBezTo>
                        <a:pt x="20" y="29"/>
                        <a:pt x="19" y="33"/>
                        <a:pt x="17" y="36"/>
                      </a:cubicBezTo>
                      <a:cubicBezTo>
                        <a:pt x="17" y="37"/>
                        <a:pt x="12" y="44"/>
                        <a:pt x="11" y="42"/>
                      </a:cubicBezTo>
                      <a:cubicBezTo>
                        <a:pt x="11" y="39"/>
                        <a:pt x="10" y="38"/>
                        <a:pt x="8" y="36"/>
                      </a:cubicBezTo>
                      <a:cubicBezTo>
                        <a:pt x="8" y="35"/>
                        <a:pt x="8" y="35"/>
                        <a:pt x="8" y="36"/>
                      </a:cubicBezTo>
                      <a:cubicBezTo>
                        <a:pt x="6" y="39"/>
                        <a:pt x="3" y="43"/>
                        <a:pt x="1" y="47"/>
                      </a:cubicBezTo>
                      <a:cubicBezTo>
                        <a:pt x="0" y="47"/>
                        <a:pt x="1" y="47"/>
                        <a:pt x="1" y="47"/>
                      </a:cubicBezTo>
                      <a:cubicBezTo>
                        <a:pt x="1" y="47"/>
                        <a:pt x="1" y="47"/>
                        <a:pt x="2" y="47"/>
                      </a:cubicBezTo>
                      <a:cubicBezTo>
                        <a:pt x="2" y="47"/>
                        <a:pt x="2" y="46"/>
                        <a:pt x="1" y="4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9" name="Freeform 194"/>
                <p:cNvSpPr>
                  <a:spLocks/>
                </p:cNvSpPr>
                <p:nvPr/>
              </p:nvSpPr>
              <p:spPr bwMode="auto">
                <a:xfrm>
                  <a:off x="919163" y="2254251"/>
                  <a:ext cx="119063" cy="52388"/>
                </a:xfrm>
                <a:custGeom>
                  <a:avLst/>
                  <a:gdLst>
                    <a:gd name="T0" fmla="*/ 2 w 113"/>
                    <a:gd name="T1" fmla="*/ 0 h 50"/>
                    <a:gd name="T2" fmla="*/ 4 w 113"/>
                    <a:gd name="T3" fmla="*/ 22 h 50"/>
                    <a:gd name="T4" fmla="*/ 6 w 113"/>
                    <a:gd name="T5" fmla="*/ 49 h 50"/>
                    <a:gd name="T6" fmla="*/ 7 w 113"/>
                    <a:gd name="T7" fmla="*/ 50 h 50"/>
                    <a:gd name="T8" fmla="*/ 34 w 113"/>
                    <a:gd name="T9" fmla="*/ 49 h 50"/>
                    <a:gd name="T10" fmla="*/ 60 w 113"/>
                    <a:gd name="T11" fmla="*/ 47 h 50"/>
                    <a:gd name="T12" fmla="*/ 112 w 113"/>
                    <a:gd name="T13" fmla="*/ 42 h 50"/>
                    <a:gd name="T14" fmla="*/ 113 w 113"/>
                    <a:gd name="T15" fmla="*/ 42 h 50"/>
                    <a:gd name="T16" fmla="*/ 111 w 113"/>
                    <a:gd name="T17" fmla="*/ 40 h 50"/>
                    <a:gd name="T18" fmla="*/ 110 w 113"/>
                    <a:gd name="T19" fmla="*/ 40 h 50"/>
                    <a:gd name="T20" fmla="*/ 106 w 113"/>
                    <a:gd name="T21" fmla="*/ 42 h 50"/>
                    <a:gd name="T22" fmla="*/ 96 w 113"/>
                    <a:gd name="T23" fmla="*/ 42 h 50"/>
                    <a:gd name="T24" fmla="*/ 78 w 113"/>
                    <a:gd name="T25" fmla="*/ 45 h 50"/>
                    <a:gd name="T26" fmla="*/ 38 w 113"/>
                    <a:gd name="T27" fmla="*/ 48 h 50"/>
                    <a:gd name="T28" fmla="*/ 19 w 113"/>
                    <a:gd name="T29" fmla="*/ 49 h 50"/>
                    <a:gd name="T30" fmla="*/ 9 w 113"/>
                    <a:gd name="T31" fmla="*/ 49 h 50"/>
                    <a:gd name="T32" fmla="*/ 7 w 113"/>
                    <a:gd name="T33" fmla="*/ 39 h 50"/>
                    <a:gd name="T34" fmla="*/ 5 w 113"/>
                    <a:gd name="T35" fmla="*/ 20 h 50"/>
                    <a:gd name="T36" fmla="*/ 3 w 113"/>
                    <a:gd name="T37" fmla="*/ 0 h 50"/>
                    <a:gd name="T38" fmla="*/ 2 w 113"/>
                    <a:gd name="T3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13" h="50">
                      <a:moveTo>
                        <a:pt x="2" y="0"/>
                      </a:moveTo>
                      <a:cubicBezTo>
                        <a:pt x="0" y="7"/>
                        <a:pt x="3" y="15"/>
                        <a:pt x="4" y="22"/>
                      </a:cubicBezTo>
                      <a:cubicBezTo>
                        <a:pt x="5" y="31"/>
                        <a:pt x="6" y="40"/>
                        <a:pt x="6" y="49"/>
                      </a:cubicBezTo>
                      <a:cubicBezTo>
                        <a:pt x="6" y="49"/>
                        <a:pt x="6" y="50"/>
                        <a:pt x="7" y="50"/>
                      </a:cubicBezTo>
                      <a:cubicBezTo>
                        <a:pt x="16" y="50"/>
                        <a:pt x="25" y="49"/>
                        <a:pt x="34" y="49"/>
                      </a:cubicBezTo>
                      <a:cubicBezTo>
                        <a:pt x="42" y="48"/>
                        <a:pt x="51" y="48"/>
                        <a:pt x="60" y="47"/>
                      </a:cubicBezTo>
                      <a:cubicBezTo>
                        <a:pt x="77" y="46"/>
                        <a:pt x="95" y="42"/>
                        <a:pt x="112" y="42"/>
                      </a:cubicBezTo>
                      <a:cubicBezTo>
                        <a:pt x="113" y="42"/>
                        <a:pt x="113" y="42"/>
                        <a:pt x="113" y="42"/>
                      </a:cubicBezTo>
                      <a:cubicBezTo>
                        <a:pt x="112" y="41"/>
                        <a:pt x="111" y="40"/>
                        <a:pt x="111" y="40"/>
                      </a:cubicBezTo>
                      <a:cubicBezTo>
                        <a:pt x="110" y="39"/>
                        <a:pt x="110" y="40"/>
                        <a:pt x="110" y="40"/>
                      </a:cubicBezTo>
                      <a:cubicBezTo>
                        <a:pt x="112" y="42"/>
                        <a:pt x="108" y="41"/>
                        <a:pt x="106" y="42"/>
                      </a:cubicBezTo>
                      <a:cubicBezTo>
                        <a:pt x="103" y="42"/>
                        <a:pt x="99" y="42"/>
                        <a:pt x="96" y="42"/>
                      </a:cubicBezTo>
                      <a:cubicBezTo>
                        <a:pt x="90" y="43"/>
                        <a:pt x="84" y="44"/>
                        <a:pt x="78" y="45"/>
                      </a:cubicBezTo>
                      <a:cubicBezTo>
                        <a:pt x="64" y="47"/>
                        <a:pt x="51" y="47"/>
                        <a:pt x="38" y="48"/>
                      </a:cubicBezTo>
                      <a:cubicBezTo>
                        <a:pt x="31" y="48"/>
                        <a:pt x="25" y="48"/>
                        <a:pt x="19" y="49"/>
                      </a:cubicBezTo>
                      <a:cubicBezTo>
                        <a:pt x="16" y="49"/>
                        <a:pt x="12" y="49"/>
                        <a:pt x="9" y="49"/>
                      </a:cubicBezTo>
                      <a:cubicBezTo>
                        <a:pt x="6" y="49"/>
                        <a:pt x="7" y="41"/>
                        <a:pt x="7" y="39"/>
                      </a:cubicBezTo>
                      <a:cubicBezTo>
                        <a:pt x="6" y="33"/>
                        <a:pt x="6" y="26"/>
                        <a:pt x="5" y="20"/>
                      </a:cubicBezTo>
                      <a:cubicBezTo>
                        <a:pt x="4" y="14"/>
                        <a:pt x="1" y="7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0" name="Freeform 195"/>
                <p:cNvSpPr>
                  <a:spLocks/>
                </p:cNvSpPr>
                <p:nvPr/>
              </p:nvSpPr>
              <p:spPr bwMode="auto">
                <a:xfrm>
                  <a:off x="914400" y="2247901"/>
                  <a:ext cx="14288" cy="9525"/>
                </a:xfrm>
                <a:custGeom>
                  <a:avLst/>
                  <a:gdLst>
                    <a:gd name="T0" fmla="*/ 1 w 13"/>
                    <a:gd name="T1" fmla="*/ 9 h 9"/>
                    <a:gd name="T2" fmla="*/ 5 w 13"/>
                    <a:gd name="T3" fmla="*/ 1 h 9"/>
                    <a:gd name="T4" fmla="*/ 5 w 13"/>
                    <a:gd name="T5" fmla="*/ 1 h 9"/>
                    <a:gd name="T6" fmla="*/ 12 w 13"/>
                    <a:gd name="T7" fmla="*/ 9 h 9"/>
                    <a:gd name="T8" fmla="*/ 12 w 13"/>
                    <a:gd name="T9" fmla="*/ 8 h 9"/>
                    <a:gd name="T10" fmla="*/ 5 w 13"/>
                    <a:gd name="T11" fmla="*/ 0 h 9"/>
                    <a:gd name="T12" fmla="*/ 5 w 13"/>
                    <a:gd name="T13" fmla="*/ 0 h 9"/>
                    <a:gd name="T14" fmla="*/ 0 w 13"/>
                    <a:gd name="T15" fmla="*/ 8 h 9"/>
                    <a:gd name="T16" fmla="*/ 1 w 13"/>
                    <a:gd name="T17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3" h="9">
                      <a:moveTo>
                        <a:pt x="1" y="9"/>
                      </a:moveTo>
                      <a:cubicBezTo>
                        <a:pt x="2" y="6"/>
                        <a:pt x="4" y="3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8" y="3"/>
                        <a:pt x="10" y="6"/>
                        <a:pt x="12" y="9"/>
                      </a:cubicBezTo>
                      <a:cubicBezTo>
                        <a:pt x="12" y="9"/>
                        <a:pt x="13" y="9"/>
                        <a:pt x="12" y="8"/>
                      </a:cubicBezTo>
                      <a:cubicBezTo>
                        <a:pt x="10" y="5"/>
                        <a:pt x="8" y="2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3" y="3"/>
                        <a:pt x="1" y="5"/>
                        <a:pt x="0" y="8"/>
                      </a:cubicBezTo>
                      <a:cubicBezTo>
                        <a:pt x="0" y="9"/>
                        <a:pt x="1" y="9"/>
                        <a:pt x="1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1" name="Freeform 196"/>
                <p:cNvSpPr>
                  <a:spLocks/>
                </p:cNvSpPr>
                <p:nvPr/>
              </p:nvSpPr>
              <p:spPr bwMode="auto">
                <a:xfrm>
                  <a:off x="938213" y="2225676"/>
                  <a:ext cx="74613" cy="41275"/>
                </a:xfrm>
                <a:custGeom>
                  <a:avLst/>
                  <a:gdLst>
                    <a:gd name="T0" fmla="*/ 1 w 70"/>
                    <a:gd name="T1" fmla="*/ 39 h 40"/>
                    <a:gd name="T2" fmla="*/ 35 w 70"/>
                    <a:gd name="T3" fmla="*/ 29 h 40"/>
                    <a:gd name="T4" fmla="*/ 52 w 70"/>
                    <a:gd name="T5" fmla="*/ 18 h 40"/>
                    <a:gd name="T6" fmla="*/ 70 w 70"/>
                    <a:gd name="T7" fmla="*/ 2 h 40"/>
                    <a:gd name="T8" fmla="*/ 70 w 70"/>
                    <a:gd name="T9" fmla="*/ 1 h 40"/>
                    <a:gd name="T10" fmla="*/ 62 w 70"/>
                    <a:gd name="T11" fmla="*/ 4 h 40"/>
                    <a:gd name="T12" fmla="*/ 63 w 70"/>
                    <a:gd name="T13" fmla="*/ 4 h 40"/>
                    <a:gd name="T14" fmla="*/ 68 w 70"/>
                    <a:gd name="T15" fmla="*/ 3 h 40"/>
                    <a:gd name="T16" fmla="*/ 67 w 70"/>
                    <a:gd name="T17" fmla="*/ 9 h 40"/>
                    <a:gd name="T18" fmla="*/ 68 w 70"/>
                    <a:gd name="T19" fmla="*/ 9 h 40"/>
                    <a:gd name="T20" fmla="*/ 69 w 70"/>
                    <a:gd name="T21" fmla="*/ 1 h 40"/>
                    <a:gd name="T22" fmla="*/ 69 w 70"/>
                    <a:gd name="T23" fmla="*/ 1 h 40"/>
                    <a:gd name="T24" fmla="*/ 64 w 70"/>
                    <a:gd name="T25" fmla="*/ 3 h 40"/>
                    <a:gd name="T26" fmla="*/ 64 w 70"/>
                    <a:gd name="T27" fmla="*/ 4 h 40"/>
                    <a:gd name="T28" fmla="*/ 68 w 70"/>
                    <a:gd name="T29" fmla="*/ 2 h 40"/>
                    <a:gd name="T30" fmla="*/ 62 w 70"/>
                    <a:gd name="T31" fmla="*/ 8 h 40"/>
                    <a:gd name="T32" fmla="*/ 43 w 70"/>
                    <a:gd name="T33" fmla="*/ 24 h 40"/>
                    <a:gd name="T34" fmla="*/ 21 w 70"/>
                    <a:gd name="T35" fmla="*/ 34 h 40"/>
                    <a:gd name="T36" fmla="*/ 1 w 70"/>
                    <a:gd name="T37" fmla="*/ 38 h 40"/>
                    <a:gd name="T38" fmla="*/ 1 w 70"/>
                    <a:gd name="T39" fmla="*/ 39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70" h="40">
                      <a:moveTo>
                        <a:pt x="1" y="39"/>
                      </a:moveTo>
                      <a:cubicBezTo>
                        <a:pt x="13" y="40"/>
                        <a:pt x="25" y="33"/>
                        <a:pt x="35" y="29"/>
                      </a:cubicBezTo>
                      <a:cubicBezTo>
                        <a:pt x="41" y="26"/>
                        <a:pt x="47" y="22"/>
                        <a:pt x="52" y="18"/>
                      </a:cubicBezTo>
                      <a:cubicBezTo>
                        <a:pt x="59" y="13"/>
                        <a:pt x="64" y="7"/>
                        <a:pt x="70" y="2"/>
                      </a:cubicBezTo>
                      <a:cubicBezTo>
                        <a:pt x="70" y="2"/>
                        <a:pt x="70" y="1"/>
                        <a:pt x="70" y="1"/>
                      </a:cubicBezTo>
                      <a:cubicBezTo>
                        <a:pt x="67" y="2"/>
                        <a:pt x="65" y="3"/>
                        <a:pt x="62" y="4"/>
                      </a:cubicBezTo>
                      <a:cubicBezTo>
                        <a:pt x="62" y="4"/>
                        <a:pt x="62" y="5"/>
                        <a:pt x="63" y="4"/>
                      </a:cubicBezTo>
                      <a:cubicBezTo>
                        <a:pt x="63" y="4"/>
                        <a:pt x="68" y="2"/>
                        <a:pt x="68" y="3"/>
                      </a:cubicBezTo>
                      <a:cubicBezTo>
                        <a:pt x="68" y="5"/>
                        <a:pt x="67" y="7"/>
                        <a:pt x="67" y="9"/>
                      </a:cubicBezTo>
                      <a:cubicBezTo>
                        <a:pt x="67" y="9"/>
                        <a:pt x="68" y="9"/>
                        <a:pt x="68" y="9"/>
                      </a:cubicBezTo>
                      <a:cubicBezTo>
                        <a:pt x="68" y="6"/>
                        <a:pt x="69" y="4"/>
                        <a:pt x="69" y="1"/>
                      </a:cubicBezTo>
                      <a:cubicBezTo>
                        <a:pt x="69" y="1"/>
                        <a:pt x="69" y="0"/>
                        <a:pt x="69" y="1"/>
                      </a:cubicBezTo>
                      <a:cubicBezTo>
                        <a:pt x="67" y="1"/>
                        <a:pt x="66" y="2"/>
                        <a:pt x="64" y="3"/>
                      </a:cubicBezTo>
                      <a:cubicBezTo>
                        <a:pt x="64" y="3"/>
                        <a:pt x="64" y="4"/>
                        <a:pt x="64" y="4"/>
                      </a:cubicBezTo>
                      <a:cubicBezTo>
                        <a:pt x="66" y="3"/>
                        <a:pt x="67" y="3"/>
                        <a:pt x="68" y="2"/>
                      </a:cubicBezTo>
                      <a:cubicBezTo>
                        <a:pt x="66" y="4"/>
                        <a:pt x="64" y="6"/>
                        <a:pt x="62" y="8"/>
                      </a:cubicBezTo>
                      <a:cubicBezTo>
                        <a:pt x="56" y="14"/>
                        <a:pt x="50" y="19"/>
                        <a:pt x="43" y="24"/>
                      </a:cubicBezTo>
                      <a:cubicBezTo>
                        <a:pt x="36" y="28"/>
                        <a:pt x="28" y="31"/>
                        <a:pt x="21" y="34"/>
                      </a:cubicBezTo>
                      <a:cubicBezTo>
                        <a:pt x="15" y="36"/>
                        <a:pt x="8" y="39"/>
                        <a:pt x="1" y="38"/>
                      </a:cubicBezTo>
                      <a:cubicBezTo>
                        <a:pt x="0" y="38"/>
                        <a:pt x="0" y="39"/>
                        <a:pt x="1" y="3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2" name="Freeform 200"/>
                <p:cNvSpPr>
                  <a:spLocks/>
                </p:cNvSpPr>
                <p:nvPr/>
              </p:nvSpPr>
              <p:spPr bwMode="auto">
                <a:xfrm>
                  <a:off x="911225" y="2563813"/>
                  <a:ext cx="92075" cy="104775"/>
                </a:xfrm>
                <a:custGeom>
                  <a:avLst/>
                  <a:gdLst>
                    <a:gd name="T0" fmla="*/ 3 w 87"/>
                    <a:gd name="T1" fmla="*/ 8 h 98"/>
                    <a:gd name="T2" fmla="*/ 3 w 87"/>
                    <a:gd name="T3" fmla="*/ 95 h 98"/>
                    <a:gd name="T4" fmla="*/ 5 w 87"/>
                    <a:gd name="T5" fmla="*/ 97 h 98"/>
                    <a:gd name="T6" fmla="*/ 76 w 87"/>
                    <a:gd name="T7" fmla="*/ 93 h 98"/>
                    <a:gd name="T8" fmla="*/ 78 w 87"/>
                    <a:gd name="T9" fmla="*/ 92 h 98"/>
                    <a:gd name="T10" fmla="*/ 80 w 87"/>
                    <a:gd name="T11" fmla="*/ 39 h 98"/>
                    <a:gd name="T12" fmla="*/ 78 w 87"/>
                    <a:gd name="T13" fmla="*/ 6 h 98"/>
                    <a:gd name="T14" fmla="*/ 51 w 87"/>
                    <a:gd name="T15" fmla="*/ 4 h 98"/>
                    <a:gd name="T16" fmla="*/ 2 w 87"/>
                    <a:gd name="T17" fmla="*/ 7 h 98"/>
                    <a:gd name="T18" fmla="*/ 2 w 87"/>
                    <a:gd name="T19" fmla="*/ 10 h 98"/>
                    <a:gd name="T20" fmla="*/ 65 w 87"/>
                    <a:gd name="T21" fmla="*/ 6 h 98"/>
                    <a:gd name="T22" fmla="*/ 76 w 87"/>
                    <a:gd name="T23" fmla="*/ 87 h 98"/>
                    <a:gd name="T24" fmla="*/ 47 w 87"/>
                    <a:gd name="T25" fmla="*/ 91 h 98"/>
                    <a:gd name="T26" fmla="*/ 6 w 87"/>
                    <a:gd name="T27" fmla="*/ 89 h 98"/>
                    <a:gd name="T28" fmla="*/ 6 w 87"/>
                    <a:gd name="T29" fmla="*/ 8 h 98"/>
                    <a:gd name="T30" fmla="*/ 3 w 87"/>
                    <a:gd name="T31" fmla="*/ 8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87" h="98">
                      <a:moveTo>
                        <a:pt x="3" y="8"/>
                      </a:moveTo>
                      <a:cubicBezTo>
                        <a:pt x="3" y="37"/>
                        <a:pt x="3" y="66"/>
                        <a:pt x="3" y="95"/>
                      </a:cubicBezTo>
                      <a:cubicBezTo>
                        <a:pt x="3" y="96"/>
                        <a:pt x="4" y="97"/>
                        <a:pt x="5" y="97"/>
                      </a:cubicBezTo>
                      <a:cubicBezTo>
                        <a:pt x="28" y="97"/>
                        <a:pt x="52" y="90"/>
                        <a:pt x="76" y="93"/>
                      </a:cubicBezTo>
                      <a:cubicBezTo>
                        <a:pt x="77" y="93"/>
                        <a:pt x="78" y="93"/>
                        <a:pt x="78" y="92"/>
                      </a:cubicBezTo>
                      <a:cubicBezTo>
                        <a:pt x="80" y="74"/>
                        <a:pt x="80" y="56"/>
                        <a:pt x="80" y="39"/>
                      </a:cubicBezTo>
                      <a:cubicBezTo>
                        <a:pt x="80" y="32"/>
                        <a:pt x="83" y="11"/>
                        <a:pt x="78" y="6"/>
                      </a:cubicBezTo>
                      <a:cubicBezTo>
                        <a:pt x="71" y="0"/>
                        <a:pt x="58" y="3"/>
                        <a:pt x="51" y="4"/>
                      </a:cubicBezTo>
                      <a:cubicBezTo>
                        <a:pt x="35" y="6"/>
                        <a:pt x="18" y="7"/>
                        <a:pt x="2" y="7"/>
                      </a:cubicBezTo>
                      <a:cubicBezTo>
                        <a:pt x="0" y="7"/>
                        <a:pt x="0" y="10"/>
                        <a:pt x="2" y="10"/>
                      </a:cubicBezTo>
                      <a:cubicBezTo>
                        <a:pt x="23" y="10"/>
                        <a:pt x="44" y="7"/>
                        <a:pt x="65" y="6"/>
                      </a:cubicBezTo>
                      <a:cubicBezTo>
                        <a:pt x="87" y="5"/>
                        <a:pt x="76" y="75"/>
                        <a:pt x="76" y="87"/>
                      </a:cubicBezTo>
                      <a:cubicBezTo>
                        <a:pt x="75" y="91"/>
                        <a:pt x="51" y="90"/>
                        <a:pt x="47" y="91"/>
                      </a:cubicBezTo>
                      <a:cubicBezTo>
                        <a:pt x="42" y="91"/>
                        <a:pt x="6" y="98"/>
                        <a:pt x="6" y="89"/>
                      </a:cubicBezTo>
                      <a:cubicBezTo>
                        <a:pt x="5" y="62"/>
                        <a:pt x="6" y="35"/>
                        <a:pt x="6" y="8"/>
                      </a:cubicBezTo>
                      <a:cubicBezTo>
                        <a:pt x="6" y="6"/>
                        <a:pt x="3" y="6"/>
                        <a:pt x="3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3" name="Freeform 201"/>
                <p:cNvSpPr>
                  <a:spLocks/>
                </p:cNvSpPr>
                <p:nvPr/>
              </p:nvSpPr>
              <p:spPr bwMode="auto">
                <a:xfrm>
                  <a:off x="919163" y="2576513"/>
                  <a:ext cx="66675" cy="71438"/>
                </a:xfrm>
                <a:custGeom>
                  <a:avLst/>
                  <a:gdLst>
                    <a:gd name="T0" fmla="*/ 6 w 63"/>
                    <a:gd name="T1" fmla="*/ 5 h 68"/>
                    <a:gd name="T2" fmla="*/ 6 w 63"/>
                    <a:gd name="T3" fmla="*/ 4 h 68"/>
                    <a:gd name="T4" fmla="*/ 4 w 63"/>
                    <a:gd name="T5" fmla="*/ 4 h 68"/>
                    <a:gd name="T6" fmla="*/ 2 w 63"/>
                    <a:gd name="T7" fmla="*/ 62 h 68"/>
                    <a:gd name="T8" fmla="*/ 3 w 63"/>
                    <a:gd name="T9" fmla="*/ 63 h 68"/>
                    <a:gd name="T10" fmla="*/ 29 w 63"/>
                    <a:gd name="T11" fmla="*/ 63 h 68"/>
                    <a:gd name="T12" fmla="*/ 59 w 63"/>
                    <a:gd name="T13" fmla="*/ 66 h 68"/>
                    <a:gd name="T14" fmla="*/ 60 w 63"/>
                    <a:gd name="T15" fmla="*/ 65 h 68"/>
                    <a:gd name="T16" fmla="*/ 60 w 63"/>
                    <a:gd name="T17" fmla="*/ 22 h 68"/>
                    <a:gd name="T18" fmla="*/ 60 w 63"/>
                    <a:gd name="T19" fmla="*/ 3 h 68"/>
                    <a:gd name="T20" fmla="*/ 46 w 63"/>
                    <a:gd name="T21" fmla="*/ 1 h 68"/>
                    <a:gd name="T22" fmla="*/ 2 w 63"/>
                    <a:gd name="T23" fmla="*/ 2 h 68"/>
                    <a:gd name="T24" fmla="*/ 2 w 63"/>
                    <a:gd name="T25" fmla="*/ 5 h 68"/>
                    <a:gd name="T26" fmla="*/ 3 w 63"/>
                    <a:gd name="T27" fmla="*/ 5 h 68"/>
                    <a:gd name="T28" fmla="*/ 3 w 63"/>
                    <a:gd name="T29" fmla="*/ 2 h 68"/>
                    <a:gd name="T30" fmla="*/ 2 w 63"/>
                    <a:gd name="T31" fmla="*/ 2 h 68"/>
                    <a:gd name="T32" fmla="*/ 2 w 63"/>
                    <a:gd name="T33" fmla="*/ 5 h 68"/>
                    <a:gd name="T34" fmla="*/ 50 w 63"/>
                    <a:gd name="T35" fmla="*/ 4 h 68"/>
                    <a:gd name="T36" fmla="*/ 57 w 63"/>
                    <a:gd name="T37" fmla="*/ 22 h 68"/>
                    <a:gd name="T38" fmla="*/ 58 w 63"/>
                    <a:gd name="T39" fmla="*/ 55 h 68"/>
                    <a:gd name="T40" fmla="*/ 38 w 63"/>
                    <a:gd name="T41" fmla="*/ 61 h 68"/>
                    <a:gd name="T42" fmla="*/ 12 w 63"/>
                    <a:gd name="T43" fmla="*/ 60 h 68"/>
                    <a:gd name="T44" fmla="*/ 4 w 63"/>
                    <a:gd name="T45" fmla="*/ 38 h 68"/>
                    <a:gd name="T46" fmla="*/ 6 w 63"/>
                    <a:gd name="T47" fmla="*/ 4 h 68"/>
                    <a:gd name="T48" fmla="*/ 4 w 63"/>
                    <a:gd name="T49" fmla="*/ 4 h 68"/>
                    <a:gd name="T50" fmla="*/ 4 w 63"/>
                    <a:gd name="T51" fmla="*/ 5 h 68"/>
                    <a:gd name="T52" fmla="*/ 6 w 63"/>
                    <a:gd name="T53" fmla="*/ 5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63" h="68">
                      <a:moveTo>
                        <a:pt x="6" y="5"/>
                      </a:moveTo>
                      <a:cubicBezTo>
                        <a:pt x="6" y="5"/>
                        <a:pt x="6" y="5"/>
                        <a:pt x="6" y="4"/>
                      </a:cubicBezTo>
                      <a:cubicBezTo>
                        <a:pt x="6" y="2"/>
                        <a:pt x="4" y="2"/>
                        <a:pt x="4" y="4"/>
                      </a:cubicBezTo>
                      <a:cubicBezTo>
                        <a:pt x="3" y="24"/>
                        <a:pt x="0" y="43"/>
                        <a:pt x="2" y="62"/>
                      </a:cubicBezTo>
                      <a:cubicBezTo>
                        <a:pt x="2" y="63"/>
                        <a:pt x="2" y="63"/>
                        <a:pt x="3" y="63"/>
                      </a:cubicBezTo>
                      <a:cubicBezTo>
                        <a:pt x="12" y="63"/>
                        <a:pt x="20" y="62"/>
                        <a:pt x="29" y="63"/>
                      </a:cubicBezTo>
                      <a:cubicBezTo>
                        <a:pt x="39" y="63"/>
                        <a:pt x="49" y="66"/>
                        <a:pt x="59" y="66"/>
                      </a:cubicBezTo>
                      <a:cubicBezTo>
                        <a:pt x="59" y="66"/>
                        <a:pt x="60" y="66"/>
                        <a:pt x="60" y="65"/>
                      </a:cubicBezTo>
                      <a:cubicBezTo>
                        <a:pt x="61" y="50"/>
                        <a:pt x="61" y="36"/>
                        <a:pt x="60" y="22"/>
                      </a:cubicBezTo>
                      <a:cubicBezTo>
                        <a:pt x="60" y="18"/>
                        <a:pt x="63" y="6"/>
                        <a:pt x="60" y="3"/>
                      </a:cubicBezTo>
                      <a:cubicBezTo>
                        <a:pt x="57" y="0"/>
                        <a:pt x="50" y="1"/>
                        <a:pt x="46" y="1"/>
                      </a:cubicBezTo>
                      <a:cubicBezTo>
                        <a:pt x="32" y="1"/>
                        <a:pt x="17" y="1"/>
                        <a:pt x="2" y="2"/>
                      </a:cubicBezTo>
                      <a:cubicBezTo>
                        <a:pt x="1" y="2"/>
                        <a:pt x="0" y="5"/>
                        <a:pt x="2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5" y="5"/>
                        <a:pt x="5" y="2"/>
                        <a:pt x="3" y="2"/>
                      </a:cubicBezTo>
                      <a:cubicBezTo>
                        <a:pt x="3" y="2"/>
                        <a:pt x="3" y="2"/>
                        <a:pt x="2" y="2"/>
                      </a:cubicBezTo>
                      <a:cubicBezTo>
                        <a:pt x="2" y="3"/>
                        <a:pt x="2" y="4"/>
                        <a:pt x="2" y="5"/>
                      </a:cubicBezTo>
                      <a:cubicBezTo>
                        <a:pt x="18" y="4"/>
                        <a:pt x="34" y="4"/>
                        <a:pt x="50" y="4"/>
                      </a:cubicBezTo>
                      <a:cubicBezTo>
                        <a:pt x="60" y="4"/>
                        <a:pt x="57" y="15"/>
                        <a:pt x="57" y="22"/>
                      </a:cubicBezTo>
                      <a:cubicBezTo>
                        <a:pt x="57" y="33"/>
                        <a:pt x="58" y="44"/>
                        <a:pt x="58" y="55"/>
                      </a:cubicBezTo>
                      <a:cubicBezTo>
                        <a:pt x="57" y="68"/>
                        <a:pt x="47" y="62"/>
                        <a:pt x="38" y="61"/>
                      </a:cubicBezTo>
                      <a:cubicBezTo>
                        <a:pt x="29" y="60"/>
                        <a:pt x="20" y="59"/>
                        <a:pt x="12" y="60"/>
                      </a:cubicBezTo>
                      <a:cubicBezTo>
                        <a:pt x="0" y="61"/>
                        <a:pt x="4" y="45"/>
                        <a:pt x="4" y="38"/>
                      </a:cubicBezTo>
                      <a:cubicBezTo>
                        <a:pt x="5" y="27"/>
                        <a:pt x="6" y="16"/>
                        <a:pt x="6" y="4"/>
                      </a:cubicBezTo>
                      <a:cubicBezTo>
                        <a:pt x="6" y="4"/>
                        <a:pt x="5" y="4"/>
                        <a:pt x="4" y="4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7"/>
                        <a:pt x="6" y="7"/>
                        <a:pt x="6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4" name="Freeform 202"/>
                <p:cNvSpPr>
                  <a:spLocks/>
                </p:cNvSpPr>
                <p:nvPr/>
              </p:nvSpPr>
              <p:spPr bwMode="auto">
                <a:xfrm>
                  <a:off x="944563" y="2646363"/>
                  <a:ext cx="15875" cy="14288"/>
                </a:xfrm>
                <a:custGeom>
                  <a:avLst/>
                  <a:gdLst>
                    <a:gd name="T0" fmla="*/ 8 w 15"/>
                    <a:gd name="T1" fmla="*/ 10 h 13"/>
                    <a:gd name="T2" fmla="*/ 3 w 15"/>
                    <a:gd name="T3" fmla="*/ 7 h 13"/>
                    <a:gd name="T4" fmla="*/ 5 w 15"/>
                    <a:gd name="T5" fmla="*/ 3 h 13"/>
                    <a:gd name="T6" fmla="*/ 9 w 15"/>
                    <a:gd name="T7" fmla="*/ 3 h 13"/>
                    <a:gd name="T8" fmla="*/ 11 w 15"/>
                    <a:gd name="T9" fmla="*/ 6 h 13"/>
                    <a:gd name="T10" fmla="*/ 5 w 15"/>
                    <a:gd name="T11" fmla="*/ 10 h 13"/>
                    <a:gd name="T12" fmla="*/ 5 w 15"/>
                    <a:gd name="T13" fmla="*/ 12 h 13"/>
                    <a:gd name="T14" fmla="*/ 14 w 15"/>
                    <a:gd name="T15" fmla="*/ 6 h 13"/>
                    <a:gd name="T16" fmla="*/ 12 w 15"/>
                    <a:gd name="T17" fmla="*/ 1 h 13"/>
                    <a:gd name="T18" fmla="*/ 6 w 15"/>
                    <a:gd name="T19" fmla="*/ 0 h 13"/>
                    <a:gd name="T20" fmla="*/ 0 w 15"/>
                    <a:gd name="T21" fmla="*/ 7 h 13"/>
                    <a:gd name="T22" fmla="*/ 8 w 15"/>
                    <a:gd name="T23" fmla="*/ 12 h 13"/>
                    <a:gd name="T24" fmla="*/ 8 w 15"/>
                    <a:gd name="T25" fmla="*/ 1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5" h="13">
                      <a:moveTo>
                        <a:pt x="8" y="10"/>
                      </a:moveTo>
                      <a:cubicBezTo>
                        <a:pt x="6" y="10"/>
                        <a:pt x="4" y="9"/>
                        <a:pt x="3" y="7"/>
                      </a:cubicBezTo>
                      <a:cubicBezTo>
                        <a:pt x="3" y="5"/>
                        <a:pt x="4" y="4"/>
                        <a:pt x="5" y="3"/>
                      </a:cubicBezTo>
                      <a:cubicBezTo>
                        <a:pt x="7" y="3"/>
                        <a:pt x="8" y="2"/>
                        <a:pt x="9" y="3"/>
                      </a:cubicBezTo>
                      <a:cubicBezTo>
                        <a:pt x="11" y="3"/>
                        <a:pt x="11" y="5"/>
                        <a:pt x="11" y="6"/>
                      </a:cubicBezTo>
                      <a:cubicBezTo>
                        <a:pt x="12" y="9"/>
                        <a:pt x="8" y="10"/>
                        <a:pt x="5" y="10"/>
                      </a:cubicBezTo>
                      <a:cubicBezTo>
                        <a:pt x="3" y="10"/>
                        <a:pt x="3" y="13"/>
                        <a:pt x="5" y="12"/>
                      </a:cubicBezTo>
                      <a:cubicBezTo>
                        <a:pt x="9" y="12"/>
                        <a:pt x="14" y="11"/>
                        <a:pt x="14" y="6"/>
                      </a:cubicBezTo>
                      <a:cubicBezTo>
                        <a:pt x="15" y="4"/>
                        <a:pt x="14" y="2"/>
                        <a:pt x="12" y="1"/>
                      </a:cubicBezTo>
                      <a:cubicBezTo>
                        <a:pt x="10" y="0"/>
                        <a:pt x="8" y="0"/>
                        <a:pt x="6" y="0"/>
                      </a:cubicBezTo>
                      <a:cubicBezTo>
                        <a:pt x="3" y="1"/>
                        <a:pt x="0" y="4"/>
                        <a:pt x="0" y="7"/>
                      </a:cubicBezTo>
                      <a:cubicBezTo>
                        <a:pt x="1" y="11"/>
                        <a:pt x="5" y="13"/>
                        <a:pt x="8" y="12"/>
                      </a:cubicBezTo>
                      <a:cubicBezTo>
                        <a:pt x="10" y="12"/>
                        <a:pt x="10" y="10"/>
                        <a:pt x="8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5" name="Freeform 203"/>
                <p:cNvSpPr>
                  <a:spLocks/>
                </p:cNvSpPr>
                <p:nvPr/>
              </p:nvSpPr>
              <p:spPr bwMode="auto">
                <a:xfrm>
                  <a:off x="981075" y="2128838"/>
                  <a:ext cx="60325" cy="49213"/>
                </a:xfrm>
                <a:custGeom>
                  <a:avLst/>
                  <a:gdLst>
                    <a:gd name="T0" fmla="*/ 7 w 57"/>
                    <a:gd name="T1" fmla="*/ 29 h 46"/>
                    <a:gd name="T2" fmla="*/ 5 w 57"/>
                    <a:gd name="T3" fmla="*/ 13 h 46"/>
                    <a:gd name="T4" fmla="*/ 9 w 57"/>
                    <a:gd name="T5" fmla="*/ 5 h 46"/>
                    <a:gd name="T6" fmla="*/ 18 w 57"/>
                    <a:gd name="T7" fmla="*/ 5 h 46"/>
                    <a:gd name="T8" fmla="*/ 37 w 57"/>
                    <a:gd name="T9" fmla="*/ 7 h 46"/>
                    <a:gd name="T10" fmla="*/ 46 w 57"/>
                    <a:gd name="T11" fmla="*/ 7 h 46"/>
                    <a:gd name="T12" fmla="*/ 51 w 57"/>
                    <a:gd name="T13" fmla="*/ 18 h 46"/>
                    <a:gd name="T14" fmla="*/ 49 w 57"/>
                    <a:gd name="T15" fmla="*/ 30 h 46"/>
                    <a:gd name="T16" fmla="*/ 42 w 57"/>
                    <a:gd name="T17" fmla="*/ 31 h 46"/>
                    <a:gd name="T18" fmla="*/ 43 w 57"/>
                    <a:gd name="T19" fmla="*/ 45 h 46"/>
                    <a:gd name="T20" fmla="*/ 45 w 57"/>
                    <a:gd name="T21" fmla="*/ 43 h 46"/>
                    <a:gd name="T22" fmla="*/ 36 w 57"/>
                    <a:gd name="T23" fmla="*/ 31 h 46"/>
                    <a:gd name="T24" fmla="*/ 34 w 57"/>
                    <a:gd name="T25" fmla="*/ 30 h 46"/>
                    <a:gd name="T26" fmla="*/ 6 w 57"/>
                    <a:gd name="T27" fmla="*/ 29 h 46"/>
                    <a:gd name="T28" fmla="*/ 5 w 57"/>
                    <a:gd name="T29" fmla="*/ 32 h 46"/>
                    <a:gd name="T30" fmla="*/ 27 w 57"/>
                    <a:gd name="T31" fmla="*/ 32 h 46"/>
                    <a:gd name="T32" fmla="*/ 43 w 57"/>
                    <a:gd name="T33" fmla="*/ 45 h 46"/>
                    <a:gd name="T34" fmla="*/ 45 w 57"/>
                    <a:gd name="T35" fmla="*/ 43 h 46"/>
                    <a:gd name="T36" fmla="*/ 53 w 57"/>
                    <a:gd name="T37" fmla="*/ 33 h 46"/>
                    <a:gd name="T38" fmla="*/ 54 w 57"/>
                    <a:gd name="T39" fmla="*/ 31 h 46"/>
                    <a:gd name="T40" fmla="*/ 52 w 57"/>
                    <a:gd name="T41" fmla="*/ 5 h 46"/>
                    <a:gd name="T42" fmla="*/ 44 w 57"/>
                    <a:gd name="T43" fmla="*/ 4 h 46"/>
                    <a:gd name="T44" fmla="*/ 21 w 57"/>
                    <a:gd name="T45" fmla="*/ 2 h 46"/>
                    <a:gd name="T46" fmla="*/ 2 w 57"/>
                    <a:gd name="T47" fmla="*/ 6 h 46"/>
                    <a:gd name="T48" fmla="*/ 4 w 57"/>
                    <a:gd name="T49" fmla="*/ 31 h 46"/>
                    <a:gd name="T50" fmla="*/ 7 w 57"/>
                    <a:gd name="T51" fmla="*/ 29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57" h="46">
                      <a:moveTo>
                        <a:pt x="7" y="29"/>
                      </a:moveTo>
                      <a:cubicBezTo>
                        <a:pt x="4" y="24"/>
                        <a:pt x="5" y="18"/>
                        <a:pt x="5" y="13"/>
                      </a:cubicBezTo>
                      <a:cubicBezTo>
                        <a:pt x="5" y="10"/>
                        <a:pt x="4" y="6"/>
                        <a:pt x="9" y="5"/>
                      </a:cubicBezTo>
                      <a:cubicBezTo>
                        <a:pt x="12" y="5"/>
                        <a:pt x="15" y="5"/>
                        <a:pt x="18" y="5"/>
                      </a:cubicBezTo>
                      <a:cubicBezTo>
                        <a:pt x="24" y="5"/>
                        <a:pt x="31" y="6"/>
                        <a:pt x="37" y="7"/>
                      </a:cubicBezTo>
                      <a:cubicBezTo>
                        <a:pt x="40" y="7"/>
                        <a:pt x="43" y="7"/>
                        <a:pt x="46" y="7"/>
                      </a:cubicBezTo>
                      <a:cubicBezTo>
                        <a:pt x="53" y="7"/>
                        <a:pt x="52" y="15"/>
                        <a:pt x="51" y="18"/>
                      </a:cubicBezTo>
                      <a:cubicBezTo>
                        <a:pt x="51" y="21"/>
                        <a:pt x="53" y="30"/>
                        <a:pt x="49" y="30"/>
                      </a:cubicBezTo>
                      <a:cubicBezTo>
                        <a:pt x="48" y="30"/>
                        <a:pt x="43" y="30"/>
                        <a:pt x="42" y="31"/>
                      </a:cubicBezTo>
                      <a:cubicBezTo>
                        <a:pt x="37" y="36"/>
                        <a:pt x="40" y="41"/>
                        <a:pt x="43" y="45"/>
                      </a:cubicBezTo>
                      <a:cubicBezTo>
                        <a:pt x="44" y="44"/>
                        <a:pt x="44" y="43"/>
                        <a:pt x="45" y="43"/>
                      </a:cubicBezTo>
                      <a:cubicBezTo>
                        <a:pt x="40" y="40"/>
                        <a:pt x="37" y="36"/>
                        <a:pt x="36" y="31"/>
                      </a:cubicBezTo>
                      <a:cubicBezTo>
                        <a:pt x="35" y="30"/>
                        <a:pt x="35" y="30"/>
                        <a:pt x="34" y="30"/>
                      </a:cubicBezTo>
                      <a:cubicBezTo>
                        <a:pt x="25" y="29"/>
                        <a:pt x="15" y="32"/>
                        <a:pt x="6" y="29"/>
                      </a:cubicBezTo>
                      <a:cubicBezTo>
                        <a:pt x="4" y="28"/>
                        <a:pt x="3" y="31"/>
                        <a:pt x="5" y="32"/>
                      </a:cubicBezTo>
                      <a:cubicBezTo>
                        <a:pt x="12" y="34"/>
                        <a:pt x="20" y="33"/>
                        <a:pt x="27" y="32"/>
                      </a:cubicBezTo>
                      <a:cubicBezTo>
                        <a:pt x="34" y="32"/>
                        <a:pt x="38" y="41"/>
                        <a:pt x="43" y="45"/>
                      </a:cubicBezTo>
                      <a:cubicBezTo>
                        <a:pt x="45" y="46"/>
                        <a:pt x="46" y="44"/>
                        <a:pt x="45" y="43"/>
                      </a:cubicBezTo>
                      <a:cubicBezTo>
                        <a:pt x="36" y="32"/>
                        <a:pt x="49" y="33"/>
                        <a:pt x="53" y="33"/>
                      </a:cubicBezTo>
                      <a:cubicBezTo>
                        <a:pt x="54" y="33"/>
                        <a:pt x="54" y="32"/>
                        <a:pt x="54" y="31"/>
                      </a:cubicBezTo>
                      <a:cubicBezTo>
                        <a:pt x="54" y="24"/>
                        <a:pt x="57" y="12"/>
                        <a:pt x="52" y="5"/>
                      </a:cubicBezTo>
                      <a:cubicBezTo>
                        <a:pt x="50" y="4"/>
                        <a:pt x="45" y="4"/>
                        <a:pt x="44" y="4"/>
                      </a:cubicBezTo>
                      <a:cubicBezTo>
                        <a:pt x="36" y="4"/>
                        <a:pt x="29" y="3"/>
                        <a:pt x="21" y="2"/>
                      </a:cubicBezTo>
                      <a:cubicBezTo>
                        <a:pt x="17" y="2"/>
                        <a:pt x="3" y="0"/>
                        <a:pt x="2" y="6"/>
                      </a:cubicBezTo>
                      <a:cubicBezTo>
                        <a:pt x="0" y="13"/>
                        <a:pt x="1" y="24"/>
                        <a:pt x="4" y="31"/>
                      </a:cubicBezTo>
                      <a:cubicBezTo>
                        <a:pt x="5" y="32"/>
                        <a:pt x="8" y="31"/>
                        <a:pt x="7" y="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6" name="Freeform 204"/>
                <p:cNvSpPr>
                  <a:spLocks/>
                </p:cNvSpPr>
                <p:nvPr/>
              </p:nvSpPr>
              <p:spPr bwMode="auto">
                <a:xfrm>
                  <a:off x="1030288" y="2227263"/>
                  <a:ext cx="30163" cy="36513"/>
                </a:xfrm>
                <a:custGeom>
                  <a:avLst/>
                  <a:gdLst>
                    <a:gd name="T0" fmla="*/ 26 w 28"/>
                    <a:gd name="T1" fmla="*/ 3 h 34"/>
                    <a:gd name="T2" fmla="*/ 8 w 28"/>
                    <a:gd name="T3" fmla="*/ 3 h 34"/>
                    <a:gd name="T4" fmla="*/ 3 w 28"/>
                    <a:gd name="T5" fmla="*/ 12 h 34"/>
                    <a:gd name="T6" fmla="*/ 17 w 28"/>
                    <a:gd name="T7" fmla="*/ 19 h 34"/>
                    <a:gd name="T8" fmla="*/ 13 w 28"/>
                    <a:gd name="T9" fmla="*/ 30 h 34"/>
                    <a:gd name="T10" fmla="*/ 3 w 28"/>
                    <a:gd name="T11" fmla="*/ 19 h 34"/>
                    <a:gd name="T12" fmla="*/ 0 w 28"/>
                    <a:gd name="T13" fmla="*/ 19 h 34"/>
                    <a:gd name="T14" fmla="*/ 11 w 28"/>
                    <a:gd name="T15" fmla="*/ 33 h 34"/>
                    <a:gd name="T16" fmla="*/ 24 w 28"/>
                    <a:gd name="T17" fmla="*/ 24 h 34"/>
                    <a:gd name="T18" fmla="*/ 11 w 28"/>
                    <a:gd name="T19" fmla="*/ 13 h 34"/>
                    <a:gd name="T20" fmla="*/ 6 w 28"/>
                    <a:gd name="T21" fmla="*/ 12 h 34"/>
                    <a:gd name="T22" fmla="*/ 13 w 28"/>
                    <a:gd name="T23" fmla="*/ 4 h 34"/>
                    <a:gd name="T24" fmla="*/ 26 w 28"/>
                    <a:gd name="T25" fmla="*/ 6 h 34"/>
                    <a:gd name="T26" fmla="*/ 26 w 28"/>
                    <a:gd name="T27" fmla="*/ 3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8" h="34">
                      <a:moveTo>
                        <a:pt x="26" y="3"/>
                      </a:moveTo>
                      <a:cubicBezTo>
                        <a:pt x="20" y="2"/>
                        <a:pt x="14" y="0"/>
                        <a:pt x="8" y="3"/>
                      </a:cubicBezTo>
                      <a:cubicBezTo>
                        <a:pt x="4" y="4"/>
                        <a:pt x="0" y="8"/>
                        <a:pt x="3" y="12"/>
                      </a:cubicBezTo>
                      <a:cubicBezTo>
                        <a:pt x="6" y="16"/>
                        <a:pt x="13" y="16"/>
                        <a:pt x="17" y="19"/>
                      </a:cubicBezTo>
                      <a:cubicBezTo>
                        <a:pt x="24" y="23"/>
                        <a:pt x="20" y="30"/>
                        <a:pt x="13" y="30"/>
                      </a:cubicBezTo>
                      <a:cubicBezTo>
                        <a:pt x="6" y="31"/>
                        <a:pt x="3" y="25"/>
                        <a:pt x="3" y="19"/>
                      </a:cubicBezTo>
                      <a:cubicBezTo>
                        <a:pt x="3" y="17"/>
                        <a:pt x="0" y="17"/>
                        <a:pt x="0" y="19"/>
                      </a:cubicBezTo>
                      <a:cubicBezTo>
                        <a:pt x="0" y="26"/>
                        <a:pt x="4" y="32"/>
                        <a:pt x="11" y="33"/>
                      </a:cubicBezTo>
                      <a:cubicBezTo>
                        <a:pt x="17" y="34"/>
                        <a:pt x="24" y="30"/>
                        <a:pt x="24" y="24"/>
                      </a:cubicBezTo>
                      <a:cubicBezTo>
                        <a:pt x="23" y="17"/>
                        <a:pt x="16" y="15"/>
                        <a:pt x="11" y="13"/>
                      </a:cubicBezTo>
                      <a:cubicBezTo>
                        <a:pt x="9" y="13"/>
                        <a:pt x="8" y="12"/>
                        <a:pt x="6" y="12"/>
                      </a:cubicBezTo>
                      <a:cubicBezTo>
                        <a:pt x="1" y="8"/>
                        <a:pt x="10" y="5"/>
                        <a:pt x="13" y="4"/>
                      </a:cubicBezTo>
                      <a:cubicBezTo>
                        <a:pt x="17" y="4"/>
                        <a:pt x="22" y="5"/>
                        <a:pt x="26" y="6"/>
                      </a:cubicBezTo>
                      <a:cubicBezTo>
                        <a:pt x="28" y="6"/>
                        <a:pt x="28" y="3"/>
                        <a:pt x="26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7" name="Freeform 205"/>
                <p:cNvSpPr>
                  <a:spLocks/>
                </p:cNvSpPr>
                <p:nvPr/>
              </p:nvSpPr>
              <p:spPr bwMode="auto">
                <a:xfrm>
                  <a:off x="1041400" y="2224088"/>
                  <a:ext cx="11113" cy="7938"/>
                </a:xfrm>
                <a:custGeom>
                  <a:avLst/>
                  <a:gdLst>
                    <a:gd name="T0" fmla="*/ 5 w 11"/>
                    <a:gd name="T1" fmla="*/ 6 h 8"/>
                    <a:gd name="T2" fmla="*/ 4 w 11"/>
                    <a:gd name="T3" fmla="*/ 2 h 8"/>
                    <a:gd name="T4" fmla="*/ 2 w 11"/>
                    <a:gd name="T5" fmla="*/ 3 h 8"/>
                    <a:gd name="T6" fmla="*/ 9 w 11"/>
                    <a:gd name="T7" fmla="*/ 3 h 8"/>
                    <a:gd name="T8" fmla="*/ 8 w 11"/>
                    <a:gd name="T9" fmla="*/ 2 h 8"/>
                    <a:gd name="T10" fmla="*/ 7 w 11"/>
                    <a:gd name="T11" fmla="*/ 5 h 8"/>
                    <a:gd name="T12" fmla="*/ 9 w 11"/>
                    <a:gd name="T13" fmla="*/ 5 h 8"/>
                    <a:gd name="T14" fmla="*/ 2 w 11"/>
                    <a:gd name="T15" fmla="*/ 2 h 8"/>
                    <a:gd name="T16" fmla="*/ 2 w 11"/>
                    <a:gd name="T17" fmla="*/ 5 h 8"/>
                    <a:gd name="T18" fmla="*/ 6 w 11"/>
                    <a:gd name="T19" fmla="*/ 5 h 8"/>
                    <a:gd name="T20" fmla="*/ 6 w 11"/>
                    <a:gd name="T21" fmla="*/ 2 h 8"/>
                    <a:gd name="T22" fmla="*/ 2 w 11"/>
                    <a:gd name="T23" fmla="*/ 2 h 8"/>
                    <a:gd name="T24" fmla="*/ 2 w 11"/>
                    <a:gd name="T25" fmla="*/ 5 h 8"/>
                    <a:gd name="T26" fmla="*/ 7 w 11"/>
                    <a:gd name="T27" fmla="*/ 7 h 8"/>
                    <a:gd name="T28" fmla="*/ 10 w 11"/>
                    <a:gd name="T29" fmla="*/ 6 h 8"/>
                    <a:gd name="T30" fmla="*/ 10 w 11"/>
                    <a:gd name="T31" fmla="*/ 2 h 8"/>
                    <a:gd name="T32" fmla="*/ 9 w 11"/>
                    <a:gd name="T33" fmla="*/ 0 h 8"/>
                    <a:gd name="T34" fmla="*/ 2 w 11"/>
                    <a:gd name="T35" fmla="*/ 0 h 8"/>
                    <a:gd name="T36" fmla="*/ 1 w 11"/>
                    <a:gd name="T37" fmla="*/ 2 h 8"/>
                    <a:gd name="T38" fmla="*/ 2 w 11"/>
                    <a:gd name="T39" fmla="*/ 6 h 8"/>
                    <a:gd name="T40" fmla="*/ 5 w 11"/>
                    <a:gd name="T41" fmla="*/ 6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1" h="8">
                      <a:moveTo>
                        <a:pt x="5" y="6"/>
                      </a:moveTo>
                      <a:cubicBezTo>
                        <a:pt x="4" y="4"/>
                        <a:pt x="4" y="3"/>
                        <a:pt x="4" y="2"/>
                      </a:cubicBezTo>
                      <a:cubicBezTo>
                        <a:pt x="3" y="2"/>
                        <a:pt x="3" y="3"/>
                        <a:pt x="2" y="3"/>
                      </a:cubicBezTo>
                      <a:cubicBezTo>
                        <a:pt x="5" y="3"/>
                        <a:pt x="7" y="3"/>
                        <a:pt x="9" y="3"/>
                      </a:cubicBezTo>
                      <a:cubicBezTo>
                        <a:pt x="9" y="3"/>
                        <a:pt x="8" y="2"/>
                        <a:pt x="8" y="2"/>
                      </a:cubicBezTo>
                      <a:cubicBezTo>
                        <a:pt x="7" y="3"/>
                        <a:pt x="7" y="4"/>
                        <a:pt x="7" y="5"/>
                      </a:cubicBezTo>
                      <a:cubicBezTo>
                        <a:pt x="8" y="5"/>
                        <a:pt x="8" y="5"/>
                        <a:pt x="9" y="5"/>
                      </a:cubicBezTo>
                      <a:cubicBezTo>
                        <a:pt x="7" y="3"/>
                        <a:pt x="5" y="2"/>
                        <a:pt x="2" y="2"/>
                      </a:cubicBezTo>
                      <a:cubicBezTo>
                        <a:pt x="1" y="2"/>
                        <a:pt x="0" y="5"/>
                        <a:pt x="2" y="5"/>
                      </a:cubicBezTo>
                      <a:cubicBezTo>
                        <a:pt x="4" y="5"/>
                        <a:pt x="5" y="5"/>
                        <a:pt x="6" y="5"/>
                      </a:cubicBezTo>
                      <a:cubicBezTo>
                        <a:pt x="8" y="5"/>
                        <a:pt x="8" y="2"/>
                        <a:pt x="6" y="2"/>
                      </a:cubicBezTo>
                      <a:cubicBezTo>
                        <a:pt x="5" y="2"/>
                        <a:pt x="4" y="2"/>
                        <a:pt x="2" y="2"/>
                      </a:cubicBezTo>
                      <a:cubicBezTo>
                        <a:pt x="2" y="3"/>
                        <a:pt x="2" y="4"/>
                        <a:pt x="2" y="5"/>
                      </a:cubicBezTo>
                      <a:cubicBezTo>
                        <a:pt x="4" y="5"/>
                        <a:pt x="6" y="5"/>
                        <a:pt x="7" y="7"/>
                      </a:cubicBezTo>
                      <a:cubicBezTo>
                        <a:pt x="8" y="7"/>
                        <a:pt x="9" y="7"/>
                        <a:pt x="10" y="6"/>
                      </a:cubicBezTo>
                      <a:cubicBezTo>
                        <a:pt x="10" y="5"/>
                        <a:pt x="10" y="3"/>
                        <a:pt x="10" y="2"/>
                      </a:cubicBezTo>
                      <a:cubicBezTo>
                        <a:pt x="11" y="1"/>
                        <a:pt x="10" y="1"/>
                        <a:pt x="9" y="0"/>
                      </a:cubicBezTo>
                      <a:cubicBezTo>
                        <a:pt x="7" y="0"/>
                        <a:pt x="5" y="0"/>
                        <a:pt x="2" y="0"/>
                      </a:cubicBezTo>
                      <a:cubicBezTo>
                        <a:pt x="2" y="0"/>
                        <a:pt x="1" y="1"/>
                        <a:pt x="1" y="2"/>
                      </a:cubicBezTo>
                      <a:cubicBezTo>
                        <a:pt x="1" y="3"/>
                        <a:pt x="1" y="5"/>
                        <a:pt x="2" y="6"/>
                      </a:cubicBezTo>
                      <a:cubicBezTo>
                        <a:pt x="2" y="8"/>
                        <a:pt x="5" y="7"/>
                        <a:pt x="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8" name="Freeform 408"/>
                <p:cNvSpPr>
                  <a:spLocks/>
                </p:cNvSpPr>
                <p:nvPr/>
              </p:nvSpPr>
              <p:spPr bwMode="auto">
                <a:xfrm>
                  <a:off x="1012825" y="2757488"/>
                  <a:ext cx="14288" cy="36513"/>
                </a:xfrm>
                <a:custGeom>
                  <a:avLst/>
                  <a:gdLst>
                    <a:gd name="T0" fmla="*/ 2 w 14"/>
                    <a:gd name="T1" fmla="*/ 2 h 34"/>
                    <a:gd name="T2" fmla="*/ 2 w 14"/>
                    <a:gd name="T3" fmla="*/ 0 h 34"/>
                    <a:gd name="T4" fmla="*/ 0 w 14"/>
                    <a:gd name="T5" fmla="*/ 1 h 34"/>
                    <a:gd name="T6" fmla="*/ 13 w 14"/>
                    <a:gd name="T7" fmla="*/ 33 h 34"/>
                    <a:gd name="T8" fmla="*/ 14 w 14"/>
                    <a:gd name="T9" fmla="*/ 33 h 34"/>
                    <a:gd name="T10" fmla="*/ 2 w 14"/>
                    <a:gd name="T11" fmla="*/ 0 h 34"/>
                    <a:gd name="T12" fmla="*/ 0 w 14"/>
                    <a:gd name="T13" fmla="*/ 0 h 34"/>
                    <a:gd name="T14" fmla="*/ 0 w 14"/>
                    <a:gd name="T15" fmla="*/ 2 h 34"/>
                    <a:gd name="T16" fmla="*/ 2 w 14"/>
                    <a:gd name="T17" fmla="*/ 2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4" h="34">
                      <a:moveTo>
                        <a:pt x="2" y="2"/>
                      </a:moveTo>
                      <a:cubicBezTo>
                        <a:pt x="2" y="1"/>
                        <a:pt x="2" y="1"/>
                        <a:pt x="2" y="0"/>
                      </a:cubicBezTo>
                      <a:cubicBezTo>
                        <a:pt x="1" y="0"/>
                        <a:pt x="1" y="0"/>
                        <a:pt x="0" y="1"/>
                      </a:cubicBezTo>
                      <a:cubicBezTo>
                        <a:pt x="5" y="11"/>
                        <a:pt x="9" y="22"/>
                        <a:pt x="13" y="33"/>
                      </a:cubicBezTo>
                      <a:cubicBezTo>
                        <a:pt x="13" y="34"/>
                        <a:pt x="14" y="33"/>
                        <a:pt x="14" y="33"/>
                      </a:cubicBezTo>
                      <a:cubicBezTo>
                        <a:pt x="11" y="22"/>
                        <a:pt x="6" y="11"/>
                        <a:pt x="2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3"/>
                        <a:pt x="2" y="3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9" name="Freeform 409"/>
                <p:cNvSpPr>
                  <a:spLocks/>
                </p:cNvSpPr>
                <p:nvPr/>
              </p:nvSpPr>
              <p:spPr bwMode="auto">
                <a:xfrm>
                  <a:off x="1033463" y="2754313"/>
                  <a:ext cx="39688" cy="41275"/>
                </a:xfrm>
                <a:custGeom>
                  <a:avLst/>
                  <a:gdLst>
                    <a:gd name="T0" fmla="*/ 1 w 37"/>
                    <a:gd name="T1" fmla="*/ 34 h 38"/>
                    <a:gd name="T2" fmla="*/ 3 w 37"/>
                    <a:gd name="T3" fmla="*/ 32 h 38"/>
                    <a:gd name="T4" fmla="*/ 4 w 37"/>
                    <a:gd name="T5" fmla="*/ 27 h 38"/>
                    <a:gd name="T6" fmla="*/ 8 w 37"/>
                    <a:gd name="T7" fmla="*/ 18 h 38"/>
                    <a:gd name="T8" fmla="*/ 12 w 37"/>
                    <a:gd name="T9" fmla="*/ 8 h 38"/>
                    <a:gd name="T10" fmla="*/ 26 w 37"/>
                    <a:gd name="T11" fmla="*/ 9 h 38"/>
                    <a:gd name="T12" fmla="*/ 32 w 37"/>
                    <a:gd name="T13" fmla="*/ 23 h 38"/>
                    <a:gd name="T14" fmla="*/ 36 w 37"/>
                    <a:gd name="T15" fmla="*/ 34 h 38"/>
                    <a:gd name="T16" fmla="*/ 23 w 37"/>
                    <a:gd name="T17" fmla="*/ 36 h 38"/>
                    <a:gd name="T18" fmla="*/ 19 w 37"/>
                    <a:gd name="T19" fmla="*/ 26 h 38"/>
                    <a:gd name="T20" fmla="*/ 18 w 37"/>
                    <a:gd name="T21" fmla="*/ 33 h 38"/>
                    <a:gd name="T22" fmla="*/ 13 w 37"/>
                    <a:gd name="T23" fmla="*/ 36 h 38"/>
                    <a:gd name="T24" fmla="*/ 0 w 37"/>
                    <a:gd name="T25" fmla="*/ 36 h 38"/>
                    <a:gd name="T26" fmla="*/ 0 w 37"/>
                    <a:gd name="T27" fmla="*/ 38 h 38"/>
                    <a:gd name="T28" fmla="*/ 19 w 37"/>
                    <a:gd name="T29" fmla="*/ 37 h 38"/>
                    <a:gd name="T30" fmla="*/ 19 w 37"/>
                    <a:gd name="T31" fmla="*/ 37 h 38"/>
                    <a:gd name="T32" fmla="*/ 19 w 37"/>
                    <a:gd name="T33" fmla="*/ 33 h 38"/>
                    <a:gd name="T34" fmla="*/ 19 w 37"/>
                    <a:gd name="T35" fmla="*/ 31 h 38"/>
                    <a:gd name="T36" fmla="*/ 21 w 37"/>
                    <a:gd name="T37" fmla="*/ 29 h 38"/>
                    <a:gd name="T38" fmla="*/ 22 w 37"/>
                    <a:gd name="T39" fmla="*/ 37 h 38"/>
                    <a:gd name="T40" fmla="*/ 23 w 37"/>
                    <a:gd name="T41" fmla="*/ 37 h 38"/>
                    <a:gd name="T42" fmla="*/ 36 w 37"/>
                    <a:gd name="T43" fmla="*/ 37 h 38"/>
                    <a:gd name="T44" fmla="*/ 37 w 37"/>
                    <a:gd name="T45" fmla="*/ 36 h 38"/>
                    <a:gd name="T46" fmla="*/ 31 w 37"/>
                    <a:gd name="T47" fmla="*/ 14 h 38"/>
                    <a:gd name="T48" fmla="*/ 23 w 37"/>
                    <a:gd name="T49" fmla="*/ 2 h 38"/>
                    <a:gd name="T50" fmla="*/ 11 w 37"/>
                    <a:gd name="T51" fmla="*/ 7 h 38"/>
                    <a:gd name="T52" fmla="*/ 0 w 37"/>
                    <a:gd name="T53" fmla="*/ 36 h 38"/>
                    <a:gd name="T54" fmla="*/ 1 w 37"/>
                    <a:gd name="T55" fmla="*/ 36 h 38"/>
                    <a:gd name="T56" fmla="*/ 3 w 37"/>
                    <a:gd name="T57" fmla="*/ 34 h 38"/>
                    <a:gd name="T58" fmla="*/ 1 w 37"/>
                    <a:gd name="T59" fmla="*/ 34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37" h="38">
                      <a:moveTo>
                        <a:pt x="1" y="34"/>
                      </a:moveTo>
                      <a:cubicBezTo>
                        <a:pt x="2" y="35"/>
                        <a:pt x="3" y="34"/>
                        <a:pt x="3" y="32"/>
                      </a:cubicBezTo>
                      <a:cubicBezTo>
                        <a:pt x="3" y="30"/>
                        <a:pt x="4" y="29"/>
                        <a:pt x="4" y="27"/>
                      </a:cubicBezTo>
                      <a:cubicBezTo>
                        <a:pt x="5" y="24"/>
                        <a:pt x="7" y="21"/>
                        <a:pt x="8" y="18"/>
                      </a:cubicBezTo>
                      <a:cubicBezTo>
                        <a:pt x="9" y="15"/>
                        <a:pt x="11" y="11"/>
                        <a:pt x="12" y="8"/>
                      </a:cubicBezTo>
                      <a:cubicBezTo>
                        <a:pt x="16" y="0"/>
                        <a:pt x="23" y="3"/>
                        <a:pt x="26" y="9"/>
                      </a:cubicBezTo>
                      <a:cubicBezTo>
                        <a:pt x="29" y="13"/>
                        <a:pt x="30" y="18"/>
                        <a:pt x="32" y="23"/>
                      </a:cubicBezTo>
                      <a:cubicBezTo>
                        <a:pt x="34" y="27"/>
                        <a:pt x="35" y="30"/>
                        <a:pt x="36" y="34"/>
                      </a:cubicBezTo>
                      <a:cubicBezTo>
                        <a:pt x="36" y="37"/>
                        <a:pt x="23" y="36"/>
                        <a:pt x="23" y="36"/>
                      </a:cubicBezTo>
                      <a:cubicBezTo>
                        <a:pt x="23" y="34"/>
                        <a:pt x="23" y="24"/>
                        <a:pt x="19" y="26"/>
                      </a:cubicBezTo>
                      <a:cubicBezTo>
                        <a:pt x="17" y="27"/>
                        <a:pt x="18" y="31"/>
                        <a:pt x="18" y="33"/>
                      </a:cubicBezTo>
                      <a:cubicBezTo>
                        <a:pt x="18" y="36"/>
                        <a:pt x="17" y="36"/>
                        <a:pt x="13" y="36"/>
                      </a:cubicBezTo>
                      <a:cubicBezTo>
                        <a:pt x="9" y="36"/>
                        <a:pt x="5" y="36"/>
                        <a:pt x="0" y="36"/>
                      </a:cubicBezTo>
                      <a:cubicBezTo>
                        <a:pt x="0" y="36"/>
                        <a:pt x="0" y="38"/>
                        <a:pt x="0" y="38"/>
                      </a:cubicBezTo>
                      <a:cubicBezTo>
                        <a:pt x="6" y="37"/>
                        <a:pt x="13" y="38"/>
                        <a:pt x="19" y="37"/>
                      </a:cubicBezTo>
                      <a:cubicBezTo>
                        <a:pt x="19" y="37"/>
                        <a:pt x="19" y="37"/>
                        <a:pt x="19" y="37"/>
                      </a:cubicBezTo>
                      <a:cubicBezTo>
                        <a:pt x="19" y="35"/>
                        <a:pt x="19" y="34"/>
                        <a:pt x="19" y="33"/>
                      </a:cubicBezTo>
                      <a:cubicBezTo>
                        <a:pt x="19" y="32"/>
                        <a:pt x="19" y="32"/>
                        <a:pt x="19" y="31"/>
                      </a:cubicBezTo>
                      <a:cubicBezTo>
                        <a:pt x="19" y="30"/>
                        <a:pt x="19" y="29"/>
                        <a:pt x="21" y="29"/>
                      </a:cubicBezTo>
                      <a:cubicBezTo>
                        <a:pt x="22" y="31"/>
                        <a:pt x="21" y="34"/>
                        <a:pt x="22" y="37"/>
                      </a:cubicBezTo>
                      <a:cubicBezTo>
                        <a:pt x="22" y="37"/>
                        <a:pt x="22" y="37"/>
                        <a:pt x="23" y="37"/>
                      </a:cubicBezTo>
                      <a:cubicBezTo>
                        <a:pt x="27" y="37"/>
                        <a:pt x="32" y="37"/>
                        <a:pt x="36" y="37"/>
                      </a:cubicBezTo>
                      <a:cubicBezTo>
                        <a:pt x="37" y="37"/>
                        <a:pt x="37" y="37"/>
                        <a:pt x="37" y="36"/>
                      </a:cubicBezTo>
                      <a:cubicBezTo>
                        <a:pt x="37" y="28"/>
                        <a:pt x="33" y="21"/>
                        <a:pt x="31" y="14"/>
                      </a:cubicBezTo>
                      <a:cubicBezTo>
                        <a:pt x="29" y="11"/>
                        <a:pt x="27" y="4"/>
                        <a:pt x="23" y="2"/>
                      </a:cubicBezTo>
                      <a:cubicBezTo>
                        <a:pt x="18" y="0"/>
                        <a:pt x="14" y="3"/>
                        <a:pt x="11" y="7"/>
                      </a:cubicBezTo>
                      <a:cubicBezTo>
                        <a:pt x="6" y="15"/>
                        <a:pt x="2" y="27"/>
                        <a:pt x="0" y="36"/>
                      </a:cubicBezTo>
                      <a:cubicBezTo>
                        <a:pt x="0" y="37"/>
                        <a:pt x="1" y="37"/>
                        <a:pt x="1" y="36"/>
                      </a:cubicBezTo>
                      <a:cubicBezTo>
                        <a:pt x="2" y="36"/>
                        <a:pt x="2" y="35"/>
                        <a:pt x="3" y="34"/>
                      </a:cubicBezTo>
                      <a:cubicBezTo>
                        <a:pt x="3" y="34"/>
                        <a:pt x="2" y="33"/>
                        <a:pt x="1" y="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0" name="Freeform 410"/>
                <p:cNvSpPr>
                  <a:spLocks/>
                </p:cNvSpPr>
                <p:nvPr/>
              </p:nvSpPr>
              <p:spPr bwMode="auto">
                <a:xfrm>
                  <a:off x="1023938" y="2757488"/>
                  <a:ext cx="4763" cy="9525"/>
                </a:xfrm>
                <a:custGeom>
                  <a:avLst/>
                  <a:gdLst>
                    <a:gd name="T0" fmla="*/ 4 w 5"/>
                    <a:gd name="T1" fmla="*/ 0 h 9"/>
                    <a:gd name="T2" fmla="*/ 1 w 5"/>
                    <a:gd name="T3" fmla="*/ 4 h 9"/>
                    <a:gd name="T4" fmla="*/ 3 w 5"/>
                    <a:gd name="T5" fmla="*/ 8 h 9"/>
                    <a:gd name="T6" fmla="*/ 4 w 5"/>
                    <a:gd name="T7" fmla="*/ 8 h 9"/>
                    <a:gd name="T8" fmla="*/ 2 w 5"/>
                    <a:gd name="T9" fmla="*/ 5 h 9"/>
                    <a:gd name="T10" fmla="*/ 4 w 5"/>
                    <a:gd name="T11" fmla="*/ 1 h 9"/>
                    <a:gd name="T12" fmla="*/ 4 w 5"/>
                    <a:gd name="T13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" h="9">
                      <a:moveTo>
                        <a:pt x="4" y="0"/>
                      </a:moveTo>
                      <a:cubicBezTo>
                        <a:pt x="3" y="1"/>
                        <a:pt x="1" y="2"/>
                        <a:pt x="1" y="4"/>
                      </a:cubicBezTo>
                      <a:cubicBezTo>
                        <a:pt x="0" y="6"/>
                        <a:pt x="3" y="7"/>
                        <a:pt x="3" y="8"/>
                      </a:cubicBezTo>
                      <a:cubicBezTo>
                        <a:pt x="3" y="9"/>
                        <a:pt x="5" y="9"/>
                        <a:pt x="4" y="8"/>
                      </a:cubicBezTo>
                      <a:cubicBezTo>
                        <a:pt x="4" y="6"/>
                        <a:pt x="2" y="6"/>
                        <a:pt x="2" y="5"/>
                      </a:cubicBezTo>
                      <a:cubicBezTo>
                        <a:pt x="2" y="4"/>
                        <a:pt x="4" y="2"/>
                        <a:pt x="4" y="1"/>
                      </a:cubicBezTo>
                      <a:cubicBezTo>
                        <a:pt x="5" y="1"/>
                        <a:pt x="4" y="0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1" name="Freeform 411"/>
                <p:cNvSpPr>
                  <a:spLocks/>
                </p:cNvSpPr>
                <p:nvPr/>
              </p:nvSpPr>
              <p:spPr bwMode="auto">
                <a:xfrm>
                  <a:off x="1027113" y="2757488"/>
                  <a:ext cx="4763" cy="9525"/>
                </a:xfrm>
                <a:custGeom>
                  <a:avLst/>
                  <a:gdLst>
                    <a:gd name="T0" fmla="*/ 1 w 5"/>
                    <a:gd name="T1" fmla="*/ 1 h 9"/>
                    <a:gd name="T2" fmla="*/ 3 w 5"/>
                    <a:gd name="T3" fmla="*/ 4 h 9"/>
                    <a:gd name="T4" fmla="*/ 1 w 5"/>
                    <a:gd name="T5" fmla="*/ 8 h 9"/>
                    <a:gd name="T6" fmla="*/ 1 w 5"/>
                    <a:gd name="T7" fmla="*/ 9 h 9"/>
                    <a:gd name="T8" fmla="*/ 5 w 5"/>
                    <a:gd name="T9" fmla="*/ 5 h 9"/>
                    <a:gd name="T10" fmla="*/ 2 w 5"/>
                    <a:gd name="T11" fmla="*/ 0 h 9"/>
                    <a:gd name="T12" fmla="*/ 1 w 5"/>
                    <a:gd name="T13" fmla="*/ 1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" h="9">
                      <a:moveTo>
                        <a:pt x="1" y="1"/>
                      </a:moveTo>
                      <a:cubicBezTo>
                        <a:pt x="2" y="2"/>
                        <a:pt x="3" y="3"/>
                        <a:pt x="3" y="4"/>
                      </a:cubicBezTo>
                      <a:cubicBezTo>
                        <a:pt x="4" y="5"/>
                        <a:pt x="1" y="7"/>
                        <a:pt x="1" y="8"/>
                      </a:cubicBezTo>
                      <a:cubicBezTo>
                        <a:pt x="0" y="8"/>
                        <a:pt x="1" y="9"/>
                        <a:pt x="1" y="9"/>
                      </a:cubicBezTo>
                      <a:cubicBezTo>
                        <a:pt x="3" y="8"/>
                        <a:pt x="5" y="6"/>
                        <a:pt x="5" y="5"/>
                      </a:cubicBezTo>
                      <a:cubicBezTo>
                        <a:pt x="5" y="3"/>
                        <a:pt x="3" y="1"/>
                        <a:pt x="2" y="0"/>
                      </a:cubicBezTo>
                      <a:cubicBezTo>
                        <a:pt x="1" y="0"/>
                        <a:pt x="0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2" name="Freeform 412"/>
                <p:cNvSpPr>
                  <a:spLocks/>
                </p:cNvSpPr>
                <p:nvPr/>
              </p:nvSpPr>
              <p:spPr bwMode="auto">
                <a:xfrm>
                  <a:off x="1023938" y="2763838"/>
                  <a:ext cx="4763" cy="26988"/>
                </a:xfrm>
                <a:custGeom>
                  <a:avLst/>
                  <a:gdLst>
                    <a:gd name="T0" fmla="*/ 3 w 4"/>
                    <a:gd name="T1" fmla="*/ 1 h 25"/>
                    <a:gd name="T2" fmla="*/ 0 w 4"/>
                    <a:gd name="T3" fmla="*/ 8 h 25"/>
                    <a:gd name="T4" fmla="*/ 1 w 4"/>
                    <a:gd name="T5" fmla="*/ 24 h 25"/>
                    <a:gd name="T6" fmla="*/ 3 w 4"/>
                    <a:gd name="T7" fmla="*/ 24 h 25"/>
                    <a:gd name="T8" fmla="*/ 1 w 4"/>
                    <a:gd name="T9" fmla="*/ 13 h 25"/>
                    <a:gd name="T10" fmla="*/ 4 w 4"/>
                    <a:gd name="T11" fmla="*/ 2 h 25"/>
                    <a:gd name="T12" fmla="*/ 3 w 4"/>
                    <a:gd name="T13" fmla="*/ 1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" h="25">
                      <a:moveTo>
                        <a:pt x="3" y="1"/>
                      </a:moveTo>
                      <a:cubicBezTo>
                        <a:pt x="0" y="4"/>
                        <a:pt x="0" y="4"/>
                        <a:pt x="0" y="8"/>
                      </a:cubicBezTo>
                      <a:cubicBezTo>
                        <a:pt x="0" y="14"/>
                        <a:pt x="1" y="19"/>
                        <a:pt x="1" y="24"/>
                      </a:cubicBezTo>
                      <a:cubicBezTo>
                        <a:pt x="1" y="25"/>
                        <a:pt x="3" y="25"/>
                        <a:pt x="3" y="24"/>
                      </a:cubicBezTo>
                      <a:cubicBezTo>
                        <a:pt x="3" y="20"/>
                        <a:pt x="2" y="17"/>
                        <a:pt x="1" y="13"/>
                      </a:cubicBezTo>
                      <a:cubicBezTo>
                        <a:pt x="1" y="8"/>
                        <a:pt x="1" y="5"/>
                        <a:pt x="4" y="2"/>
                      </a:cubicBezTo>
                      <a:cubicBezTo>
                        <a:pt x="4" y="1"/>
                        <a:pt x="3" y="0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3" name="Freeform 413"/>
                <p:cNvSpPr>
                  <a:spLocks/>
                </p:cNvSpPr>
                <p:nvPr/>
              </p:nvSpPr>
              <p:spPr bwMode="auto">
                <a:xfrm>
                  <a:off x="1028700" y="2763838"/>
                  <a:ext cx="4763" cy="30163"/>
                </a:xfrm>
                <a:custGeom>
                  <a:avLst/>
                  <a:gdLst>
                    <a:gd name="T0" fmla="*/ 0 w 4"/>
                    <a:gd name="T1" fmla="*/ 2 h 29"/>
                    <a:gd name="T2" fmla="*/ 2 w 4"/>
                    <a:gd name="T3" fmla="*/ 15 h 29"/>
                    <a:gd name="T4" fmla="*/ 2 w 4"/>
                    <a:gd name="T5" fmla="*/ 28 h 29"/>
                    <a:gd name="T6" fmla="*/ 3 w 4"/>
                    <a:gd name="T7" fmla="*/ 28 h 29"/>
                    <a:gd name="T8" fmla="*/ 4 w 4"/>
                    <a:gd name="T9" fmla="*/ 11 h 29"/>
                    <a:gd name="T10" fmla="*/ 1 w 4"/>
                    <a:gd name="T11" fmla="*/ 1 h 29"/>
                    <a:gd name="T12" fmla="*/ 0 w 4"/>
                    <a:gd name="T13" fmla="*/ 2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" h="29">
                      <a:moveTo>
                        <a:pt x="0" y="2"/>
                      </a:moveTo>
                      <a:cubicBezTo>
                        <a:pt x="3" y="5"/>
                        <a:pt x="2" y="11"/>
                        <a:pt x="2" y="15"/>
                      </a:cubicBezTo>
                      <a:cubicBezTo>
                        <a:pt x="2" y="19"/>
                        <a:pt x="2" y="24"/>
                        <a:pt x="2" y="28"/>
                      </a:cubicBezTo>
                      <a:cubicBezTo>
                        <a:pt x="2" y="29"/>
                        <a:pt x="3" y="29"/>
                        <a:pt x="3" y="28"/>
                      </a:cubicBezTo>
                      <a:cubicBezTo>
                        <a:pt x="3" y="23"/>
                        <a:pt x="3" y="17"/>
                        <a:pt x="4" y="11"/>
                      </a:cubicBezTo>
                      <a:cubicBezTo>
                        <a:pt x="4" y="8"/>
                        <a:pt x="4" y="4"/>
                        <a:pt x="1" y="1"/>
                      </a:cubicBezTo>
                      <a:cubicBezTo>
                        <a:pt x="1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4" name="Freeform 414"/>
                <p:cNvSpPr>
                  <a:spLocks/>
                </p:cNvSpPr>
                <p:nvPr/>
              </p:nvSpPr>
              <p:spPr bwMode="auto">
                <a:xfrm>
                  <a:off x="1025525" y="2767013"/>
                  <a:ext cx="4763" cy="4763"/>
                </a:xfrm>
                <a:custGeom>
                  <a:avLst/>
                  <a:gdLst>
                    <a:gd name="T0" fmla="*/ 0 w 5"/>
                    <a:gd name="T1" fmla="*/ 4 h 4"/>
                    <a:gd name="T2" fmla="*/ 5 w 5"/>
                    <a:gd name="T3" fmla="*/ 0 h 4"/>
                    <a:gd name="T4" fmla="*/ 4 w 5"/>
                    <a:gd name="T5" fmla="*/ 0 h 4"/>
                    <a:gd name="T6" fmla="*/ 0 w 5"/>
                    <a:gd name="T7" fmla="*/ 3 h 4"/>
                    <a:gd name="T8" fmla="*/ 0 w 5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0" y="4"/>
                      </a:moveTo>
                      <a:cubicBezTo>
                        <a:pt x="2" y="2"/>
                        <a:pt x="3" y="1"/>
                        <a:pt x="5" y="0"/>
                      </a:cubicBezTo>
                      <a:cubicBezTo>
                        <a:pt x="5" y="0"/>
                        <a:pt x="4" y="0"/>
                        <a:pt x="4" y="0"/>
                      </a:cubicBezTo>
                      <a:cubicBezTo>
                        <a:pt x="3" y="1"/>
                        <a:pt x="1" y="2"/>
                        <a:pt x="0" y="3"/>
                      </a:cubicBezTo>
                      <a:cubicBezTo>
                        <a:pt x="0" y="4"/>
                        <a:pt x="0" y="4"/>
                        <a:pt x="0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5" name="Freeform 415"/>
                <p:cNvSpPr>
                  <a:spLocks/>
                </p:cNvSpPr>
                <p:nvPr/>
              </p:nvSpPr>
              <p:spPr bwMode="auto">
                <a:xfrm>
                  <a:off x="1023938" y="2768601"/>
                  <a:ext cx="7938" cy="6350"/>
                </a:xfrm>
                <a:custGeom>
                  <a:avLst/>
                  <a:gdLst>
                    <a:gd name="T0" fmla="*/ 1 w 7"/>
                    <a:gd name="T1" fmla="*/ 5 h 6"/>
                    <a:gd name="T2" fmla="*/ 6 w 7"/>
                    <a:gd name="T3" fmla="*/ 1 h 6"/>
                    <a:gd name="T4" fmla="*/ 6 w 7"/>
                    <a:gd name="T5" fmla="*/ 0 h 6"/>
                    <a:gd name="T6" fmla="*/ 1 w 7"/>
                    <a:gd name="T7" fmla="*/ 5 h 6"/>
                    <a:gd name="T8" fmla="*/ 1 w 7"/>
                    <a:gd name="T9" fmla="*/ 5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6">
                      <a:moveTo>
                        <a:pt x="1" y="5"/>
                      </a:moveTo>
                      <a:cubicBezTo>
                        <a:pt x="3" y="4"/>
                        <a:pt x="4" y="2"/>
                        <a:pt x="6" y="1"/>
                      </a:cubicBezTo>
                      <a:cubicBezTo>
                        <a:pt x="7" y="0"/>
                        <a:pt x="6" y="0"/>
                        <a:pt x="6" y="0"/>
                      </a:cubicBezTo>
                      <a:cubicBezTo>
                        <a:pt x="4" y="2"/>
                        <a:pt x="2" y="3"/>
                        <a:pt x="1" y="5"/>
                      </a:cubicBezTo>
                      <a:cubicBezTo>
                        <a:pt x="0" y="5"/>
                        <a:pt x="0" y="6"/>
                        <a:pt x="1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6" name="Freeform 416"/>
                <p:cNvSpPr>
                  <a:spLocks/>
                </p:cNvSpPr>
                <p:nvPr/>
              </p:nvSpPr>
              <p:spPr bwMode="auto">
                <a:xfrm>
                  <a:off x="1025525" y="2770188"/>
                  <a:ext cx="6350" cy="6350"/>
                </a:xfrm>
                <a:custGeom>
                  <a:avLst/>
                  <a:gdLst>
                    <a:gd name="T0" fmla="*/ 1 w 7"/>
                    <a:gd name="T1" fmla="*/ 6 h 6"/>
                    <a:gd name="T2" fmla="*/ 6 w 7"/>
                    <a:gd name="T3" fmla="*/ 1 h 6"/>
                    <a:gd name="T4" fmla="*/ 6 w 7"/>
                    <a:gd name="T5" fmla="*/ 0 h 6"/>
                    <a:gd name="T6" fmla="*/ 0 w 7"/>
                    <a:gd name="T7" fmla="*/ 5 h 6"/>
                    <a:gd name="T8" fmla="*/ 1 w 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6">
                      <a:moveTo>
                        <a:pt x="1" y="6"/>
                      </a:moveTo>
                      <a:cubicBezTo>
                        <a:pt x="3" y="4"/>
                        <a:pt x="4" y="3"/>
                        <a:pt x="6" y="1"/>
                      </a:cubicBezTo>
                      <a:cubicBezTo>
                        <a:pt x="7" y="1"/>
                        <a:pt x="6" y="0"/>
                        <a:pt x="6" y="0"/>
                      </a:cubicBezTo>
                      <a:cubicBezTo>
                        <a:pt x="4" y="2"/>
                        <a:pt x="2" y="3"/>
                        <a:pt x="0" y="5"/>
                      </a:cubicBezTo>
                      <a:cubicBezTo>
                        <a:pt x="0" y="5"/>
                        <a:pt x="0" y="6"/>
                        <a:pt x="1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7" name="Freeform 417"/>
                <p:cNvSpPr>
                  <a:spLocks/>
                </p:cNvSpPr>
                <p:nvPr/>
              </p:nvSpPr>
              <p:spPr bwMode="auto">
                <a:xfrm>
                  <a:off x="1025525" y="2771776"/>
                  <a:ext cx="6350" cy="6350"/>
                </a:xfrm>
                <a:custGeom>
                  <a:avLst/>
                  <a:gdLst>
                    <a:gd name="T0" fmla="*/ 2 w 7"/>
                    <a:gd name="T1" fmla="*/ 5 h 6"/>
                    <a:gd name="T2" fmla="*/ 6 w 7"/>
                    <a:gd name="T3" fmla="*/ 1 h 6"/>
                    <a:gd name="T4" fmla="*/ 6 w 7"/>
                    <a:gd name="T5" fmla="*/ 0 h 6"/>
                    <a:gd name="T6" fmla="*/ 1 w 7"/>
                    <a:gd name="T7" fmla="*/ 5 h 6"/>
                    <a:gd name="T8" fmla="*/ 2 w 7"/>
                    <a:gd name="T9" fmla="*/ 5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6">
                      <a:moveTo>
                        <a:pt x="2" y="5"/>
                      </a:moveTo>
                      <a:cubicBezTo>
                        <a:pt x="3" y="4"/>
                        <a:pt x="5" y="2"/>
                        <a:pt x="6" y="1"/>
                      </a:cubicBezTo>
                      <a:cubicBezTo>
                        <a:pt x="7" y="0"/>
                        <a:pt x="6" y="0"/>
                        <a:pt x="6" y="0"/>
                      </a:cubicBezTo>
                      <a:cubicBezTo>
                        <a:pt x="4" y="1"/>
                        <a:pt x="2" y="3"/>
                        <a:pt x="1" y="5"/>
                      </a:cubicBezTo>
                      <a:cubicBezTo>
                        <a:pt x="0" y="5"/>
                        <a:pt x="1" y="6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8" name="Freeform 418"/>
                <p:cNvSpPr>
                  <a:spLocks/>
                </p:cNvSpPr>
                <p:nvPr/>
              </p:nvSpPr>
              <p:spPr bwMode="auto">
                <a:xfrm>
                  <a:off x="1027113" y="2773363"/>
                  <a:ext cx="4763" cy="6350"/>
                </a:xfrm>
                <a:custGeom>
                  <a:avLst/>
                  <a:gdLst>
                    <a:gd name="T0" fmla="*/ 1 w 5"/>
                    <a:gd name="T1" fmla="*/ 5 h 6"/>
                    <a:gd name="T2" fmla="*/ 4 w 5"/>
                    <a:gd name="T3" fmla="*/ 1 h 6"/>
                    <a:gd name="T4" fmla="*/ 4 w 5"/>
                    <a:gd name="T5" fmla="*/ 1 h 6"/>
                    <a:gd name="T6" fmla="*/ 0 w 5"/>
                    <a:gd name="T7" fmla="*/ 5 h 6"/>
                    <a:gd name="T8" fmla="*/ 1 w 5"/>
                    <a:gd name="T9" fmla="*/ 5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6">
                      <a:moveTo>
                        <a:pt x="1" y="5"/>
                      </a:moveTo>
                      <a:cubicBezTo>
                        <a:pt x="2" y="4"/>
                        <a:pt x="3" y="2"/>
                        <a:pt x="4" y="1"/>
                      </a:cubicBezTo>
                      <a:cubicBezTo>
                        <a:pt x="5" y="1"/>
                        <a:pt x="4" y="0"/>
                        <a:pt x="4" y="1"/>
                      </a:cubicBezTo>
                      <a:cubicBezTo>
                        <a:pt x="2" y="2"/>
                        <a:pt x="1" y="3"/>
                        <a:pt x="0" y="5"/>
                      </a:cubicBezTo>
                      <a:cubicBezTo>
                        <a:pt x="0" y="5"/>
                        <a:pt x="1" y="6"/>
                        <a:pt x="1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9" name="Freeform 419"/>
                <p:cNvSpPr>
                  <a:spLocks/>
                </p:cNvSpPr>
                <p:nvPr/>
              </p:nvSpPr>
              <p:spPr bwMode="auto">
                <a:xfrm>
                  <a:off x="1025525" y="2776538"/>
                  <a:ext cx="6350" cy="4763"/>
                </a:xfrm>
                <a:custGeom>
                  <a:avLst/>
                  <a:gdLst>
                    <a:gd name="T0" fmla="*/ 1 w 5"/>
                    <a:gd name="T1" fmla="*/ 4 h 5"/>
                    <a:gd name="T2" fmla="*/ 5 w 5"/>
                    <a:gd name="T3" fmla="*/ 1 h 5"/>
                    <a:gd name="T4" fmla="*/ 4 w 5"/>
                    <a:gd name="T5" fmla="*/ 1 h 5"/>
                    <a:gd name="T6" fmla="*/ 4 w 5"/>
                    <a:gd name="T7" fmla="*/ 1 h 5"/>
                    <a:gd name="T8" fmla="*/ 5 w 5"/>
                    <a:gd name="T9" fmla="*/ 1 h 5"/>
                    <a:gd name="T10" fmla="*/ 5 w 5"/>
                    <a:gd name="T11" fmla="*/ 1 h 5"/>
                    <a:gd name="T12" fmla="*/ 4 w 5"/>
                    <a:gd name="T13" fmla="*/ 1 h 5"/>
                    <a:gd name="T14" fmla="*/ 1 w 5"/>
                    <a:gd name="T15" fmla="*/ 4 h 5"/>
                    <a:gd name="T16" fmla="*/ 1 w 5"/>
                    <a:gd name="T17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" h="5">
                      <a:moveTo>
                        <a:pt x="1" y="4"/>
                      </a:moveTo>
                      <a:cubicBezTo>
                        <a:pt x="3" y="4"/>
                        <a:pt x="4" y="2"/>
                        <a:pt x="5" y="1"/>
                      </a:cubicBezTo>
                      <a:cubicBezTo>
                        <a:pt x="5" y="1"/>
                        <a:pt x="4" y="0"/>
                        <a:pt x="4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3" y="1"/>
                        <a:pt x="4" y="2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3" y="2"/>
                        <a:pt x="2" y="3"/>
                        <a:pt x="1" y="4"/>
                      </a:cubicBezTo>
                      <a:cubicBezTo>
                        <a:pt x="0" y="4"/>
                        <a:pt x="1" y="5"/>
                        <a:pt x="1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0" name="Freeform 420"/>
                <p:cNvSpPr>
                  <a:spLocks/>
                </p:cNvSpPr>
                <p:nvPr/>
              </p:nvSpPr>
              <p:spPr bwMode="auto">
                <a:xfrm>
                  <a:off x="1025525" y="2778126"/>
                  <a:ext cx="6350" cy="4763"/>
                </a:xfrm>
                <a:custGeom>
                  <a:avLst/>
                  <a:gdLst>
                    <a:gd name="T0" fmla="*/ 1 w 5"/>
                    <a:gd name="T1" fmla="*/ 3 h 4"/>
                    <a:gd name="T2" fmla="*/ 1 w 5"/>
                    <a:gd name="T3" fmla="*/ 3 h 4"/>
                    <a:gd name="T4" fmla="*/ 1 w 5"/>
                    <a:gd name="T5" fmla="*/ 4 h 4"/>
                    <a:gd name="T6" fmla="*/ 5 w 5"/>
                    <a:gd name="T7" fmla="*/ 1 h 4"/>
                    <a:gd name="T8" fmla="*/ 4 w 5"/>
                    <a:gd name="T9" fmla="*/ 0 h 4"/>
                    <a:gd name="T10" fmla="*/ 1 w 5"/>
                    <a:gd name="T11" fmla="*/ 3 h 4"/>
                    <a:gd name="T12" fmla="*/ 1 w 5"/>
                    <a:gd name="T13" fmla="*/ 3 h 4"/>
                    <a:gd name="T14" fmla="*/ 2 w 5"/>
                    <a:gd name="T15" fmla="*/ 3 h 4"/>
                    <a:gd name="T16" fmla="*/ 1 w 5"/>
                    <a:gd name="T17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" h="4">
                      <a:moveTo>
                        <a:pt x="1" y="3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0" y="3"/>
                        <a:pt x="1" y="4"/>
                        <a:pt x="1" y="4"/>
                      </a:cubicBezTo>
                      <a:cubicBezTo>
                        <a:pt x="2" y="3"/>
                        <a:pt x="4" y="2"/>
                        <a:pt x="5" y="1"/>
                      </a:cubicBezTo>
                      <a:cubicBezTo>
                        <a:pt x="5" y="0"/>
                        <a:pt x="5" y="0"/>
                        <a:pt x="4" y="0"/>
                      </a:cubicBezTo>
                      <a:cubicBezTo>
                        <a:pt x="3" y="1"/>
                        <a:pt x="2" y="2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2" y="3"/>
                        <a:pt x="2" y="3"/>
                      </a:cubicBezTo>
                      <a:cubicBezTo>
                        <a:pt x="2" y="3"/>
                        <a:pt x="1" y="2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1" name="Freeform 421"/>
                <p:cNvSpPr>
                  <a:spLocks/>
                </p:cNvSpPr>
                <p:nvPr/>
              </p:nvSpPr>
              <p:spPr bwMode="auto">
                <a:xfrm>
                  <a:off x="1025525" y="2779713"/>
                  <a:ext cx="6350" cy="4763"/>
                </a:xfrm>
                <a:custGeom>
                  <a:avLst/>
                  <a:gdLst>
                    <a:gd name="T0" fmla="*/ 1 w 5"/>
                    <a:gd name="T1" fmla="*/ 4 h 4"/>
                    <a:gd name="T2" fmla="*/ 4 w 5"/>
                    <a:gd name="T3" fmla="*/ 1 h 4"/>
                    <a:gd name="T4" fmla="*/ 4 w 5"/>
                    <a:gd name="T5" fmla="*/ 0 h 4"/>
                    <a:gd name="T6" fmla="*/ 1 w 5"/>
                    <a:gd name="T7" fmla="*/ 3 h 4"/>
                    <a:gd name="T8" fmla="*/ 1 w 5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1" y="4"/>
                      </a:moveTo>
                      <a:cubicBezTo>
                        <a:pt x="2" y="3"/>
                        <a:pt x="3" y="2"/>
                        <a:pt x="4" y="1"/>
                      </a:cubicBezTo>
                      <a:cubicBezTo>
                        <a:pt x="5" y="0"/>
                        <a:pt x="4" y="0"/>
                        <a:pt x="4" y="0"/>
                      </a:cubicBezTo>
                      <a:cubicBezTo>
                        <a:pt x="3" y="1"/>
                        <a:pt x="2" y="2"/>
                        <a:pt x="1" y="3"/>
                      </a:cubicBezTo>
                      <a:cubicBezTo>
                        <a:pt x="0" y="4"/>
                        <a:pt x="1" y="4"/>
                        <a:pt x="1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2" name="Freeform 422"/>
                <p:cNvSpPr>
                  <a:spLocks/>
                </p:cNvSpPr>
                <p:nvPr/>
              </p:nvSpPr>
              <p:spPr bwMode="auto">
                <a:xfrm>
                  <a:off x="1027113" y="2781301"/>
                  <a:ext cx="4763" cy="6350"/>
                </a:xfrm>
                <a:custGeom>
                  <a:avLst/>
                  <a:gdLst>
                    <a:gd name="T0" fmla="*/ 1 w 5"/>
                    <a:gd name="T1" fmla="*/ 4 h 5"/>
                    <a:gd name="T2" fmla="*/ 4 w 5"/>
                    <a:gd name="T3" fmla="*/ 1 h 5"/>
                    <a:gd name="T4" fmla="*/ 4 w 5"/>
                    <a:gd name="T5" fmla="*/ 0 h 5"/>
                    <a:gd name="T6" fmla="*/ 0 w 5"/>
                    <a:gd name="T7" fmla="*/ 4 h 5"/>
                    <a:gd name="T8" fmla="*/ 1 w 5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5">
                      <a:moveTo>
                        <a:pt x="1" y="4"/>
                      </a:moveTo>
                      <a:cubicBezTo>
                        <a:pt x="2" y="3"/>
                        <a:pt x="3" y="2"/>
                        <a:pt x="4" y="1"/>
                      </a:cubicBezTo>
                      <a:cubicBezTo>
                        <a:pt x="5" y="1"/>
                        <a:pt x="4" y="0"/>
                        <a:pt x="4" y="0"/>
                      </a:cubicBezTo>
                      <a:cubicBezTo>
                        <a:pt x="2" y="2"/>
                        <a:pt x="1" y="3"/>
                        <a:pt x="0" y="4"/>
                      </a:cubicBezTo>
                      <a:cubicBezTo>
                        <a:pt x="0" y="4"/>
                        <a:pt x="1" y="5"/>
                        <a:pt x="1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3" name="Freeform 423"/>
                <p:cNvSpPr>
                  <a:spLocks/>
                </p:cNvSpPr>
                <p:nvPr/>
              </p:nvSpPr>
              <p:spPr bwMode="auto">
                <a:xfrm>
                  <a:off x="1027113" y="2784476"/>
                  <a:ext cx="4763" cy="6350"/>
                </a:xfrm>
                <a:custGeom>
                  <a:avLst/>
                  <a:gdLst>
                    <a:gd name="T0" fmla="*/ 1 w 5"/>
                    <a:gd name="T1" fmla="*/ 4 h 5"/>
                    <a:gd name="T2" fmla="*/ 4 w 5"/>
                    <a:gd name="T3" fmla="*/ 1 h 5"/>
                    <a:gd name="T4" fmla="*/ 4 w 5"/>
                    <a:gd name="T5" fmla="*/ 0 h 5"/>
                    <a:gd name="T6" fmla="*/ 0 w 5"/>
                    <a:gd name="T7" fmla="*/ 4 h 5"/>
                    <a:gd name="T8" fmla="*/ 1 w 5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5">
                      <a:moveTo>
                        <a:pt x="1" y="4"/>
                      </a:moveTo>
                      <a:cubicBezTo>
                        <a:pt x="2" y="3"/>
                        <a:pt x="3" y="2"/>
                        <a:pt x="4" y="1"/>
                      </a:cubicBezTo>
                      <a:cubicBezTo>
                        <a:pt x="5" y="0"/>
                        <a:pt x="4" y="0"/>
                        <a:pt x="4" y="0"/>
                      </a:cubicBezTo>
                      <a:cubicBezTo>
                        <a:pt x="3" y="1"/>
                        <a:pt x="1" y="3"/>
                        <a:pt x="0" y="4"/>
                      </a:cubicBezTo>
                      <a:cubicBezTo>
                        <a:pt x="0" y="4"/>
                        <a:pt x="1" y="5"/>
                        <a:pt x="1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4" name="Freeform 424"/>
                <p:cNvSpPr>
                  <a:spLocks/>
                </p:cNvSpPr>
                <p:nvPr/>
              </p:nvSpPr>
              <p:spPr bwMode="auto">
                <a:xfrm>
                  <a:off x="1027113" y="2787651"/>
                  <a:ext cx="4763" cy="4763"/>
                </a:xfrm>
                <a:custGeom>
                  <a:avLst/>
                  <a:gdLst>
                    <a:gd name="T0" fmla="*/ 1 w 5"/>
                    <a:gd name="T1" fmla="*/ 4 h 5"/>
                    <a:gd name="T2" fmla="*/ 4 w 5"/>
                    <a:gd name="T3" fmla="*/ 1 h 5"/>
                    <a:gd name="T4" fmla="*/ 4 w 5"/>
                    <a:gd name="T5" fmla="*/ 0 h 5"/>
                    <a:gd name="T6" fmla="*/ 0 w 5"/>
                    <a:gd name="T7" fmla="*/ 4 h 5"/>
                    <a:gd name="T8" fmla="*/ 1 w 5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5">
                      <a:moveTo>
                        <a:pt x="1" y="4"/>
                      </a:moveTo>
                      <a:cubicBezTo>
                        <a:pt x="1" y="3"/>
                        <a:pt x="3" y="2"/>
                        <a:pt x="4" y="1"/>
                      </a:cubicBezTo>
                      <a:cubicBezTo>
                        <a:pt x="5" y="0"/>
                        <a:pt x="4" y="0"/>
                        <a:pt x="4" y="0"/>
                      </a:cubicBezTo>
                      <a:cubicBezTo>
                        <a:pt x="3" y="1"/>
                        <a:pt x="0" y="2"/>
                        <a:pt x="0" y="4"/>
                      </a:cubicBezTo>
                      <a:cubicBezTo>
                        <a:pt x="0" y="5"/>
                        <a:pt x="1" y="5"/>
                        <a:pt x="1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5" name="Freeform 425"/>
                <p:cNvSpPr>
                  <a:spLocks/>
                </p:cNvSpPr>
                <p:nvPr/>
              </p:nvSpPr>
              <p:spPr bwMode="auto">
                <a:xfrm>
                  <a:off x="1028700" y="2789238"/>
                  <a:ext cx="3175" cy="4763"/>
                </a:xfrm>
                <a:custGeom>
                  <a:avLst/>
                  <a:gdLst>
                    <a:gd name="T0" fmla="*/ 1 w 4"/>
                    <a:gd name="T1" fmla="*/ 4 h 4"/>
                    <a:gd name="T2" fmla="*/ 3 w 4"/>
                    <a:gd name="T3" fmla="*/ 1 h 4"/>
                    <a:gd name="T4" fmla="*/ 3 w 4"/>
                    <a:gd name="T5" fmla="*/ 1 h 4"/>
                    <a:gd name="T6" fmla="*/ 0 w 4"/>
                    <a:gd name="T7" fmla="*/ 3 h 4"/>
                    <a:gd name="T8" fmla="*/ 1 w 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1" y="4"/>
                      </a:moveTo>
                      <a:cubicBezTo>
                        <a:pt x="2" y="3"/>
                        <a:pt x="3" y="2"/>
                        <a:pt x="3" y="1"/>
                      </a:cubicBezTo>
                      <a:cubicBezTo>
                        <a:pt x="4" y="1"/>
                        <a:pt x="3" y="0"/>
                        <a:pt x="3" y="1"/>
                      </a:cubicBezTo>
                      <a:cubicBezTo>
                        <a:pt x="2" y="2"/>
                        <a:pt x="1" y="3"/>
                        <a:pt x="0" y="3"/>
                      </a:cubicBezTo>
                      <a:cubicBezTo>
                        <a:pt x="0" y="4"/>
                        <a:pt x="0" y="4"/>
                        <a:pt x="1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6" name="Freeform 426"/>
                <p:cNvSpPr>
                  <a:spLocks/>
                </p:cNvSpPr>
                <p:nvPr/>
              </p:nvSpPr>
              <p:spPr bwMode="auto">
                <a:xfrm>
                  <a:off x="1025525" y="2759076"/>
                  <a:ext cx="3175" cy="4763"/>
                </a:xfrm>
                <a:custGeom>
                  <a:avLst/>
                  <a:gdLst>
                    <a:gd name="T0" fmla="*/ 1 w 4"/>
                    <a:gd name="T1" fmla="*/ 3 h 4"/>
                    <a:gd name="T2" fmla="*/ 1 w 4"/>
                    <a:gd name="T3" fmla="*/ 3 h 4"/>
                    <a:gd name="T4" fmla="*/ 1 w 4"/>
                    <a:gd name="T5" fmla="*/ 4 h 4"/>
                    <a:gd name="T6" fmla="*/ 4 w 4"/>
                    <a:gd name="T7" fmla="*/ 0 h 4"/>
                    <a:gd name="T8" fmla="*/ 3 w 4"/>
                    <a:gd name="T9" fmla="*/ 0 h 4"/>
                    <a:gd name="T10" fmla="*/ 1 w 4"/>
                    <a:gd name="T11" fmla="*/ 3 h 4"/>
                    <a:gd name="T12" fmla="*/ 1 w 4"/>
                    <a:gd name="T13" fmla="*/ 4 h 4"/>
                    <a:gd name="T14" fmla="*/ 1 w 4"/>
                    <a:gd name="T15" fmla="*/ 4 h 4"/>
                    <a:gd name="T16" fmla="*/ 1 w 4"/>
                    <a:gd name="T17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" h="4">
                      <a:moveTo>
                        <a:pt x="1" y="3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4"/>
                        <a:pt x="1" y="4"/>
                      </a:cubicBezTo>
                      <a:cubicBezTo>
                        <a:pt x="2" y="3"/>
                        <a:pt x="3" y="2"/>
                        <a:pt x="4" y="0"/>
                      </a:cubicBezTo>
                      <a:cubicBezTo>
                        <a:pt x="4" y="0"/>
                        <a:pt x="4" y="0"/>
                        <a:pt x="3" y="0"/>
                      </a:cubicBezTo>
                      <a:cubicBezTo>
                        <a:pt x="2" y="1"/>
                        <a:pt x="1" y="2"/>
                        <a:pt x="1" y="3"/>
                      </a:cubicBezTo>
                      <a:cubicBezTo>
                        <a:pt x="0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2" y="3"/>
                        <a:pt x="1" y="3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7" name="Freeform 427"/>
                <p:cNvSpPr>
                  <a:spLocks/>
                </p:cNvSpPr>
                <p:nvPr/>
              </p:nvSpPr>
              <p:spPr bwMode="auto">
                <a:xfrm>
                  <a:off x="1025525" y="2760663"/>
                  <a:ext cx="4763" cy="3175"/>
                </a:xfrm>
                <a:custGeom>
                  <a:avLst/>
                  <a:gdLst>
                    <a:gd name="T0" fmla="*/ 1 w 4"/>
                    <a:gd name="T1" fmla="*/ 4 h 4"/>
                    <a:gd name="T2" fmla="*/ 4 w 4"/>
                    <a:gd name="T3" fmla="*/ 1 h 4"/>
                    <a:gd name="T4" fmla="*/ 3 w 4"/>
                    <a:gd name="T5" fmla="*/ 0 h 4"/>
                    <a:gd name="T6" fmla="*/ 0 w 4"/>
                    <a:gd name="T7" fmla="*/ 3 h 4"/>
                    <a:gd name="T8" fmla="*/ 1 w 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1" y="4"/>
                      </a:moveTo>
                      <a:cubicBezTo>
                        <a:pt x="2" y="3"/>
                        <a:pt x="3" y="2"/>
                        <a:pt x="4" y="1"/>
                      </a:cubicBezTo>
                      <a:cubicBezTo>
                        <a:pt x="4" y="0"/>
                        <a:pt x="3" y="0"/>
                        <a:pt x="3" y="0"/>
                      </a:cubicBezTo>
                      <a:cubicBezTo>
                        <a:pt x="2" y="1"/>
                        <a:pt x="1" y="2"/>
                        <a:pt x="0" y="3"/>
                      </a:cubicBezTo>
                      <a:cubicBezTo>
                        <a:pt x="0" y="4"/>
                        <a:pt x="1" y="4"/>
                        <a:pt x="1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8" name="Freeform 428"/>
                <p:cNvSpPr>
                  <a:spLocks/>
                </p:cNvSpPr>
                <p:nvPr/>
              </p:nvSpPr>
              <p:spPr bwMode="auto">
                <a:xfrm>
                  <a:off x="1025525" y="2760663"/>
                  <a:ext cx="4763" cy="3175"/>
                </a:xfrm>
                <a:custGeom>
                  <a:avLst/>
                  <a:gdLst>
                    <a:gd name="T0" fmla="*/ 1 w 5"/>
                    <a:gd name="T1" fmla="*/ 1 h 4"/>
                    <a:gd name="T2" fmla="*/ 4 w 5"/>
                    <a:gd name="T3" fmla="*/ 3 h 4"/>
                    <a:gd name="T4" fmla="*/ 4 w 5"/>
                    <a:gd name="T5" fmla="*/ 3 h 4"/>
                    <a:gd name="T6" fmla="*/ 0 w 5"/>
                    <a:gd name="T7" fmla="*/ 0 h 4"/>
                    <a:gd name="T8" fmla="*/ 1 w 5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1" y="1"/>
                      </a:moveTo>
                      <a:cubicBezTo>
                        <a:pt x="1" y="1"/>
                        <a:pt x="3" y="3"/>
                        <a:pt x="4" y="3"/>
                      </a:cubicBezTo>
                      <a:cubicBezTo>
                        <a:pt x="4" y="4"/>
                        <a:pt x="5" y="3"/>
                        <a:pt x="4" y="3"/>
                      </a:cubicBezTo>
                      <a:cubicBezTo>
                        <a:pt x="4" y="2"/>
                        <a:pt x="2" y="0"/>
                        <a:pt x="0" y="0"/>
                      </a:cubicBezTo>
                      <a:cubicBezTo>
                        <a:pt x="0" y="0"/>
                        <a:pt x="0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9" name="Freeform 429"/>
                <p:cNvSpPr>
                  <a:spLocks/>
                </p:cNvSpPr>
                <p:nvPr/>
              </p:nvSpPr>
              <p:spPr bwMode="auto">
                <a:xfrm>
                  <a:off x="1025525" y="2759076"/>
                  <a:ext cx="6350" cy="4763"/>
                </a:xfrm>
                <a:custGeom>
                  <a:avLst/>
                  <a:gdLst>
                    <a:gd name="T0" fmla="*/ 1 w 5"/>
                    <a:gd name="T1" fmla="*/ 1 h 4"/>
                    <a:gd name="T2" fmla="*/ 3 w 5"/>
                    <a:gd name="T3" fmla="*/ 4 h 4"/>
                    <a:gd name="T4" fmla="*/ 4 w 5"/>
                    <a:gd name="T5" fmla="*/ 3 h 4"/>
                    <a:gd name="T6" fmla="*/ 1 w 5"/>
                    <a:gd name="T7" fmla="*/ 0 h 4"/>
                    <a:gd name="T8" fmla="*/ 1 w 5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1" y="1"/>
                      </a:moveTo>
                      <a:cubicBezTo>
                        <a:pt x="2" y="1"/>
                        <a:pt x="3" y="2"/>
                        <a:pt x="3" y="4"/>
                      </a:cubicBezTo>
                      <a:cubicBezTo>
                        <a:pt x="4" y="4"/>
                        <a:pt x="5" y="4"/>
                        <a:pt x="4" y="3"/>
                      </a:cubicBezTo>
                      <a:cubicBezTo>
                        <a:pt x="3" y="2"/>
                        <a:pt x="3" y="0"/>
                        <a:pt x="1" y="0"/>
                      </a:cubicBezTo>
                      <a:cubicBezTo>
                        <a:pt x="0" y="0"/>
                        <a:pt x="0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0" name="Freeform 430"/>
                <p:cNvSpPr>
                  <a:spLocks/>
                </p:cNvSpPr>
                <p:nvPr/>
              </p:nvSpPr>
              <p:spPr bwMode="auto">
                <a:xfrm>
                  <a:off x="1008063" y="2717801"/>
                  <a:ext cx="44450" cy="38100"/>
                </a:xfrm>
                <a:custGeom>
                  <a:avLst/>
                  <a:gdLst>
                    <a:gd name="T0" fmla="*/ 37 w 42"/>
                    <a:gd name="T1" fmla="*/ 20 h 36"/>
                    <a:gd name="T2" fmla="*/ 16 w 42"/>
                    <a:gd name="T3" fmla="*/ 2 h 36"/>
                    <a:gd name="T4" fmla="*/ 2 w 42"/>
                    <a:gd name="T5" fmla="*/ 21 h 36"/>
                    <a:gd name="T6" fmla="*/ 24 w 42"/>
                    <a:gd name="T7" fmla="*/ 34 h 36"/>
                    <a:gd name="T8" fmla="*/ 37 w 42"/>
                    <a:gd name="T9" fmla="*/ 18 h 36"/>
                    <a:gd name="T10" fmla="*/ 36 w 42"/>
                    <a:gd name="T11" fmla="*/ 19 h 36"/>
                    <a:gd name="T12" fmla="*/ 23 w 42"/>
                    <a:gd name="T13" fmla="*/ 33 h 36"/>
                    <a:gd name="T14" fmla="*/ 4 w 42"/>
                    <a:gd name="T15" fmla="*/ 22 h 36"/>
                    <a:gd name="T16" fmla="*/ 15 w 42"/>
                    <a:gd name="T17" fmla="*/ 4 h 36"/>
                    <a:gd name="T18" fmla="*/ 36 w 42"/>
                    <a:gd name="T19" fmla="*/ 20 h 36"/>
                    <a:gd name="T20" fmla="*/ 37 w 42"/>
                    <a:gd name="T21" fmla="*/ 2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2" h="36">
                      <a:moveTo>
                        <a:pt x="37" y="20"/>
                      </a:moveTo>
                      <a:cubicBezTo>
                        <a:pt x="37" y="9"/>
                        <a:pt x="27" y="1"/>
                        <a:pt x="16" y="2"/>
                      </a:cubicBezTo>
                      <a:cubicBezTo>
                        <a:pt x="8" y="3"/>
                        <a:pt x="0" y="13"/>
                        <a:pt x="2" y="21"/>
                      </a:cubicBezTo>
                      <a:cubicBezTo>
                        <a:pt x="5" y="30"/>
                        <a:pt x="14" y="36"/>
                        <a:pt x="24" y="34"/>
                      </a:cubicBezTo>
                      <a:cubicBezTo>
                        <a:pt x="28" y="33"/>
                        <a:pt x="42" y="24"/>
                        <a:pt x="37" y="18"/>
                      </a:cubicBezTo>
                      <a:cubicBezTo>
                        <a:pt x="37" y="17"/>
                        <a:pt x="36" y="18"/>
                        <a:pt x="36" y="19"/>
                      </a:cubicBezTo>
                      <a:cubicBezTo>
                        <a:pt x="40" y="24"/>
                        <a:pt x="27" y="32"/>
                        <a:pt x="23" y="33"/>
                      </a:cubicBezTo>
                      <a:cubicBezTo>
                        <a:pt x="16" y="35"/>
                        <a:pt x="7" y="29"/>
                        <a:pt x="4" y="22"/>
                      </a:cubicBezTo>
                      <a:cubicBezTo>
                        <a:pt x="1" y="15"/>
                        <a:pt x="8" y="7"/>
                        <a:pt x="15" y="4"/>
                      </a:cubicBezTo>
                      <a:cubicBezTo>
                        <a:pt x="25" y="0"/>
                        <a:pt x="35" y="10"/>
                        <a:pt x="36" y="20"/>
                      </a:cubicBezTo>
                      <a:cubicBezTo>
                        <a:pt x="36" y="21"/>
                        <a:pt x="37" y="21"/>
                        <a:pt x="37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1" name="Freeform 431"/>
                <p:cNvSpPr>
                  <a:spLocks/>
                </p:cNvSpPr>
                <p:nvPr/>
              </p:nvSpPr>
              <p:spPr bwMode="auto">
                <a:xfrm>
                  <a:off x="1017588" y="2735263"/>
                  <a:ext cx="1588" cy="3175"/>
                </a:xfrm>
                <a:custGeom>
                  <a:avLst/>
                  <a:gdLst>
                    <a:gd name="T0" fmla="*/ 1 w 2"/>
                    <a:gd name="T1" fmla="*/ 1 h 4"/>
                    <a:gd name="T2" fmla="*/ 1 w 2"/>
                    <a:gd name="T3" fmla="*/ 0 h 4"/>
                    <a:gd name="T4" fmla="*/ 1 w 2"/>
                    <a:gd name="T5" fmla="*/ 0 h 4"/>
                    <a:gd name="T6" fmla="*/ 1 w 2"/>
                    <a:gd name="T7" fmla="*/ 3 h 4"/>
                    <a:gd name="T8" fmla="*/ 2 w 2"/>
                    <a:gd name="T9" fmla="*/ 3 h 4"/>
                    <a:gd name="T10" fmla="*/ 1 w 2"/>
                    <a:gd name="T11" fmla="*/ 0 h 4"/>
                    <a:gd name="T12" fmla="*/ 1 w 2"/>
                    <a:gd name="T13" fmla="*/ 0 h 4"/>
                    <a:gd name="T14" fmla="*/ 1 w 2"/>
                    <a:gd name="T15" fmla="*/ 1 h 4"/>
                    <a:gd name="T16" fmla="*/ 1 w 2"/>
                    <a:gd name="T17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4">
                      <a:moveTo>
                        <a:pt x="1" y="1"/>
                      </a:move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0" y="2"/>
                        <a:pt x="1" y="3"/>
                      </a:cubicBezTo>
                      <a:cubicBezTo>
                        <a:pt x="1" y="4"/>
                        <a:pt x="2" y="4"/>
                        <a:pt x="2" y="3"/>
                      </a:cubicBezTo>
                      <a:cubicBezTo>
                        <a:pt x="1" y="2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2" name="Freeform 432"/>
                <p:cNvSpPr>
                  <a:spLocks/>
                </p:cNvSpPr>
                <p:nvPr/>
              </p:nvSpPr>
              <p:spPr bwMode="auto">
                <a:xfrm>
                  <a:off x="1017588" y="2738438"/>
                  <a:ext cx="7938" cy="0"/>
                </a:xfrm>
                <a:custGeom>
                  <a:avLst/>
                  <a:gdLst>
                    <a:gd name="T0" fmla="*/ 1 w 7"/>
                    <a:gd name="T1" fmla="*/ 1 h 1"/>
                    <a:gd name="T2" fmla="*/ 7 w 7"/>
                    <a:gd name="T3" fmla="*/ 1 h 1"/>
                    <a:gd name="T4" fmla="*/ 7 w 7"/>
                    <a:gd name="T5" fmla="*/ 0 h 1"/>
                    <a:gd name="T6" fmla="*/ 1 w 7"/>
                    <a:gd name="T7" fmla="*/ 0 h 1"/>
                    <a:gd name="T8" fmla="*/ 1 w 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1">
                      <a:moveTo>
                        <a:pt x="1" y="1"/>
                      </a:moveTo>
                      <a:cubicBezTo>
                        <a:pt x="3" y="1"/>
                        <a:pt x="5" y="1"/>
                        <a:pt x="7" y="1"/>
                      </a:cubicBezTo>
                      <a:cubicBezTo>
                        <a:pt x="7" y="1"/>
                        <a:pt x="7" y="0"/>
                        <a:pt x="7" y="0"/>
                      </a:cubicBezTo>
                      <a:cubicBezTo>
                        <a:pt x="5" y="0"/>
                        <a:pt x="3" y="0"/>
                        <a:pt x="1" y="0"/>
                      </a:cubicBezTo>
                      <a:cubicBezTo>
                        <a:pt x="0" y="0"/>
                        <a:pt x="0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3" name="Freeform 433"/>
                <p:cNvSpPr>
                  <a:spLocks/>
                </p:cNvSpPr>
                <p:nvPr/>
              </p:nvSpPr>
              <p:spPr bwMode="auto">
                <a:xfrm>
                  <a:off x="1017588" y="2733676"/>
                  <a:ext cx="9525" cy="4763"/>
                </a:xfrm>
                <a:custGeom>
                  <a:avLst/>
                  <a:gdLst>
                    <a:gd name="T0" fmla="*/ 1 w 9"/>
                    <a:gd name="T1" fmla="*/ 1 h 5"/>
                    <a:gd name="T2" fmla="*/ 6 w 9"/>
                    <a:gd name="T3" fmla="*/ 1 h 5"/>
                    <a:gd name="T4" fmla="*/ 8 w 9"/>
                    <a:gd name="T5" fmla="*/ 2 h 5"/>
                    <a:gd name="T6" fmla="*/ 8 w 9"/>
                    <a:gd name="T7" fmla="*/ 5 h 5"/>
                    <a:gd name="T8" fmla="*/ 8 w 9"/>
                    <a:gd name="T9" fmla="*/ 4 h 5"/>
                    <a:gd name="T10" fmla="*/ 7 w 9"/>
                    <a:gd name="T11" fmla="*/ 4 h 5"/>
                    <a:gd name="T12" fmla="*/ 7 w 9"/>
                    <a:gd name="T13" fmla="*/ 5 h 5"/>
                    <a:gd name="T14" fmla="*/ 8 w 9"/>
                    <a:gd name="T15" fmla="*/ 5 h 5"/>
                    <a:gd name="T16" fmla="*/ 9 w 9"/>
                    <a:gd name="T17" fmla="*/ 5 h 5"/>
                    <a:gd name="T18" fmla="*/ 9 w 9"/>
                    <a:gd name="T19" fmla="*/ 1 h 5"/>
                    <a:gd name="T20" fmla="*/ 7 w 9"/>
                    <a:gd name="T21" fmla="*/ 0 h 5"/>
                    <a:gd name="T22" fmla="*/ 1 w 9"/>
                    <a:gd name="T23" fmla="*/ 1 h 5"/>
                    <a:gd name="T24" fmla="*/ 1 w 9"/>
                    <a:gd name="T25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9" h="5">
                      <a:moveTo>
                        <a:pt x="1" y="1"/>
                      </a:moveTo>
                      <a:cubicBezTo>
                        <a:pt x="2" y="1"/>
                        <a:pt x="4" y="1"/>
                        <a:pt x="6" y="1"/>
                      </a:cubicBezTo>
                      <a:cubicBezTo>
                        <a:pt x="6" y="1"/>
                        <a:pt x="8" y="1"/>
                        <a:pt x="8" y="2"/>
                      </a:cubicBezTo>
                      <a:cubicBezTo>
                        <a:pt x="8" y="3"/>
                        <a:pt x="8" y="4"/>
                        <a:pt x="8" y="5"/>
                      </a:cubicBezTo>
                      <a:cubicBezTo>
                        <a:pt x="8" y="5"/>
                        <a:pt x="8" y="4"/>
                        <a:pt x="8" y="4"/>
                      </a:cubicBezTo>
                      <a:cubicBezTo>
                        <a:pt x="8" y="4"/>
                        <a:pt x="7" y="4"/>
                        <a:pt x="7" y="4"/>
                      </a:cubicBezTo>
                      <a:cubicBezTo>
                        <a:pt x="6" y="4"/>
                        <a:pt x="6" y="5"/>
                        <a:pt x="7" y="5"/>
                      </a:cubicBezTo>
                      <a:cubicBezTo>
                        <a:pt x="7" y="5"/>
                        <a:pt x="8" y="5"/>
                        <a:pt x="8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4"/>
                        <a:pt x="9" y="2"/>
                        <a:pt x="9" y="1"/>
                      </a:cubicBezTo>
                      <a:cubicBezTo>
                        <a:pt x="8" y="1"/>
                        <a:pt x="7" y="1"/>
                        <a:pt x="7" y="0"/>
                      </a:cubicBezTo>
                      <a:cubicBezTo>
                        <a:pt x="5" y="0"/>
                        <a:pt x="2" y="0"/>
                        <a:pt x="1" y="1"/>
                      </a:cubicBezTo>
                      <a:cubicBezTo>
                        <a:pt x="0" y="1"/>
                        <a:pt x="1" y="2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4" name="Freeform 434"/>
                <p:cNvSpPr>
                  <a:spLocks/>
                </p:cNvSpPr>
                <p:nvPr/>
              </p:nvSpPr>
              <p:spPr bwMode="auto">
                <a:xfrm>
                  <a:off x="1025525" y="2735263"/>
                  <a:ext cx="4763" cy="3175"/>
                </a:xfrm>
                <a:custGeom>
                  <a:avLst/>
                  <a:gdLst>
                    <a:gd name="T0" fmla="*/ 1 w 4"/>
                    <a:gd name="T1" fmla="*/ 1 h 2"/>
                    <a:gd name="T2" fmla="*/ 3 w 4"/>
                    <a:gd name="T3" fmla="*/ 1 h 2"/>
                    <a:gd name="T4" fmla="*/ 3 w 4"/>
                    <a:gd name="T5" fmla="*/ 0 h 2"/>
                    <a:gd name="T6" fmla="*/ 1 w 4"/>
                    <a:gd name="T7" fmla="*/ 0 h 2"/>
                    <a:gd name="T8" fmla="*/ 1 w 4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2">
                      <a:moveTo>
                        <a:pt x="1" y="1"/>
                      </a:moveTo>
                      <a:cubicBezTo>
                        <a:pt x="2" y="1"/>
                        <a:pt x="2" y="1"/>
                        <a:pt x="3" y="1"/>
                      </a:cubicBezTo>
                      <a:cubicBezTo>
                        <a:pt x="4" y="1"/>
                        <a:pt x="4" y="0"/>
                        <a:pt x="3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1"/>
                        <a:pt x="0" y="2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5" name="Freeform 435"/>
                <p:cNvSpPr>
                  <a:spLocks/>
                </p:cNvSpPr>
                <p:nvPr/>
              </p:nvSpPr>
              <p:spPr bwMode="auto">
                <a:xfrm>
                  <a:off x="1028700" y="2733676"/>
                  <a:ext cx="9525" cy="6350"/>
                </a:xfrm>
                <a:custGeom>
                  <a:avLst/>
                  <a:gdLst>
                    <a:gd name="T0" fmla="*/ 2 w 9"/>
                    <a:gd name="T1" fmla="*/ 5 h 6"/>
                    <a:gd name="T2" fmla="*/ 1 w 9"/>
                    <a:gd name="T3" fmla="*/ 1 h 6"/>
                    <a:gd name="T4" fmla="*/ 1 w 9"/>
                    <a:gd name="T5" fmla="*/ 2 h 6"/>
                    <a:gd name="T6" fmla="*/ 5 w 9"/>
                    <a:gd name="T7" fmla="*/ 2 h 6"/>
                    <a:gd name="T8" fmla="*/ 9 w 9"/>
                    <a:gd name="T9" fmla="*/ 1 h 6"/>
                    <a:gd name="T10" fmla="*/ 8 w 9"/>
                    <a:gd name="T11" fmla="*/ 1 h 6"/>
                    <a:gd name="T12" fmla="*/ 8 w 9"/>
                    <a:gd name="T13" fmla="*/ 4 h 6"/>
                    <a:gd name="T14" fmla="*/ 9 w 9"/>
                    <a:gd name="T15" fmla="*/ 4 h 6"/>
                    <a:gd name="T16" fmla="*/ 1 w 9"/>
                    <a:gd name="T17" fmla="*/ 4 h 6"/>
                    <a:gd name="T18" fmla="*/ 1 w 9"/>
                    <a:gd name="T19" fmla="*/ 5 h 6"/>
                    <a:gd name="T20" fmla="*/ 9 w 9"/>
                    <a:gd name="T21" fmla="*/ 5 h 6"/>
                    <a:gd name="T22" fmla="*/ 9 w 9"/>
                    <a:gd name="T23" fmla="*/ 4 h 6"/>
                    <a:gd name="T24" fmla="*/ 9 w 9"/>
                    <a:gd name="T25" fmla="*/ 1 h 6"/>
                    <a:gd name="T26" fmla="*/ 9 w 9"/>
                    <a:gd name="T27" fmla="*/ 0 h 6"/>
                    <a:gd name="T28" fmla="*/ 5 w 9"/>
                    <a:gd name="T29" fmla="*/ 1 h 6"/>
                    <a:gd name="T30" fmla="*/ 1 w 9"/>
                    <a:gd name="T31" fmla="*/ 1 h 6"/>
                    <a:gd name="T32" fmla="*/ 0 w 9"/>
                    <a:gd name="T33" fmla="*/ 1 h 6"/>
                    <a:gd name="T34" fmla="*/ 1 w 9"/>
                    <a:gd name="T35" fmla="*/ 5 h 6"/>
                    <a:gd name="T36" fmla="*/ 2 w 9"/>
                    <a:gd name="T37" fmla="*/ 5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9" h="6">
                      <a:moveTo>
                        <a:pt x="2" y="5"/>
                      </a:moveTo>
                      <a:cubicBezTo>
                        <a:pt x="2" y="4"/>
                        <a:pt x="1" y="2"/>
                        <a:pt x="1" y="1"/>
                      </a:cubicBezTo>
                      <a:cubicBezTo>
                        <a:pt x="1" y="1"/>
                        <a:pt x="1" y="1"/>
                        <a:pt x="1" y="2"/>
                      </a:cubicBezTo>
                      <a:cubicBezTo>
                        <a:pt x="2" y="2"/>
                        <a:pt x="3" y="2"/>
                        <a:pt x="5" y="2"/>
                      </a:cubicBezTo>
                      <a:cubicBezTo>
                        <a:pt x="6" y="2"/>
                        <a:pt x="7" y="1"/>
                        <a:pt x="9" y="1"/>
                      </a:cubicBezTo>
                      <a:cubicBezTo>
                        <a:pt x="9" y="1"/>
                        <a:pt x="9" y="1"/>
                        <a:pt x="8" y="1"/>
                      </a:cubicBezTo>
                      <a:cubicBezTo>
                        <a:pt x="8" y="2"/>
                        <a:pt x="8" y="3"/>
                        <a:pt x="8" y="4"/>
                      </a:cubicBezTo>
                      <a:cubicBezTo>
                        <a:pt x="8" y="4"/>
                        <a:pt x="9" y="4"/>
                        <a:pt x="9" y="4"/>
                      </a:cubicBezTo>
                      <a:cubicBezTo>
                        <a:pt x="6" y="4"/>
                        <a:pt x="4" y="5"/>
                        <a:pt x="1" y="4"/>
                      </a:cubicBezTo>
                      <a:cubicBezTo>
                        <a:pt x="0" y="4"/>
                        <a:pt x="0" y="5"/>
                        <a:pt x="1" y="5"/>
                      </a:cubicBezTo>
                      <a:cubicBezTo>
                        <a:pt x="4" y="6"/>
                        <a:pt x="6" y="5"/>
                        <a:pt x="9" y="5"/>
                      </a:cubicBezTo>
                      <a:cubicBezTo>
                        <a:pt x="9" y="4"/>
                        <a:pt x="9" y="4"/>
                        <a:pt x="9" y="4"/>
                      </a:cubicBezTo>
                      <a:cubicBezTo>
                        <a:pt x="9" y="3"/>
                        <a:pt x="9" y="2"/>
                        <a:pt x="9" y="1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8" y="0"/>
                        <a:pt x="6" y="1"/>
                        <a:pt x="5" y="1"/>
                      </a:cubicBezTo>
                      <a:cubicBezTo>
                        <a:pt x="4" y="1"/>
                        <a:pt x="2" y="1"/>
                        <a:pt x="1" y="1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2"/>
                        <a:pt x="1" y="4"/>
                        <a:pt x="1" y="5"/>
                      </a:cubicBezTo>
                      <a:cubicBezTo>
                        <a:pt x="1" y="6"/>
                        <a:pt x="2" y="6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6" name="Freeform 436"/>
                <p:cNvSpPr>
                  <a:spLocks/>
                </p:cNvSpPr>
                <p:nvPr/>
              </p:nvSpPr>
              <p:spPr bwMode="auto">
                <a:xfrm>
                  <a:off x="1038225" y="2732088"/>
                  <a:ext cx="9525" cy="4763"/>
                </a:xfrm>
                <a:custGeom>
                  <a:avLst/>
                  <a:gdLst>
                    <a:gd name="T0" fmla="*/ 1 w 9"/>
                    <a:gd name="T1" fmla="*/ 5 h 5"/>
                    <a:gd name="T2" fmla="*/ 4 w 9"/>
                    <a:gd name="T3" fmla="*/ 4 h 5"/>
                    <a:gd name="T4" fmla="*/ 8 w 9"/>
                    <a:gd name="T5" fmla="*/ 1 h 5"/>
                    <a:gd name="T6" fmla="*/ 8 w 9"/>
                    <a:gd name="T7" fmla="*/ 1 h 5"/>
                    <a:gd name="T8" fmla="*/ 4 w 9"/>
                    <a:gd name="T9" fmla="*/ 3 h 5"/>
                    <a:gd name="T10" fmla="*/ 1 w 9"/>
                    <a:gd name="T11" fmla="*/ 4 h 5"/>
                    <a:gd name="T12" fmla="*/ 1 w 9"/>
                    <a:gd name="T13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5">
                      <a:moveTo>
                        <a:pt x="1" y="5"/>
                      </a:moveTo>
                      <a:cubicBezTo>
                        <a:pt x="2" y="5"/>
                        <a:pt x="3" y="4"/>
                        <a:pt x="4" y="4"/>
                      </a:cubicBezTo>
                      <a:cubicBezTo>
                        <a:pt x="5" y="3"/>
                        <a:pt x="7" y="2"/>
                        <a:pt x="8" y="1"/>
                      </a:cubicBezTo>
                      <a:cubicBezTo>
                        <a:pt x="9" y="1"/>
                        <a:pt x="8" y="0"/>
                        <a:pt x="8" y="1"/>
                      </a:cubicBezTo>
                      <a:cubicBezTo>
                        <a:pt x="6" y="1"/>
                        <a:pt x="5" y="2"/>
                        <a:pt x="4" y="3"/>
                      </a:cubicBezTo>
                      <a:cubicBezTo>
                        <a:pt x="3" y="3"/>
                        <a:pt x="2" y="4"/>
                        <a:pt x="1" y="4"/>
                      </a:cubicBezTo>
                      <a:cubicBezTo>
                        <a:pt x="0" y="4"/>
                        <a:pt x="0" y="5"/>
                        <a:pt x="1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7" name="Freeform 437"/>
                <p:cNvSpPr>
                  <a:spLocks/>
                </p:cNvSpPr>
                <p:nvPr/>
              </p:nvSpPr>
              <p:spPr bwMode="auto">
                <a:xfrm>
                  <a:off x="1009650" y="2735263"/>
                  <a:ext cx="9525" cy="1588"/>
                </a:xfrm>
                <a:custGeom>
                  <a:avLst/>
                  <a:gdLst>
                    <a:gd name="T0" fmla="*/ 7 w 8"/>
                    <a:gd name="T1" fmla="*/ 1 h 2"/>
                    <a:gd name="T2" fmla="*/ 1 w 8"/>
                    <a:gd name="T3" fmla="*/ 0 h 2"/>
                    <a:gd name="T4" fmla="*/ 1 w 8"/>
                    <a:gd name="T5" fmla="*/ 1 h 2"/>
                    <a:gd name="T6" fmla="*/ 7 w 8"/>
                    <a:gd name="T7" fmla="*/ 2 h 2"/>
                    <a:gd name="T8" fmla="*/ 7 w 8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2">
                      <a:moveTo>
                        <a:pt x="7" y="1"/>
                      </a:moveTo>
                      <a:cubicBezTo>
                        <a:pt x="5" y="1"/>
                        <a:pt x="3" y="0"/>
                        <a:pt x="1" y="0"/>
                      </a:cubicBezTo>
                      <a:cubicBezTo>
                        <a:pt x="0" y="0"/>
                        <a:pt x="0" y="0"/>
                        <a:pt x="1" y="1"/>
                      </a:cubicBezTo>
                      <a:cubicBezTo>
                        <a:pt x="3" y="1"/>
                        <a:pt x="5" y="2"/>
                        <a:pt x="7" y="2"/>
                      </a:cubicBezTo>
                      <a:cubicBezTo>
                        <a:pt x="8" y="2"/>
                        <a:pt x="8" y="1"/>
                        <a:pt x="7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8" name="Freeform 438"/>
                <p:cNvSpPr>
                  <a:spLocks/>
                </p:cNvSpPr>
                <p:nvPr/>
              </p:nvSpPr>
              <p:spPr bwMode="auto">
                <a:xfrm>
                  <a:off x="1017588" y="2684463"/>
                  <a:ext cx="23813" cy="28575"/>
                </a:xfrm>
                <a:custGeom>
                  <a:avLst/>
                  <a:gdLst>
                    <a:gd name="T0" fmla="*/ 13 w 23"/>
                    <a:gd name="T1" fmla="*/ 13 h 27"/>
                    <a:gd name="T2" fmla="*/ 10 w 23"/>
                    <a:gd name="T3" fmla="*/ 2 h 27"/>
                    <a:gd name="T4" fmla="*/ 20 w 23"/>
                    <a:gd name="T5" fmla="*/ 11 h 27"/>
                    <a:gd name="T6" fmla="*/ 11 w 23"/>
                    <a:gd name="T7" fmla="*/ 27 h 27"/>
                    <a:gd name="T8" fmla="*/ 12 w 23"/>
                    <a:gd name="T9" fmla="*/ 27 h 27"/>
                    <a:gd name="T10" fmla="*/ 21 w 23"/>
                    <a:gd name="T11" fmla="*/ 8 h 27"/>
                    <a:gd name="T12" fmla="*/ 11 w 23"/>
                    <a:gd name="T13" fmla="*/ 1 h 27"/>
                    <a:gd name="T14" fmla="*/ 13 w 23"/>
                    <a:gd name="T15" fmla="*/ 14 h 27"/>
                    <a:gd name="T16" fmla="*/ 13 w 23"/>
                    <a:gd name="T17" fmla="*/ 13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3" h="27">
                      <a:moveTo>
                        <a:pt x="13" y="13"/>
                      </a:moveTo>
                      <a:cubicBezTo>
                        <a:pt x="5" y="16"/>
                        <a:pt x="2" y="4"/>
                        <a:pt x="10" y="2"/>
                      </a:cubicBezTo>
                      <a:cubicBezTo>
                        <a:pt x="16" y="0"/>
                        <a:pt x="21" y="6"/>
                        <a:pt x="20" y="11"/>
                      </a:cubicBezTo>
                      <a:cubicBezTo>
                        <a:pt x="18" y="18"/>
                        <a:pt x="10" y="19"/>
                        <a:pt x="11" y="27"/>
                      </a:cubicBezTo>
                      <a:cubicBezTo>
                        <a:pt x="11" y="27"/>
                        <a:pt x="12" y="27"/>
                        <a:pt x="12" y="27"/>
                      </a:cubicBezTo>
                      <a:cubicBezTo>
                        <a:pt x="10" y="19"/>
                        <a:pt x="23" y="16"/>
                        <a:pt x="21" y="8"/>
                      </a:cubicBezTo>
                      <a:cubicBezTo>
                        <a:pt x="20" y="3"/>
                        <a:pt x="16" y="0"/>
                        <a:pt x="11" y="1"/>
                      </a:cubicBezTo>
                      <a:cubicBezTo>
                        <a:pt x="0" y="1"/>
                        <a:pt x="4" y="17"/>
                        <a:pt x="13" y="14"/>
                      </a:cubicBezTo>
                      <a:cubicBezTo>
                        <a:pt x="14" y="13"/>
                        <a:pt x="14" y="13"/>
                        <a:pt x="13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9" name="Freeform 439"/>
                <p:cNvSpPr>
                  <a:spLocks/>
                </p:cNvSpPr>
                <p:nvPr/>
              </p:nvSpPr>
              <p:spPr bwMode="auto">
                <a:xfrm>
                  <a:off x="1025525" y="2713038"/>
                  <a:ext cx="9525" cy="6350"/>
                </a:xfrm>
                <a:custGeom>
                  <a:avLst/>
                  <a:gdLst>
                    <a:gd name="T0" fmla="*/ 7 w 9"/>
                    <a:gd name="T1" fmla="*/ 1 h 6"/>
                    <a:gd name="T2" fmla="*/ 2 w 9"/>
                    <a:gd name="T3" fmla="*/ 4 h 6"/>
                    <a:gd name="T4" fmla="*/ 8 w 9"/>
                    <a:gd name="T5" fmla="*/ 1 h 6"/>
                    <a:gd name="T6" fmla="*/ 7 w 9"/>
                    <a:gd name="T7" fmla="*/ 1 h 6"/>
                    <a:gd name="T8" fmla="*/ 4 w 9"/>
                    <a:gd name="T9" fmla="*/ 4 h 6"/>
                    <a:gd name="T10" fmla="*/ 3 w 9"/>
                    <a:gd name="T11" fmla="*/ 2 h 6"/>
                    <a:gd name="T12" fmla="*/ 6 w 9"/>
                    <a:gd name="T13" fmla="*/ 2 h 6"/>
                    <a:gd name="T14" fmla="*/ 7 w 9"/>
                    <a:gd name="T15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" h="6">
                      <a:moveTo>
                        <a:pt x="7" y="1"/>
                      </a:moveTo>
                      <a:cubicBezTo>
                        <a:pt x="5" y="0"/>
                        <a:pt x="0" y="1"/>
                        <a:pt x="2" y="4"/>
                      </a:cubicBezTo>
                      <a:cubicBezTo>
                        <a:pt x="4" y="6"/>
                        <a:pt x="9" y="4"/>
                        <a:pt x="8" y="1"/>
                      </a:cubicBezTo>
                      <a:cubicBezTo>
                        <a:pt x="8" y="0"/>
                        <a:pt x="7" y="1"/>
                        <a:pt x="7" y="1"/>
                      </a:cubicBezTo>
                      <a:cubicBezTo>
                        <a:pt x="8" y="3"/>
                        <a:pt x="5" y="4"/>
                        <a:pt x="4" y="4"/>
                      </a:cubicBezTo>
                      <a:cubicBezTo>
                        <a:pt x="3" y="3"/>
                        <a:pt x="2" y="2"/>
                        <a:pt x="3" y="2"/>
                      </a:cubicBezTo>
                      <a:cubicBezTo>
                        <a:pt x="4" y="2"/>
                        <a:pt x="5" y="1"/>
                        <a:pt x="6" y="2"/>
                      </a:cubicBezTo>
                      <a:cubicBezTo>
                        <a:pt x="6" y="2"/>
                        <a:pt x="7" y="2"/>
                        <a:pt x="7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0" name="Freeform 440"/>
                <p:cNvSpPr>
                  <a:spLocks/>
                </p:cNvSpPr>
                <p:nvPr/>
              </p:nvSpPr>
              <p:spPr bwMode="auto">
                <a:xfrm>
                  <a:off x="1019175" y="2735263"/>
                  <a:ext cx="1588" cy="0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1 w 1"/>
                    <a:gd name="T5" fmla="*/ 0 h 1"/>
                    <a:gd name="T6" fmla="*/ 0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1" name="Freeform 441"/>
                <p:cNvSpPr>
                  <a:spLocks/>
                </p:cNvSpPr>
                <p:nvPr/>
              </p:nvSpPr>
              <p:spPr bwMode="auto">
                <a:xfrm>
                  <a:off x="1019175" y="2735263"/>
                  <a:ext cx="1588" cy="3175"/>
                </a:xfrm>
                <a:custGeom>
                  <a:avLst/>
                  <a:gdLst>
                    <a:gd name="T0" fmla="*/ 0 w 2"/>
                    <a:gd name="T1" fmla="*/ 1 h 2"/>
                    <a:gd name="T2" fmla="*/ 2 w 2"/>
                    <a:gd name="T3" fmla="*/ 0 h 2"/>
                    <a:gd name="T4" fmla="*/ 2 w 2"/>
                    <a:gd name="T5" fmla="*/ 0 h 2"/>
                    <a:gd name="T6" fmla="*/ 0 w 2"/>
                    <a:gd name="T7" fmla="*/ 1 h 2"/>
                    <a:gd name="T8" fmla="*/ 0 w 2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0" y="1"/>
                      </a:moveTo>
                      <a:cubicBezTo>
                        <a:pt x="1" y="1"/>
                        <a:pt x="1" y="1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2" name="Freeform 442"/>
                <p:cNvSpPr>
                  <a:spLocks/>
                </p:cNvSpPr>
                <p:nvPr/>
              </p:nvSpPr>
              <p:spPr bwMode="auto">
                <a:xfrm>
                  <a:off x="1017588" y="2735263"/>
                  <a:ext cx="4763" cy="3175"/>
                </a:xfrm>
                <a:custGeom>
                  <a:avLst/>
                  <a:gdLst>
                    <a:gd name="T0" fmla="*/ 1 w 4"/>
                    <a:gd name="T1" fmla="*/ 3 h 3"/>
                    <a:gd name="T2" fmla="*/ 4 w 4"/>
                    <a:gd name="T3" fmla="*/ 0 h 3"/>
                    <a:gd name="T4" fmla="*/ 4 w 4"/>
                    <a:gd name="T5" fmla="*/ 0 h 3"/>
                    <a:gd name="T6" fmla="*/ 1 w 4"/>
                    <a:gd name="T7" fmla="*/ 3 h 3"/>
                    <a:gd name="T8" fmla="*/ 1 w 4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1" y="3"/>
                      </a:moveTo>
                      <a:cubicBezTo>
                        <a:pt x="2" y="2"/>
                        <a:pt x="3" y="1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1"/>
                        <a:pt x="2" y="2"/>
                        <a:pt x="1" y="3"/>
                      </a:cubicBezTo>
                      <a:cubicBezTo>
                        <a:pt x="0" y="3"/>
                        <a:pt x="1" y="3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3" name="Freeform 443"/>
                <p:cNvSpPr>
                  <a:spLocks/>
                </p:cNvSpPr>
                <p:nvPr/>
              </p:nvSpPr>
              <p:spPr bwMode="auto">
                <a:xfrm>
                  <a:off x="1019175" y="2735263"/>
                  <a:ext cx="3175" cy="3175"/>
                </a:xfrm>
                <a:custGeom>
                  <a:avLst/>
                  <a:gdLst>
                    <a:gd name="T0" fmla="*/ 0 w 4"/>
                    <a:gd name="T1" fmla="*/ 4 h 4"/>
                    <a:gd name="T2" fmla="*/ 4 w 4"/>
                    <a:gd name="T3" fmla="*/ 1 h 4"/>
                    <a:gd name="T4" fmla="*/ 4 w 4"/>
                    <a:gd name="T5" fmla="*/ 0 h 4"/>
                    <a:gd name="T6" fmla="*/ 0 w 4"/>
                    <a:gd name="T7" fmla="*/ 3 h 4"/>
                    <a:gd name="T8" fmla="*/ 0 w 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0" y="4"/>
                      </a:moveTo>
                      <a:cubicBezTo>
                        <a:pt x="1" y="3"/>
                        <a:pt x="3" y="2"/>
                        <a:pt x="4" y="1"/>
                      </a:cubicBezTo>
                      <a:cubicBezTo>
                        <a:pt x="4" y="1"/>
                        <a:pt x="4" y="0"/>
                        <a:pt x="4" y="0"/>
                      </a:cubicBezTo>
                      <a:cubicBezTo>
                        <a:pt x="2" y="1"/>
                        <a:pt x="1" y="2"/>
                        <a:pt x="0" y="3"/>
                      </a:cubicBezTo>
                      <a:cubicBezTo>
                        <a:pt x="0" y="3"/>
                        <a:pt x="0" y="4"/>
                        <a:pt x="0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4" name="Freeform 444"/>
                <p:cNvSpPr>
                  <a:spLocks/>
                </p:cNvSpPr>
                <p:nvPr/>
              </p:nvSpPr>
              <p:spPr bwMode="auto">
                <a:xfrm>
                  <a:off x="1020763" y="2735263"/>
                  <a:ext cx="3175" cy="3175"/>
                </a:xfrm>
                <a:custGeom>
                  <a:avLst/>
                  <a:gdLst>
                    <a:gd name="T0" fmla="*/ 0 w 3"/>
                    <a:gd name="T1" fmla="*/ 3 h 4"/>
                    <a:gd name="T2" fmla="*/ 3 w 3"/>
                    <a:gd name="T3" fmla="*/ 0 h 4"/>
                    <a:gd name="T4" fmla="*/ 3 w 3"/>
                    <a:gd name="T5" fmla="*/ 0 h 4"/>
                    <a:gd name="T6" fmla="*/ 0 w 3"/>
                    <a:gd name="T7" fmla="*/ 3 h 4"/>
                    <a:gd name="T8" fmla="*/ 0 w 3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4">
                      <a:moveTo>
                        <a:pt x="0" y="3"/>
                      </a:moveTo>
                      <a:cubicBezTo>
                        <a:pt x="1" y="2"/>
                        <a:pt x="2" y="1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1"/>
                        <a:pt x="0" y="2"/>
                        <a:pt x="0" y="3"/>
                      </a:cubicBezTo>
                      <a:cubicBezTo>
                        <a:pt x="0" y="3"/>
                        <a:pt x="0" y="4"/>
                        <a:pt x="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5" name="Freeform 445"/>
                <p:cNvSpPr>
                  <a:spLocks/>
                </p:cNvSpPr>
                <p:nvPr/>
              </p:nvSpPr>
              <p:spPr bwMode="auto">
                <a:xfrm>
                  <a:off x="1020763" y="2735263"/>
                  <a:ext cx="4763" cy="3175"/>
                </a:xfrm>
                <a:custGeom>
                  <a:avLst/>
                  <a:gdLst>
                    <a:gd name="T0" fmla="*/ 1 w 4"/>
                    <a:gd name="T1" fmla="*/ 4 h 4"/>
                    <a:gd name="T2" fmla="*/ 4 w 4"/>
                    <a:gd name="T3" fmla="*/ 0 h 4"/>
                    <a:gd name="T4" fmla="*/ 4 w 4"/>
                    <a:gd name="T5" fmla="*/ 0 h 4"/>
                    <a:gd name="T6" fmla="*/ 1 w 4"/>
                    <a:gd name="T7" fmla="*/ 3 h 4"/>
                    <a:gd name="T8" fmla="*/ 1 w 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1" y="4"/>
                      </a:moveTo>
                      <a:cubicBezTo>
                        <a:pt x="2" y="3"/>
                        <a:pt x="3" y="1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1"/>
                        <a:pt x="2" y="2"/>
                        <a:pt x="1" y="3"/>
                      </a:cubicBezTo>
                      <a:cubicBezTo>
                        <a:pt x="0" y="3"/>
                        <a:pt x="1" y="4"/>
                        <a:pt x="1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6" name="Freeform 446"/>
                <p:cNvSpPr>
                  <a:spLocks/>
                </p:cNvSpPr>
                <p:nvPr/>
              </p:nvSpPr>
              <p:spPr bwMode="auto">
                <a:xfrm>
                  <a:off x="1022350" y="2735263"/>
                  <a:ext cx="3175" cy="3175"/>
                </a:xfrm>
                <a:custGeom>
                  <a:avLst/>
                  <a:gdLst>
                    <a:gd name="T0" fmla="*/ 1 w 4"/>
                    <a:gd name="T1" fmla="*/ 4 h 4"/>
                    <a:gd name="T2" fmla="*/ 4 w 4"/>
                    <a:gd name="T3" fmla="*/ 1 h 4"/>
                    <a:gd name="T4" fmla="*/ 3 w 4"/>
                    <a:gd name="T5" fmla="*/ 1 h 4"/>
                    <a:gd name="T6" fmla="*/ 1 w 4"/>
                    <a:gd name="T7" fmla="*/ 3 h 4"/>
                    <a:gd name="T8" fmla="*/ 1 w 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1" y="4"/>
                      </a:moveTo>
                      <a:cubicBezTo>
                        <a:pt x="2" y="3"/>
                        <a:pt x="3" y="2"/>
                        <a:pt x="4" y="1"/>
                      </a:cubicBezTo>
                      <a:cubicBezTo>
                        <a:pt x="4" y="1"/>
                        <a:pt x="4" y="0"/>
                        <a:pt x="3" y="1"/>
                      </a:cubicBezTo>
                      <a:cubicBezTo>
                        <a:pt x="3" y="2"/>
                        <a:pt x="2" y="3"/>
                        <a:pt x="1" y="3"/>
                      </a:cubicBezTo>
                      <a:cubicBezTo>
                        <a:pt x="0" y="3"/>
                        <a:pt x="1" y="4"/>
                        <a:pt x="1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7" name="Freeform 447"/>
                <p:cNvSpPr>
                  <a:spLocks/>
                </p:cNvSpPr>
                <p:nvPr/>
              </p:nvSpPr>
              <p:spPr bwMode="auto">
                <a:xfrm>
                  <a:off x="1023938" y="2735263"/>
                  <a:ext cx="1588" cy="3175"/>
                </a:xfrm>
                <a:custGeom>
                  <a:avLst/>
                  <a:gdLst>
                    <a:gd name="T0" fmla="*/ 0 w 2"/>
                    <a:gd name="T1" fmla="*/ 2 h 3"/>
                    <a:gd name="T2" fmla="*/ 2 w 2"/>
                    <a:gd name="T3" fmla="*/ 1 h 3"/>
                    <a:gd name="T4" fmla="*/ 2 w 2"/>
                    <a:gd name="T5" fmla="*/ 0 h 3"/>
                    <a:gd name="T6" fmla="*/ 0 w 2"/>
                    <a:gd name="T7" fmla="*/ 2 h 3"/>
                    <a:gd name="T8" fmla="*/ 0 w 2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0" y="2"/>
                      </a:moveTo>
                      <a:cubicBezTo>
                        <a:pt x="1" y="2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1" y="1"/>
                        <a:pt x="0" y="2"/>
                      </a:cubicBezTo>
                      <a:cubicBezTo>
                        <a:pt x="0" y="2"/>
                        <a:pt x="0" y="3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8" name="Freeform 448"/>
                <p:cNvSpPr>
                  <a:spLocks/>
                </p:cNvSpPr>
                <p:nvPr/>
              </p:nvSpPr>
              <p:spPr bwMode="auto">
                <a:xfrm>
                  <a:off x="1028700" y="2735263"/>
                  <a:ext cx="3175" cy="1588"/>
                </a:xfrm>
                <a:custGeom>
                  <a:avLst/>
                  <a:gdLst>
                    <a:gd name="T0" fmla="*/ 1 w 3"/>
                    <a:gd name="T1" fmla="*/ 2 h 2"/>
                    <a:gd name="T2" fmla="*/ 3 w 3"/>
                    <a:gd name="T3" fmla="*/ 0 h 2"/>
                    <a:gd name="T4" fmla="*/ 2 w 3"/>
                    <a:gd name="T5" fmla="*/ 0 h 2"/>
                    <a:gd name="T6" fmla="*/ 1 w 3"/>
                    <a:gd name="T7" fmla="*/ 1 h 2"/>
                    <a:gd name="T8" fmla="*/ 1 w 3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1" y="2"/>
                      </a:moveTo>
                      <a:cubicBezTo>
                        <a:pt x="1" y="1"/>
                        <a:pt x="2" y="1"/>
                        <a:pt x="3" y="0"/>
                      </a:cubicBezTo>
                      <a:cubicBezTo>
                        <a:pt x="3" y="0"/>
                        <a:pt x="3" y="0"/>
                        <a:pt x="2" y="0"/>
                      </a:cubicBezTo>
                      <a:cubicBezTo>
                        <a:pt x="2" y="0"/>
                        <a:pt x="1" y="1"/>
                        <a:pt x="1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9" name="Freeform 449"/>
                <p:cNvSpPr>
                  <a:spLocks/>
                </p:cNvSpPr>
                <p:nvPr/>
              </p:nvSpPr>
              <p:spPr bwMode="auto">
                <a:xfrm>
                  <a:off x="1028700" y="2735263"/>
                  <a:ext cx="3175" cy="3175"/>
                </a:xfrm>
                <a:custGeom>
                  <a:avLst/>
                  <a:gdLst>
                    <a:gd name="T0" fmla="*/ 1 w 3"/>
                    <a:gd name="T1" fmla="*/ 2 h 2"/>
                    <a:gd name="T2" fmla="*/ 3 w 3"/>
                    <a:gd name="T3" fmla="*/ 0 h 2"/>
                    <a:gd name="T4" fmla="*/ 3 w 3"/>
                    <a:gd name="T5" fmla="*/ 0 h 2"/>
                    <a:gd name="T6" fmla="*/ 3 w 3"/>
                    <a:gd name="T7" fmla="*/ 0 h 2"/>
                    <a:gd name="T8" fmla="*/ 3 w 3"/>
                    <a:gd name="T9" fmla="*/ 0 h 2"/>
                    <a:gd name="T10" fmla="*/ 3 w 3"/>
                    <a:gd name="T11" fmla="*/ 0 h 2"/>
                    <a:gd name="T12" fmla="*/ 3 w 3"/>
                    <a:gd name="T13" fmla="*/ 0 h 2"/>
                    <a:gd name="T14" fmla="*/ 0 w 3"/>
                    <a:gd name="T15" fmla="*/ 2 h 2"/>
                    <a:gd name="T16" fmla="*/ 1 w 3"/>
                    <a:gd name="T1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2">
                      <a:moveTo>
                        <a:pt x="1" y="2"/>
                      </a:moveTo>
                      <a:cubicBezTo>
                        <a:pt x="1" y="1"/>
                        <a:pt x="2" y="1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1" y="1"/>
                        <a:pt x="0" y="2"/>
                      </a:cubicBezTo>
                      <a:cubicBezTo>
                        <a:pt x="0" y="2"/>
                        <a:pt x="0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0" name="Freeform 450"/>
                <p:cNvSpPr>
                  <a:spLocks/>
                </p:cNvSpPr>
                <p:nvPr/>
              </p:nvSpPr>
              <p:spPr bwMode="auto">
                <a:xfrm>
                  <a:off x="1030288" y="2735263"/>
                  <a:ext cx="4763" cy="3175"/>
                </a:xfrm>
                <a:custGeom>
                  <a:avLst/>
                  <a:gdLst>
                    <a:gd name="T0" fmla="*/ 0 w 4"/>
                    <a:gd name="T1" fmla="*/ 4 h 4"/>
                    <a:gd name="T2" fmla="*/ 4 w 4"/>
                    <a:gd name="T3" fmla="*/ 1 h 4"/>
                    <a:gd name="T4" fmla="*/ 3 w 4"/>
                    <a:gd name="T5" fmla="*/ 1 h 4"/>
                    <a:gd name="T6" fmla="*/ 0 w 4"/>
                    <a:gd name="T7" fmla="*/ 3 h 4"/>
                    <a:gd name="T8" fmla="*/ 0 w 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0" y="4"/>
                      </a:moveTo>
                      <a:cubicBezTo>
                        <a:pt x="1" y="3"/>
                        <a:pt x="2" y="2"/>
                        <a:pt x="4" y="1"/>
                      </a:cubicBezTo>
                      <a:cubicBezTo>
                        <a:pt x="4" y="1"/>
                        <a:pt x="4" y="0"/>
                        <a:pt x="3" y="1"/>
                      </a:cubicBezTo>
                      <a:cubicBezTo>
                        <a:pt x="2" y="1"/>
                        <a:pt x="1" y="2"/>
                        <a:pt x="0" y="3"/>
                      </a:cubicBezTo>
                      <a:cubicBezTo>
                        <a:pt x="0" y="3"/>
                        <a:pt x="0" y="4"/>
                        <a:pt x="0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1" name="Freeform 451"/>
                <p:cNvSpPr>
                  <a:spLocks/>
                </p:cNvSpPr>
                <p:nvPr/>
              </p:nvSpPr>
              <p:spPr bwMode="auto">
                <a:xfrm>
                  <a:off x="1031875" y="2735263"/>
                  <a:ext cx="3175" cy="3175"/>
                </a:xfrm>
                <a:custGeom>
                  <a:avLst/>
                  <a:gdLst>
                    <a:gd name="T0" fmla="*/ 0 w 4"/>
                    <a:gd name="T1" fmla="*/ 3 h 3"/>
                    <a:gd name="T2" fmla="*/ 2 w 4"/>
                    <a:gd name="T3" fmla="*/ 2 h 3"/>
                    <a:gd name="T4" fmla="*/ 4 w 4"/>
                    <a:gd name="T5" fmla="*/ 0 h 3"/>
                    <a:gd name="T6" fmla="*/ 3 w 4"/>
                    <a:gd name="T7" fmla="*/ 0 h 3"/>
                    <a:gd name="T8" fmla="*/ 2 w 4"/>
                    <a:gd name="T9" fmla="*/ 1 h 3"/>
                    <a:gd name="T10" fmla="*/ 0 w 4"/>
                    <a:gd name="T11" fmla="*/ 2 h 3"/>
                    <a:gd name="T12" fmla="*/ 0 w 4"/>
                    <a:gd name="T13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" h="3">
                      <a:moveTo>
                        <a:pt x="0" y="3"/>
                      </a:moveTo>
                      <a:cubicBezTo>
                        <a:pt x="1" y="3"/>
                        <a:pt x="1" y="2"/>
                        <a:pt x="2" y="2"/>
                      </a:cubicBezTo>
                      <a:cubicBezTo>
                        <a:pt x="2" y="1"/>
                        <a:pt x="3" y="1"/>
                        <a:pt x="4" y="0"/>
                      </a:cubicBezTo>
                      <a:cubicBezTo>
                        <a:pt x="4" y="0"/>
                        <a:pt x="3" y="0"/>
                        <a:pt x="3" y="0"/>
                      </a:cubicBezTo>
                      <a:cubicBezTo>
                        <a:pt x="3" y="0"/>
                        <a:pt x="2" y="0"/>
                        <a:pt x="2" y="1"/>
                      </a:cubicBezTo>
                      <a:cubicBezTo>
                        <a:pt x="2" y="1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2" name="Freeform 452"/>
                <p:cNvSpPr>
                  <a:spLocks/>
                </p:cNvSpPr>
                <p:nvPr/>
              </p:nvSpPr>
              <p:spPr bwMode="auto">
                <a:xfrm>
                  <a:off x="1031875" y="2735263"/>
                  <a:ext cx="4763" cy="3175"/>
                </a:xfrm>
                <a:custGeom>
                  <a:avLst/>
                  <a:gdLst>
                    <a:gd name="T0" fmla="*/ 1 w 5"/>
                    <a:gd name="T1" fmla="*/ 3 h 3"/>
                    <a:gd name="T2" fmla="*/ 5 w 5"/>
                    <a:gd name="T3" fmla="*/ 0 h 3"/>
                    <a:gd name="T4" fmla="*/ 4 w 5"/>
                    <a:gd name="T5" fmla="*/ 0 h 3"/>
                    <a:gd name="T6" fmla="*/ 1 w 5"/>
                    <a:gd name="T7" fmla="*/ 3 h 3"/>
                    <a:gd name="T8" fmla="*/ 1 w 5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3">
                      <a:moveTo>
                        <a:pt x="1" y="3"/>
                      </a:moveTo>
                      <a:cubicBezTo>
                        <a:pt x="2" y="3"/>
                        <a:pt x="3" y="1"/>
                        <a:pt x="5" y="0"/>
                      </a:cubicBezTo>
                      <a:cubicBezTo>
                        <a:pt x="5" y="0"/>
                        <a:pt x="4" y="0"/>
                        <a:pt x="4" y="0"/>
                      </a:cubicBezTo>
                      <a:cubicBezTo>
                        <a:pt x="3" y="1"/>
                        <a:pt x="2" y="2"/>
                        <a:pt x="1" y="3"/>
                      </a:cubicBezTo>
                      <a:cubicBezTo>
                        <a:pt x="0" y="3"/>
                        <a:pt x="1" y="3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3" name="Freeform 453"/>
                <p:cNvSpPr>
                  <a:spLocks/>
                </p:cNvSpPr>
                <p:nvPr/>
              </p:nvSpPr>
              <p:spPr bwMode="auto">
                <a:xfrm>
                  <a:off x="1033463" y="2735263"/>
                  <a:ext cx="4763" cy="3175"/>
                </a:xfrm>
                <a:custGeom>
                  <a:avLst/>
                  <a:gdLst>
                    <a:gd name="T0" fmla="*/ 0 w 4"/>
                    <a:gd name="T1" fmla="*/ 4 h 4"/>
                    <a:gd name="T2" fmla="*/ 3 w 4"/>
                    <a:gd name="T3" fmla="*/ 1 h 4"/>
                    <a:gd name="T4" fmla="*/ 3 w 4"/>
                    <a:gd name="T5" fmla="*/ 1 h 4"/>
                    <a:gd name="T6" fmla="*/ 0 w 4"/>
                    <a:gd name="T7" fmla="*/ 4 h 4"/>
                    <a:gd name="T8" fmla="*/ 0 w 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0" y="4"/>
                      </a:moveTo>
                      <a:cubicBezTo>
                        <a:pt x="1" y="3"/>
                        <a:pt x="3" y="2"/>
                        <a:pt x="3" y="1"/>
                      </a:cubicBezTo>
                      <a:cubicBezTo>
                        <a:pt x="4" y="1"/>
                        <a:pt x="3" y="0"/>
                        <a:pt x="3" y="1"/>
                      </a:cubicBezTo>
                      <a:cubicBezTo>
                        <a:pt x="2" y="2"/>
                        <a:pt x="1" y="3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4" name="Freeform 454"/>
                <p:cNvSpPr>
                  <a:spLocks/>
                </p:cNvSpPr>
                <p:nvPr/>
              </p:nvSpPr>
              <p:spPr bwMode="auto">
                <a:xfrm>
                  <a:off x="1035050" y="2735263"/>
                  <a:ext cx="3175" cy="3175"/>
                </a:xfrm>
                <a:custGeom>
                  <a:avLst/>
                  <a:gdLst>
                    <a:gd name="T0" fmla="*/ 0 w 3"/>
                    <a:gd name="T1" fmla="*/ 3 h 3"/>
                    <a:gd name="T2" fmla="*/ 3 w 3"/>
                    <a:gd name="T3" fmla="*/ 0 h 3"/>
                    <a:gd name="T4" fmla="*/ 3 w 3"/>
                    <a:gd name="T5" fmla="*/ 0 h 3"/>
                    <a:gd name="T6" fmla="*/ 0 w 3"/>
                    <a:gd name="T7" fmla="*/ 3 h 3"/>
                    <a:gd name="T8" fmla="*/ 0 w 3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0" y="3"/>
                      </a:moveTo>
                      <a:cubicBezTo>
                        <a:pt x="1" y="2"/>
                        <a:pt x="2" y="1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1"/>
                        <a:pt x="1" y="2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5" name="Freeform 455"/>
                <p:cNvSpPr>
                  <a:spLocks/>
                </p:cNvSpPr>
                <p:nvPr/>
              </p:nvSpPr>
              <p:spPr bwMode="auto">
                <a:xfrm>
                  <a:off x="1035050" y="2735263"/>
                  <a:ext cx="3175" cy="3175"/>
                </a:xfrm>
                <a:custGeom>
                  <a:avLst/>
                  <a:gdLst>
                    <a:gd name="T0" fmla="*/ 1 w 3"/>
                    <a:gd name="T1" fmla="*/ 3 h 3"/>
                    <a:gd name="T2" fmla="*/ 3 w 3"/>
                    <a:gd name="T3" fmla="*/ 0 h 3"/>
                    <a:gd name="T4" fmla="*/ 3 w 3"/>
                    <a:gd name="T5" fmla="*/ 0 h 3"/>
                    <a:gd name="T6" fmla="*/ 1 w 3"/>
                    <a:gd name="T7" fmla="*/ 2 h 3"/>
                    <a:gd name="T8" fmla="*/ 1 w 3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1" y="3"/>
                      </a:moveTo>
                      <a:cubicBezTo>
                        <a:pt x="2" y="2"/>
                        <a:pt x="2" y="1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1"/>
                        <a:pt x="1" y="2"/>
                        <a:pt x="1" y="2"/>
                      </a:cubicBezTo>
                      <a:cubicBezTo>
                        <a:pt x="0" y="2"/>
                        <a:pt x="1" y="3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6" name="Freeform 476"/>
                <p:cNvSpPr>
                  <a:spLocks noEditPoints="1"/>
                </p:cNvSpPr>
                <p:nvPr/>
              </p:nvSpPr>
              <p:spPr bwMode="auto">
                <a:xfrm>
                  <a:off x="869950" y="2209801"/>
                  <a:ext cx="49213" cy="69850"/>
                </a:xfrm>
                <a:custGeom>
                  <a:avLst/>
                  <a:gdLst>
                    <a:gd name="T0" fmla="*/ 8 w 47"/>
                    <a:gd name="T1" fmla="*/ 40 h 66"/>
                    <a:gd name="T2" fmla="*/ 8 w 47"/>
                    <a:gd name="T3" fmla="*/ 40 h 66"/>
                    <a:gd name="T4" fmla="*/ 23 w 47"/>
                    <a:gd name="T5" fmla="*/ 65 h 66"/>
                    <a:gd name="T6" fmla="*/ 30 w 47"/>
                    <a:gd name="T7" fmla="*/ 2 h 66"/>
                    <a:gd name="T8" fmla="*/ 30 w 47"/>
                    <a:gd name="T9" fmla="*/ 2 h 66"/>
                    <a:gd name="T10" fmla="*/ 34 w 47"/>
                    <a:gd name="T11" fmla="*/ 3 h 66"/>
                    <a:gd name="T12" fmla="*/ 41 w 47"/>
                    <a:gd name="T13" fmla="*/ 8 h 66"/>
                    <a:gd name="T14" fmla="*/ 45 w 47"/>
                    <a:gd name="T15" fmla="*/ 17 h 66"/>
                    <a:gd name="T16" fmla="*/ 43 w 47"/>
                    <a:gd name="T17" fmla="*/ 31 h 66"/>
                    <a:gd name="T18" fmla="*/ 39 w 47"/>
                    <a:gd name="T19" fmla="*/ 37 h 66"/>
                    <a:gd name="T20" fmla="*/ 32 w 47"/>
                    <a:gd name="T21" fmla="*/ 44 h 66"/>
                    <a:gd name="T22" fmla="*/ 29 w 47"/>
                    <a:gd name="T23" fmla="*/ 52 h 66"/>
                    <a:gd name="T24" fmla="*/ 29 w 47"/>
                    <a:gd name="T25" fmla="*/ 60 h 66"/>
                    <a:gd name="T26" fmla="*/ 28 w 47"/>
                    <a:gd name="T27" fmla="*/ 63 h 66"/>
                    <a:gd name="T28" fmla="*/ 26 w 47"/>
                    <a:gd name="T29" fmla="*/ 64 h 66"/>
                    <a:gd name="T30" fmla="*/ 19 w 47"/>
                    <a:gd name="T31" fmla="*/ 65 h 66"/>
                    <a:gd name="T32" fmla="*/ 16 w 47"/>
                    <a:gd name="T33" fmla="*/ 53 h 66"/>
                    <a:gd name="T34" fmla="*/ 15 w 47"/>
                    <a:gd name="T35" fmla="*/ 49 h 66"/>
                    <a:gd name="T36" fmla="*/ 10 w 47"/>
                    <a:gd name="T37" fmla="*/ 42 h 66"/>
                    <a:gd name="T38" fmla="*/ 8 w 47"/>
                    <a:gd name="T39" fmla="*/ 40 h 66"/>
                    <a:gd name="T40" fmla="*/ 8 w 47"/>
                    <a:gd name="T41" fmla="*/ 40 h 66"/>
                    <a:gd name="T42" fmla="*/ 3 w 47"/>
                    <a:gd name="T43" fmla="*/ 32 h 66"/>
                    <a:gd name="T44" fmla="*/ 2 w 47"/>
                    <a:gd name="T45" fmla="*/ 23 h 66"/>
                    <a:gd name="T46" fmla="*/ 6 w 47"/>
                    <a:gd name="T47" fmla="*/ 13 h 66"/>
                    <a:gd name="T48" fmla="*/ 18 w 47"/>
                    <a:gd name="T49" fmla="*/ 3 h 66"/>
                    <a:gd name="T50" fmla="*/ 30 w 47"/>
                    <a:gd name="T51" fmla="*/ 2 h 66"/>
                    <a:gd name="T52" fmla="*/ 12 w 47"/>
                    <a:gd name="T53" fmla="*/ 6 h 66"/>
                    <a:gd name="T54" fmla="*/ 0 w 47"/>
                    <a:gd name="T55" fmla="*/ 26 h 66"/>
                    <a:gd name="T56" fmla="*/ 3 w 47"/>
                    <a:gd name="T57" fmla="*/ 35 h 66"/>
                    <a:gd name="T58" fmla="*/ 12 w 47"/>
                    <a:gd name="T59" fmla="*/ 47 h 66"/>
                    <a:gd name="T60" fmla="*/ 14 w 47"/>
                    <a:gd name="T61" fmla="*/ 50 h 66"/>
                    <a:gd name="T62" fmla="*/ 15 w 47"/>
                    <a:gd name="T63" fmla="*/ 64 h 66"/>
                    <a:gd name="T64" fmla="*/ 14 w 47"/>
                    <a:gd name="T65" fmla="*/ 64 h 66"/>
                    <a:gd name="T66" fmla="*/ 15 w 47"/>
                    <a:gd name="T67" fmla="*/ 65 h 66"/>
                    <a:gd name="T68" fmla="*/ 16 w 47"/>
                    <a:gd name="T69" fmla="*/ 65 h 66"/>
                    <a:gd name="T70" fmla="*/ 24 w 47"/>
                    <a:gd name="T71" fmla="*/ 66 h 66"/>
                    <a:gd name="T72" fmla="*/ 30 w 47"/>
                    <a:gd name="T73" fmla="*/ 59 h 66"/>
                    <a:gd name="T74" fmla="*/ 30 w 47"/>
                    <a:gd name="T75" fmla="*/ 52 h 66"/>
                    <a:gd name="T76" fmla="*/ 34 w 47"/>
                    <a:gd name="T77" fmla="*/ 43 h 66"/>
                    <a:gd name="T78" fmla="*/ 40 w 47"/>
                    <a:gd name="T79" fmla="*/ 37 h 66"/>
                    <a:gd name="T80" fmla="*/ 46 w 47"/>
                    <a:gd name="T81" fmla="*/ 25 h 66"/>
                    <a:gd name="T82" fmla="*/ 34 w 47"/>
                    <a:gd name="T83" fmla="*/ 1 h 66"/>
                    <a:gd name="T84" fmla="*/ 27 w 47"/>
                    <a:gd name="T85" fmla="*/ 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47" h="66">
                      <a:moveTo>
                        <a:pt x="8" y="40"/>
                      </a:moveTo>
                      <a:cubicBezTo>
                        <a:pt x="8" y="40"/>
                        <a:pt x="8" y="40"/>
                        <a:pt x="8" y="40"/>
                      </a:cubicBezTo>
                      <a:cubicBezTo>
                        <a:pt x="8" y="40"/>
                        <a:pt x="8" y="40"/>
                        <a:pt x="8" y="40"/>
                      </a:cubicBezTo>
                      <a:cubicBezTo>
                        <a:pt x="8" y="40"/>
                        <a:pt x="8" y="40"/>
                        <a:pt x="8" y="40"/>
                      </a:cubicBezTo>
                      <a:moveTo>
                        <a:pt x="23" y="65"/>
                      </a:moveTo>
                      <a:cubicBezTo>
                        <a:pt x="23" y="65"/>
                        <a:pt x="23" y="65"/>
                        <a:pt x="23" y="65"/>
                      </a:cubicBezTo>
                      <a:cubicBezTo>
                        <a:pt x="23" y="65"/>
                        <a:pt x="23" y="65"/>
                        <a:pt x="23" y="65"/>
                      </a:cubicBezTo>
                      <a:moveTo>
                        <a:pt x="30" y="2"/>
                      </a:moveTo>
                      <a:cubicBezTo>
                        <a:pt x="30" y="2"/>
                        <a:pt x="30" y="2"/>
                        <a:pt x="30" y="2"/>
                      </a:cubicBezTo>
                      <a:cubicBezTo>
                        <a:pt x="30" y="2"/>
                        <a:pt x="30" y="2"/>
                        <a:pt x="30" y="2"/>
                      </a:cubicBezTo>
                      <a:moveTo>
                        <a:pt x="30" y="2"/>
                      </a:moveTo>
                      <a:cubicBezTo>
                        <a:pt x="32" y="2"/>
                        <a:pt x="33" y="2"/>
                        <a:pt x="34" y="3"/>
                      </a:cubicBezTo>
                      <a:cubicBezTo>
                        <a:pt x="36" y="3"/>
                        <a:pt x="37" y="4"/>
                        <a:pt x="38" y="5"/>
                      </a:cubicBezTo>
                      <a:cubicBezTo>
                        <a:pt x="39" y="6"/>
                        <a:pt x="40" y="6"/>
                        <a:pt x="41" y="8"/>
                      </a:cubicBezTo>
                      <a:cubicBezTo>
                        <a:pt x="42" y="9"/>
                        <a:pt x="42" y="10"/>
                        <a:pt x="43" y="12"/>
                      </a:cubicBezTo>
                      <a:cubicBezTo>
                        <a:pt x="44" y="14"/>
                        <a:pt x="44" y="15"/>
                        <a:pt x="45" y="17"/>
                      </a:cubicBezTo>
                      <a:cubicBezTo>
                        <a:pt x="45" y="20"/>
                        <a:pt x="45" y="22"/>
                        <a:pt x="45" y="25"/>
                      </a:cubicBezTo>
                      <a:cubicBezTo>
                        <a:pt x="44" y="27"/>
                        <a:pt x="44" y="29"/>
                        <a:pt x="43" y="31"/>
                      </a:cubicBezTo>
                      <a:cubicBezTo>
                        <a:pt x="42" y="32"/>
                        <a:pt x="41" y="34"/>
                        <a:pt x="40" y="35"/>
                      </a:cubicBezTo>
                      <a:cubicBezTo>
                        <a:pt x="40" y="36"/>
                        <a:pt x="39" y="37"/>
                        <a:pt x="39" y="37"/>
                      </a:cubicBezTo>
                      <a:cubicBezTo>
                        <a:pt x="38" y="38"/>
                        <a:pt x="37" y="39"/>
                        <a:pt x="36" y="39"/>
                      </a:cubicBezTo>
                      <a:cubicBezTo>
                        <a:pt x="35" y="41"/>
                        <a:pt x="34" y="42"/>
                        <a:pt x="32" y="44"/>
                      </a:cubicBezTo>
                      <a:cubicBezTo>
                        <a:pt x="31" y="46"/>
                        <a:pt x="30" y="48"/>
                        <a:pt x="30" y="50"/>
                      </a:cubicBezTo>
                      <a:cubicBezTo>
                        <a:pt x="29" y="50"/>
                        <a:pt x="29" y="51"/>
                        <a:pt x="29" y="52"/>
                      </a:cubicBezTo>
                      <a:cubicBezTo>
                        <a:pt x="29" y="53"/>
                        <a:pt x="29" y="54"/>
                        <a:pt x="29" y="55"/>
                      </a:cubicBezTo>
                      <a:cubicBezTo>
                        <a:pt x="29" y="57"/>
                        <a:pt x="29" y="58"/>
                        <a:pt x="29" y="60"/>
                      </a:cubicBezTo>
                      <a:cubicBezTo>
                        <a:pt x="29" y="61"/>
                        <a:pt x="29" y="61"/>
                        <a:pt x="29" y="62"/>
                      </a:cubicBezTo>
                      <a:cubicBezTo>
                        <a:pt x="29" y="62"/>
                        <a:pt x="28" y="62"/>
                        <a:pt x="28" y="63"/>
                      </a:cubicBezTo>
                      <a:cubicBezTo>
                        <a:pt x="28" y="63"/>
                        <a:pt x="28" y="63"/>
                        <a:pt x="27" y="63"/>
                      </a:cubicBezTo>
                      <a:cubicBezTo>
                        <a:pt x="27" y="64"/>
                        <a:pt x="26" y="64"/>
                        <a:pt x="26" y="64"/>
                      </a:cubicBezTo>
                      <a:cubicBezTo>
                        <a:pt x="25" y="64"/>
                        <a:pt x="24" y="65"/>
                        <a:pt x="23" y="65"/>
                      </a:cubicBezTo>
                      <a:cubicBezTo>
                        <a:pt x="22" y="65"/>
                        <a:pt x="20" y="65"/>
                        <a:pt x="19" y="65"/>
                      </a:cubicBezTo>
                      <a:cubicBezTo>
                        <a:pt x="18" y="65"/>
                        <a:pt x="17" y="64"/>
                        <a:pt x="16" y="64"/>
                      </a:cubicBezTo>
                      <a:cubicBezTo>
                        <a:pt x="16" y="60"/>
                        <a:pt x="17" y="56"/>
                        <a:pt x="16" y="53"/>
                      </a:cubicBezTo>
                      <a:cubicBezTo>
                        <a:pt x="16" y="52"/>
                        <a:pt x="16" y="51"/>
                        <a:pt x="15" y="50"/>
                      </a:cubicBezTo>
                      <a:cubicBezTo>
                        <a:pt x="15" y="49"/>
                        <a:pt x="15" y="49"/>
                        <a:pt x="15" y="49"/>
                      </a:cubicBezTo>
                      <a:cubicBezTo>
                        <a:pt x="15" y="48"/>
                        <a:pt x="14" y="48"/>
                        <a:pt x="14" y="47"/>
                      </a:cubicBezTo>
                      <a:cubicBezTo>
                        <a:pt x="13" y="46"/>
                        <a:pt x="11" y="44"/>
                        <a:pt x="10" y="42"/>
                      </a:cubicBezTo>
                      <a:cubicBezTo>
                        <a:pt x="9" y="42"/>
                        <a:pt x="9" y="41"/>
                        <a:pt x="8" y="40"/>
                      </a:cubicBezTo>
                      <a:cubicBezTo>
                        <a:pt x="8" y="40"/>
                        <a:pt x="8" y="40"/>
                        <a:pt x="8" y="40"/>
                      </a:cubicBezTo>
                      <a:cubicBezTo>
                        <a:pt x="8" y="40"/>
                        <a:pt x="8" y="40"/>
                        <a:pt x="8" y="40"/>
                      </a:cubicBezTo>
                      <a:cubicBezTo>
                        <a:pt x="8" y="40"/>
                        <a:pt x="8" y="40"/>
                        <a:pt x="8" y="40"/>
                      </a:cubicBezTo>
                      <a:cubicBezTo>
                        <a:pt x="8" y="40"/>
                        <a:pt x="8" y="40"/>
                        <a:pt x="8" y="40"/>
                      </a:cubicBezTo>
                      <a:cubicBezTo>
                        <a:pt x="6" y="38"/>
                        <a:pt x="4" y="35"/>
                        <a:pt x="3" y="32"/>
                      </a:cubicBezTo>
                      <a:cubicBezTo>
                        <a:pt x="2" y="30"/>
                        <a:pt x="2" y="29"/>
                        <a:pt x="2" y="27"/>
                      </a:cubicBezTo>
                      <a:cubicBezTo>
                        <a:pt x="1" y="26"/>
                        <a:pt x="1" y="24"/>
                        <a:pt x="2" y="23"/>
                      </a:cubicBezTo>
                      <a:cubicBezTo>
                        <a:pt x="2" y="21"/>
                        <a:pt x="2" y="20"/>
                        <a:pt x="3" y="18"/>
                      </a:cubicBezTo>
                      <a:cubicBezTo>
                        <a:pt x="4" y="16"/>
                        <a:pt x="5" y="14"/>
                        <a:pt x="6" y="13"/>
                      </a:cubicBezTo>
                      <a:cubicBezTo>
                        <a:pt x="8" y="11"/>
                        <a:pt x="10" y="9"/>
                        <a:pt x="12" y="7"/>
                      </a:cubicBezTo>
                      <a:cubicBezTo>
                        <a:pt x="14" y="6"/>
                        <a:pt x="16" y="4"/>
                        <a:pt x="18" y="3"/>
                      </a:cubicBezTo>
                      <a:cubicBezTo>
                        <a:pt x="21" y="3"/>
                        <a:pt x="23" y="2"/>
                        <a:pt x="25" y="2"/>
                      </a:cubicBezTo>
                      <a:cubicBezTo>
                        <a:pt x="27" y="1"/>
                        <a:pt x="28" y="1"/>
                        <a:pt x="30" y="2"/>
                      </a:cubicBezTo>
                      <a:moveTo>
                        <a:pt x="27" y="0"/>
                      </a:moveTo>
                      <a:cubicBezTo>
                        <a:pt x="21" y="1"/>
                        <a:pt x="16" y="3"/>
                        <a:pt x="12" y="6"/>
                      </a:cubicBezTo>
                      <a:cubicBezTo>
                        <a:pt x="7" y="9"/>
                        <a:pt x="4" y="13"/>
                        <a:pt x="2" y="18"/>
                      </a:cubicBezTo>
                      <a:cubicBezTo>
                        <a:pt x="1" y="21"/>
                        <a:pt x="0" y="23"/>
                        <a:pt x="0" y="26"/>
                      </a:cubicBezTo>
                      <a:cubicBezTo>
                        <a:pt x="0" y="27"/>
                        <a:pt x="1" y="29"/>
                        <a:pt x="1" y="30"/>
                      </a:cubicBezTo>
                      <a:cubicBezTo>
                        <a:pt x="1" y="32"/>
                        <a:pt x="2" y="33"/>
                        <a:pt x="3" y="35"/>
                      </a:cubicBezTo>
                      <a:cubicBezTo>
                        <a:pt x="6" y="39"/>
                        <a:pt x="9" y="43"/>
                        <a:pt x="12" y="47"/>
                      </a:cubicBezTo>
                      <a:cubicBezTo>
                        <a:pt x="12" y="47"/>
                        <a:pt x="12" y="47"/>
                        <a:pt x="12" y="47"/>
                      </a:cubicBezTo>
                      <a:cubicBezTo>
                        <a:pt x="13" y="48"/>
                        <a:pt x="13" y="48"/>
                        <a:pt x="14" y="49"/>
                      </a:cubicBezTo>
                      <a:cubicBezTo>
                        <a:pt x="14" y="49"/>
                        <a:pt x="14" y="50"/>
                        <a:pt x="14" y="50"/>
                      </a:cubicBezTo>
                      <a:cubicBezTo>
                        <a:pt x="15" y="51"/>
                        <a:pt x="15" y="52"/>
                        <a:pt x="15" y="53"/>
                      </a:cubicBezTo>
                      <a:cubicBezTo>
                        <a:pt x="16" y="57"/>
                        <a:pt x="15" y="60"/>
                        <a:pt x="15" y="64"/>
                      </a:cubicBezTo>
                      <a:cubicBezTo>
                        <a:pt x="15" y="64"/>
                        <a:pt x="15" y="64"/>
                        <a:pt x="15" y="64"/>
                      </a:cubicBezTo>
                      <a:cubicBezTo>
                        <a:pt x="15" y="64"/>
                        <a:pt x="14" y="64"/>
                        <a:pt x="14" y="64"/>
                      </a:cubicBezTo>
                      <a:cubicBezTo>
                        <a:pt x="14" y="64"/>
                        <a:pt x="14" y="65"/>
                        <a:pt x="15" y="65"/>
                      </a:cubicBezTo>
                      <a:cubicBezTo>
                        <a:pt x="15" y="65"/>
                        <a:pt x="15" y="65"/>
                        <a:pt x="15" y="65"/>
                      </a:cubicBezTo>
                      <a:cubicBezTo>
                        <a:pt x="15" y="65"/>
                        <a:pt x="15" y="65"/>
                        <a:pt x="16" y="65"/>
                      </a:cubicBezTo>
                      <a:cubicBezTo>
                        <a:pt x="16" y="65"/>
                        <a:pt x="16" y="65"/>
                        <a:pt x="16" y="65"/>
                      </a:cubicBezTo>
                      <a:cubicBezTo>
                        <a:pt x="17" y="66"/>
                        <a:pt x="18" y="66"/>
                        <a:pt x="19" y="66"/>
                      </a:cubicBezTo>
                      <a:cubicBezTo>
                        <a:pt x="21" y="66"/>
                        <a:pt x="22" y="66"/>
                        <a:pt x="24" y="66"/>
                      </a:cubicBezTo>
                      <a:cubicBezTo>
                        <a:pt x="26" y="66"/>
                        <a:pt x="27" y="65"/>
                        <a:pt x="28" y="64"/>
                      </a:cubicBezTo>
                      <a:cubicBezTo>
                        <a:pt x="30" y="63"/>
                        <a:pt x="30" y="61"/>
                        <a:pt x="30" y="59"/>
                      </a:cubicBezTo>
                      <a:cubicBezTo>
                        <a:pt x="30" y="58"/>
                        <a:pt x="30" y="57"/>
                        <a:pt x="30" y="55"/>
                      </a:cubicBezTo>
                      <a:cubicBezTo>
                        <a:pt x="30" y="54"/>
                        <a:pt x="30" y="53"/>
                        <a:pt x="30" y="52"/>
                      </a:cubicBezTo>
                      <a:cubicBezTo>
                        <a:pt x="30" y="51"/>
                        <a:pt x="31" y="49"/>
                        <a:pt x="31" y="48"/>
                      </a:cubicBezTo>
                      <a:cubicBezTo>
                        <a:pt x="32" y="46"/>
                        <a:pt x="33" y="45"/>
                        <a:pt x="34" y="43"/>
                      </a:cubicBezTo>
                      <a:cubicBezTo>
                        <a:pt x="36" y="42"/>
                        <a:pt x="37" y="40"/>
                        <a:pt x="38" y="39"/>
                      </a:cubicBezTo>
                      <a:cubicBezTo>
                        <a:pt x="39" y="38"/>
                        <a:pt x="40" y="38"/>
                        <a:pt x="40" y="37"/>
                      </a:cubicBezTo>
                      <a:cubicBezTo>
                        <a:pt x="41" y="36"/>
                        <a:pt x="42" y="36"/>
                        <a:pt x="42" y="35"/>
                      </a:cubicBezTo>
                      <a:cubicBezTo>
                        <a:pt x="44" y="32"/>
                        <a:pt x="45" y="28"/>
                        <a:pt x="46" y="25"/>
                      </a:cubicBezTo>
                      <a:cubicBezTo>
                        <a:pt x="47" y="18"/>
                        <a:pt x="45" y="11"/>
                        <a:pt x="41" y="6"/>
                      </a:cubicBezTo>
                      <a:cubicBezTo>
                        <a:pt x="39" y="4"/>
                        <a:pt x="37" y="2"/>
                        <a:pt x="34" y="1"/>
                      </a:cubicBezTo>
                      <a:cubicBezTo>
                        <a:pt x="32" y="1"/>
                        <a:pt x="30" y="0"/>
                        <a:pt x="28" y="0"/>
                      </a:cubicBezTo>
                      <a:cubicBezTo>
                        <a:pt x="27" y="0"/>
                        <a:pt x="27" y="0"/>
                        <a:pt x="27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7" name="Freeform 477"/>
                <p:cNvSpPr>
                  <a:spLocks/>
                </p:cNvSpPr>
                <p:nvPr/>
              </p:nvSpPr>
              <p:spPr bwMode="auto">
                <a:xfrm>
                  <a:off x="884238" y="2260601"/>
                  <a:ext cx="15875" cy="6350"/>
                </a:xfrm>
                <a:custGeom>
                  <a:avLst/>
                  <a:gdLst>
                    <a:gd name="T0" fmla="*/ 4 w 15"/>
                    <a:gd name="T1" fmla="*/ 0 h 5"/>
                    <a:gd name="T2" fmla="*/ 0 w 15"/>
                    <a:gd name="T3" fmla="*/ 2 h 5"/>
                    <a:gd name="T4" fmla="*/ 0 w 15"/>
                    <a:gd name="T5" fmla="*/ 3 h 5"/>
                    <a:gd name="T6" fmla="*/ 1 w 15"/>
                    <a:gd name="T7" fmla="*/ 3 h 5"/>
                    <a:gd name="T8" fmla="*/ 1 w 15"/>
                    <a:gd name="T9" fmla="*/ 2 h 5"/>
                    <a:gd name="T10" fmla="*/ 6 w 15"/>
                    <a:gd name="T11" fmla="*/ 1 h 5"/>
                    <a:gd name="T12" fmla="*/ 9 w 15"/>
                    <a:gd name="T13" fmla="*/ 1 h 5"/>
                    <a:gd name="T14" fmla="*/ 11 w 15"/>
                    <a:gd name="T15" fmla="*/ 2 h 5"/>
                    <a:gd name="T16" fmla="*/ 12 w 15"/>
                    <a:gd name="T17" fmla="*/ 2 h 5"/>
                    <a:gd name="T18" fmla="*/ 13 w 15"/>
                    <a:gd name="T19" fmla="*/ 3 h 5"/>
                    <a:gd name="T20" fmla="*/ 14 w 15"/>
                    <a:gd name="T21" fmla="*/ 4 h 5"/>
                    <a:gd name="T22" fmla="*/ 14 w 15"/>
                    <a:gd name="T23" fmla="*/ 4 h 5"/>
                    <a:gd name="T24" fmla="*/ 15 w 15"/>
                    <a:gd name="T25" fmla="*/ 5 h 5"/>
                    <a:gd name="T26" fmla="*/ 15 w 15"/>
                    <a:gd name="T27" fmla="*/ 4 h 5"/>
                    <a:gd name="T28" fmla="*/ 13 w 15"/>
                    <a:gd name="T29" fmla="*/ 2 h 5"/>
                    <a:gd name="T30" fmla="*/ 11 w 15"/>
                    <a:gd name="T31" fmla="*/ 0 h 5"/>
                    <a:gd name="T32" fmla="*/ 8 w 15"/>
                    <a:gd name="T33" fmla="*/ 0 h 5"/>
                    <a:gd name="T34" fmla="*/ 4 w 15"/>
                    <a:gd name="T3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5" h="5">
                      <a:moveTo>
                        <a:pt x="4" y="0"/>
                      </a:moveTo>
                      <a:cubicBezTo>
                        <a:pt x="3" y="1"/>
                        <a:pt x="1" y="1"/>
                        <a:pt x="0" y="2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0" y="3"/>
                        <a:pt x="0" y="3"/>
                        <a:pt x="1" y="3"/>
                      </a:cubicBezTo>
                      <a:cubicBezTo>
                        <a:pt x="1" y="3"/>
                        <a:pt x="1" y="3"/>
                        <a:pt x="1" y="2"/>
                      </a:cubicBezTo>
                      <a:cubicBezTo>
                        <a:pt x="3" y="2"/>
                        <a:pt x="4" y="1"/>
                        <a:pt x="6" y="1"/>
                      </a:cubicBezTo>
                      <a:cubicBezTo>
                        <a:pt x="7" y="1"/>
                        <a:pt x="8" y="1"/>
                        <a:pt x="9" y="1"/>
                      </a:cubicBezTo>
                      <a:cubicBezTo>
                        <a:pt x="10" y="1"/>
                        <a:pt x="11" y="1"/>
                        <a:pt x="11" y="2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3" y="3"/>
                        <a:pt x="13" y="3"/>
                        <a:pt x="13" y="3"/>
                      </a:cubicBezTo>
                      <a:cubicBezTo>
                        <a:pt x="13" y="3"/>
                        <a:pt x="14" y="4"/>
                        <a:pt x="14" y="4"/>
                      </a:cubicBezTo>
                      <a:cubicBezTo>
                        <a:pt x="14" y="4"/>
                        <a:pt x="14" y="4"/>
                        <a:pt x="14" y="4"/>
                      </a:cubicBezTo>
                      <a:cubicBezTo>
                        <a:pt x="14" y="5"/>
                        <a:pt x="14" y="5"/>
                        <a:pt x="15" y="5"/>
                      </a:cubicBezTo>
                      <a:cubicBezTo>
                        <a:pt x="15" y="5"/>
                        <a:pt x="15" y="4"/>
                        <a:pt x="15" y="4"/>
                      </a:cubicBezTo>
                      <a:cubicBezTo>
                        <a:pt x="15" y="3"/>
                        <a:pt x="14" y="2"/>
                        <a:pt x="13" y="2"/>
                      </a:cubicBezTo>
                      <a:cubicBezTo>
                        <a:pt x="13" y="1"/>
                        <a:pt x="12" y="1"/>
                        <a:pt x="11" y="0"/>
                      </a:cubicBezTo>
                      <a:cubicBezTo>
                        <a:pt x="10" y="0"/>
                        <a:pt x="9" y="0"/>
                        <a:pt x="8" y="0"/>
                      </a:cubicBezTo>
                      <a:cubicBezTo>
                        <a:pt x="7" y="0"/>
                        <a:pt x="5" y="0"/>
                        <a:pt x="4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8" name="Freeform 478"/>
                <p:cNvSpPr>
                  <a:spLocks/>
                </p:cNvSpPr>
                <p:nvPr/>
              </p:nvSpPr>
              <p:spPr bwMode="auto">
                <a:xfrm>
                  <a:off x="885825" y="2263776"/>
                  <a:ext cx="14288" cy="3175"/>
                </a:xfrm>
                <a:custGeom>
                  <a:avLst/>
                  <a:gdLst>
                    <a:gd name="T0" fmla="*/ 5 w 14"/>
                    <a:gd name="T1" fmla="*/ 0 h 4"/>
                    <a:gd name="T2" fmla="*/ 3 w 14"/>
                    <a:gd name="T3" fmla="*/ 0 h 4"/>
                    <a:gd name="T4" fmla="*/ 1 w 14"/>
                    <a:gd name="T5" fmla="*/ 0 h 4"/>
                    <a:gd name="T6" fmla="*/ 0 w 14"/>
                    <a:gd name="T7" fmla="*/ 1 h 4"/>
                    <a:gd name="T8" fmla="*/ 1 w 14"/>
                    <a:gd name="T9" fmla="*/ 1 h 4"/>
                    <a:gd name="T10" fmla="*/ 3 w 14"/>
                    <a:gd name="T11" fmla="*/ 1 h 4"/>
                    <a:gd name="T12" fmla="*/ 5 w 14"/>
                    <a:gd name="T13" fmla="*/ 1 h 4"/>
                    <a:gd name="T14" fmla="*/ 10 w 14"/>
                    <a:gd name="T15" fmla="*/ 1 h 4"/>
                    <a:gd name="T16" fmla="*/ 12 w 14"/>
                    <a:gd name="T17" fmla="*/ 2 h 4"/>
                    <a:gd name="T18" fmla="*/ 12 w 14"/>
                    <a:gd name="T19" fmla="*/ 2 h 4"/>
                    <a:gd name="T20" fmla="*/ 13 w 14"/>
                    <a:gd name="T21" fmla="*/ 3 h 4"/>
                    <a:gd name="T22" fmla="*/ 13 w 14"/>
                    <a:gd name="T23" fmla="*/ 3 h 4"/>
                    <a:gd name="T24" fmla="*/ 13 w 14"/>
                    <a:gd name="T25" fmla="*/ 3 h 4"/>
                    <a:gd name="T26" fmla="*/ 13 w 14"/>
                    <a:gd name="T27" fmla="*/ 3 h 4"/>
                    <a:gd name="T28" fmla="*/ 13 w 14"/>
                    <a:gd name="T29" fmla="*/ 4 h 4"/>
                    <a:gd name="T30" fmla="*/ 14 w 14"/>
                    <a:gd name="T31" fmla="*/ 3 h 4"/>
                    <a:gd name="T32" fmla="*/ 13 w 14"/>
                    <a:gd name="T33" fmla="*/ 1 h 4"/>
                    <a:gd name="T34" fmla="*/ 11 w 14"/>
                    <a:gd name="T35" fmla="*/ 1 h 4"/>
                    <a:gd name="T36" fmla="*/ 7 w 14"/>
                    <a:gd name="T37" fmla="*/ 0 h 4"/>
                    <a:gd name="T38" fmla="*/ 5 w 14"/>
                    <a:gd name="T3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4" h="4">
                      <a:moveTo>
                        <a:pt x="5" y="0"/>
                      </a:moveTo>
                      <a:cubicBezTo>
                        <a:pt x="4" y="0"/>
                        <a:pt x="4" y="0"/>
                        <a:pt x="3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2" y="2"/>
                        <a:pt x="2" y="1"/>
                        <a:pt x="3" y="1"/>
                      </a:cubicBezTo>
                      <a:cubicBezTo>
                        <a:pt x="3" y="1"/>
                        <a:pt x="4" y="1"/>
                        <a:pt x="5" y="1"/>
                      </a:cubicBezTo>
                      <a:cubicBezTo>
                        <a:pt x="7" y="1"/>
                        <a:pt x="8" y="1"/>
                        <a:pt x="10" y="1"/>
                      </a:cubicBezTo>
                      <a:cubicBezTo>
                        <a:pt x="10" y="2"/>
                        <a:pt x="11" y="2"/>
                        <a:pt x="12" y="2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2" y="2"/>
                        <a:pt x="13" y="2"/>
                        <a:pt x="13" y="3"/>
                      </a:cubicBezTo>
                      <a:cubicBezTo>
                        <a:pt x="13" y="3"/>
                        <a:pt x="13" y="3"/>
                        <a:pt x="13" y="3"/>
                      </a:cubicBezTo>
                      <a:cubicBezTo>
                        <a:pt x="13" y="3"/>
                        <a:pt x="13" y="3"/>
                        <a:pt x="13" y="3"/>
                      </a:cubicBezTo>
                      <a:cubicBezTo>
                        <a:pt x="13" y="3"/>
                        <a:pt x="13" y="3"/>
                        <a:pt x="13" y="3"/>
                      </a:cubicBez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4" y="4"/>
                        <a:pt x="14" y="4"/>
                        <a:pt x="14" y="3"/>
                      </a:cubicBezTo>
                      <a:cubicBezTo>
                        <a:pt x="14" y="3"/>
                        <a:pt x="14" y="2"/>
                        <a:pt x="13" y="1"/>
                      </a:cubicBezTo>
                      <a:cubicBezTo>
                        <a:pt x="13" y="1"/>
                        <a:pt x="12" y="1"/>
                        <a:pt x="11" y="1"/>
                      </a:cubicBezTo>
                      <a:cubicBezTo>
                        <a:pt x="10" y="0"/>
                        <a:pt x="9" y="0"/>
                        <a:pt x="7" y="0"/>
                      </a:cubicBezTo>
                      <a:cubicBezTo>
                        <a:pt x="7" y="0"/>
                        <a:pt x="6" y="0"/>
                        <a:pt x="5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9" name="Freeform 479"/>
                <p:cNvSpPr>
                  <a:spLocks/>
                </p:cNvSpPr>
                <p:nvPr/>
              </p:nvSpPr>
              <p:spPr bwMode="auto">
                <a:xfrm>
                  <a:off x="885825" y="2266951"/>
                  <a:ext cx="15875" cy="3175"/>
                </a:xfrm>
                <a:custGeom>
                  <a:avLst/>
                  <a:gdLst>
                    <a:gd name="T0" fmla="*/ 1 w 14"/>
                    <a:gd name="T1" fmla="*/ 2 h 3"/>
                    <a:gd name="T2" fmla="*/ 1 w 14"/>
                    <a:gd name="T3" fmla="*/ 2 h 3"/>
                    <a:gd name="T4" fmla="*/ 0 w 14"/>
                    <a:gd name="T5" fmla="*/ 2 h 3"/>
                    <a:gd name="T6" fmla="*/ 1 w 14"/>
                    <a:gd name="T7" fmla="*/ 3 h 3"/>
                    <a:gd name="T8" fmla="*/ 8 w 14"/>
                    <a:gd name="T9" fmla="*/ 1 h 3"/>
                    <a:gd name="T10" fmla="*/ 12 w 14"/>
                    <a:gd name="T11" fmla="*/ 1 h 3"/>
                    <a:gd name="T12" fmla="*/ 13 w 14"/>
                    <a:gd name="T13" fmla="*/ 1 h 3"/>
                    <a:gd name="T14" fmla="*/ 14 w 14"/>
                    <a:gd name="T15" fmla="*/ 1 h 3"/>
                    <a:gd name="T16" fmla="*/ 13 w 14"/>
                    <a:gd name="T17" fmla="*/ 0 h 3"/>
                    <a:gd name="T18" fmla="*/ 11 w 14"/>
                    <a:gd name="T19" fmla="*/ 0 h 3"/>
                    <a:gd name="T20" fmla="*/ 1 w 14"/>
                    <a:gd name="T21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4" h="3">
                      <a:moveTo>
                        <a:pt x="1" y="2"/>
                      </a:move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3" y="2"/>
                        <a:pt x="6" y="2"/>
                        <a:pt x="8" y="1"/>
                      </a:cubicBezTo>
                      <a:cubicBezTo>
                        <a:pt x="10" y="1"/>
                        <a:pt x="11" y="1"/>
                        <a:pt x="12" y="1"/>
                      </a:cubicBezTo>
                      <a:cubicBezTo>
                        <a:pt x="12" y="1"/>
                        <a:pt x="13" y="1"/>
                        <a:pt x="13" y="1"/>
                      </a:cubicBezTo>
                      <a:cubicBezTo>
                        <a:pt x="13" y="2"/>
                        <a:pt x="14" y="1"/>
                        <a:pt x="14" y="1"/>
                      </a:cubicBezTo>
                      <a:cubicBezTo>
                        <a:pt x="14" y="1"/>
                        <a:pt x="14" y="0"/>
                        <a:pt x="13" y="0"/>
                      </a:cubicBezTo>
                      <a:cubicBezTo>
                        <a:pt x="12" y="0"/>
                        <a:pt x="11" y="0"/>
                        <a:pt x="11" y="0"/>
                      </a:cubicBezTo>
                      <a:cubicBezTo>
                        <a:pt x="7" y="0"/>
                        <a:pt x="4" y="1"/>
                        <a:pt x="1" y="2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0" name="Freeform 480"/>
                <p:cNvSpPr>
                  <a:spLocks noEditPoints="1"/>
                </p:cNvSpPr>
                <p:nvPr/>
              </p:nvSpPr>
              <p:spPr bwMode="auto">
                <a:xfrm>
                  <a:off x="885825" y="2268538"/>
                  <a:ext cx="15875" cy="4763"/>
                </a:xfrm>
                <a:custGeom>
                  <a:avLst/>
                  <a:gdLst>
                    <a:gd name="T0" fmla="*/ 3 w 14"/>
                    <a:gd name="T1" fmla="*/ 3 h 4"/>
                    <a:gd name="T2" fmla="*/ 3 w 14"/>
                    <a:gd name="T3" fmla="*/ 3 h 4"/>
                    <a:gd name="T4" fmla="*/ 3 w 14"/>
                    <a:gd name="T5" fmla="*/ 3 h 4"/>
                    <a:gd name="T6" fmla="*/ 9 w 14"/>
                    <a:gd name="T7" fmla="*/ 0 h 4"/>
                    <a:gd name="T8" fmla="*/ 2 w 14"/>
                    <a:gd name="T9" fmla="*/ 2 h 4"/>
                    <a:gd name="T10" fmla="*/ 1 w 14"/>
                    <a:gd name="T11" fmla="*/ 2 h 4"/>
                    <a:gd name="T12" fmla="*/ 1 w 14"/>
                    <a:gd name="T13" fmla="*/ 3 h 4"/>
                    <a:gd name="T14" fmla="*/ 1 w 14"/>
                    <a:gd name="T15" fmla="*/ 3 h 4"/>
                    <a:gd name="T16" fmla="*/ 3 w 14"/>
                    <a:gd name="T17" fmla="*/ 3 h 4"/>
                    <a:gd name="T18" fmla="*/ 8 w 14"/>
                    <a:gd name="T19" fmla="*/ 1 h 4"/>
                    <a:gd name="T20" fmla="*/ 10 w 14"/>
                    <a:gd name="T21" fmla="*/ 1 h 4"/>
                    <a:gd name="T22" fmla="*/ 11 w 14"/>
                    <a:gd name="T23" fmla="*/ 2 h 4"/>
                    <a:gd name="T24" fmla="*/ 12 w 14"/>
                    <a:gd name="T25" fmla="*/ 2 h 4"/>
                    <a:gd name="T26" fmla="*/ 12 w 14"/>
                    <a:gd name="T27" fmla="*/ 2 h 4"/>
                    <a:gd name="T28" fmla="*/ 13 w 14"/>
                    <a:gd name="T29" fmla="*/ 3 h 4"/>
                    <a:gd name="T30" fmla="*/ 13 w 14"/>
                    <a:gd name="T31" fmla="*/ 3 h 4"/>
                    <a:gd name="T32" fmla="*/ 14 w 14"/>
                    <a:gd name="T33" fmla="*/ 2 h 4"/>
                    <a:gd name="T34" fmla="*/ 11 w 14"/>
                    <a:gd name="T35" fmla="*/ 0 h 4"/>
                    <a:gd name="T36" fmla="*/ 9 w 14"/>
                    <a:gd name="T37" fmla="*/ 0 h 4"/>
                    <a:gd name="T38" fmla="*/ 9 w 14"/>
                    <a:gd name="T3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4" h="4">
                      <a:moveTo>
                        <a:pt x="3" y="3"/>
                      </a:move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moveTo>
                        <a:pt x="9" y="0"/>
                      </a:moveTo>
                      <a:cubicBezTo>
                        <a:pt x="6" y="0"/>
                        <a:pt x="4" y="1"/>
                        <a:pt x="2" y="2"/>
                      </a:cubicBezTo>
                      <a:cubicBezTo>
                        <a:pt x="2" y="2"/>
                        <a:pt x="1" y="2"/>
                        <a:pt x="1" y="2"/>
                      </a:cubicBezTo>
                      <a:cubicBezTo>
                        <a:pt x="0" y="3"/>
                        <a:pt x="0" y="3"/>
                        <a:pt x="1" y="3"/>
                      </a:cubicBezTo>
                      <a:cubicBezTo>
                        <a:pt x="1" y="4"/>
                        <a:pt x="1" y="4"/>
                        <a:pt x="1" y="3"/>
                      </a:cubicBezTo>
                      <a:cubicBezTo>
                        <a:pt x="2" y="3"/>
                        <a:pt x="2" y="3"/>
                        <a:pt x="3" y="3"/>
                      </a:cubicBezTo>
                      <a:cubicBezTo>
                        <a:pt x="5" y="2"/>
                        <a:pt x="6" y="2"/>
                        <a:pt x="8" y="1"/>
                      </a:cubicBezTo>
                      <a:cubicBezTo>
                        <a:pt x="9" y="1"/>
                        <a:pt x="9" y="1"/>
                        <a:pt x="10" y="1"/>
                      </a:cubicBezTo>
                      <a:cubicBezTo>
                        <a:pt x="10" y="1"/>
                        <a:pt x="11" y="1"/>
                        <a:pt x="11" y="2"/>
                      </a:cubicBezTo>
                      <a:cubicBezTo>
                        <a:pt x="11" y="2"/>
                        <a:pt x="12" y="2"/>
                        <a:pt x="12" y="2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2" y="2"/>
                        <a:pt x="12" y="3"/>
                        <a:pt x="13" y="3"/>
                      </a:cubicBezTo>
                      <a:cubicBezTo>
                        <a:pt x="13" y="3"/>
                        <a:pt x="13" y="3"/>
                        <a:pt x="13" y="3"/>
                      </a:cubicBezTo>
                      <a:cubicBezTo>
                        <a:pt x="14" y="3"/>
                        <a:pt x="14" y="3"/>
                        <a:pt x="14" y="2"/>
                      </a:cubicBezTo>
                      <a:cubicBezTo>
                        <a:pt x="13" y="1"/>
                        <a:pt x="12" y="1"/>
                        <a:pt x="11" y="0"/>
                      </a:cubicBezTo>
                      <a:cubicBezTo>
                        <a:pt x="11" y="0"/>
                        <a:pt x="10" y="0"/>
                        <a:pt x="9" y="0"/>
                      </a:cubicBezTo>
                      <a:cubicBezTo>
                        <a:pt x="9" y="0"/>
                        <a:pt x="9" y="0"/>
                        <a:pt x="9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1" name="Freeform 481"/>
                <p:cNvSpPr>
                  <a:spLocks noEditPoints="1"/>
                </p:cNvSpPr>
                <p:nvPr/>
              </p:nvSpPr>
              <p:spPr bwMode="auto">
                <a:xfrm>
                  <a:off x="885825" y="2273301"/>
                  <a:ext cx="14288" cy="1588"/>
                </a:xfrm>
                <a:custGeom>
                  <a:avLst/>
                  <a:gdLst>
                    <a:gd name="T0" fmla="*/ 3 w 13"/>
                    <a:gd name="T1" fmla="*/ 2 h 2"/>
                    <a:gd name="T2" fmla="*/ 3 w 13"/>
                    <a:gd name="T3" fmla="*/ 2 h 2"/>
                    <a:gd name="T4" fmla="*/ 3 w 13"/>
                    <a:gd name="T5" fmla="*/ 2 h 2"/>
                    <a:gd name="T6" fmla="*/ 12 w 13"/>
                    <a:gd name="T7" fmla="*/ 0 h 2"/>
                    <a:gd name="T8" fmla="*/ 11 w 13"/>
                    <a:gd name="T9" fmla="*/ 0 h 2"/>
                    <a:gd name="T10" fmla="*/ 6 w 13"/>
                    <a:gd name="T11" fmla="*/ 0 h 2"/>
                    <a:gd name="T12" fmla="*/ 0 w 13"/>
                    <a:gd name="T13" fmla="*/ 1 h 2"/>
                    <a:gd name="T14" fmla="*/ 0 w 13"/>
                    <a:gd name="T15" fmla="*/ 2 h 2"/>
                    <a:gd name="T16" fmla="*/ 1 w 13"/>
                    <a:gd name="T17" fmla="*/ 2 h 2"/>
                    <a:gd name="T18" fmla="*/ 3 w 13"/>
                    <a:gd name="T19" fmla="*/ 2 h 2"/>
                    <a:gd name="T20" fmla="*/ 7 w 13"/>
                    <a:gd name="T21" fmla="*/ 1 h 2"/>
                    <a:gd name="T22" fmla="*/ 13 w 13"/>
                    <a:gd name="T23" fmla="*/ 1 h 2"/>
                    <a:gd name="T24" fmla="*/ 13 w 13"/>
                    <a:gd name="T25" fmla="*/ 0 h 2"/>
                    <a:gd name="T26" fmla="*/ 12 w 13"/>
                    <a:gd name="T27" fmla="*/ 0 h 2"/>
                    <a:gd name="T28" fmla="*/ 12 w 13"/>
                    <a:gd name="T2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3" h="2">
                      <a:moveTo>
                        <a:pt x="3" y="2"/>
                      </a:move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moveTo>
                        <a:pt x="12" y="0"/>
                      </a:moveTo>
                      <a:cubicBezTo>
                        <a:pt x="12" y="0"/>
                        <a:pt x="12" y="0"/>
                        <a:pt x="11" y="0"/>
                      </a:cubicBezTo>
                      <a:cubicBezTo>
                        <a:pt x="10" y="0"/>
                        <a:pt x="8" y="0"/>
                        <a:pt x="6" y="0"/>
                      </a:cubicBezTo>
                      <a:cubicBezTo>
                        <a:pt x="4" y="0"/>
                        <a:pt x="2" y="0"/>
                        <a:pt x="0" y="1"/>
                      </a:cubicBez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2"/>
                        <a:pt x="0" y="2"/>
                        <a:pt x="1" y="2"/>
                      </a:cubicBezTo>
                      <a:cubicBezTo>
                        <a:pt x="1" y="2"/>
                        <a:pt x="2" y="2"/>
                        <a:pt x="3" y="2"/>
                      </a:cubicBezTo>
                      <a:cubicBezTo>
                        <a:pt x="4" y="1"/>
                        <a:pt x="6" y="1"/>
                        <a:pt x="7" y="1"/>
                      </a:cubicBezTo>
                      <a:cubicBezTo>
                        <a:pt x="9" y="2"/>
                        <a:pt x="11" y="2"/>
                        <a:pt x="13" y="1"/>
                      </a:cubicBezTo>
                      <a:cubicBezTo>
                        <a:pt x="13" y="1"/>
                        <a:pt x="13" y="1"/>
                        <a:pt x="13" y="0"/>
                      </a:cubicBezTo>
                      <a:cubicBezTo>
                        <a:pt x="13" y="0"/>
                        <a:pt x="13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2" name="Freeform 482"/>
                <p:cNvSpPr>
                  <a:spLocks/>
                </p:cNvSpPr>
                <p:nvPr/>
              </p:nvSpPr>
              <p:spPr bwMode="auto">
                <a:xfrm>
                  <a:off x="885825" y="2273301"/>
                  <a:ext cx="15875" cy="3175"/>
                </a:xfrm>
                <a:custGeom>
                  <a:avLst/>
                  <a:gdLst>
                    <a:gd name="T0" fmla="*/ 13 w 14"/>
                    <a:gd name="T1" fmla="*/ 0 h 3"/>
                    <a:gd name="T2" fmla="*/ 12 w 14"/>
                    <a:gd name="T3" fmla="*/ 0 h 3"/>
                    <a:gd name="T4" fmla="*/ 11 w 14"/>
                    <a:gd name="T5" fmla="*/ 1 h 3"/>
                    <a:gd name="T6" fmla="*/ 9 w 14"/>
                    <a:gd name="T7" fmla="*/ 1 h 3"/>
                    <a:gd name="T8" fmla="*/ 5 w 14"/>
                    <a:gd name="T9" fmla="*/ 1 h 3"/>
                    <a:gd name="T10" fmla="*/ 1 w 14"/>
                    <a:gd name="T11" fmla="*/ 1 h 3"/>
                    <a:gd name="T12" fmla="*/ 0 w 14"/>
                    <a:gd name="T13" fmla="*/ 2 h 3"/>
                    <a:gd name="T14" fmla="*/ 1 w 14"/>
                    <a:gd name="T15" fmla="*/ 3 h 3"/>
                    <a:gd name="T16" fmla="*/ 5 w 14"/>
                    <a:gd name="T17" fmla="*/ 3 h 3"/>
                    <a:gd name="T18" fmla="*/ 7 w 14"/>
                    <a:gd name="T19" fmla="*/ 3 h 3"/>
                    <a:gd name="T20" fmla="*/ 11 w 14"/>
                    <a:gd name="T21" fmla="*/ 2 h 3"/>
                    <a:gd name="T22" fmla="*/ 14 w 14"/>
                    <a:gd name="T23" fmla="*/ 1 h 3"/>
                    <a:gd name="T24" fmla="*/ 14 w 14"/>
                    <a:gd name="T25" fmla="*/ 0 h 3"/>
                    <a:gd name="T26" fmla="*/ 13 w 14"/>
                    <a:gd name="T27" fmla="*/ 0 h 3"/>
                    <a:gd name="T28" fmla="*/ 13 w 14"/>
                    <a:gd name="T2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4" h="3">
                      <a:moveTo>
                        <a:pt x="13" y="0"/>
                      </a:moveTo>
                      <a:cubicBezTo>
                        <a:pt x="13" y="0"/>
                        <a:pt x="12" y="0"/>
                        <a:pt x="12" y="0"/>
                      </a:cubicBezTo>
                      <a:cubicBezTo>
                        <a:pt x="12" y="0"/>
                        <a:pt x="12" y="1"/>
                        <a:pt x="11" y="1"/>
                      </a:cubicBezTo>
                      <a:cubicBezTo>
                        <a:pt x="10" y="1"/>
                        <a:pt x="10" y="1"/>
                        <a:pt x="9" y="1"/>
                      </a:cubicBezTo>
                      <a:cubicBezTo>
                        <a:pt x="8" y="1"/>
                        <a:pt x="6" y="1"/>
                        <a:pt x="5" y="1"/>
                      </a:cubicBezTo>
                      <a:cubicBezTo>
                        <a:pt x="3" y="1"/>
                        <a:pt x="2" y="1"/>
                        <a:pt x="1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2" y="2"/>
                        <a:pt x="3" y="2"/>
                        <a:pt x="5" y="3"/>
                      </a:cubicBezTo>
                      <a:cubicBezTo>
                        <a:pt x="6" y="3"/>
                        <a:pt x="6" y="3"/>
                        <a:pt x="7" y="3"/>
                      </a:cubicBezTo>
                      <a:cubicBezTo>
                        <a:pt x="8" y="3"/>
                        <a:pt x="9" y="2"/>
                        <a:pt x="11" y="2"/>
                      </a:cubicBezTo>
                      <a:cubicBezTo>
                        <a:pt x="12" y="2"/>
                        <a:pt x="13" y="1"/>
                        <a:pt x="14" y="1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3" name="Freeform 483"/>
                <p:cNvSpPr>
                  <a:spLocks noEditPoints="1"/>
                </p:cNvSpPr>
                <p:nvPr/>
              </p:nvSpPr>
              <p:spPr bwMode="auto">
                <a:xfrm>
                  <a:off x="879475" y="2232026"/>
                  <a:ext cx="28575" cy="30163"/>
                </a:xfrm>
                <a:custGeom>
                  <a:avLst/>
                  <a:gdLst>
                    <a:gd name="T0" fmla="*/ 6 w 26"/>
                    <a:gd name="T1" fmla="*/ 9 h 28"/>
                    <a:gd name="T2" fmla="*/ 6 w 26"/>
                    <a:gd name="T3" fmla="*/ 9 h 28"/>
                    <a:gd name="T4" fmla="*/ 13 w 26"/>
                    <a:gd name="T5" fmla="*/ 3 h 28"/>
                    <a:gd name="T6" fmla="*/ 14 w 26"/>
                    <a:gd name="T7" fmla="*/ 3 h 28"/>
                    <a:gd name="T8" fmla="*/ 13 w 26"/>
                    <a:gd name="T9" fmla="*/ 4 h 28"/>
                    <a:gd name="T10" fmla="*/ 13 w 26"/>
                    <a:gd name="T11" fmla="*/ 3 h 28"/>
                    <a:gd name="T12" fmla="*/ 13 w 26"/>
                    <a:gd name="T13" fmla="*/ 2 h 28"/>
                    <a:gd name="T14" fmla="*/ 10 w 26"/>
                    <a:gd name="T15" fmla="*/ 1 h 28"/>
                    <a:gd name="T16" fmla="*/ 10 w 26"/>
                    <a:gd name="T17" fmla="*/ 2 h 28"/>
                    <a:gd name="T18" fmla="*/ 9 w 26"/>
                    <a:gd name="T19" fmla="*/ 2 h 28"/>
                    <a:gd name="T20" fmla="*/ 9 w 26"/>
                    <a:gd name="T21" fmla="*/ 1 h 28"/>
                    <a:gd name="T22" fmla="*/ 9 w 26"/>
                    <a:gd name="T23" fmla="*/ 0 h 28"/>
                    <a:gd name="T24" fmla="*/ 5 w 26"/>
                    <a:gd name="T25" fmla="*/ 2 h 28"/>
                    <a:gd name="T26" fmla="*/ 1 w 26"/>
                    <a:gd name="T27" fmla="*/ 5 h 28"/>
                    <a:gd name="T28" fmla="*/ 8 w 26"/>
                    <a:gd name="T29" fmla="*/ 10 h 28"/>
                    <a:gd name="T30" fmla="*/ 11 w 26"/>
                    <a:gd name="T31" fmla="*/ 16 h 28"/>
                    <a:gd name="T32" fmla="*/ 12 w 26"/>
                    <a:gd name="T33" fmla="*/ 26 h 28"/>
                    <a:gd name="T34" fmla="*/ 8 w 26"/>
                    <a:gd name="T35" fmla="*/ 9 h 28"/>
                    <a:gd name="T36" fmla="*/ 2 w 26"/>
                    <a:gd name="T37" fmla="*/ 6 h 28"/>
                    <a:gd name="T38" fmla="*/ 2 w 26"/>
                    <a:gd name="T39" fmla="*/ 4 h 28"/>
                    <a:gd name="T40" fmla="*/ 2 w 26"/>
                    <a:gd name="T41" fmla="*/ 3 h 28"/>
                    <a:gd name="T42" fmla="*/ 4 w 26"/>
                    <a:gd name="T43" fmla="*/ 3 h 28"/>
                    <a:gd name="T44" fmla="*/ 6 w 26"/>
                    <a:gd name="T45" fmla="*/ 6 h 28"/>
                    <a:gd name="T46" fmla="*/ 6 w 26"/>
                    <a:gd name="T47" fmla="*/ 2 h 28"/>
                    <a:gd name="T48" fmla="*/ 8 w 26"/>
                    <a:gd name="T49" fmla="*/ 1 h 28"/>
                    <a:gd name="T50" fmla="*/ 11 w 26"/>
                    <a:gd name="T51" fmla="*/ 3 h 28"/>
                    <a:gd name="T52" fmla="*/ 12 w 26"/>
                    <a:gd name="T53" fmla="*/ 2 h 28"/>
                    <a:gd name="T54" fmla="*/ 12 w 26"/>
                    <a:gd name="T55" fmla="*/ 5 h 28"/>
                    <a:gd name="T56" fmla="*/ 14 w 26"/>
                    <a:gd name="T57" fmla="*/ 2 h 28"/>
                    <a:gd name="T58" fmla="*/ 15 w 26"/>
                    <a:gd name="T59" fmla="*/ 3 h 28"/>
                    <a:gd name="T60" fmla="*/ 17 w 26"/>
                    <a:gd name="T61" fmla="*/ 3 h 28"/>
                    <a:gd name="T62" fmla="*/ 17 w 26"/>
                    <a:gd name="T63" fmla="*/ 1 h 28"/>
                    <a:gd name="T64" fmla="*/ 19 w 26"/>
                    <a:gd name="T65" fmla="*/ 1 h 28"/>
                    <a:gd name="T66" fmla="*/ 18 w 26"/>
                    <a:gd name="T67" fmla="*/ 4 h 28"/>
                    <a:gd name="T68" fmla="*/ 21 w 26"/>
                    <a:gd name="T69" fmla="*/ 2 h 28"/>
                    <a:gd name="T70" fmla="*/ 21 w 26"/>
                    <a:gd name="T71" fmla="*/ 2 h 28"/>
                    <a:gd name="T72" fmla="*/ 23 w 26"/>
                    <a:gd name="T73" fmla="*/ 2 h 28"/>
                    <a:gd name="T74" fmla="*/ 24 w 26"/>
                    <a:gd name="T75" fmla="*/ 3 h 28"/>
                    <a:gd name="T76" fmla="*/ 25 w 26"/>
                    <a:gd name="T77" fmla="*/ 4 h 28"/>
                    <a:gd name="T78" fmla="*/ 24 w 26"/>
                    <a:gd name="T79" fmla="*/ 6 h 28"/>
                    <a:gd name="T80" fmla="*/ 18 w 26"/>
                    <a:gd name="T81" fmla="*/ 10 h 28"/>
                    <a:gd name="T82" fmla="*/ 15 w 26"/>
                    <a:gd name="T83" fmla="*/ 28 h 28"/>
                    <a:gd name="T84" fmla="*/ 16 w 26"/>
                    <a:gd name="T85" fmla="*/ 26 h 28"/>
                    <a:gd name="T86" fmla="*/ 19 w 26"/>
                    <a:gd name="T87" fmla="*/ 11 h 28"/>
                    <a:gd name="T88" fmla="*/ 25 w 26"/>
                    <a:gd name="T89" fmla="*/ 6 h 28"/>
                    <a:gd name="T90" fmla="*/ 22 w 26"/>
                    <a:gd name="T91" fmla="*/ 1 h 28"/>
                    <a:gd name="T92" fmla="*/ 20 w 26"/>
                    <a:gd name="T93" fmla="*/ 1 h 28"/>
                    <a:gd name="T94" fmla="*/ 13 w 26"/>
                    <a:gd name="T95" fmla="*/ 1 h 28"/>
                    <a:gd name="T96" fmla="*/ 10 w 26"/>
                    <a:gd name="T97" fmla="*/ 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26" h="28">
                      <a:moveTo>
                        <a:pt x="6" y="9"/>
                      </a:moveTo>
                      <a:cubicBezTo>
                        <a:pt x="6" y="9"/>
                        <a:pt x="6" y="9"/>
                        <a:pt x="6" y="9"/>
                      </a:cubicBezTo>
                      <a:cubicBezTo>
                        <a:pt x="6" y="9"/>
                        <a:pt x="6" y="9"/>
                        <a:pt x="6" y="9"/>
                      </a:cubicBezTo>
                      <a:moveTo>
                        <a:pt x="6" y="9"/>
                      </a:moveTo>
                      <a:cubicBezTo>
                        <a:pt x="6" y="9"/>
                        <a:pt x="6" y="9"/>
                        <a:pt x="6" y="9"/>
                      </a:cubicBezTo>
                      <a:cubicBezTo>
                        <a:pt x="6" y="9"/>
                        <a:pt x="6" y="9"/>
                        <a:pt x="6" y="9"/>
                      </a:cubicBezTo>
                      <a:moveTo>
                        <a:pt x="13" y="2"/>
                      </a:moveTo>
                      <a:cubicBezTo>
                        <a:pt x="13" y="2"/>
                        <a:pt x="13" y="2"/>
                        <a:pt x="13" y="3"/>
                      </a:cubicBezTo>
                      <a:cubicBezTo>
                        <a:pt x="13" y="3"/>
                        <a:pt x="13" y="3"/>
                        <a:pt x="13" y="3"/>
                      </a:cubicBezTo>
                      <a:cubicBezTo>
                        <a:pt x="13" y="3"/>
                        <a:pt x="14" y="3"/>
                        <a:pt x="14" y="3"/>
                      </a:cubicBezTo>
                      <a:cubicBezTo>
                        <a:pt x="14" y="3"/>
                        <a:pt x="14" y="3"/>
                        <a:pt x="14" y="3"/>
                      </a:cubicBezTo>
                      <a:cubicBezTo>
                        <a:pt x="14" y="3"/>
                        <a:pt x="14" y="3"/>
                        <a:pt x="14" y="3"/>
                      </a:cubicBezTo>
                      <a:cubicBezTo>
                        <a:pt x="14" y="3"/>
                        <a:pt x="13" y="3"/>
                        <a:pt x="13" y="3"/>
                      </a:cubicBezTo>
                      <a:cubicBezTo>
                        <a:pt x="13" y="3"/>
                        <a:pt x="13" y="3"/>
                        <a:pt x="13" y="3"/>
                      </a:cubicBez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3" y="3"/>
                        <a:pt x="13" y="3"/>
                        <a:pt x="13" y="3"/>
                      </a:cubicBezTo>
                      <a:cubicBezTo>
                        <a:pt x="13" y="3"/>
                        <a:pt x="13" y="3"/>
                        <a:pt x="13" y="3"/>
                      </a:cubicBezTo>
                      <a:cubicBezTo>
                        <a:pt x="13" y="3"/>
                        <a:pt x="13" y="3"/>
                        <a:pt x="13" y="3"/>
                      </a:cubicBezTo>
                      <a:cubicBezTo>
                        <a:pt x="13" y="2"/>
                        <a:pt x="13" y="2"/>
                        <a:pt x="13" y="2"/>
                      </a:cubicBezTo>
                      <a:moveTo>
                        <a:pt x="9" y="1"/>
                      </a:moveTo>
                      <a:cubicBezTo>
                        <a:pt x="10" y="1"/>
                        <a:pt x="10" y="1"/>
                        <a:pt x="10" y="1"/>
                      </a:cubicBezTo>
                      <a:cubicBezTo>
                        <a:pt x="10" y="1"/>
                        <a:pt x="10" y="1"/>
                        <a:pt x="10" y="1"/>
                      </a:cubicBezTo>
                      <a:cubicBezTo>
                        <a:pt x="10" y="1"/>
                        <a:pt x="10" y="1"/>
                        <a:pt x="10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0" y="2"/>
                        <a:pt x="9" y="2"/>
                        <a:pt x="9" y="2"/>
                      </a:cubicBezTo>
                      <a:cubicBezTo>
                        <a:pt x="9" y="2"/>
                        <a:pt x="9" y="2"/>
                        <a:pt x="9" y="2"/>
                      </a:cubicBezTo>
                      <a:cubicBezTo>
                        <a:pt x="9" y="2"/>
                        <a:pt x="9" y="2"/>
                        <a:pt x="9" y="2"/>
                      </a:cubicBezTo>
                      <a:cubicBezTo>
                        <a:pt x="9" y="2"/>
                        <a:pt x="9" y="2"/>
                        <a:pt x="9" y="1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9" y="1"/>
                        <a:pt x="9" y="1"/>
                        <a:pt x="9" y="1"/>
                      </a:cubicBezTo>
                      <a:moveTo>
                        <a:pt x="9" y="0"/>
                      </a:move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8" y="0"/>
                        <a:pt x="7" y="1"/>
                        <a:pt x="6" y="1"/>
                      </a:cubicBezTo>
                      <a:cubicBezTo>
                        <a:pt x="6" y="1"/>
                        <a:pt x="5" y="2"/>
                        <a:pt x="5" y="2"/>
                      </a:cubicBezTo>
                      <a:cubicBezTo>
                        <a:pt x="4" y="2"/>
                        <a:pt x="3" y="2"/>
                        <a:pt x="2" y="2"/>
                      </a:cubicBezTo>
                      <a:cubicBezTo>
                        <a:pt x="2" y="2"/>
                        <a:pt x="1" y="3"/>
                        <a:pt x="1" y="3"/>
                      </a:cubicBezTo>
                      <a:cubicBezTo>
                        <a:pt x="0" y="4"/>
                        <a:pt x="0" y="5"/>
                        <a:pt x="1" y="5"/>
                      </a:cubicBezTo>
                      <a:cubicBezTo>
                        <a:pt x="1" y="6"/>
                        <a:pt x="2" y="7"/>
                        <a:pt x="2" y="7"/>
                      </a:cubicBezTo>
                      <a:cubicBezTo>
                        <a:pt x="3" y="8"/>
                        <a:pt x="5" y="9"/>
                        <a:pt x="6" y="9"/>
                      </a:cubicBezTo>
                      <a:cubicBezTo>
                        <a:pt x="7" y="9"/>
                        <a:pt x="7" y="10"/>
                        <a:pt x="8" y="10"/>
                      </a:cubicBezTo>
                      <a:cubicBezTo>
                        <a:pt x="8" y="10"/>
                        <a:pt x="9" y="11"/>
                        <a:pt x="9" y="11"/>
                      </a:cubicBezTo>
                      <a:cubicBezTo>
                        <a:pt x="9" y="12"/>
                        <a:pt x="10" y="12"/>
                        <a:pt x="10" y="13"/>
                      </a:cubicBezTo>
                      <a:cubicBezTo>
                        <a:pt x="11" y="14"/>
                        <a:pt x="11" y="15"/>
                        <a:pt x="11" y="16"/>
                      </a:cubicBezTo>
                      <a:cubicBezTo>
                        <a:pt x="11" y="20"/>
                        <a:pt x="11" y="23"/>
                        <a:pt x="10" y="26"/>
                      </a:cubicBezTo>
                      <a:cubicBezTo>
                        <a:pt x="10" y="27"/>
                        <a:pt x="11" y="27"/>
                        <a:pt x="11" y="27"/>
                      </a:cubicBezTo>
                      <a:cubicBezTo>
                        <a:pt x="11" y="27"/>
                        <a:pt x="12" y="27"/>
                        <a:pt x="12" y="26"/>
                      </a:cubicBezTo>
                      <a:cubicBezTo>
                        <a:pt x="12" y="24"/>
                        <a:pt x="12" y="21"/>
                        <a:pt x="12" y="19"/>
                      </a:cubicBezTo>
                      <a:cubicBezTo>
                        <a:pt x="12" y="16"/>
                        <a:pt x="12" y="14"/>
                        <a:pt x="11" y="11"/>
                      </a:cubicBezTo>
                      <a:cubicBezTo>
                        <a:pt x="10" y="10"/>
                        <a:pt x="9" y="10"/>
                        <a:pt x="8" y="9"/>
                      </a:cubicBezTo>
                      <a:cubicBezTo>
                        <a:pt x="7" y="8"/>
                        <a:pt x="6" y="8"/>
                        <a:pt x="5" y="7"/>
                      </a:cubicBezTo>
                      <a:cubicBezTo>
                        <a:pt x="4" y="7"/>
                        <a:pt x="4" y="7"/>
                        <a:pt x="3" y="6"/>
                      </a:cubicBezTo>
                      <a:cubicBezTo>
                        <a:pt x="3" y="6"/>
                        <a:pt x="2" y="6"/>
                        <a:pt x="2" y="6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2" y="3"/>
                      </a:cubicBezTo>
                      <a:cubicBezTo>
                        <a:pt x="2" y="3"/>
                        <a:pt x="3" y="3"/>
                        <a:pt x="3" y="3"/>
                      </a:cubicBezTo>
                      <a:cubicBezTo>
                        <a:pt x="3" y="3"/>
                        <a:pt x="3" y="3"/>
                        <a:pt x="4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4"/>
                        <a:pt x="5" y="5"/>
                        <a:pt x="6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7" y="5"/>
                        <a:pt x="7" y="4"/>
                        <a:pt x="7" y="3"/>
                      </a:cubicBezTo>
                      <a:cubicBezTo>
                        <a:pt x="7" y="3"/>
                        <a:pt x="7" y="3"/>
                        <a:pt x="6" y="2"/>
                      </a:cubicBezTo>
                      <a:cubicBezTo>
                        <a:pt x="6" y="2"/>
                        <a:pt x="7" y="2"/>
                        <a:pt x="7" y="2"/>
                      </a:cubicBezTo>
                      <a:cubicBezTo>
                        <a:pt x="7" y="2"/>
                        <a:pt x="7" y="2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2"/>
                        <a:pt x="8" y="2"/>
                        <a:pt x="8" y="3"/>
                      </a:cubicBezTo>
                      <a:cubicBezTo>
                        <a:pt x="8" y="3"/>
                        <a:pt x="9" y="3"/>
                        <a:pt x="9" y="3"/>
                      </a:cubicBezTo>
                      <a:cubicBezTo>
                        <a:pt x="10" y="3"/>
                        <a:pt x="10" y="3"/>
                        <a:pt x="11" y="3"/>
                      </a:cubicBezTo>
                      <a:cubicBezTo>
                        <a:pt x="11" y="2"/>
                        <a:pt x="11" y="2"/>
                        <a:pt x="11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12" y="1"/>
                        <a:pt x="12" y="1"/>
                        <a:pt x="12" y="2"/>
                      </a:cubicBezTo>
                      <a:cubicBezTo>
                        <a:pt x="12" y="2"/>
                        <a:pt x="12" y="2"/>
                        <a:pt x="12" y="3"/>
                      </a:cubicBezTo>
                      <a:cubicBezTo>
                        <a:pt x="11" y="3"/>
                        <a:pt x="11" y="4"/>
                        <a:pt x="12" y="5"/>
                      </a:cubicBezTo>
                      <a:cubicBezTo>
                        <a:pt x="12" y="5"/>
                        <a:pt x="12" y="5"/>
                        <a:pt x="12" y="5"/>
                      </a:cubicBezTo>
                      <a:cubicBezTo>
                        <a:pt x="13" y="5"/>
                        <a:pt x="14" y="5"/>
                        <a:pt x="14" y="4"/>
                      </a:cubicBezTo>
                      <a:cubicBezTo>
                        <a:pt x="15" y="4"/>
                        <a:pt x="15" y="3"/>
                        <a:pt x="15" y="3"/>
                      </a:cubicBezTo>
                      <a:cubicBezTo>
                        <a:pt x="15" y="2"/>
                        <a:pt x="14" y="2"/>
                        <a:pt x="14" y="2"/>
                      </a:cubicBezTo>
                      <a:cubicBezTo>
                        <a:pt x="14" y="2"/>
                        <a:pt x="14" y="2"/>
                        <a:pt x="15" y="2"/>
                      </a:cubicBezTo>
                      <a:cubicBezTo>
                        <a:pt x="15" y="2"/>
                        <a:pt x="15" y="2"/>
                        <a:pt x="15" y="2"/>
                      </a:cubicBezTo>
                      <a:cubicBezTo>
                        <a:pt x="15" y="2"/>
                        <a:pt x="15" y="3"/>
                        <a:pt x="15" y="3"/>
                      </a:cubicBezTo>
                      <a:cubicBezTo>
                        <a:pt x="15" y="4"/>
                        <a:pt x="15" y="4"/>
                        <a:pt x="16" y="4"/>
                      </a:cubicBezTo>
                      <a:cubicBezTo>
                        <a:pt x="16" y="4"/>
                        <a:pt x="16" y="4"/>
                        <a:pt x="16" y="4"/>
                      </a:cubicBezTo>
                      <a:cubicBezTo>
                        <a:pt x="16" y="3"/>
                        <a:pt x="17" y="3"/>
                        <a:pt x="17" y="3"/>
                      </a:cubicBezTo>
                      <a:cubicBezTo>
                        <a:pt x="17" y="2"/>
                        <a:pt x="17" y="2"/>
                        <a:pt x="17" y="2"/>
                      </a:cubicBezTo>
                      <a:cubicBezTo>
                        <a:pt x="17" y="2"/>
                        <a:pt x="17" y="2"/>
                        <a:pt x="17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7" y="1"/>
                        <a:pt x="18" y="1"/>
                        <a:pt x="18" y="1"/>
                      </a:cubicBezTo>
                      <a:cubicBezTo>
                        <a:pt x="18" y="1"/>
                        <a:pt x="18" y="1"/>
                        <a:pt x="19" y="1"/>
                      </a:cubicBezTo>
                      <a:cubicBezTo>
                        <a:pt x="19" y="1"/>
                        <a:pt x="19" y="1"/>
                        <a:pt x="19" y="1"/>
                      </a:cubicBezTo>
                      <a:cubicBezTo>
                        <a:pt x="18" y="2"/>
                        <a:pt x="18" y="2"/>
                        <a:pt x="18" y="3"/>
                      </a:cubicBezTo>
                      <a:cubicBezTo>
                        <a:pt x="18" y="3"/>
                        <a:pt x="18" y="3"/>
                        <a:pt x="18" y="4"/>
                      </a:cubicBezTo>
                      <a:cubicBezTo>
                        <a:pt x="18" y="4"/>
                        <a:pt x="19" y="4"/>
                        <a:pt x="19" y="4"/>
                      </a:cubicBezTo>
                      <a:cubicBezTo>
                        <a:pt x="20" y="4"/>
                        <a:pt x="20" y="3"/>
                        <a:pt x="21" y="2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21" y="3"/>
                        <a:pt x="21" y="3"/>
                        <a:pt x="22" y="4"/>
                      </a:cubicBezTo>
                      <a:cubicBezTo>
                        <a:pt x="22" y="4"/>
                        <a:pt x="22" y="4"/>
                        <a:pt x="22" y="4"/>
                      </a:cubicBezTo>
                      <a:cubicBezTo>
                        <a:pt x="23" y="4"/>
                        <a:pt x="23" y="3"/>
                        <a:pt x="23" y="2"/>
                      </a:cubicBezTo>
                      <a:cubicBezTo>
                        <a:pt x="23" y="2"/>
                        <a:pt x="23" y="2"/>
                        <a:pt x="23" y="2"/>
                      </a:cubicBezTo>
                      <a:cubicBezTo>
                        <a:pt x="23" y="2"/>
                        <a:pt x="24" y="2"/>
                        <a:pt x="24" y="3"/>
                      </a:cubicBezTo>
                      <a:cubicBezTo>
                        <a:pt x="24" y="3"/>
                        <a:pt x="24" y="3"/>
                        <a:pt x="24" y="3"/>
                      </a:cubicBezTo>
                      <a:cubicBezTo>
                        <a:pt x="24" y="3"/>
                        <a:pt x="24" y="3"/>
                        <a:pt x="24" y="3"/>
                      </a:cubicBezTo>
                      <a:cubicBezTo>
                        <a:pt x="24" y="3"/>
                        <a:pt x="24" y="3"/>
                        <a:pt x="25" y="3"/>
                      </a:cubicBezTo>
                      <a:cubicBezTo>
                        <a:pt x="25" y="3"/>
                        <a:pt x="25" y="4"/>
                        <a:pt x="25" y="4"/>
                      </a:cubicBezTo>
                      <a:cubicBezTo>
                        <a:pt x="25" y="4"/>
                        <a:pt x="25" y="4"/>
                        <a:pt x="25" y="4"/>
                      </a:cubicBezTo>
                      <a:cubicBezTo>
                        <a:pt x="25" y="4"/>
                        <a:pt x="25" y="4"/>
                        <a:pt x="24" y="5"/>
                      </a:cubicBezTo>
                      <a:cubicBezTo>
                        <a:pt x="24" y="5"/>
                        <a:pt x="24" y="5"/>
                        <a:pt x="24" y="6"/>
                      </a:cubicBezTo>
                      <a:cubicBezTo>
                        <a:pt x="23" y="6"/>
                        <a:pt x="23" y="7"/>
                        <a:pt x="23" y="7"/>
                      </a:cubicBezTo>
                      <a:cubicBezTo>
                        <a:pt x="22" y="8"/>
                        <a:pt x="21" y="8"/>
                        <a:pt x="20" y="9"/>
                      </a:cubicBezTo>
                      <a:cubicBezTo>
                        <a:pt x="19" y="9"/>
                        <a:pt x="19" y="9"/>
                        <a:pt x="18" y="10"/>
                      </a:cubicBezTo>
                      <a:cubicBezTo>
                        <a:pt x="18" y="10"/>
                        <a:pt x="17" y="11"/>
                        <a:pt x="17" y="12"/>
                      </a:cubicBezTo>
                      <a:cubicBezTo>
                        <a:pt x="15" y="14"/>
                        <a:pt x="15" y="18"/>
                        <a:pt x="15" y="21"/>
                      </a:cubicBezTo>
                      <a:cubicBezTo>
                        <a:pt x="15" y="23"/>
                        <a:pt x="15" y="25"/>
                        <a:pt x="15" y="28"/>
                      </a:cubicBezTo>
                      <a:cubicBezTo>
                        <a:pt x="15" y="28"/>
                        <a:pt x="16" y="28"/>
                        <a:pt x="16" y="28"/>
                      </a:cubicBezTo>
                      <a:cubicBezTo>
                        <a:pt x="16" y="28"/>
                        <a:pt x="17" y="28"/>
                        <a:pt x="17" y="28"/>
                      </a:cubicBezTo>
                      <a:cubicBezTo>
                        <a:pt x="16" y="27"/>
                        <a:pt x="16" y="26"/>
                        <a:pt x="16" y="26"/>
                      </a:cubicBezTo>
                      <a:cubicBezTo>
                        <a:pt x="16" y="23"/>
                        <a:pt x="16" y="20"/>
                        <a:pt x="16" y="18"/>
                      </a:cubicBezTo>
                      <a:cubicBezTo>
                        <a:pt x="16" y="16"/>
                        <a:pt x="17" y="15"/>
                        <a:pt x="17" y="13"/>
                      </a:cubicBezTo>
                      <a:cubicBezTo>
                        <a:pt x="18" y="12"/>
                        <a:pt x="18" y="12"/>
                        <a:pt x="19" y="11"/>
                      </a:cubicBezTo>
                      <a:cubicBezTo>
                        <a:pt x="19" y="11"/>
                        <a:pt x="19" y="10"/>
                        <a:pt x="20" y="10"/>
                      </a:cubicBezTo>
                      <a:cubicBezTo>
                        <a:pt x="21" y="9"/>
                        <a:pt x="22" y="9"/>
                        <a:pt x="23" y="8"/>
                      </a:cubicBezTo>
                      <a:cubicBezTo>
                        <a:pt x="24" y="8"/>
                        <a:pt x="25" y="7"/>
                        <a:pt x="25" y="6"/>
                      </a:cubicBezTo>
                      <a:cubicBezTo>
                        <a:pt x="26" y="5"/>
                        <a:pt x="26" y="4"/>
                        <a:pt x="26" y="3"/>
                      </a:cubicBezTo>
                      <a:cubicBezTo>
                        <a:pt x="26" y="3"/>
                        <a:pt x="25" y="2"/>
                        <a:pt x="25" y="2"/>
                      </a:cubicBezTo>
                      <a:cubicBezTo>
                        <a:pt x="24" y="1"/>
                        <a:pt x="23" y="1"/>
                        <a:pt x="22" y="1"/>
                      </a:cubicBezTo>
                      <a:cubicBezTo>
                        <a:pt x="22" y="1"/>
                        <a:pt x="22" y="1"/>
                        <a:pt x="21" y="1"/>
                      </a:cubicBezTo>
                      <a:cubicBezTo>
                        <a:pt x="21" y="1"/>
                        <a:pt x="20" y="1"/>
                        <a:pt x="20" y="1"/>
                      </a:cubicBezTo>
                      <a:cubicBezTo>
                        <a:pt x="20" y="1"/>
                        <a:pt x="20" y="1"/>
                        <a:pt x="20" y="1"/>
                      </a:cubicBezTo>
                      <a:cubicBezTo>
                        <a:pt x="19" y="0"/>
                        <a:pt x="18" y="0"/>
                        <a:pt x="17" y="0"/>
                      </a:cubicBezTo>
                      <a:cubicBezTo>
                        <a:pt x="16" y="0"/>
                        <a:pt x="16" y="0"/>
                        <a:pt x="15" y="1"/>
                      </a:cubicBezTo>
                      <a:cubicBezTo>
                        <a:pt x="15" y="0"/>
                        <a:pt x="14" y="1"/>
                        <a:pt x="13" y="1"/>
                      </a:cubicBezTo>
                      <a:cubicBezTo>
                        <a:pt x="13" y="1"/>
                        <a:pt x="13" y="0"/>
                        <a:pt x="12" y="0"/>
                      </a:cubicBezTo>
                      <a:cubicBezTo>
                        <a:pt x="12" y="0"/>
                        <a:pt x="11" y="0"/>
                        <a:pt x="11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0"/>
                        <a:pt x="9" y="0"/>
                        <a:pt x="9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4" name="Freeform 484"/>
                <p:cNvSpPr>
                  <a:spLocks/>
                </p:cNvSpPr>
                <p:nvPr/>
              </p:nvSpPr>
              <p:spPr bwMode="auto">
                <a:xfrm>
                  <a:off x="896938" y="2190751"/>
                  <a:ext cx="1588" cy="11113"/>
                </a:xfrm>
                <a:custGeom>
                  <a:avLst/>
                  <a:gdLst>
                    <a:gd name="T0" fmla="*/ 0 w 1"/>
                    <a:gd name="T1" fmla="*/ 1 h 11"/>
                    <a:gd name="T2" fmla="*/ 0 w 1"/>
                    <a:gd name="T3" fmla="*/ 11 h 11"/>
                    <a:gd name="T4" fmla="*/ 1 w 1"/>
                    <a:gd name="T5" fmla="*/ 11 h 11"/>
                    <a:gd name="T6" fmla="*/ 1 w 1"/>
                    <a:gd name="T7" fmla="*/ 11 h 11"/>
                    <a:gd name="T8" fmla="*/ 1 w 1"/>
                    <a:gd name="T9" fmla="*/ 1 h 11"/>
                    <a:gd name="T10" fmla="*/ 0 w 1"/>
                    <a:gd name="T11" fmla="*/ 0 h 11"/>
                    <a:gd name="T12" fmla="*/ 0 w 1"/>
                    <a:gd name="T13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" h="11">
                      <a:moveTo>
                        <a:pt x="0" y="1"/>
                      </a:moveTo>
                      <a:cubicBezTo>
                        <a:pt x="0" y="4"/>
                        <a:pt x="0" y="7"/>
                        <a:pt x="0" y="11"/>
                      </a:cubicBezTo>
                      <a:cubicBezTo>
                        <a:pt x="0" y="11"/>
                        <a:pt x="0" y="11"/>
                        <a:pt x="1" y="11"/>
                      </a:cubicBezTo>
                      <a:cubicBezTo>
                        <a:pt x="1" y="11"/>
                        <a:pt x="1" y="11"/>
                        <a:pt x="1" y="11"/>
                      </a:cubicBezTo>
                      <a:cubicBezTo>
                        <a:pt x="1" y="7"/>
                        <a:pt x="1" y="4"/>
                        <a:pt x="1" y="1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5" name="Freeform 485"/>
                <p:cNvSpPr>
                  <a:spLocks/>
                </p:cNvSpPr>
                <p:nvPr/>
              </p:nvSpPr>
              <p:spPr bwMode="auto">
                <a:xfrm>
                  <a:off x="912813" y="2197101"/>
                  <a:ext cx="9525" cy="7938"/>
                </a:xfrm>
                <a:custGeom>
                  <a:avLst/>
                  <a:gdLst>
                    <a:gd name="T0" fmla="*/ 8 w 9"/>
                    <a:gd name="T1" fmla="*/ 0 h 8"/>
                    <a:gd name="T2" fmla="*/ 4 w 9"/>
                    <a:gd name="T3" fmla="*/ 3 h 8"/>
                    <a:gd name="T4" fmla="*/ 0 w 9"/>
                    <a:gd name="T5" fmla="*/ 8 h 8"/>
                    <a:gd name="T6" fmla="*/ 0 w 9"/>
                    <a:gd name="T7" fmla="*/ 8 h 8"/>
                    <a:gd name="T8" fmla="*/ 1 w 9"/>
                    <a:gd name="T9" fmla="*/ 8 h 8"/>
                    <a:gd name="T10" fmla="*/ 1 w 9"/>
                    <a:gd name="T11" fmla="*/ 8 h 8"/>
                    <a:gd name="T12" fmla="*/ 6 w 9"/>
                    <a:gd name="T13" fmla="*/ 3 h 8"/>
                    <a:gd name="T14" fmla="*/ 9 w 9"/>
                    <a:gd name="T15" fmla="*/ 1 h 8"/>
                    <a:gd name="T16" fmla="*/ 9 w 9"/>
                    <a:gd name="T17" fmla="*/ 1 h 8"/>
                    <a:gd name="T18" fmla="*/ 8 w 9"/>
                    <a:gd name="T19" fmla="*/ 0 h 8"/>
                    <a:gd name="T20" fmla="*/ 8 w 9"/>
                    <a:gd name="T21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9" h="8">
                      <a:moveTo>
                        <a:pt x="8" y="0"/>
                      </a:moveTo>
                      <a:cubicBezTo>
                        <a:pt x="7" y="1"/>
                        <a:pt x="5" y="2"/>
                        <a:pt x="4" y="3"/>
                      </a:cubicBezTo>
                      <a:cubicBezTo>
                        <a:pt x="2" y="5"/>
                        <a:pt x="1" y="6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8"/>
                        <a:pt x="1" y="8"/>
                        <a:pt x="1" y="8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3" y="6"/>
                        <a:pt x="4" y="4"/>
                        <a:pt x="6" y="3"/>
                      </a:cubicBezTo>
                      <a:cubicBezTo>
                        <a:pt x="7" y="2"/>
                        <a:pt x="8" y="2"/>
                        <a:pt x="9" y="1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9" y="0"/>
                        <a:pt x="9" y="0"/>
                        <a:pt x="8" y="0"/>
                      </a:cubicBezTo>
                      <a:cubicBezTo>
                        <a:pt x="8" y="0"/>
                        <a:pt x="8" y="0"/>
                        <a:pt x="8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6" name="Freeform 486"/>
                <p:cNvSpPr>
                  <a:spLocks noEditPoints="1"/>
                </p:cNvSpPr>
                <p:nvPr/>
              </p:nvSpPr>
              <p:spPr bwMode="auto">
                <a:xfrm>
                  <a:off x="920750" y="2209801"/>
                  <a:ext cx="9525" cy="3175"/>
                </a:xfrm>
                <a:custGeom>
                  <a:avLst/>
                  <a:gdLst>
                    <a:gd name="T0" fmla="*/ 3 w 9"/>
                    <a:gd name="T1" fmla="*/ 1 h 2"/>
                    <a:gd name="T2" fmla="*/ 3 w 9"/>
                    <a:gd name="T3" fmla="*/ 1 h 2"/>
                    <a:gd name="T4" fmla="*/ 3 w 9"/>
                    <a:gd name="T5" fmla="*/ 1 h 2"/>
                    <a:gd name="T6" fmla="*/ 8 w 9"/>
                    <a:gd name="T7" fmla="*/ 0 h 2"/>
                    <a:gd name="T8" fmla="*/ 3 w 9"/>
                    <a:gd name="T9" fmla="*/ 1 h 2"/>
                    <a:gd name="T10" fmla="*/ 0 w 9"/>
                    <a:gd name="T11" fmla="*/ 1 h 2"/>
                    <a:gd name="T12" fmla="*/ 0 w 9"/>
                    <a:gd name="T13" fmla="*/ 2 h 2"/>
                    <a:gd name="T14" fmla="*/ 0 w 9"/>
                    <a:gd name="T15" fmla="*/ 2 h 2"/>
                    <a:gd name="T16" fmla="*/ 5 w 9"/>
                    <a:gd name="T17" fmla="*/ 2 h 2"/>
                    <a:gd name="T18" fmla="*/ 9 w 9"/>
                    <a:gd name="T19" fmla="*/ 1 h 2"/>
                    <a:gd name="T20" fmla="*/ 9 w 9"/>
                    <a:gd name="T21" fmla="*/ 0 h 2"/>
                    <a:gd name="T22" fmla="*/ 8 w 9"/>
                    <a:gd name="T23" fmla="*/ 0 h 2"/>
                    <a:gd name="T24" fmla="*/ 8 w 9"/>
                    <a:gd name="T2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9" h="2">
                      <a:moveTo>
                        <a:pt x="3" y="1"/>
                      </a:move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moveTo>
                        <a:pt x="8" y="0"/>
                      </a:moveTo>
                      <a:cubicBezTo>
                        <a:pt x="6" y="0"/>
                        <a:pt x="5" y="1"/>
                        <a:pt x="3" y="1"/>
                      </a:cubicBezTo>
                      <a:cubicBezTo>
                        <a:pt x="2" y="1"/>
                        <a:pt x="1" y="1"/>
                        <a:pt x="0" y="1"/>
                      </a:cubicBez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2" y="2"/>
                        <a:pt x="3" y="2"/>
                        <a:pt x="5" y="2"/>
                      </a:cubicBezTo>
                      <a:cubicBezTo>
                        <a:pt x="6" y="2"/>
                        <a:pt x="7" y="1"/>
                        <a:pt x="9" y="1"/>
                      </a:cubicBezTo>
                      <a:cubicBezTo>
                        <a:pt x="9" y="1"/>
                        <a:pt x="9" y="1"/>
                        <a:pt x="9" y="0"/>
                      </a:cubicBezTo>
                      <a:cubicBezTo>
                        <a:pt x="9" y="0"/>
                        <a:pt x="9" y="0"/>
                        <a:pt x="8" y="0"/>
                      </a:cubicBezTo>
                      <a:cubicBezTo>
                        <a:pt x="8" y="0"/>
                        <a:pt x="8" y="0"/>
                        <a:pt x="8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7" name="Freeform 487"/>
                <p:cNvSpPr>
                  <a:spLocks/>
                </p:cNvSpPr>
                <p:nvPr/>
              </p:nvSpPr>
              <p:spPr bwMode="auto">
                <a:xfrm>
                  <a:off x="925513" y="2225676"/>
                  <a:ext cx="9525" cy="0"/>
                </a:xfrm>
                <a:custGeom>
                  <a:avLst/>
                  <a:gdLst>
                    <a:gd name="T0" fmla="*/ 8 w 9"/>
                    <a:gd name="T1" fmla="*/ 0 h 1"/>
                    <a:gd name="T2" fmla="*/ 6 w 9"/>
                    <a:gd name="T3" fmla="*/ 0 h 1"/>
                    <a:gd name="T4" fmla="*/ 2 w 9"/>
                    <a:gd name="T5" fmla="*/ 0 h 1"/>
                    <a:gd name="T6" fmla="*/ 0 w 9"/>
                    <a:gd name="T7" fmla="*/ 0 h 1"/>
                    <a:gd name="T8" fmla="*/ 0 w 9"/>
                    <a:gd name="T9" fmla="*/ 1 h 1"/>
                    <a:gd name="T10" fmla="*/ 0 w 9"/>
                    <a:gd name="T11" fmla="*/ 1 h 1"/>
                    <a:gd name="T12" fmla="*/ 2 w 9"/>
                    <a:gd name="T13" fmla="*/ 1 h 1"/>
                    <a:gd name="T14" fmla="*/ 9 w 9"/>
                    <a:gd name="T15" fmla="*/ 1 h 1"/>
                    <a:gd name="T16" fmla="*/ 9 w 9"/>
                    <a:gd name="T17" fmla="*/ 0 h 1"/>
                    <a:gd name="T18" fmla="*/ 9 w 9"/>
                    <a:gd name="T19" fmla="*/ 0 h 1"/>
                    <a:gd name="T20" fmla="*/ 8 w 9"/>
                    <a:gd name="T21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9" h="1">
                      <a:moveTo>
                        <a:pt x="8" y="0"/>
                      </a:moveTo>
                      <a:cubicBezTo>
                        <a:pt x="8" y="0"/>
                        <a:pt x="7" y="0"/>
                        <a:pt x="6" y="0"/>
                      </a:cubicBezTo>
                      <a:cubicBezTo>
                        <a:pt x="5" y="0"/>
                        <a:pt x="3" y="0"/>
                        <a:pt x="2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2" y="1"/>
                      </a:cubicBezTo>
                      <a:cubicBezTo>
                        <a:pt x="4" y="1"/>
                        <a:pt x="7" y="1"/>
                        <a:pt x="9" y="1"/>
                      </a:cubicBezTo>
                      <a:cubicBezTo>
                        <a:pt x="9" y="1"/>
                        <a:pt x="9" y="0"/>
                        <a:pt x="9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9" y="0"/>
                        <a:pt x="8" y="0"/>
                        <a:pt x="8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8" name="Freeform 488"/>
                <p:cNvSpPr>
                  <a:spLocks noEditPoints="1"/>
                </p:cNvSpPr>
                <p:nvPr/>
              </p:nvSpPr>
              <p:spPr bwMode="auto">
                <a:xfrm>
                  <a:off x="923925" y="2238376"/>
                  <a:ext cx="7938" cy="6350"/>
                </a:xfrm>
                <a:custGeom>
                  <a:avLst/>
                  <a:gdLst>
                    <a:gd name="T0" fmla="*/ 2 w 7"/>
                    <a:gd name="T1" fmla="*/ 2 h 6"/>
                    <a:gd name="T2" fmla="*/ 2 w 7"/>
                    <a:gd name="T3" fmla="*/ 2 h 6"/>
                    <a:gd name="T4" fmla="*/ 2 w 7"/>
                    <a:gd name="T5" fmla="*/ 2 h 6"/>
                    <a:gd name="T6" fmla="*/ 0 w 7"/>
                    <a:gd name="T7" fmla="*/ 0 h 6"/>
                    <a:gd name="T8" fmla="*/ 1 w 7"/>
                    <a:gd name="T9" fmla="*/ 1 h 6"/>
                    <a:gd name="T10" fmla="*/ 2 w 7"/>
                    <a:gd name="T11" fmla="*/ 2 h 6"/>
                    <a:gd name="T12" fmla="*/ 5 w 7"/>
                    <a:gd name="T13" fmla="*/ 3 h 6"/>
                    <a:gd name="T14" fmla="*/ 6 w 7"/>
                    <a:gd name="T15" fmla="*/ 4 h 6"/>
                    <a:gd name="T16" fmla="*/ 6 w 7"/>
                    <a:gd name="T17" fmla="*/ 4 h 6"/>
                    <a:gd name="T18" fmla="*/ 6 w 7"/>
                    <a:gd name="T19" fmla="*/ 5 h 6"/>
                    <a:gd name="T20" fmla="*/ 6 w 7"/>
                    <a:gd name="T21" fmla="*/ 5 h 6"/>
                    <a:gd name="T22" fmla="*/ 6 w 7"/>
                    <a:gd name="T23" fmla="*/ 5 h 6"/>
                    <a:gd name="T24" fmla="*/ 6 w 7"/>
                    <a:gd name="T25" fmla="*/ 6 h 6"/>
                    <a:gd name="T26" fmla="*/ 7 w 7"/>
                    <a:gd name="T27" fmla="*/ 6 h 6"/>
                    <a:gd name="T28" fmla="*/ 7 w 7"/>
                    <a:gd name="T29" fmla="*/ 4 h 6"/>
                    <a:gd name="T30" fmla="*/ 5 w 7"/>
                    <a:gd name="T31" fmla="*/ 2 h 6"/>
                    <a:gd name="T32" fmla="*/ 1 w 7"/>
                    <a:gd name="T33" fmla="*/ 0 h 6"/>
                    <a:gd name="T34" fmla="*/ 1 w 7"/>
                    <a:gd name="T35" fmla="*/ 0 h 6"/>
                    <a:gd name="T36" fmla="*/ 0 w 7"/>
                    <a:gd name="T37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7" h="6">
                      <a:moveTo>
                        <a:pt x="2" y="2"/>
                      </a:move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moveTo>
                        <a:pt x="0" y="0"/>
                      </a:move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2" y="2"/>
                        <a:pt x="2" y="2"/>
                      </a:cubicBezTo>
                      <a:cubicBezTo>
                        <a:pt x="3" y="2"/>
                        <a:pt x="4" y="3"/>
                        <a:pt x="5" y="3"/>
                      </a:cubicBezTo>
                      <a:cubicBezTo>
                        <a:pt x="5" y="3"/>
                        <a:pt x="5" y="4"/>
                        <a:pt x="6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7" y="5"/>
                        <a:pt x="7" y="4"/>
                        <a:pt x="7" y="4"/>
                      </a:cubicBezTo>
                      <a:cubicBezTo>
                        <a:pt x="6" y="3"/>
                        <a:pt x="6" y="2"/>
                        <a:pt x="5" y="2"/>
                      </a:cubicBezTo>
                      <a:cubicBezTo>
                        <a:pt x="4" y="1"/>
                        <a:pt x="2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9" name="Freeform 489"/>
                <p:cNvSpPr>
                  <a:spLocks/>
                </p:cNvSpPr>
                <p:nvPr/>
              </p:nvSpPr>
              <p:spPr bwMode="auto">
                <a:xfrm>
                  <a:off x="919163" y="2251076"/>
                  <a:ext cx="7938" cy="6350"/>
                </a:xfrm>
                <a:custGeom>
                  <a:avLst/>
                  <a:gdLst>
                    <a:gd name="T0" fmla="*/ 0 w 7"/>
                    <a:gd name="T1" fmla="*/ 0 h 6"/>
                    <a:gd name="T2" fmla="*/ 1 w 7"/>
                    <a:gd name="T3" fmla="*/ 1 h 6"/>
                    <a:gd name="T4" fmla="*/ 4 w 7"/>
                    <a:gd name="T5" fmla="*/ 3 h 6"/>
                    <a:gd name="T6" fmla="*/ 5 w 7"/>
                    <a:gd name="T7" fmla="*/ 5 h 6"/>
                    <a:gd name="T8" fmla="*/ 6 w 7"/>
                    <a:gd name="T9" fmla="*/ 5 h 6"/>
                    <a:gd name="T10" fmla="*/ 6 w 7"/>
                    <a:gd name="T11" fmla="*/ 5 h 6"/>
                    <a:gd name="T12" fmla="*/ 7 w 7"/>
                    <a:gd name="T13" fmla="*/ 6 h 6"/>
                    <a:gd name="T14" fmla="*/ 7 w 7"/>
                    <a:gd name="T15" fmla="*/ 5 h 6"/>
                    <a:gd name="T16" fmla="*/ 5 w 7"/>
                    <a:gd name="T17" fmla="*/ 2 h 6"/>
                    <a:gd name="T18" fmla="*/ 1 w 7"/>
                    <a:gd name="T19" fmla="*/ 0 h 6"/>
                    <a:gd name="T20" fmla="*/ 1 w 7"/>
                    <a:gd name="T21" fmla="*/ 0 h 6"/>
                    <a:gd name="T22" fmla="*/ 0 w 7"/>
                    <a:gd name="T23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" h="6">
                      <a:moveTo>
                        <a:pt x="0" y="0"/>
                      </a:moveTo>
                      <a:cubicBezTo>
                        <a:pt x="0" y="0"/>
                        <a:pt x="0" y="1"/>
                        <a:pt x="1" y="1"/>
                      </a:cubicBezTo>
                      <a:cubicBezTo>
                        <a:pt x="2" y="2"/>
                        <a:pt x="3" y="2"/>
                        <a:pt x="4" y="3"/>
                      </a:cubicBezTo>
                      <a:cubicBezTo>
                        <a:pt x="4" y="4"/>
                        <a:pt x="5" y="4"/>
                        <a:pt x="5" y="5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6" y="6"/>
                        <a:pt x="6" y="6"/>
                        <a:pt x="7" y="6"/>
                      </a:cubicBezTo>
                      <a:cubicBezTo>
                        <a:pt x="7" y="6"/>
                        <a:pt x="7" y="5"/>
                        <a:pt x="7" y="5"/>
                      </a:cubicBezTo>
                      <a:cubicBezTo>
                        <a:pt x="7" y="4"/>
                        <a:pt x="6" y="3"/>
                        <a:pt x="5" y="2"/>
                      </a:cubicBezTo>
                      <a:cubicBezTo>
                        <a:pt x="4" y="1"/>
                        <a:pt x="2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0" name="Freeform 490"/>
                <p:cNvSpPr>
                  <a:spLocks/>
                </p:cNvSpPr>
                <p:nvPr/>
              </p:nvSpPr>
              <p:spPr bwMode="auto">
                <a:xfrm>
                  <a:off x="862013" y="2254251"/>
                  <a:ext cx="11113" cy="6350"/>
                </a:xfrm>
                <a:custGeom>
                  <a:avLst/>
                  <a:gdLst>
                    <a:gd name="T0" fmla="*/ 10 w 11"/>
                    <a:gd name="T1" fmla="*/ 0 h 5"/>
                    <a:gd name="T2" fmla="*/ 7 w 11"/>
                    <a:gd name="T3" fmla="*/ 1 h 5"/>
                    <a:gd name="T4" fmla="*/ 3 w 11"/>
                    <a:gd name="T5" fmla="*/ 3 h 5"/>
                    <a:gd name="T6" fmla="*/ 2 w 11"/>
                    <a:gd name="T7" fmla="*/ 3 h 5"/>
                    <a:gd name="T8" fmla="*/ 1 w 11"/>
                    <a:gd name="T9" fmla="*/ 3 h 5"/>
                    <a:gd name="T10" fmla="*/ 1 w 11"/>
                    <a:gd name="T11" fmla="*/ 3 h 5"/>
                    <a:gd name="T12" fmla="*/ 0 w 11"/>
                    <a:gd name="T13" fmla="*/ 4 h 5"/>
                    <a:gd name="T14" fmla="*/ 0 w 11"/>
                    <a:gd name="T15" fmla="*/ 5 h 5"/>
                    <a:gd name="T16" fmla="*/ 4 w 11"/>
                    <a:gd name="T17" fmla="*/ 4 h 5"/>
                    <a:gd name="T18" fmla="*/ 8 w 11"/>
                    <a:gd name="T19" fmla="*/ 2 h 5"/>
                    <a:gd name="T20" fmla="*/ 10 w 11"/>
                    <a:gd name="T21" fmla="*/ 1 h 5"/>
                    <a:gd name="T22" fmla="*/ 11 w 11"/>
                    <a:gd name="T23" fmla="*/ 1 h 5"/>
                    <a:gd name="T24" fmla="*/ 10 w 11"/>
                    <a:gd name="T25" fmla="*/ 0 h 5"/>
                    <a:gd name="T26" fmla="*/ 10 w 11"/>
                    <a:gd name="T2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1" h="5">
                      <a:moveTo>
                        <a:pt x="10" y="0"/>
                      </a:moveTo>
                      <a:cubicBezTo>
                        <a:pt x="9" y="0"/>
                        <a:pt x="8" y="1"/>
                        <a:pt x="7" y="1"/>
                      </a:cubicBezTo>
                      <a:cubicBezTo>
                        <a:pt x="6" y="2"/>
                        <a:pt x="5" y="2"/>
                        <a:pt x="3" y="3"/>
                      </a:cubicBezTo>
                      <a:cubicBezTo>
                        <a:pt x="3" y="3"/>
                        <a:pt x="2" y="3"/>
                        <a:pt x="2" y="3"/>
                      </a:cubicBezTo>
                      <a:cubicBezTo>
                        <a:pt x="1" y="4"/>
                        <a:pt x="1" y="4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0" y="3"/>
                        <a:pt x="0" y="4"/>
                        <a:pt x="0" y="4"/>
                      </a:cubicBezTo>
                      <a:cubicBezTo>
                        <a:pt x="0" y="4"/>
                        <a:pt x="0" y="5"/>
                        <a:pt x="0" y="5"/>
                      </a:cubicBezTo>
                      <a:cubicBezTo>
                        <a:pt x="2" y="5"/>
                        <a:pt x="3" y="4"/>
                        <a:pt x="4" y="4"/>
                      </a:cubicBezTo>
                      <a:cubicBezTo>
                        <a:pt x="6" y="3"/>
                        <a:pt x="7" y="2"/>
                        <a:pt x="8" y="2"/>
                      </a:cubicBezTo>
                      <a:cubicBezTo>
                        <a:pt x="9" y="2"/>
                        <a:pt x="10" y="1"/>
                        <a:pt x="10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11" y="0"/>
                        <a:pt x="10" y="0"/>
                        <a:pt x="10" y="0"/>
                      </a:cubicBezTo>
                      <a:cubicBezTo>
                        <a:pt x="10" y="0"/>
                        <a:pt x="10" y="0"/>
                        <a:pt x="10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1" name="Freeform 491"/>
                <p:cNvSpPr>
                  <a:spLocks/>
                </p:cNvSpPr>
                <p:nvPr/>
              </p:nvSpPr>
              <p:spPr bwMode="auto">
                <a:xfrm>
                  <a:off x="852488" y="2244726"/>
                  <a:ext cx="11113" cy="3175"/>
                </a:xfrm>
                <a:custGeom>
                  <a:avLst/>
                  <a:gdLst>
                    <a:gd name="T0" fmla="*/ 10 w 11"/>
                    <a:gd name="T1" fmla="*/ 0 h 2"/>
                    <a:gd name="T2" fmla="*/ 6 w 11"/>
                    <a:gd name="T3" fmla="*/ 0 h 2"/>
                    <a:gd name="T4" fmla="*/ 1 w 11"/>
                    <a:gd name="T5" fmla="*/ 1 h 2"/>
                    <a:gd name="T6" fmla="*/ 0 w 11"/>
                    <a:gd name="T7" fmla="*/ 1 h 2"/>
                    <a:gd name="T8" fmla="*/ 1 w 11"/>
                    <a:gd name="T9" fmla="*/ 2 h 2"/>
                    <a:gd name="T10" fmla="*/ 10 w 11"/>
                    <a:gd name="T11" fmla="*/ 1 h 2"/>
                    <a:gd name="T12" fmla="*/ 11 w 11"/>
                    <a:gd name="T13" fmla="*/ 0 h 2"/>
                    <a:gd name="T14" fmla="*/ 10 w 11"/>
                    <a:gd name="T15" fmla="*/ 0 h 2"/>
                    <a:gd name="T16" fmla="*/ 10 w 11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1" h="2">
                      <a:moveTo>
                        <a:pt x="10" y="0"/>
                      </a:moveTo>
                      <a:cubicBezTo>
                        <a:pt x="9" y="0"/>
                        <a:pt x="7" y="0"/>
                        <a:pt x="6" y="0"/>
                      </a:cubicBezTo>
                      <a:cubicBezTo>
                        <a:pt x="4" y="1"/>
                        <a:pt x="3" y="1"/>
                        <a:pt x="1" y="1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2"/>
                        <a:pt x="1" y="2"/>
                        <a:pt x="1" y="2"/>
                      </a:cubicBezTo>
                      <a:cubicBezTo>
                        <a:pt x="4" y="2"/>
                        <a:pt x="7" y="2"/>
                        <a:pt x="10" y="1"/>
                      </a:cubicBezTo>
                      <a:cubicBezTo>
                        <a:pt x="10" y="1"/>
                        <a:pt x="11" y="0"/>
                        <a:pt x="11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0"/>
                        <a:pt x="10" y="0"/>
                        <a:pt x="10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2" name="Freeform 492"/>
                <p:cNvSpPr>
                  <a:spLocks/>
                </p:cNvSpPr>
                <p:nvPr/>
              </p:nvSpPr>
              <p:spPr bwMode="auto">
                <a:xfrm>
                  <a:off x="854075" y="2219326"/>
                  <a:ext cx="9525" cy="6350"/>
                </a:xfrm>
                <a:custGeom>
                  <a:avLst/>
                  <a:gdLst>
                    <a:gd name="T0" fmla="*/ 1 w 9"/>
                    <a:gd name="T1" fmla="*/ 0 h 7"/>
                    <a:gd name="T2" fmla="*/ 0 w 9"/>
                    <a:gd name="T3" fmla="*/ 1 h 7"/>
                    <a:gd name="T4" fmla="*/ 4 w 9"/>
                    <a:gd name="T5" fmla="*/ 4 h 7"/>
                    <a:gd name="T6" fmla="*/ 8 w 9"/>
                    <a:gd name="T7" fmla="*/ 7 h 7"/>
                    <a:gd name="T8" fmla="*/ 9 w 9"/>
                    <a:gd name="T9" fmla="*/ 6 h 7"/>
                    <a:gd name="T10" fmla="*/ 9 w 9"/>
                    <a:gd name="T11" fmla="*/ 6 h 7"/>
                    <a:gd name="T12" fmla="*/ 3 w 9"/>
                    <a:gd name="T13" fmla="*/ 2 h 7"/>
                    <a:gd name="T14" fmla="*/ 2 w 9"/>
                    <a:gd name="T15" fmla="*/ 1 h 7"/>
                    <a:gd name="T16" fmla="*/ 1 w 9"/>
                    <a:gd name="T17" fmla="*/ 0 h 7"/>
                    <a:gd name="T18" fmla="*/ 1 w 9"/>
                    <a:gd name="T19" fmla="*/ 0 h 7"/>
                    <a:gd name="T20" fmla="*/ 1 w 9"/>
                    <a:gd name="T21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9" h="7">
                      <a:moveTo>
                        <a:pt x="1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2"/>
                        <a:pt x="3" y="3"/>
                        <a:pt x="4" y="4"/>
                      </a:cubicBezTo>
                      <a:cubicBezTo>
                        <a:pt x="5" y="5"/>
                        <a:pt x="7" y="6"/>
                        <a:pt x="8" y="7"/>
                      </a:cubicBezTo>
                      <a:cubicBezTo>
                        <a:pt x="9" y="7"/>
                        <a:pt x="9" y="7"/>
                        <a:pt x="9" y="6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7" y="4"/>
                        <a:pt x="5" y="4"/>
                        <a:pt x="3" y="2"/>
                      </a:cubicBezTo>
                      <a:cubicBezTo>
                        <a:pt x="3" y="2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3" name="Freeform 493"/>
                <p:cNvSpPr>
                  <a:spLocks/>
                </p:cNvSpPr>
                <p:nvPr/>
              </p:nvSpPr>
              <p:spPr bwMode="auto">
                <a:xfrm>
                  <a:off x="866775" y="2198688"/>
                  <a:ext cx="9525" cy="11113"/>
                </a:xfrm>
                <a:custGeom>
                  <a:avLst/>
                  <a:gdLst>
                    <a:gd name="T0" fmla="*/ 0 w 9"/>
                    <a:gd name="T1" fmla="*/ 1 h 10"/>
                    <a:gd name="T2" fmla="*/ 1 w 9"/>
                    <a:gd name="T3" fmla="*/ 4 h 10"/>
                    <a:gd name="T4" fmla="*/ 3 w 9"/>
                    <a:gd name="T5" fmla="*/ 6 h 10"/>
                    <a:gd name="T6" fmla="*/ 6 w 9"/>
                    <a:gd name="T7" fmla="*/ 8 h 10"/>
                    <a:gd name="T8" fmla="*/ 8 w 9"/>
                    <a:gd name="T9" fmla="*/ 10 h 10"/>
                    <a:gd name="T10" fmla="*/ 9 w 9"/>
                    <a:gd name="T11" fmla="*/ 10 h 10"/>
                    <a:gd name="T12" fmla="*/ 9 w 9"/>
                    <a:gd name="T13" fmla="*/ 9 h 10"/>
                    <a:gd name="T14" fmla="*/ 5 w 9"/>
                    <a:gd name="T15" fmla="*/ 7 h 10"/>
                    <a:gd name="T16" fmla="*/ 2 w 9"/>
                    <a:gd name="T17" fmla="*/ 3 h 10"/>
                    <a:gd name="T18" fmla="*/ 1 w 9"/>
                    <a:gd name="T19" fmla="*/ 2 h 10"/>
                    <a:gd name="T20" fmla="*/ 1 w 9"/>
                    <a:gd name="T21" fmla="*/ 1 h 10"/>
                    <a:gd name="T22" fmla="*/ 1 w 9"/>
                    <a:gd name="T23" fmla="*/ 1 h 10"/>
                    <a:gd name="T24" fmla="*/ 0 w 9"/>
                    <a:gd name="T25" fmla="*/ 0 h 10"/>
                    <a:gd name="T26" fmla="*/ 0 w 9"/>
                    <a:gd name="T27" fmla="*/ 1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9" h="10">
                      <a:moveTo>
                        <a:pt x="0" y="1"/>
                      </a:moveTo>
                      <a:cubicBezTo>
                        <a:pt x="0" y="2"/>
                        <a:pt x="0" y="3"/>
                        <a:pt x="1" y="4"/>
                      </a:cubicBezTo>
                      <a:cubicBezTo>
                        <a:pt x="1" y="4"/>
                        <a:pt x="2" y="5"/>
                        <a:pt x="3" y="6"/>
                      </a:cubicBezTo>
                      <a:cubicBezTo>
                        <a:pt x="4" y="7"/>
                        <a:pt x="5" y="7"/>
                        <a:pt x="6" y="8"/>
                      </a:cubicBezTo>
                      <a:cubicBezTo>
                        <a:pt x="6" y="9"/>
                        <a:pt x="7" y="9"/>
                        <a:pt x="8" y="10"/>
                      </a:cubicBezTo>
                      <a:cubicBezTo>
                        <a:pt x="8" y="10"/>
                        <a:pt x="8" y="10"/>
                        <a:pt x="9" y="10"/>
                      </a:cubicBezTo>
                      <a:cubicBezTo>
                        <a:pt x="9" y="10"/>
                        <a:pt x="9" y="9"/>
                        <a:pt x="9" y="9"/>
                      </a:cubicBezTo>
                      <a:cubicBezTo>
                        <a:pt x="8" y="8"/>
                        <a:pt x="6" y="7"/>
                        <a:pt x="5" y="7"/>
                      </a:cubicBezTo>
                      <a:cubicBezTo>
                        <a:pt x="4" y="6"/>
                        <a:pt x="3" y="4"/>
                        <a:pt x="2" y="3"/>
                      </a:cubicBezTo>
                      <a:cubicBezTo>
                        <a:pt x="1" y="3"/>
                        <a:pt x="1" y="2"/>
                        <a:pt x="1" y="2"/>
                      </a:cubicBezTo>
                      <a:cubicBezTo>
                        <a:pt x="1" y="2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4" name="Freeform 494"/>
                <p:cNvSpPr>
                  <a:spLocks/>
                </p:cNvSpPr>
                <p:nvPr/>
              </p:nvSpPr>
              <p:spPr bwMode="auto">
                <a:xfrm>
                  <a:off x="855663" y="2439988"/>
                  <a:ext cx="1588" cy="9525"/>
                </a:xfrm>
                <a:custGeom>
                  <a:avLst/>
                  <a:gdLst>
                    <a:gd name="T0" fmla="*/ 1 w 2"/>
                    <a:gd name="T1" fmla="*/ 0 h 9"/>
                    <a:gd name="T2" fmla="*/ 0 w 2"/>
                    <a:gd name="T3" fmla="*/ 9 h 9"/>
                    <a:gd name="T4" fmla="*/ 1 w 2"/>
                    <a:gd name="T5" fmla="*/ 9 h 9"/>
                    <a:gd name="T6" fmla="*/ 2 w 2"/>
                    <a:gd name="T7" fmla="*/ 0 h 9"/>
                    <a:gd name="T8" fmla="*/ 1 w 2"/>
                    <a:gd name="T9" fmla="*/ 0 h 9"/>
                    <a:gd name="T10" fmla="*/ 1 w 2"/>
                    <a:gd name="T11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9">
                      <a:moveTo>
                        <a:pt x="1" y="0"/>
                      </a:moveTo>
                      <a:cubicBezTo>
                        <a:pt x="1" y="3"/>
                        <a:pt x="0" y="6"/>
                        <a:pt x="0" y="9"/>
                      </a:cubicBezTo>
                      <a:cubicBezTo>
                        <a:pt x="0" y="9"/>
                        <a:pt x="1" y="9"/>
                        <a:pt x="1" y="9"/>
                      </a:cubicBezTo>
                      <a:cubicBezTo>
                        <a:pt x="1" y="6"/>
                        <a:pt x="2" y="3"/>
                        <a:pt x="2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5" name="Freeform 495"/>
                <p:cNvSpPr>
                  <a:spLocks noEditPoints="1"/>
                </p:cNvSpPr>
                <p:nvPr/>
              </p:nvSpPr>
              <p:spPr bwMode="auto">
                <a:xfrm>
                  <a:off x="820738" y="2447926"/>
                  <a:ext cx="39688" cy="41275"/>
                </a:xfrm>
                <a:custGeom>
                  <a:avLst/>
                  <a:gdLst>
                    <a:gd name="T0" fmla="*/ 18 w 37"/>
                    <a:gd name="T1" fmla="*/ 38 h 39"/>
                    <a:gd name="T2" fmla="*/ 18 w 37"/>
                    <a:gd name="T3" fmla="*/ 38 h 39"/>
                    <a:gd name="T4" fmla="*/ 28 w 37"/>
                    <a:gd name="T5" fmla="*/ 35 h 39"/>
                    <a:gd name="T6" fmla="*/ 26 w 37"/>
                    <a:gd name="T7" fmla="*/ 18 h 39"/>
                    <a:gd name="T8" fmla="*/ 26 w 37"/>
                    <a:gd name="T9" fmla="*/ 18 h 39"/>
                    <a:gd name="T10" fmla="*/ 20 w 37"/>
                    <a:gd name="T11" fmla="*/ 16 h 39"/>
                    <a:gd name="T12" fmla="*/ 20 w 37"/>
                    <a:gd name="T13" fmla="*/ 16 h 39"/>
                    <a:gd name="T14" fmla="*/ 20 w 37"/>
                    <a:gd name="T15" fmla="*/ 16 h 39"/>
                    <a:gd name="T16" fmla="*/ 16 w 37"/>
                    <a:gd name="T17" fmla="*/ 8 h 39"/>
                    <a:gd name="T18" fmla="*/ 23 w 37"/>
                    <a:gd name="T19" fmla="*/ 3 h 39"/>
                    <a:gd name="T20" fmla="*/ 23 w 37"/>
                    <a:gd name="T21" fmla="*/ 3 h 39"/>
                    <a:gd name="T22" fmla="*/ 18 w 37"/>
                    <a:gd name="T23" fmla="*/ 4 h 39"/>
                    <a:gd name="T24" fmla="*/ 14 w 37"/>
                    <a:gd name="T25" fmla="*/ 14 h 39"/>
                    <a:gd name="T26" fmla="*/ 21 w 37"/>
                    <a:gd name="T27" fmla="*/ 17 h 39"/>
                    <a:gd name="T28" fmla="*/ 30 w 37"/>
                    <a:gd name="T29" fmla="*/ 19 h 39"/>
                    <a:gd name="T30" fmla="*/ 33 w 37"/>
                    <a:gd name="T31" fmla="*/ 21 h 39"/>
                    <a:gd name="T32" fmla="*/ 35 w 37"/>
                    <a:gd name="T33" fmla="*/ 26 h 39"/>
                    <a:gd name="T34" fmla="*/ 35 w 37"/>
                    <a:gd name="T35" fmla="*/ 30 h 39"/>
                    <a:gd name="T36" fmla="*/ 32 w 37"/>
                    <a:gd name="T37" fmla="*/ 33 h 39"/>
                    <a:gd name="T38" fmla="*/ 18 w 37"/>
                    <a:gd name="T39" fmla="*/ 38 h 39"/>
                    <a:gd name="T40" fmla="*/ 18 w 37"/>
                    <a:gd name="T41" fmla="*/ 38 h 39"/>
                    <a:gd name="T42" fmla="*/ 18 w 37"/>
                    <a:gd name="T43" fmla="*/ 38 h 39"/>
                    <a:gd name="T44" fmla="*/ 2 w 37"/>
                    <a:gd name="T45" fmla="*/ 37 h 39"/>
                    <a:gd name="T46" fmla="*/ 0 w 37"/>
                    <a:gd name="T47" fmla="*/ 29 h 39"/>
                    <a:gd name="T48" fmla="*/ 0 w 37"/>
                    <a:gd name="T49" fmla="*/ 29 h 39"/>
                    <a:gd name="T50" fmla="*/ 2 w 37"/>
                    <a:gd name="T51" fmla="*/ 38 h 39"/>
                    <a:gd name="T52" fmla="*/ 17 w 37"/>
                    <a:gd name="T53" fmla="*/ 39 h 39"/>
                    <a:gd name="T54" fmla="*/ 32 w 37"/>
                    <a:gd name="T55" fmla="*/ 34 h 39"/>
                    <a:gd name="T56" fmla="*/ 35 w 37"/>
                    <a:gd name="T57" fmla="*/ 23 h 39"/>
                    <a:gd name="T58" fmla="*/ 29 w 37"/>
                    <a:gd name="T59" fmla="*/ 18 h 39"/>
                    <a:gd name="T60" fmla="*/ 17 w 37"/>
                    <a:gd name="T61" fmla="*/ 16 h 39"/>
                    <a:gd name="T62" fmla="*/ 15 w 37"/>
                    <a:gd name="T63" fmla="*/ 14 h 39"/>
                    <a:gd name="T64" fmla="*/ 14 w 37"/>
                    <a:gd name="T65" fmla="*/ 12 h 39"/>
                    <a:gd name="T66" fmla="*/ 15 w 37"/>
                    <a:gd name="T67" fmla="*/ 9 h 39"/>
                    <a:gd name="T68" fmla="*/ 18 w 37"/>
                    <a:gd name="T69" fmla="*/ 5 h 39"/>
                    <a:gd name="T70" fmla="*/ 28 w 37"/>
                    <a:gd name="T71" fmla="*/ 1 h 39"/>
                    <a:gd name="T72" fmla="*/ 33 w 37"/>
                    <a:gd name="T73" fmla="*/ 2 h 39"/>
                    <a:gd name="T74" fmla="*/ 35 w 37"/>
                    <a:gd name="T75" fmla="*/ 2 h 39"/>
                    <a:gd name="T76" fmla="*/ 30 w 37"/>
                    <a:gd name="T7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37" h="39">
                      <a:moveTo>
                        <a:pt x="18" y="38"/>
                      </a:moveTo>
                      <a:cubicBezTo>
                        <a:pt x="18" y="38"/>
                        <a:pt x="18" y="38"/>
                        <a:pt x="18" y="38"/>
                      </a:cubicBezTo>
                      <a:cubicBezTo>
                        <a:pt x="18" y="38"/>
                        <a:pt x="18" y="38"/>
                        <a:pt x="18" y="38"/>
                      </a:cubicBezTo>
                      <a:cubicBezTo>
                        <a:pt x="18" y="38"/>
                        <a:pt x="18" y="38"/>
                        <a:pt x="18" y="38"/>
                      </a:cubicBezTo>
                      <a:moveTo>
                        <a:pt x="28" y="35"/>
                      </a:moveTo>
                      <a:cubicBezTo>
                        <a:pt x="28" y="35"/>
                        <a:pt x="28" y="35"/>
                        <a:pt x="28" y="35"/>
                      </a:cubicBezTo>
                      <a:cubicBezTo>
                        <a:pt x="28" y="35"/>
                        <a:pt x="28" y="35"/>
                        <a:pt x="28" y="35"/>
                      </a:cubicBezTo>
                      <a:moveTo>
                        <a:pt x="26" y="18"/>
                      </a:moveTo>
                      <a:cubicBezTo>
                        <a:pt x="26" y="18"/>
                        <a:pt x="26" y="18"/>
                        <a:pt x="26" y="18"/>
                      </a:cubicBezTo>
                      <a:cubicBezTo>
                        <a:pt x="26" y="18"/>
                        <a:pt x="26" y="18"/>
                        <a:pt x="26" y="18"/>
                      </a:cubicBezTo>
                      <a:moveTo>
                        <a:pt x="20" y="16"/>
                      </a:moveTo>
                      <a:cubicBezTo>
                        <a:pt x="20" y="16"/>
                        <a:pt x="20" y="16"/>
                        <a:pt x="20" y="16"/>
                      </a:cubicBezTo>
                      <a:cubicBezTo>
                        <a:pt x="20" y="16"/>
                        <a:pt x="20" y="16"/>
                        <a:pt x="20" y="16"/>
                      </a:cubicBezTo>
                      <a:moveTo>
                        <a:pt x="20" y="16"/>
                      </a:moveTo>
                      <a:cubicBezTo>
                        <a:pt x="20" y="16"/>
                        <a:pt x="20" y="16"/>
                        <a:pt x="20" y="16"/>
                      </a:cubicBezTo>
                      <a:cubicBezTo>
                        <a:pt x="20" y="16"/>
                        <a:pt x="20" y="16"/>
                        <a:pt x="20" y="16"/>
                      </a:cubicBezTo>
                      <a:moveTo>
                        <a:pt x="16" y="8"/>
                      </a:moveTo>
                      <a:cubicBezTo>
                        <a:pt x="16" y="8"/>
                        <a:pt x="16" y="8"/>
                        <a:pt x="16" y="8"/>
                      </a:cubicBezTo>
                      <a:cubicBezTo>
                        <a:pt x="16" y="8"/>
                        <a:pt x="16" y="8"/>
                        <a:pt x="16" y="8"/>
                      </a:cubicBezTo>
                      <a:moveTo>
                        <a:pt x="23" y="3"/>
                      </a:moveTo>
                      <a:cubicBezTo>
                        <a:pt x="23" y="3"/>
                        <a:pt x="23" y="3"/>
                        <a:pt x="23" y="3"/>
                      </a:cubicBezTo>
                      <a:cubicBezTo>
                        <a:pt x="23" y="3"/>
                        <a:pt x="23" y="3"/>
                        <a:pt x="23" y="3"/>
                      </a:cubicBezTo>
                      <a:moveTo>
                        <a:pt x="27" y="1"/>
                      </a:moveTo>
                      <a:cubicBezTo>
                        <a:pt x="24" y="1"/>
                        <a:pt x="21" y="3"/>
                        <a:pt x="18" y="4"/>
                      </a:cubicBezTo>
                      <a:cubicBezTo>
                        <a:pt x="16" y="6"/>
                        <a:pt x="14" y="8"/>
                        <a:pt x="13" y="11"/>
                      </a:cubicBezTo>
                      <a:cubicBezTo>
                        <a:pt x="13" y="12"/>
                        <a:pt x="13" y="13"/>
                        <a:pt x="14" y="14"/>
                      </a:cubicBezTo>
                      <a:cubicBezTo>
                        <a:pt x="14" y="15"/>
                        <a:pt x="15" y="16"/>
                        <a:pt x="16" y="16"/>
                      </a:cubicBezTo>
                      <a:cubicBezTo>
                        <a:pt x="18" y="17"/>
                        <a:pt x="19" y="17"/>
                        <a:pt x="21" y="17"/>
                      </a:cubicBezTo>
                      <a:cubicBezTo>
                        <a:pt x="23" y="18"/>
                        <a:pt x="24" y="18"/>
                        <a:pt x="26" y="18"/>
                      </a:cubicBezTo>
                      <a:cubicBezTo>
                        <a:pt x="28" y="18"/>
                        <a:pt x="29" y="18"/>
                        <a:pt x="30" y="19"/>
                      </a:cubicBezTo>
                      <a:cubicBezTo>
                        <a:pt x="31" y="19"/>
                        <a:pt x="31" y="19"/>
                        <a:pt x="32" y="20"/>
                      </a:cubicBezTo>
                      <a:cubicBezTo>
                        <a:pt x="32" y="20"/>
                        <a:pt x="33" y="20"/>
                        <a:pt x="33" y="21"/>
                      </a:cubicBezTo>
                      <a:cubicBezTo>
                        <a:pt x="34" y="21"/>
                        <a:pt x="34" y="22"/>
                        <a:pt x="34" y="23"/>
                      </a:cubicBezTo>
                      <a:cubicBezTo>
                        <a:pt x="35" y="24"/>
                        <a:pt x="35" y="25"/>
                        <a:pt x="35" y="26"/>
                      </a:cubicBezTo>
                      <a:cubicBezTo>
                        <a:pt x="35" y="27"/>
                        <a:pt x="35" y="27"/>
                        <a:pt x="35" y="28"/>
                      </a:cubicBezTo>
                      <a:cubicBezTo>
                        <a:pt x="35" y="29"/>
                        <a:pt x="35" y="29"/>
                        <a:pt x="35" y="30"/>
                      </a:cubicBezTo>
                      <a:cubicBezTo>
                        <a:pt x="35" y="30"/>
                        <a:pt x="34" y="31"/>
                        <a:pt x="34" y="31"/>
                      </a:cubicBezTo>
                      <a:cubicBezTo>
                        <a:pt x="33" y="32"/>
                        <a:pt x="32" y="33"/>
                        <a:pt x="32" y="33"/>
                      </a:cubicBezTo>
                      <a:cubicBezTo>
                        <a:pt x="30" y="34"/>
                        <a:pt x="29" y="35"/>
                        <a:pt x="28" y="35"/>
                      </a:cubicBezTo>
                      <a:cubicBezTo>
                        <a:pt x="25" y="37"/>
                        <a:pt x="21" y="37"/>
                        <a:pt x="18" y="38"/>
                      </a:cubicBezTo>
                      <a:cubicBezTo>
                        <a:pt x="18" y="38"/>
                        <a:pt x="18" y="38"/>
                        <a:pt x="18" y="38"/>
                      </a:cubicBezTo>
                      <a:cubicBezTo>
                        <a:pt x="18" y="38"/>
                        <a:pt x="18" y="38"/>
                        <a:pt x="18" y="38"/>
                      </a:cubicBezTo>
                      <a:cubicBezTo>
                        <a:pt x="18" y="38"/>
                        <a:pt x="18" y="38"/>
                        <a:pt x="18" y="38"/>
                      </a:cubicBezTo>
                      <a:cubicBezTo>
                        <a:pt x="18" y="38"/>
                        <a:pt x="18" y="38"/>
                        <a:pt x="18" y="38"/>
                      </a:cubicBezTo>
                      <a:cubicBezTo>
                        <a:pt x="14" y="38"/>
                        <a:pt x="9" y="38"/>
                        <a:pt x="5" y="38"/>
                      </a:cubicBezTo>
                      <a:cubicBezTo>
                        <a:pt x="4" y="38"/>
                        <a:pt x="3" y="37"/>
                        <a:pt x="2" y="37"/>
                      </a:cubicBezTo>
                      <a:cubicBezTo>
                        <a:pt x="2" y="35"/>
                        <a:pt x="1" y="33"/>
                        <a:pt x="1" y="30"/>
                      </a:cubicBezTo>
                      <a:cubicBezTo>
                        <a:pt x="1" y="30"/>
                        <a:pt x="0" y="29"/>
                        <a:pt x="0" y="29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28"/>
                        <a:pt x="0" y="28"/>
                        <a:pt x="0" y="29"/>
                      </a:cubicBezTo>
                      <a:cubicBezTo>
                        <a:pt x="0" y="32"/>
                        <a:pt x="1" y="35"/>
                        <a:pt x="1" y="38"/>
                      </a:cubicBezTo>
                      <a:cubicBezTo>
                        <a:pt x="1" y="38"/>
                        <a:pt x="1" y="38"/>
                        <a:pt x="2" y="38"/>
                      </a:cubicBezTo>
                      <a:cubicBezTo>
                        <a:pt x="4" y="39"/>
                        <a:pt x="6" y="39"/>
                        <a:pt x="8" y="39"/>
                      </a:cubicBezTo>
                      <a:cubicBezTo>
                        <a:pt x="11" y="39"/>
                        <a:pt x="14" y="39"/>
                        <a:pt x="17" y="39"/>
                      </a:cubicBezTo>
                      <a:cubicBezTo>
                        <a:pt x="20" y="38"/>
                        <a:pt x="23" y="38"/>
                        <a:pt x="25" y="37"/>
                      </a:cubicBezTo>
                      <a:cubicBezTo>
                        <a:pt x="28" y="36"/>
                        <a:pt x="30" y="35"/>
                        <a:pt x="32" y="34"/>
                      </a:cubicBezTo>
                      <a:cubicBezTo>
                        <a:pt x="34" y="33"/>
                        <a:pt x="35" y="31"/>
                        <a:pt x="36" y="29"/>
                      </a:cubicBezTo>
                      <a:cubicBezTo>
                        <a:pt x="37" y="27"/>
                        <a:pt x="36" y="25"/>
                        <a:pt x="35" y="23"/>
                      </a:cubicBezTo>
                      <a:cubicBezTo>
                        <a:pt x="35" y="21"/>
                        <a:pt x="34" y="20"/>
                        <a:pt x="33" y="19"/>
                      </a:cubicBezTo>
                      <a:cubicBezTo>
                        <a:pt x="32" y="18"/>
                        <a:pt x="31" y="18"/>
                        <a:pt x="29" y="18"/>
                      </a:cubicBezTo>
                      <a:cubicBezTo>
                        <a:pt x="26" y="17"/>
                        <a:pt x="23" y="17"/>
                        <a:pt x="20" y="16"/>
                      </a:cubicBezTo>
                      <a:cubicBezTo>
                        <a:pt x="19" y="16"/>
                        <a:pt x="18" y="16"/>
                        <a:pt x="17" y="16"/>
                      </a:cubicBezTo>
                      <a:cubicBezTo>
                        <a:pt x="16" y="16"/>
                        <a:pt x="16" y="15"/>
                        <a:pt x="16" y="15"/>
                      </a:cubicBezTo>
                      <a:cubicBezTo>
                        <a:pt x="15" y="15"/>
                        <a:pt x="15" y="15"/>
                        <a:pt x="15" y="14"/>
                      </a:cubicBezTo>
                      <a:cubicBezTo>
                        <a:pt x="15" y="14"/>
                        <a:pt x="15" y="14"/>
                        <a:pt x="14" y="14"/>
                      </a:cubicBezTo>
                      <a:cubicBezTo>
                        <a:pt x="14" y="13"/>
                        <a:pt x="14" y="13"/>
                        <a:pt x="14" y="12"/>
                      </a:cubicBezTo>
                      <a:cubicBezTo>
                        <a:pt x="14" y="12"/>
                        <a:pt x="14" y="11"/>
                        <a:pt x="14" y="11"/>
                      </a:cubicBezTo>
                      <a:cubicBezTo>
                        <a:pt x="14" y="10"/>
                        <a:pt x="14" y="10"/>
                        <a:pt x="15" y="9"/>
                      </a:cubicBezTo>
                      <a:cubicBezTo>
                        <a:pt x="15" y="9"/>
                        <a:pt x="15" y="8"/>
                        <a:pt x="16" y="8"/>
                      </a:cubicBezTo>
                      <a:cubicBezTo>
                        <a:pt x="16" y="7"/>
                        <a:pt x="17" y="6"/>
                        <a:pt x="18" y="5"/>
                      </a:cubicBezTo>
                      <a:cubicBezTo>
                        <a:pt x="20" y="4"/>
                        <a:pt x="21" y="3"/>
                        <a:pt x="23" y="3"/>
                      </a:cubicBezTo>
                      <a:cubicBezTo>
                        <a:pt x="25" y="2"/>
                        <a:pt x="26" y="2"/>
                        <a:pt x="28" y="1"/>
                      </a:cubicBezTo>
                      <a:cubicBezTo>
                        <a:pt x="29" y="1"/>
                        <a:pt x="30" y="1"/>
                        <a:pt x="31" y="1"/>
                      </a:cubicBezTo>
                      <a:cubicBezTo>
                        <a:pt x="32" y="1"/>
                        <a:pt x="33" y="2"/>
                        <a:pt x="33" y="2"/>
                      </a:cubicBezTo>
                      <a:cubicBezTo>
                        <a:pt x="34" y="2"/>
                        <a:pt x="34" y="2"/>
                        <a:pt x="34" y="2"/>
                      </a:cubicBezTo>
                      <a:cubicBezTo>
                        <a:pt x="35" y="3"/>
                        <a:pt x="35" y="2"/>
                        <a:pt x="35" y="2"/>
                      </a:cubicBezTo>
                      <a:cubicBezTo>
                        <a:pt x="35" y="2"/>
                        <a:pt x="35" y="2"/>
                        <a:pt x="35" y="2"/>
                      </a:cubicBezTo>
                      <a:cubicBezTo>
                        <a:pt x="33" y="1"/>
                        <a:pt x="32" y="0"/>
                        <a:pt x="30" y="0"/>
                      </a:cubicBezTo>
                      <a:cubicBezTo>
                        <a:pt x="29" y="0"/>
                        <a:pt x="28" y="1"/>
                        <a:pt x="27" y="1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6" name="Freeform 496"/>
                <p:cNvSpPr>
                  <a:spLocks noEditPoints="1"/>
                </p:cNvSpPr>
                <p:nvPr/>
              </p:nvSpPr>
              <p:spPr bwMode="auto">
                <a:xfrm>
                  <a:off x="819150" y="2439988"/>
                  <a:ext cx="38100" cy="39688"/>
                </a:xfrm>
                <a:custGeom>
                  <a:avLst/>
                  <a:gdLst>
                    <a:gd name="T0" fmla="*/ 5 w 36"/>
                    <a:gd name="T1" fmla="*/ 36 h 37"/>
                    <a:gd name="T2" fmla="*/ 5 w 36"/>
                    <a:gd name="T3" fmla="*/ 36 h 37"/>
                    <a:gd name="T4" fmla="*/ 5 w 36"/>
                    <a:gd name="T5" fmla="*/ 36 h 37"/>
                    <a:gd name="T6" fmla="*/ 19 w 36"/>
                    <a:gd name="T7" fmla="*/ 32 h 37"/>
                    <a:gd name="T8" fmla="*/ 3 w 36"/>
                    <a:gd name="T9" fmla="*/ 20 h 37"/>
                    <a:gd name="T10" fmla="*/ 3 w 36"/>
                    <a:gd name="T11" fmla="*/ 20 h 37"/>
                    <a:gd name="T12" fmla="*/ 3 w 36"/>
                    <a:gd name="T13" fmla="*/ 12 h 37"/>
                    <a:gd name="T14" fmla="*/ 8 w 36"/>
                    <a:gd name="T15" fmla="*/ 6 h 37"/>
                    <a:gd name="T16" fmla="*/ 8 w 36"/>
                    <a:gd name="T17" fmla="*/ 6 h 37"/>
                    <a:gd name="T18" fmla="*/ 14 w 36"/>
                    <a:gd name="T19" fmla="*/ 3 h 37"/>
                    <a:gd name="T20" fmla="*/ 19 w 36"/>
                    <a:gd name="T21" fmla="*/ 1 h 37"/>
                    <a:gd name="T22" fmla="*/ 1 w 36"/>
                    <a:gd name="T23" fmla="*/ 15 h 37"/>
                    <a:gd name="T24" fmla="*/ 4 w 36"/>
                    <a:gd name="T25" fmla="*/ 23 h 37"/>
                    <a:gd name="T26" fmla="*/ 11 w 36"/>
                    <a:gd name="T27" fmla="*/ 27 h 37"/>
                    <a:gd name="T28" fmla="*/ 19 w 36"/>
                    <a:gd name="T29" fmla="*/ 32 h 37"/>
                    <a:gd name="T30" fmla="*/ 19 w 36"/>
                    <a:gd name="T31" fmla="*/ 33 h 37"/>
                    <a:gd name="T32" fmla="*/ 19 w 36"/>
                    <a:gd name="T33" fmla="*/ 34 h 37"/>
                    <a:gd name="T34" fmla="*/ 19 w 36"/>
                    <a:gd name="T35" fmla="*/ 35 h 37"/>
                    <a:gd name="T36" fmla="*/ 14 w 36"/>
                    <a:gd name="T37" fmla="*/ 36 h 37"/>
                    <a:gd name="T38" fmla="*/ 1 w 36"/>
                    <a:gd name="T39" fmla="*/ 35 h 37"/>
                    <a:gd name="T40" fmla="*/ 1 w 36"/>
                    <a:gd name="T41" fmla="*/ 36 h 37"/>
                    <a:gd name="T42" fmla="*/ 9 w 36"/>
                    <a:gd name="T43" fmla="*/ 37 h 37"/>
                    <a:gd name="T44" fmla="*/ 18 w 36"/>
                    <a:gd name="T45" fmla="*/ 36 h 37"/>
                    <a:gd name="T46" fmla="*/ 20 w 36"/>
                    <a:gd name="T47" fmla="*/ 32 h 37"/>
                    <a:gd name="T48" fmla="*/ 13 w 36"/>
                    <a:gd name="T49" fmla="*/ 27 h 37"/>
                    <a:gd name="T50" fmla="*/ 4 w 36"/>
                    <a:gd name="T51" fmla="*/ 22 h 37"/>
                    <a:gd name="T52" fmla="*/ 2 w 36"/>
                    <a:gd name="T53" fmla="*/ 17 h 37"/>
                    <a:gd name="T54" fmla="*/ 3 w 36"/>
                    <a:gd name="T55" fmla="*/ 12 h 37"/>
                    <a:gd name="T56" fmla="*/ 8 w 36"/>
                    <a:gd name="T57" fmla="*/ 6 h 37"/>
                    <a:gd name="T58" fmla="*/ 22 w 36"/>
                    <a:gd name="T59" fmla="*/ 1 h 37"/>
                    <a:gd name="T60" fmla="*/ 36 w 36"/>
                    <a:gd name="T61" fmla="*/ 0 h 37"/>
                    <a:gd name="T62" fmla="*/ 19 w 36"/>
                    <a:gd name="T63" fmla="*/ 1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36" h="37">
                      <a:moveTo>
                        <a:pt x="5" y="36"/>
                      </a:moveTo>
                      <a:cubicBezTo>
                        <a:pt x="5" y="36"/>
                        <a:pt x="5" y="36"/>
                        <a:pt x="5" y="36"/>
                      </a:cubicBezTo>
                      <a:cubicBezTo>
                        <a:pt x="5" y="36"/>
                        <a:pt x="5" y="36"/>
                        <a:pt x="5" y="36"/>
                      </a:cubicBezTo>
                      <a:moveTo>
                        <a:pt x="5" y="36"/>
                      </a:moveTo>
                      <a:cubicBezTo>
                        <a:pt x="5" y="36"/>
                        <a:pt x="5" y="36"/>
                        <a:pt x="5" y="36"/>
                      </a:cubicBezTo>
                      <a:cubicBezTo>
                        <a:pt x="5" y="36"/>
                        <a:pt x="5" y="36"/>
                        <a:pt x="5" y="36"/>
                      </a:cubicBezTo>
                      <a:moveTo>
                        <a:pt x="19" y="32"/>
                      </a:moveTo>
                      <a:cubicBezTo>
                        <a:pt x="19" y="32"/>
                        <a:pt x="19" y="32"/>
                        <a:pt x="19" y="32"/>
                      </a:cubicBezTo>
                      <a:cubicBezTo>
                        <a:pt x="19" y="32"/>
                        <a:pt x="19" y="32"/>
                        <a:pt x="19" y="32"/>
                      </a:cubicBezTo>
                      <a:moveTo>
                        <a:pt x="3" y="20"/>
                      </a:moveTo>
                      <a:cubicBezTo>
                        <a:pt x="3" y="20"/>
                        <a:pt x="3" y="20"/>
                        <a:pt x="3" y="20"/>
                      </a:cubicBezTo>
                      <a:cubicBezTo>
                        <a:pt x="3" y="20"/>
                        <a:pt x="3" y="20"/>
                        <a:pt x="3" y="20"/>
                      </a:cubicBezTo>
                      <a:moveTo>
                        <a:pt x="3" y="12"/>
                      </a:moveTo>
                      <a:cubicBezTo>
                        <a:pt x="3" y="12"/>
                        <a:pt x="3" y="12"/>
                        <a:pt x="3" y="12"/>
                      </a:cubicBezTo>
                      <a:cubicBezTo>
                        <a:pt x="3" y="12"/>
                        <a:pt x="3" y="12"/>
                        <a:pt x="3" y="12"/>
                      </a:cubicBezTo>
                      <a:moveTo>
                        <a:pt x="8" y="6"/>
                      </a:move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8" y="6"/>
                        <a:pt x="8" y="6"/>
                        <a:pt x="8" y="6"/>
                      </a:cubicBezTo>
                      <a:moveTo>
                        <a:pt x="14" y="3"/>
                      </a:moveTo>
                      <a:cubicBezTo>
                        <a:pt x="14" y="3"/>
                        <a:pt x="14" y="3"/>
                        <a:pt x="14" y="3"/>
                      </a:cubicBezTo>
                      <a:cubicBezTo>
                        <a:pt x="14" y="3"/>
                        <a:pt x="14" y="3"/>
                        <a:pt x="14" y="3"/>
                      </a:cubicBezTo>
                      <a:moveTo>
                        <a:pt x="19" y="1"/>
                      </a:moveTo>
                      <a:cubicBezTo>
                        <a:pt x="15" y="2"/>
                        <a:pt x="10" y="3"/>
                        <a:pt x="7" y="6"/>
                      </a:cubicBezTo>
                      <a:cubicBezTo>
                        <a:pt x="4" y="8"/>
                        <a:pt x="1" y="12"/>
                        <a:pt x="1" y="15"/>
                      </a:cubicBezTo>
                      <a:cubicBezTo>
                        <a:pt x="1" y="17"/>
                        <a:pt x="2" y="19"/>
                        <a:pt x="2" y="21"/>
                      </a:cubicBezTo>
                      <a:cubicBezTo>
                        <a:pt x="3" y="22"/>
                        <a:pt x="3" y="22"/>
                        <a:pt x="4" y="23"/>
                      </a:cubicBezTo>
                      <a:cubicBezTo>
                        <a:pt x="4" y="23"/>
                        <a:pt x="4" y="23"/>
                        <a:pt x="5" y="24"/>
                      </a:cubicBezTo>
                      <a:cubicBezTo>
                        <a:pt x="7" y="25"/>
                        <a:pt x="9" y="26"/>
                        <a:pt x="11" y="27"/>
                      </a:cubicBezTo>
                      <a:cubicBezTo>
                        <a:pt x="13" y="28"/>
                        <a:pt x="15" y="29"/>
                        <a:pt x="17" y="31"/>
                      </a:cubicBezTo>
                      <a:cubicBezTo>
                        <a:pt x="18" y="31"/>
                        <a:pt x="18" y="32"/>
                        <a:pt x="19" y="32"/>
                      </a:cubicBezTo>
                      <a:cubicBezTo>
                        <a:pt x="19" y="33"/>
                        <a:pt x="19" y="33"/>
                        <a:pt x="19" y="33"/>
                      </a:cubicBezTo>
                      <a:cubicBezTo>
                        <a:pt x="19" y="33"/>
                        <a:pt x="19" y="33"/>
                        <a:pt x="19" y="33"/>
                      </a:cubicBezTo>
                      <a:cubicBezTo>
                        <a:pt x="19" y="34"/>
                        <a:pt x="19" y="34"/>
                        <a:pt x="19" y="34"/>
                      </a:cubicBezTo>
                      <a:cubicBezTo>
                        <a:pt x="19" y="34"/>
                        <a:pt x="19" y="34"/>
                        <a:pt x="19" y="34"/>
                      </a:cubicBezTo>
                      <a:cubicBezTo>
                        <a:pt x="19" y="34"/>
                        <a:pt x="19" y="34"/>
                        <a:pt x="19" y="34"/>
                      </a:cubicBezTo>
                      <a:cubicBezTo>
                        <a:pt x="19" y="35"/>
                        <a:pt x="19" y="35"/>
                        <a:pt x="19" y="35"/>
                      </a:cubicBezTo>
                      <a:cubicBezTo>
                        <a:pt x="18" y="35"/>
                        <a:pt x="18" y="35"/>
                        <a:pt x="18" y="35"/>
                      </a:cubicBezTo>
                      <a:cubicBezTo>
                        <a:pt x="17" y="36"/>
                        <a:pt x="15" y="36"/>
                        <a:pt x="14" y="36"/>
                      </a:cubicBezTo>
                      <a:cubicBezTo>
                        <a:pt x="11" y="37"/>
                        <a:pt x="8" y="36"/>
                        <a:pt x="5" y="36"/>
                      </a:cubicBezTo>
                      <a:cubicBezTo>
                        <a:pt x="4" y="36"/>
                        <a:pt x="3" y="36"/>
                        <a:pt x="1" y="35"/>
                      </a:cubicBezTo>
                      <a:cubicBezTo>
                        <a:pt x="1" y="35"/>
                        <a:pt x="1" y="35"/>
                        <a:pt x="1" y="35"/>
                      </a:cubicBezTo>
                      <a:cubicBezTo>
                        <a:pt x="0" y="35"/>
                        <a:pt x="0" y="36"/>
                        <a:pt x="1" y="36"/>
                      </a:cubicBezTo>
                      <a:cubicBezTo>
                        <a:pt x="2" y="36"/>
                        <a:pt x="3" y="37"/>
                        <a:pt x="4" y="37"/>
                      </a:cubicBezTo>
                      <a:cubicBezTo>
                        <a:pt x="6" y="37"/>
                        <a:pt x="7" y="37"/>
                        <a:pt x="9" y="37"/>
                      </a:cubicBezTo>
                      <a:cubicBezTo>
                        <a:pt x="11" y="37"/>
                        <a:pt x="13" y="37"/>
                        <a:pt x="14" y="37"/>
                      </a:cubicBezTo>
                      <a:cubicBezTo>
                        <a:pt x="16" y="37"/>
                        <a:pt x="17" y="37"/>
                        <a:pt x="18" y="36"/>
                      </a:cubicBezTo>
                      <a:cubicBezTo>
                        <a:pt x="19" y="36"/>
                        <a:pt x="20" y="35"/>
                        <a:pt x="20" y="34"/>
                      </a:cubicBezTo>
                      <a:cubicBezTo>
                        <a:pt x="20" y="33"/>
                        <a:pt x="20" y="33"/>
                        <a:pt x="20" y="32"/>
                      </a:cubicBezTo>
                      <a:cubicBezTo>
                        <a:pt x="19" y="31"/>
                        <a:pt x="18" y="30"/>
                        <a:pt x="17" y="30"/>
                      </a:cubicBezTo>
                      <a:cubicBezTo>
                        <a:pt x="16" y="29"/>
                        <a:pt x="14" y="28"/>
                        <a:pt x="13" y="27"/>
                      </a:cubicBezTo>
                      <a:cubicBezTo>
                        <a:pt x="11" y="26"/>
                        <a:pt x="8" y="25"/>
                        <a:pt x="6" y="23"/>
                      </a:cubicBezTo>
                      <a:cubicBezTo>
                        <a:pt x="5" y="23"/>
                        <a:pt x="5" y="22"/>
                        <a:pt x="4" y="22"/>
                      </a:cubicBezTo>
                      <a:cubicBezTo>
                        <a:pt x="4" y="21"/>
                        <a:pt x="3" y="20"/>
                        <a:pt x="3" y="20"/>
                      </a:cubicBezTo>
                      <a:cubicBezTo>
                        <a:pt x="2" y="19"/>
                        <a:pt x="2" y="18"/>
                        <a:pt x="2" y="17"/>
                      </a:cubicBezTo>
                      <a:cubicBezTo>
                        <a:pt x="2" y="16"/>
                        <a:pt x="2" y="16"/>
                        <a:pt x="2" y="15"/>
                      </a:cubicBezTo>
                      <a:cubicBezTo>
                        <a:pt x="2" y="14"/>
                        <a:pt x="2" y="13"/>
                        <a:pt x="3" y="12"/>
                      </a:cubicBezTo>
                      <a:cubicBezTo>
                        <a:pt x="3" y="11"/>
                        <a:pt x="4" y="10"/>
                        <a:pt x="5" y="10"/>
                      </a:cubicBezTo>
                      <a:cubicBezTo>
                        <a:pt x="6" y="8"/>
                        <a:pt x="7" y="7"/>
                        <a:pt x="8" y="6"/>
                      </a:cubicBezTo>
                      <a:cubicBezTo>
                        <a:pt x="10" y="5"/>
                        <a:pt x="12" y="4"/>
                        <a:pt x="14" y="3"/>
                      </a:cubicBezTo>
                      <a:cubicBezTo>
                        <a:pt x="17" y="2"/>
                        <a:pt x="19" y="2"/>
                        <a:pt x="22" y="1"/>
                      </a:cubicBezTo>
                      <a:cubicBezTo>
                        <a:pt x="27" y="1"/>
                        <a:pt x="31" y="1"/>
                        <a:pt x="36" y="1"/>
                      </a:cubicBezTo>
                      <a:cubicBezTo>
                        <a:pt x="36" y="1"/>
                        <a:pt x="36" y="0"/>
                        <a:pt x="36" y="0"/>
                      </a:cubicBezTo>
                      <a:cubicBezTo>
                        <a:pt x="35" y="0"/>
                        <a:pt x="34" y="0"/>
                        <a:pt x="33" y="0"/>
                      </a:cubicBezTo>
                      <a:cubicBezTo>
                        <a:pt x="28" y="0"/>
                        <a:pt x="24" y="0"/>
                        <a:pt x="19" y="1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7" name="Freeform 497"/>
                <p:cNvSpPr>
                  <a:spLocks/>
                </p:cNvSpPr>
                <p:nvPr/>
              </p:nvSpPr>
              <p:spPr bwMode="auto">
                <a:xfrm>
                  <a:off x="838200" y="2432051"/>
                  <a:ext cx="9525" cy="9525"/>
                </a:xfrm>
                <a:custGeom>
                  <a:avLst/>
                  <a:gdLst>
                    <a:gd name="T0" fmla="*/ 1 w 8"/>
                    <a:gd name="T1" fmla="*/ 1 h 9"/>
                    <a:gd name="T2" fmla="*/ 0 w 8"/>
                    <a:gd name="T3" fmla="*/ 1 h 9"/>
                    <a:gd name="T4" fmla="*/ 0 w 8"/>
                    <a:gd name="T5" fmla="*/ 9 h 9"/>
                    <a:gd name="T6" fmla="*/ 1 w 8"/>
                    <a:gd name="T7" fmla="*/ 9 h 9"/>
                    <a:gd name="T8" fmla="*/ 1 w 8"/>
                    <a:gd name="T9" fmla="*/ 9 h 9"/>
                    <a:gd name="T10" fmla="*/ 1 w 8"/>
                    <a:gd name="T11" fmla="*/ 1 h 9"/>
                    <a:gd name="T12" fmla="*/ 7 w 8"/>
                    <a:gd name="T13" fmla="*/ 1 h 9"/>
                    <a:gd name="T14" fmla="*/ 7 w 8"/>
                    <a:gd name="T15" fmla="*/ 7 h 9"/>
                    <a:gd name="T16" fmla="*/ 8 w 8"/>
                    <a:gd name="T17" fmla="*/ 7 h 9"/>
                    <a:gd name="T18" fmla="*/ 8 w 8"/>
                    <a:gd name="T19" fmla="*/ 1 h 9"/>
                    <a:gd name="T20" fmla="*/ 7 w 8"/>
                    <a:gd name="T21" fmla="*/ 0 h 9"/>
                    <a:gd name="T22" fmla="*/ 6 w 8"/>
                    <a:gd name="T23" fmla="*/ 0 h 9"/>
                    <a:gd name="T24" fmla="*/ 1 w 8"/>
                    <a:gd name="T25" fmla="*/ 1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8" h="9">
                      <a:moveTo>
                        <a:pt x="1" y="1"/>
                      </a:move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4"/>
                        <a:pt x="1" y="6"/>
                        <a:pt x="0" y="9"/>
                      </a:cubicBezTo>
                      <a:cubicBezTo>
                        <a:pt x="0" y="9"/>
                        <a:pt x="0" y="9"/>
                        <a:pt x="1" y="9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1" y="6"/>
                        <a:pt x="1" y="4"/>
                        <a:pt x="1" y="1"/>
                      </a:cubicBezTo>
                      <a:cubicBezTo>
                        <a:pt x="3" y="1"/>
                        <a:pt x="5" y="1"/>
                        <a:pt x="7" y="1"/>
                      </a:cubicBezTo>
                      <a:cubicBezTo>
                        <a:pt x="7" y="3"/>
                        <a:pt x="7" y="5"/>
                        <a:pt x="7" y="7"/>
                      </a:cubicBezTo>
                      <a:cubicBezTo>
                        <a:pt x="7" y="8"/>
                        <a:pt x="8" y="8"/>
                        <a:pt x="8" y="7"/>
                      </a:cubicBezTo>
                      <a:cubicBezTo>
                        <a:pt x="8" y="5"/>
                        <a:pt x="8" y="3"/>
                        <a:pt x="8" y="1"/>
                      </a:cubicBezTo>
                      <a:cubicBezTo>
                        <a:pt x="8" y="1"/>
                        <a:pt x="8" y="1"/>
                        <a:pt x="7" y="0"/>
                      </a:cubicBezTo>
                      <a:cubicBezTo>
                        <a:pt x="7" y="0"/>
                        <a:pt x="7" y="0"/>
                        <a:pt x="6" y="0"/>
                      </a:cubicBezTo>
                      <a:cubicBezTo>
                        <a:pt x="5" y="0"/>
                        <a:pt x="3" y="1"/>
                        <a:pt x="1" y="1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8" name="Freeform 498"/>
                <p:cNvSpPr>
                  <a:spLocks/>
                </p:cNvSpPr>
                <p:nvPr/>
              </p:nvSpPr>
              <p:spPr bwMode="auto">
                <a:xfrm>
                  <a:off x="839788" y="2486026"/>
                  <a:ext cx="7938" cy="9525"/>
                </a:xfrm>
                <a:custGeom>
                  <a:avLst/>
                  <a:gdLst>
                    <a:gd name="T0" fmla="*/ 7 w 8"/>
                    <a:gd name="T1" fmla="*/ 0 h 8"/>
                    <a:gd name="T2" fmla="*/ 7 w 8"/>
                    <a:gd name="T3" fmla="*/ 6 h 8"/>
                    <a:gd name="T4" fmla="*/ 6 w 8"/>
                    <a:gd name="T5" fmla="*/ 6 h 8"/>
                    <a:gd name="T6" fmla="*/ 1 w 8"/>
                    <a:gd name="T7" fmla="*/ 7 h 8"/>
                    <a:gd name="T8" fmla="*/ 1 w 8"/>
                    <a:gd name="T9" fmla="*/ 2 h 8"/>
                    <a:gd name="T10" fmla="*/ 0 w 8"/>
                    <a:gd name="T11" fmla="*/ 2 h 8"/>
                    <a:gd name="T12" fmla="*/ 0 w 8"/>
                    <a:gd name="T13" fmla="*/ 7 h 8"/>
                    <a:gd name="T14" fmla="*/ 0 w 8"/>
                    <a:gd name="T15" fmla="*/ 7 h 8"/>
                    <a:gd name="T16" fmla="*/ 7 w 8"/>
                    <a:gd name="T17" fmla="*/ 7 h 8"/>
                    <a:gd name="T18" fmla="*/ 8 w 8"/>
                    <a:gd name="T19" fmla="*/ 7 h 8"/>
                    <a:gd name="T20" fmla="*/ 8 w 8"/>
                    <a:gd name="T21" fmla="*/ 0 h 8"/>
                    <a:gd name="T22" fmla="*/ 7 w 8"/>
                    <a:gd name="T23" fmla="*/ 0 h 8"/>
                    <a:gd name="T24" fmla="*/ 7 w 8"/>
                    <a:gd name="T25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8" h="8">
                      <a:moveTo>
                        <a:pt x="7" y="0"/>
                      </a:moveTo>
                      <a:cubicBezTo>
                        <a:pt x="7" y="2"/>
                        <a:pt x="7" y="4"/>
                        <a:pt x="7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4" y="7"/>
                        <a:pt x="3" y="7"/>
                        <a:pt x="1" y="7"/>
                      </a:cubicBezTo>
                      <a:cubicBezTo>
                        <a:pt x="1" y="5"/>
                        <a:pt x="1" y="3"/>
                        <a:pt x="1" y="2"/>
                      </a:cubicBezTo>
                      <a:cubicBezTo>
                        <a:pt x="1" y="1"/>
                        <a:pt x="0" y="1"/>
                        <a:pt x="0" y="2"/>
                      </a:cubicBezTo>
                      <a:cubicBezTo>
                        <a:pt x="0" y="3"/>
                        <a:pt x="0" y="5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3" y="7"/>
                        <a:pt x="5" y="8"/>
                        <a:pt x="7" y="7"/>
                      </a:cubicBezTo>
                      <a:cubicBezTo>
                        <a:pt x="7" y="7"/>
                        <a:pt x="8" y="7"/>
                        <a:pt x="8" y="7"/>
                      </a:cubicBezTo>
                      <a:cubicBezTo>
                        <a:pt x="8" y="5"/>
                        <a:pt x="8" y="2"/>
                        <a:pt x="8" y="0"/>
                      </a:cubicBezTo>
                      <a:cubicBezTo>
                        <a:pt x="8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9" name="Freeform 499"/>
                <p:cNvSpPr>
                  <a:spLocks noEditPoints="1"/>
                </p:cNvSpPr>
                <p:nvPr/>
              </p:nvSpPr>
              <p:spPr bwMode="auto">
                <a:xfrm>
                  <a:off x="819150" y="2441576"/>
                  <a:ext cx="36513" cy="19050"/>
                </a:xfrm>
                <a:custGeom>
                  <a:avLst/>
                  <a:gdLst>
                    <a:gd name="T0" fmla="*/ 32 w 34"/>
                    <a:gd name="T1" fmla="*/ 1 h 19"/>
                    <a:gd name="T2" fmla="*/ 31 w 34"/>
                    <a:gd name="T3" fmla="*/ 3 h 19"/>
                    <a:gd name="T4" fmla="*/ 29 w 34"/>
                    <a:gd name="T5" fmla="*/ 3 h 19"/>
                    <a:gd name="T6" fmla="*/ 34 w 34"/>
                    <a:gd name="T7" fmla="*/ 4 h 19"/>
                    <a:gd name="T8" fmla="*/ 27 w 34"/>
                    <a:gd name="T9" fmla="*/ 4 h 19"/>
                    <a:gd name="T10" fmla="*/ 26 w 34"/>
                    <a:gd name="T11" fmla="*/ 5 h 19"/>
                    <a:gd name="T12" fmla="*/ 20 w 34"/>
                    <a:gd name="T13" fmla="*/ 6 h 19"/>
                    <a:gd name="T14" fmla="*/ 21 w 34"/>
                    <a:gd name="T15" fmla="*/ 6 h 19"/>
                    <a:gd name="T16" fmla="*/ 3 w 34"/>
                    <a:gd name="T17" fmla="*/ 13 h 19"/>
                    <a:gd name="T18" fmla="*/ 3 w 34"/>
                    <a:gd name="T19" fmla="*/ 14 h 19"/>
                    <a:gd name="T20" fmla="*/ 3 w 34"/>
                    <a:gd name="T21" fmla="*/ 16 h 19"/>
                    <a:gd name="T22" fmla="*/ 5 w 34"/>
                    <a:gd name="T23" fmla="*/ 17 h 19"/>
                    <a:gd name="T24" fmla="*/ 4 w 34"/>
                    <a:gd name="T25" fmla="*/ 10 h 19"/>
                    <a:gd name="T26" fmla="*/ 5 w 34"/>
                    <a:gd name="T27" fmla="*/ 8 h 19"/>
                    <a:gd name="T28" fmla="*/ 0 w 34"/>
                    <a:gd name="T29" fmla="*/ 15 h 19"/>
                    <a:gd name="T30" fmla="*/ 4 w 34"/>
                    <a:gd name="T31" fmla="*/ 8 h 19"/>
                    <a:gd name="T32" fmla="*/ 3 w 34"/>
                    <a:gd name="T33" fmla="*/ 13 h 19"/>
                    <a:gd name="T34" fmla="*/ 17 w 34"/>
                    <a:gd name="T35" fmla="*/ 7 h 19"/>
                    <a:gd name="T36" fmla="*/ 33 w 34"/>
                    <a:gd name="T37" fmla="*/ 5 h 19"/>
                    <a:gd name="T38" fmla="*/ 7 w 34"/>
                    <a:gd name="T39" fmla="*/ 6 h 19"/>
                    <a:gd name="T40" fmla="*/ 5 w 34"/>
                    <a:gd name="T41" fmla="*/ 8 h 19"/>
                    <a:gd name="T42" fmla="*/ 8 w 34"/>
                    <a:gd name="T43" fmla="*/ 4 h 19"/>
                    <a:gd name="T44" fmla="*/ 14 w 34"/>
                    <a:gd name="T45" fmla="*/ 6 h 19"/>
                    <a:gd name="T46" fmla="*/ 9 w 34"/>
                    <a:gd name="T47" fmla="*/ 5 h 19"/>
                    <a:gd name="T48" fmla="*/ 8 w 34"/>
                    <a:gd name="T49" fmla="*/ 14 h 19"/>
                    <a:gd name="T50" fmla="*/ 19 w 34"/>
                    <a:gd name="T51" fmla="*/ 9 h 19"/>
                    <a:gd name="T52" fmla="*/ 28 w 34"/>
                    <a:gd name="T53" fmla="*/ 2 h 19"/>
                    <a:gd name="T54" fmla="*/ 27 w 34"/>
                    <a:gd name="T55" fmla="*/ 4 h 19"/>
                    <a:gd name="T56" fmla="*/ 27 w 34"/>
                    <a:gd name="T57" fmla="*/ 6 h 19"/>
                    <a:gd name="T58" fmla="*/ 26 w 34"/>
                    <a:gd name="T59" fmla="*/ 2 h 19"/>
                    <a:gd name="T60" fmla="*/ 30 w 34"/>
                    <a:gd name="T61" fmla="*/ 5 h 19"/>
                    <a:gd name="T62" fmla="*/ 32 w 34"/>
                    <a:gd name="T63" fmla="*/ 1 h 19"/>
                    <a:gd name="T64" fmla="*/ 25 w 34"/>
                    <a:gd name="T65" fmla="*/ 4 h 19"/>
                    <a:gd name="T66" fmla="*/ 27 w 34"/>
                    <a:gd name="T67" fmla="*/ 0 h 19"/>
                    <a:gd name="T68" fmla="*/ 19 w 34"/>
                    <a:gd name="T69" fmla="*/ 7 h 19"/>
                    <a:gd name="T70" fmla="*/ 19 w 34"/>
                    <a:gd name="T71" fmla="*/ 1 h 19"/>
                    <a:gd name="T72" fmla="*/ 17 w 34"/>
                    <a:gd name="T73" fmla="*/ 1 h 19"/>
                    <a:gd name="T74" fmla="*/ 9 w 34"/>
                    <a:gd name="T75" fmla="*/ 4 h 19"/>
                    <a:gd name="T76" fmla="*/ 0 w 34"/>
                    <a:gd name="T77" fmla="*/ 16 h 19"/>
                    <a:gd name="T78" fmla="*/ 2 w 34"/>
                    <a:gd name="T79" fmla="*/ 16 h 19"/>
                    <a:gd name="T80" fmla="*/ 3 w 34"/>
                    <a:gd name="T81" fmla="*/ 17 h 19"/>
                    <a:gd name="T82" fmla="*/ 13 w 34"/>
                    <a:gd name="T83" fmla="*/ 5 h 19"/>
                    <a:gd name="T84" fmla="*/ 9 w 34"/>
                    <a:gd name="T85" fmla="*/ 10 h 19"/>
                    <a:gd name="T86" fmla="*/ 16 w 34"/>
                    <a:gd name="T87" fmla="*/ 3 h 19"/>
                    <a:gd name="T88" fmla="*/ 11 w 34"/>
                    <a:gd name="T89" fmla="*/ 9 h 19"/>
                    <a:gd name="T90" fmla="*/ 17 w 34"/>
                    <a:gd name="T91" fmla="*/ 2 h 19"/>
                    <a:gd name="T92" fmla="*/ 15 w 34"/>
                    <a:gd name="T93" fmla="*/ 7 h 19"/>
                    <a:gd name="T94" fmla="*/ 16 w 34"/>
                    <a:gd name="T95" fmla="*/ 7 h 19"/>
                    <a:gd name="T96" fmla="*/ 23 w 34"/>
                    <a:gd name="T97" fmla="*/ 1 h 19"/>
                    <a:gd name="T98" fmla="*/ 26 w 34"/>
                    <a:gd name="T99" fmla="*/ 0 h 19"/>
                    <a:gd name="T100" fmla="*/ 27 w 34"/>
                    <a:gd name="T101" fmla="*/ 1 h 19"/>
                    <a:gd name="T102" fmla="*/ 27 w 34"/>
                    <a:gd name="T103" fmla="*/ 1 h 19"/>
                    <a:gd name="T104" fmla="*/ 25 w 34"/>
                    <a:gd name="T105" fmla="*/ 4 h 19"/>
                    <a:gd name="T106" fmla="*/ 24 w 34"/>
                    <a:gd name="T107" fmla="*/ 7 h 19"/>
                    <a:gd name="T108" fmla="*/ 31 w 34"/>
                    <a:gd name="T109" fmla="*/ 2 h 19"/>
                    <a:gd name="T110" fmla="*/ 32 w 34"/>
                    <a:gd name="T111" fmla="*/ 1 h 19"/>
                    <a:gd name="T112" fmla="*/ 33 w 34"/>
                    <a:gd name="T113" fmla="*/ 1 h 19"/>
                    <a:gd name="T114" fmla="*/ 32 w 34"/>
                    <a:gd name="T115" fmla="*/ 3 h 19"/>
                    <a:gd name="T116" fmla="*/ 33 w 34"/>
                    <a:gd name="T117" fmla="*/ 6 h 19"/>
                    <a:gd name="T118" fmla="*/ 34 w 34"/>
                    <a:gd name="T119" fmla="*/ 4 h 19"/>
                    <a:gd name="T120" fmla="*/ 34 w 34"/>
                    <a:gd name="T121" fmla="*/ 2 h 19"/>
                    <a:gd name="T122" fmla="*/ 33 w 34"/>
                    <a:gd name="T123" fmla="*/ 0 h 19"/>
                    <a:gd name="T124" fmla="*/ 28 w 34"/>
                    <a:gd name="T125" fmla="*/ 1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34" h="19">
                      <a:moveTo>
                        <a:pt x="27" y="1"/>
                      </a:moveTo>
                      <a:cubicBezTo>
                        <a:pt x="27" y="1"/>
                        <a:pt x="27" y="1"/>
                        <a:pt x="27" y="1"/>
                      </a:cubicBezTo>
                      <a:cubicBezTo>
                        <a:pt x="27" y="1"/>
                        <a:pt x="27" y="1"/>
                        <a:pt x="27" y="1"/>
                      </a:cubicBezTo>
                      <a:cubicBezTo>
                        <a:pt x="27" y="1"/>
                        <a:pt x="27" y="1"/>
                        <a:pt x="27" y="1"/>
                      </a:cubicBezTo>
                      <a:moveTo>
                        <a:pt x="32" y="1"/>
                      </a:moveTo>
                      <a:cubicBezTo>
                        <a:pt x="32" y="1"/>
                        <a:pt x="32" y="1"/>
                        <a:pt x="32" y="1"/>
                      </a:cubicBezTo>
                      <a:cubicBezTo>
                        <a:pt x="32" y="1"/>
                        <a:pt x="32" y="1"/>
                        <a:pt x="32" y="1"/>
                      </a:cubicBezTo>
                      <a:moveTo>
                        <a:pt x="17" y="1"/>
                      </a:move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moveTo>
                        <a:pt x="31" y="3"/>
                      </a:moveTo>
                      <a:cubicBezTo>
                        <a:pt x="31" y="3"/>
                        <a:pt x="31" y="3"/>
                        <a:pt x="31" y="3"/>
                      </a:cubicBezTo>
                      <a:cubicBezTo>
                        <a:pt x="31" y="3"/>
                        <a:pt x="31" y="3"/>
                        <a:pt x="31" y="3"/>
                      </a:cubicBezTo>
                      <a:cubicBezTo>
                        <a:pt x="31" y="3"/>
                        <a:pt x="31" y="3"/>
                        <a:pt x="31" y="3"/>
                      </a:cubicBezTo>
                      <a:moveTo>
                        <a:pt x="16" y="3"/>
                      </a:moveTo>
                      <a:cubicBezTo>
                        <a:pt x="16" y="3"/>
                        <a:pt x="16" y="3"/>
                        <a:pt x="16" y="3"/>
                      </a:cubicBezTo>
                      <a:cubicBezTo>
                        <a:pt x="16" y="3"/>
                        <a:pt x="16" y="3"/>
                        <a:pt x="16" y="3"/>
                      </a:cubicBezTo>
                      <a:cubicBezTo>
                        <a:pt x="16" y="3"/>
                        <a:pt x="16" y="3"/>
                        <a:pt x="16" y="3"/>
                      </a:cubicBezTo>
                      <a:moveTo>
                        <a:pt x="29" y="3"/>
                      </a:moveTo>
                      <a:cubicBezTo>
                        <a:pt x="29" y="3"/>
                        <a:pt x="29" y="3"/>
                        <a:pt x="29" y="3"/>
                      </a:cubicBezTo>
                      <a:cubicBezTo>
                        <a:pt x="29" y="3"/>
                        <a:pt x="29" y="3"/>
                        <a:pt x="29" y="3"/>
                      </a:cubicBezTo>
                      <a:moveTo>
                        <a:pt x="32" y="3"/>
                      </a:moveTo>
                      <a:cubicBezTo>
                        <a:pt x="32" y="3"/>
                        <a:pt x="32" y="3"/>
                        <a:pt x="32" y="3"/>
                      </a:cubicBezTo>
                      <a:cubicBezTo>
                        <a:pt x="32" y="3"/>
                        <a:pt x="32" y="3"/>
                        <a:pt x="32" y="3"/>
                      </a:cubicBezTo>
                      <a:cubicBezTo>
                        <a:pt x="32" y="3"/>
                        <a:pt x="32" y="3"/>
                        <a:pt x="32" y="3"/>
                      </a:cubicBezTo>
                      <a:moveTo>
                        <a:pt x="34" y="4"/>
                      </a:moveTo>
                      <a:cubicBezTo>
                        <a:pt x="34" y="4"/>
                        <a:pt x="34" y="4"/>
                        <a:pt x="34" y="4"/>
                      </a:cubicBezTo>
                      <a:cubicBezTo>
                        <a:pt x="34" y="4"/>
                        <a:pt x="34" y="4"/>
                        <a:pt x="34" y="4"/>
                      </a:cubicBezTo>
                      <a:cubicBezTo>
                        <a:pt x="34" y="4"/>
                        <a:pt x="34" y="4"/>
                        <a:pt x="34" y="4"/>
                      </a:cubicBezTo>
                      <a:moveTo>
                        <a:pt x="25" y="4"/>
                      </a:moveTo>
                      <a:cubicBezTo>
                        <a:pt x="25" y="4"/>
                        <a:pt x="25" y="4"/>
                        <a:pt x="25" y="4"/>
                      </a:cubicBezTo>
                      <a:cubicBezTo>
                        <a:pt x="25" y="4"/>
                        <a:pt x="25" y="4"/>
                        <a:pt x="25" y="4"/>
                      </a:cubicBezTo>
                      <a:cubicBezTo>
                        <a:pt x="25" y="4"/>
                        <a:pt x="25" y="4"/>
                        <a:pt x="25" y="4"/>
                      </a:cubicBezTo>
                      <a:moveTo>
                        <a:pt x="27" y="4"/>
                      </a:moveTo>
                      <a:cubicBezTo>
                        <a:pt x="27" y="4"/>
                        <a:pt x="27" y="4"/>
                        <a:pt x="27" y="4"/>
                      </a:cubicBezTo>
                      <a:cubicBezTo>
                        <a:pt x="27" y="4"/>
                        <a:pt x="27" y="4"/>
                        <a:pt x="27" y="4"/>
                      </a:cubicBezTo>
                      <a:cubicBezTo>
                        <a:pt x="27" y="4"/>
                        <a:pt x="27" y="4"/>
                        <a:pt x="27" y="4"/>
                      </a:cubicBezTo>
                      <a:moveTo>
                        <a:pt x="8" y="4"/>
                      </a:move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moveTo>
                        <a:pt x="26" y="5"/>
                      </a:moveTo>
                      <a:cubicBezTo>
                        <a:pt x="26" y="5"/>
                        <a:pt x="26" y="5"/>
                        <a:pt x="26" y="5"/>
                      </a:cubicBezTo>
                      <a:cubicBezTo>
                        <a:pt x="26" y="5"/>
                        <a:pt x="26" y="5"/>
                        <a:pt x="26" y="5"/>
                      </a:cubicBezTo>
                      <a:cubicBezTo>
                        <a:pt x="26" y="5"/>
                        <a:pt x="26" y="5"/>
                        <a:pt x="26" y="5"/>
                      </a:cubicBezTo>
                      <a:moveTo>
                        <a:pt x="13" y="5"/>
                      </a:moveTo>
                      <a:cubicBezTo>
                        <a:pt x="13" y="5"/>
                        <a:pt x="13" y="5"/>
                        <a:pt x="13" y="5"/>
                      </a:cubicBezTo>
                      <a:cubicBezTo>
                        <a:pt x="13" y="5"/>
                        <a:pt x="13" y="5"/>
                        <a:pt x="13" y="5"/>
                      </a:cubicBezTo>
                      <a:moveTo>
                        <a:pt x="20" y="6"/>
                      </a:moveTo>
                      <a:cubicBezTo>
                        <a:pt x="20" y="6"/>
                        <a:pt x="20" y="6"/>
                        <a:pt x="20" y="6"/>
                      </a:cubicBezTo>
                      <a:cubicBezTo>
                        <a:pt x="20" y="6"/>
                        <a:pt x="20" y="6"/>
                        <a:pt x="20" y="6"/>
                      </a:cubicBezTo>
                      <a:moveTo>
                        <a:pt x="14" y="6"/>
                      </a:move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14" y="6"/>
                        <a:pt x="14" y="6"/>
                        <a:pt x="14" y="6"/>
                      </a:cubicBezTo>
                      <a:moveTo>
                        <a:pt x="21" y="6"/>
                      </a:moveTo>
                      <a:cubicBezTo>
                        <a:pt x="21" y="6"/>
                        <a:pt x="21" y="6"/>
                        <a:pt x="21" y="6"/>
                      </a:cubicBezTo>
                      <a:cubicBezTo>
                        <a:pt x="21" y="6"/>
                        <a:pt x="21" y="6"/>
                        <a:pt x="21" y="6"/>
                      </a:cubicBezTo>
                      <a:cubicBezTo>
                        <a:pt x="21" y="6"/>
                        <a:pt x="21" y="6"/>
                        <a:pt x="21" y="6"/>
                      </a:cubicBezTo>
                      <a:moveTo>
                        <a:pt x="19" y="7"/>
                      </a:moveTo>
                      <a:cubicBezTo>
                        <a:pt x="19" y="7"/>
                        <a:pt x="19" y="7"/>
                        <a:pt x="19" y="7"/>
                      </a:cubicBezTo>
                      <a:cubicBezTo>
                        <a:pt x="19" y="7"/>
                        <a:pt x="19" y="7"/>
                        <a:pt x="19" y="7"/>
                      </a:cubicBezTo>
                      <a:moveTo>
                        <a:pt x="3" y="13"/>
                      </a:moveTo>
                      <a:cubicBezTo>
                        <a:pt x="3" y="13"/>
                        <a:pt x="3" y="13"/>
                        <a:pt x="3" y="13"/>
                      </a:cubicBezTo>
                      <a:cubicBezTo>
                        <a:pt x="3" y="13"/>
                        <a:pt x="3" y="13"/>
                        <a:pt x="3" y="13"/>
                      </a:cubicBezTo>
                      <a:moveTo>
                        <a:pt x="0" y="15"/>
                      </a:move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0" y="15"/>
                        <a:pt x="0" y="15"/>
                        <a:pt x="0" y="15"/>
                      </a:cubicBezTo>
                      <a:moveTo>
                        <a:pt x="3" y="14"/>
                      </a:moveTo>
                      <a:cubicBezTo>
                        <a:pt x="3" y="15"/>
                        <a:pt x="2" y="15"/>
                        <a:pt x="2" y="16"/>
                      </a:cubicBezTo>
                      <a:cubicBezTo>
                        <a:pt x="2" y="16"/>
                        <a:pt x="2" y="15"/>
                        <a:pt x="2" y="15"/>
                      </a:cubicBezTo>
                      <a:cubicBezTo>
                        <a:pt x="3" y="15"/>
                        <a:pt x="3" y="14"/>
                        <a:pt x="3" y="14"/>
                      </a:cubicBezTo>
                      <a:moveTo>
                        <a:pt x="5" y="13"/>
                      </a:moveTo>
                      <a:cubicBezTo>
                        <a:pt x="4" y="14"/>
                        <a:pt x="4" y="15"/>
                        <a:pt x="3" y="16"/>
                      </a:cubicBezTo>
                      <a:cubicBezTo>
                        <a:pt x="3" y="16"/>
                        <a:pt x="3" y="16"/>
                        <a:pt x="3" y="16"/>
                      </a:cubicBezTo>
                      <a:cubicBezTo>
                        <a:pt x="3" y="16"/>
                        <a:pt x="3" y="16"/>
                        <a:pt x="3" y="16"/>
                      </a:cubicBezTo>
                      <a:cubicBezTo>
                        <a:pt x="4" y="15"/>
                        <a:pt x="4" y="14"/>
                        <a:pt x="5" y="13"/>
                      </a:cubicBezTo>
                      <a:moveTo>
                        <a:pt x="9" y="11"/>
                      </a:moveTo>
                      <a:cubicBezTo>
                        <a:pt x="9" y="11"/>
                        <a:pt x="9" y="11"/>
                        <a:pt x="9" y="11"/>
                      </a:cubicBezTo>
                      <a:cubicBezTo>
                        <a:pt x="9" y="11"/>
                        <a:pt x="9" y="11"/>
                        <a:pt x="9" y="11"/>
                      </a:cubicBezTo>
                      <a:cubicBezTo>
                        <a:pt x="8" y="12"/>
                        <a:pt x="7" y="14"/>
                        <a:pt x="6" y="15"/>
                      </a:cubicBezTo>
                      <a:cubicBezTo>
                        <a:pt x="6" y="16"/>
                        <a:pt x="5" y="18"/>
                        <a:pt x="4" y="19"/>
                      </a:cubicBezTo>
                      <a:cubicBezTo>
                        <a:pt x="4" y="18"/>
                        <a:pt x="5" y="17"/>
                        <a:pt x="5" y="17"/>
                      </a:cubicBezTo>
                      <a:cubicBezTo>
                        <a:pt x="5" y="17"/>
                        <a:pt x="5" y="17"/>
                        <a:pt x="5" y="17"/>
                      </a:cubicBezTo>
                      <a:cubicBezTo>
                        <a:pt x="6" y="15"/>
                        <a:pt x="7" y="13"/>
                        <a:pt x="9" y="11"/>
                      </a:cubicBezTo>
                      <a:moveTo>
                        <a:pt x="4" y="10"/>
                      </a:moveTo>
                      <a:cubicBezTo>
                        <a:pt x="3" y="11"/>
                        <a:pt x="3" y="12"/>
                        <a:pt x="2" y="13"/>
                      </a:cubicBezTo>
                      <a:cubicBezTo>
                        <a:pt x="3" y="12"/>
                        <a:pt x="3" y="12"/>
                        <a:pt x="3" y="12"/>
                      </a:cubicBezTo>
                      <a:cubicBezTo>
                        <a:pt x="3" y="12"/>
                        <a:pt x="3" y="12"/>
                        <a:pt x="3" y="12"/>
                      </a:cubicBezTo>
                      <a:cubicBezTo>
                        <a:pt x="3" y="11"/>
                        <a:pt x="4" y="10"/>
                        <a:pt x="4" y="10"/>
                      </a:cubicBezTo>
                      <a:moveTo>
                        <a:pt x="15" y="7"/>
                      </a:moveTo>
                      <a:cubicBezTo>
                        <a:pt x="13" y="11"/>
                        <a:pt x="10" y="15"/>
                        <a:pt x="8" y="18"/>
                      </a:cubicBezTo>
                      <a:cubicBezTo>
                        <a:pt x="8" y="18"/>
                        <a:pt x="8" y="18"/>
                        <a:pt x="8" y="18"/>
                      </a:cubicBezTo>
                      <a:cubicBezTo>
                        <a:pt x="8" y="18"/>
                        <a:pt x="8" y="18"/>
                        <a:pt x="8" y="18"/>
                      </a:cubicBezTo>
                      <a:cubicBezTo>
                        <a:pt x="10" y="14"/>
                        <a:pt x="12" y="11"/>
                        <a:pt x="15" y="7"/>
                      </a:cubicBezTo>
                      <a:moveTo>
                        <a:pt x="5" y="7"/>
                      </a:moveTo>
                      <a:cubicBezTo>
                        <a:pt x="5" y="7"/>
                        <a:pt x="5" y="8"/>
                        <a:pt x="5" y="8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4" y="9"/>
                        <a:pt x="3" y="10"/>
                        <a:pt x="3" y="12"/>
                      </a:cubicBezTo>
                      <a:cubicBezTo>
                        <a:pt x="3" y="12"/>
                        <a:pt x="2" y="13"/>
                        <a:pt x="2" y="13"/>
                      </a:cubicBezTo>
                      <a:cubicBezTo>
                        <a:pt x="2" y="14"/>
                        <a:pt x="1" y="15"/>
                        <a:pt x="0" y="16"/>
                      </a:cubicBezTo>
                      <a:cubicBezTo>
                        <a:pt x="0" y="16"/>
                        <a:pt x="0" y="15"/>
                        <a:pt x="0" y="15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0" y="14"/>
                        <a:pt x="1" y="14"/>
                        <a:pt x="1" y="13"/>
                      </a:cubicBezTo>
                      <a:cubicBezTo>
                        <a:pt x="1" y="13"/>
                        <a:pt x="1" y="13"/>
                        <a:pt x="1" y="13"/>
                      </a:cubicBezTo>
                      <a:cubicBezTo>
                        <a:pt x="2" y="11"/>
                        <a:pt x="3" y="10"/>
                        <a:pt x="4" y="8"/>
                      </a:cubicBezTo>
                      <a:cubicBezTo>
                        <a:pt x="5" y="8"/>
                        <a:pt x="5" y="7"/>
                        <a:pt x="5" y="7"/>
                      </a:cubicBezTo>
                      <a:moveTo>
                        <a:pt x="7" y="7"/>
                      </a:moveTo>
                      <a:cubicBezTo>
                        <a:pt x="6" y="9"/>
                        <a:pt x="5" y="11"/>
                        <a:pt x="3" y="14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3" y="14"/>
                        <a:pt x="3" y="15"/>
                        <a:pt x="2" y="15"/>
                      </a:cubicBezTo>
                      <a:cubicBezTo>
                        <a:pt x="2" y="14"/>
                        <a:pt x="3" y="13"/>
                        <a:pt x="3" y="13"/>
                      </a:cubicBezTo>
                      <a:cubicBezTo>
                        <a:pt x="3" y="13"/>
                        <a:pt x="3" y="13"/>
                        <a:pt x="3" y="13"/>
                      </a:cubicBezTo>
                      <a:cubicBezTo>
                        <a:pt x="4" y="10"/>
                        <a:pt x="5" y="9"/>
                        <a:pt x="7" y="7"/>
                      </a:cubicBezTo>
                      <a:moveTo>
                        <a:pt x="18" y="5"/>
                      </a:moveTo>
                      <a:cubicBezTo>
                        <a:pt x="18" y="6"/>
                        <a:pt x="17" y="7"/>
                        <a:pt x="16" y="8"/>
                      </a:cubicBezTo>
                      <a:cubicBezTo>
                        <a:pt x="15" y="9"/>
                        <a:pt x="15" y="10"/>
                        <a:pt x="14" y="11"/>
                      </a:cubicBezTo>
                      <a:cubicBezTo>
                        <a:pt x="13" y="13"/>
                        <a:pt x="12" y="14"/>
                        <a:pt x="11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13" y="12"/>
                        <a:pt x="15" y="10"/>
                        <a:pt x="17" y="7"/>
                      </a:cubicBezTo>
                      <a:cubicBezTo>
                        <a:pt x="17" y="6"/>
                        <a:pt x="18" y="6"/>
                        <a:pt x="18" y="5"/>
                      </a:cubicBezTo>
                      <a:moveTo>
                        <a:pt x="8" y="5"/>
                      </a:moveTo>
                      <a:cubicBezTo>
                        <a:pt x="8" y="6"/>
                        <a:pt x="7" y="7"/>
                        <a:pt x="7" y="9"/>
                      </a:cubicBezTo>
                      <a:cubicBezTo>
                        <a:pt x="6" y="10"/>
                        <a:pt x="5" y="12"/>
                        <a:pt x="4" y="13"/>
                      </a:cubicBezTo>
                      <a:cubicBezTo>
                        <a:pt x="5" y="11"/>
                        <a:pt x="6" y="8"/>
                        <a:pt x="7" y="6"/>
                      </a:cubicBezTo>
                      <a:cubicBezTo>
                        <a:pt x="8" y="6"/>
                        <a:pt x="8" y="5"/>
                        <a:pt x="8" y="5"/>
                      </a:cubicBezTo>
                      <a:moveTo>
                        <a:pt x="33" y="5"/>
                      </a:moveTo>
                      <a:cubicBezTo>
                        <a:pt x="33" y="5"/>
                        <a:pt x="33" y="5"/>
                        <a:pt x="33" y="5"/>
                      </a:cubicBezTo>
                      <a:cubicBezTo>
                        <a:pt x="33" y="5"/>
                        <a:pt x="33" y="5"/>
                        <a:pt x="33" y="5"/>
                      </a:cubicBezTo>
                      <a:moveTo>
                        <a:pt x="8" y="4"/>
                      </a:move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6"/>
                        <a:pt x="8" y="6"/>
                        <a:pt x="7" y="6"/>
                      </a:cubicBezTo>
                      <a:cubicBezTo>
                        <a:pt x="5" y="9"/>
                        <a:pt x="3" y="12"/>
                        <a:pt x="2" y="15"/>
                      </a:cubicBezTo>
                      <a:cubicBezTo>
                        <a:pt x="2" y="15"/>
                        <a:pt x="2" y="15"/>
                        <a:pt x="2" y="15"/>
                      </a:cubicBezTo>
                      <a:cubicBezTo>
                        <a:pt x="2" y="15"/>
                        <a:pt x="2" y="14"/>
                        <a:pt x="2" y="14"/>
                      </a:cubicBezTo>
                      <a:cubicBezTo>
                        <a:pt x="2" y="14"/>
                        <a:pt x="2" y="14"/>
                        <a:pt x="2" y="14"/>
                      </a:cubicBezTo>
                      <a:cubicBezTo>
                        <a:pt x="2" y="14"/>
                        <a:pt x="2" y="13"/>
                        <a:pt x="2" y="13"/>
                      </a:cubicBezTo>
                      <a:cubicBezTo>
                        <a:pt x="3" y="12"/>
                        <a:pt x="4" y="10"/>
                        <a:pt x="4" y="9"/>
                      </a:cubicBezTo>
                      <a:cubicBezTo>
                        <a:pt x="4" y="9"/>
                        <a:pt x="5" y="8"/>
                        <a:pt x="5" y="8"/>
                      </a:cubicBezTo>
                      <a:cubicBezTo>
                        <a:pt x="5" y="8"/>
                        <a:pt x="5" y="7"/>
                        <a:pt x="5" y="7"/>
                      </a:cubicBezTo>
                      <a:cubicBezTo>
                        <a:pt x="5" y="7"/>
                        <a:pt x="5" y="7"/>
                        <a:pt x="5" y="7"/>
                      </a:cubicBezTo>
                      <a:cubicBezTo>
                        <a:pt x="6" y="6"/>
                        <a:pt x="7" y="5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moveTo>
                        <a:pt x="16" y="4"/>
                      </a:moveTo>
                      <a:cubicBezTo>
                        <a:pt x="13" y="9"/>
                        <a:pt x="9" y="14"/>
                        <a:pt x="6" y="19"/>
                      </a:cubicBezTo>
                      <a:cubicBezTo>
                        <a:pt x="7" y="18"/>
                        <a:pt x="7" y="18"/>
                        <a:pt x="7" y="18"/>
                      </a:cubicBezTo>
                      <a:cubicBezTo>
                        <a:pt x="7" y="18"/>
                        <a:pt x="7" y="18"/>
                        <a:pt x="7" y="18"/>
                      </a:cubicBezTo>
                      <a:cubicBezTo>
                        <a:pt x="9" y="14"/>
                        <a:pt x="11" y="9"/>
                        <a:pt x="14" y="6"/>
                      </a:cubicBez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15" y="5"/>
                        <a:pt x="15" y="5"/>
                        <a:pt x="16" y="4"/>
                      </a:cubicBezTo>
                      <a:moveTo>
                        <a:pt x="9" y="4"/>
                      </a:moveTo>
                      <a:cubicBezTo>
                        <a:pt x="9" y="4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8" y="6"/>
                        <a:pt x="8" y="7"/>
                        <a:pt x="7" y="8"/>
                      </a:cubicBezTo>
                      <a:cubicBezTo>
                        <a:pt x="8" y="7"/>
                        <a:pt x="8" y="6"/>
                        <a:pt x="8" y="5"/>
                      </a:cubicBezTo>
                      <a:cubicBezTo>
                        <a:pt x="8" y="5"/>
                        <a:pt x="9" y="4"/>
                        <a:pt x="9" y="4"/>
                      </a:cubicBezTo>
                      <a:moveTo>
                        <a:pt x="16" y="3"/>
                      </a:moveTo>
                      <a:cubicBezTo>
                        <a:pt x="14" y="5"/>
                        <a:pt x="12" y="7"/>
                        <a:pt x="11" y="9"/>
                      </a:cubicBezTo>
                      <a:cubicBezTo>
                        <a:pt x="11" y="10"/>
                        <a:pt x="10" y="11"/>
                        <a:pt x="10" y="11"/>
                      </a:cubicBezTo>
                      <a:cubicBezTo>
                        <a:pt x="9" y="12"/>
                        <a:pt x="9" y="13"/>
                        <a:pt x="8" y="14"/>
                      </a:cubicBezTo>
                      <a:cubicBezTo>
                        <a:pt x="7" y="15"/>
                        <a:pt x="6" y="17"/>
                        <a:pt x="6" y="19"/>
                      </a:cubicBezTo>
                      <a:cubicBezTo>
                        <a:pt x="6" y="17"/>
                        <a:pt x="6" y="16"/>
                        <a:pt x="7" y="15"/>
                      </a:cubicBezTo>
                      <a:cubicBezTo>
                        <a:pt x="7" y="15"/>
                        <a:pt x="7" y="15"/>
                        <a:pt x="7" y="15"/>
                      </a:cubicBezTo>
                      <a:cubicBezTo>
                        <a:pt x="8" y="12"/>
                        <a:pt x="10" y="9"/>
                        <a:pt x="12" y="7"/>
                      </a:cubicBezTo>
                      <a:cubicBezTo>
                        <a:pt x="13" y="5"/>
                        <a:pt x="14" y="4"/>
                        <a:pt x="16" y="3"/>
                      </a:cubicBezTo>
                      <a:moveTo>
                        <a:pt x="24" y="3"/>
                      </a:moveTo>
                      <a:cubicBezTo>
                        <a:pt x="22" y="5"/>
                        <a:pt x="21" y="7"/>
                        <a:pt x="19" y="9"/>
                      </a:cubicBezTo>
                      <a:cubicBezTo>
                        <a:pt x="20" y="8"/>
                        <a:pt x="20" y="7"/>
                        <a:pt x="21" y="6"/>
                      </a:cubicBezTo>
                      <a:cubicBezTo>
                        <a:pt x="21" y="6"/>
                        <a:pt x="21" y="6"/>
                        <a:pt x="21" y="6"/>
                      </a:cubicBezTo>
                      <a:cubicBezTo>
                        <a:pt x="21" y="6"/>
                        <a:pt x="21" y="6"/>
                        <a:pt x="21" y="6"/>
                      </a:cubicBezTo>
                      <a:cubicBezTo>
                        <a:pt x="21" y="6"/>
                        <a:pt x="21" y="6"/>
                        <a:pt x="21" y="6"/>
                      </a:cubicBezTo>
                      <a:cubicBezTo>
                        <a:pt x="21" y="6"/>
                        <a:pt x="21" y="6"/>
                        <a:pt x="21" y="6"/>
                      </a:cubicBezTo>
                      <a:cubicBezTo>
                        <a:pt x="22" y="5"/>
                        <a:pt x="23" y="4"/>
                        <a:pt x="24" y="3"/>
                      </a:cubicBezTo>
                      <a:moveTo>
                        <a:pt x="28" y="2"/>
                      </a:moveTo>
                      <a:cubicBezTo>
                        <a:pt x="27" y="3"/>
                        <a:pt x="27" y="4"/>
                        <a:pt x="26" y="5"/>
                      </a:cubicBezTo>
                      <a:cubicBezTo>
                        <a:pt x="26" y="5"/>
                        <a:pt x="26" y="5"/>
                        <a:pt x="26" y="5"/>
                      </a:cubicBezTo>
                      <a:cubicBezTo>
                        <a:pt x="26" y="5"/>
                        <a:pt x="26" y="5"/>
                        <a:pt x="26" y="5"/>
                      </a:cubicBezTo>
                      <a:cubicBezTo>
                        <a:pt x="26" y="5"/>
                        <a:pt x="26" y="5"/>
                        <a:pt x="26" y="5"/>
                      </a:cubicBezTo>
                      <a:cubicBezTo>
                        <a:pt x="26" y="5"/>
                        <a:pt x="26" y="5"/>
                        <a:pt x="26" y="5"/>
                      </a:cubicBezTo>
                      <a:cubicBezTo>
                        <a:pt x="26" y="5"/>
                        <a:pt x="25" y="6"/>
                        <a:pt x="25" y="7"/>
                      </a:cubicBezTo>
                      <a:cubicBezTo>
                        <a:pt x="25" y="6"/>
                        <a:pt x="26" y="5"/>
                        <a:pt x="27" y="4"/>
                      </a:cubicBezTo>
                      <a:cubicBezTo>
                        <a:pt x="27" y="4"/>
                        <a:pt x="27" y="4"/>
                        <a:pt x="27" y="4"/>
                      </a:cubicBezTo>
                      <a:cubicBezTo>
                        <a:pt x="27" y="4"/>
                        <a:pt x="27" y="4"/>
                        <a:pt x="27" y="4"/>
                      </a:cubicBezTo>
                      <a:cubicBezTo>
                        <a:pt x="27" y="4"/>
                        <a:pt x="27" y="4"/>
                        <a:pt x="27" y="4"/>
                      </a:cubicBezTo>
                      <a:cubicBezTo>
                        <a:pt x="27" y="4"/>
                        <a:pt x="27" y="4"/>
                        <a:pt x="27" y="4"/>
                      </a:cubicBezTo>
                      <a:cubicBezTo>
                        <a:pt x="27" y="3"/>
                        <a:pt x="28" y="3"/>
                        <a:pt x="28" y="2"/>
                      </a:cubicBezTo>
                      <a:moveTo>
                        <a:pt x="30" y="2"/>
                      </a:moveTo>
                      <a:cubicBezTo>
                        <a:pt x="30" y="3"/>
                        <a:pt x="28" y="5"/>
                        <a:pt x="27" y="6"/>
                      </a:cubicBezTo>
                      <a:cubicBezTo>
                        <a:pt x="28" y="5"/>
                        <a:pt x="29" y="4"/>
                        <a:pt x="29" y="3"/>
                      </a:cubicBezTo>
                      <a:cubicBezTo>
                        <a:pt x="29" y="3"/>
                        <a:pt x="29" y="3"/>
                        <a:pt x="29" y="3"/>
                      </a:cubicBezTo>
                      <a:cubicBezTo>
                        <a:pt x="29" y="3"/>
                        <a:pt x="29" y="3"/>
                        <a:pt x="29" y="3"/>
                      </a:cubicBezTo>
                      <a:cubicBezTo>
                        <a:pt x="29" y="3"/>
                        <a:pt x="29" y="3"/>
                        <a:pt x="29" y="3"/>
                      </a:cubicBezTo>
                      <a:cubicBezTo>
                        <a:pt x="29" y="3"/>
                        <a:pt x="29" y="3"/>
                        <a:pt x="29" y="3"/>
                      </a:cubicBezTo>
                      <a:cubicBezTo>
                        <a:pt x="30" y="3"/>
                        <a:pt x="30" y="2"/>
                        <a:pt x="30" y="2"/>
                      </a:cubicBezTo>
                      <a:moveTo>
                        <a:pt x="26" y="2"/>
                      </a:moveTo>
                      <a:cubicBezTo>
                        <a:pt x="25" y="3"/>
                        <a:pt x="24" y="4"/>
                        <a:pt x="23" y="5"/>
                      </a:cubicBezTo>
                      <a:cubicBezTo>
                        <a:pt x="23" y="5"/>
                        <a:pt x="23" y="5"/>
                        <a:pt x="23" y="5"/>
                      </a:cubicBezTo>
                      <a:cubicBezTo>
                        <a:pt x="22" y="6"/>
                        <a:pt x="21" y="7"/>
                        <a:pt x="20" y="8"/>
                      </a:cubicBezTo>
                      <a:cubicBezTo>
                        <a:pt x="21" y="7"/>
                        <a:pt x="22" y="6"/>
                        <a:pt x="23" y="4"/>
                      </a:cubicBezTo>
                      <a:cubicBezTo>
                        <a:pt x="24" y="3"/>
                        <a:pt x="25" y="3"/>
                        <a:pt x="26" y="2"/>
                      </a:cubicBezTo>
                      <a:moveTo>
                        <a:pt x="32" y="1"/>
                      </a:moveTo>
                      <a:cubicBezTo>
                        <a:pt x="31" y="3"/>
                        <a:pt x="30" y="4"/>
                        <a:pt x="30" y="5"/>
                      </a:cubicBezTo>
                      <a:cubicBezTo>
                        <a:pt x="30" y="5"/>
                        <a:pt x="30" y="5"/>
                        <a:pt x="30" y="4"/>
                      </a:cubicBezTo>
                      <a:cubicBezTo>
                        <a:pt x="30" y="4"/>
                        <a:pt x="31" y="3"/>
                        <a:pt x="31" y="3"/>
                      </a:cubicBezTo>
                      <a:cubicBezTo>
                        <a:pt x="31" y="3"/>
                        <a:pt x="31" y="3"/>
                        <a:pt x="31" y="3"/>
                      </a:cubicBezTo>
                      <a:cubicBezTo>
                        <a:pt x="31" y="3"/>
                        <a:pt x="31" y="3"/>
                        <a:pt x="31" y="3"/>
                      </a:cubicBezTo>
                      <a:cubicBezTo>
                        <a:pt x="31" y="3"/>
                        <a:pt x="31" y="3"/>
                        <a:pt x="31" y="3"/>
                      </a:cubicBezTo>
                      <a:cubicBezTo>
                        <a:pt x="31" y="3"/>
                        <a:pt x="31" y="3"/>
                        <a:pt x="31" y="3"/>
                      </a:cubicBezTo>
                      <a:cubicBezTo>
                        <a:pt x="31" y="2"/>
                        <a:pt x="32" y="2"/>
                        <a:pt x="32" y="1"/>
                      </a:cubicBezTo>
                      <a:moveTo>
                        <a:pt x="28" y="1"/>
                      </a:moveTo>
                      <a:cubicBezTo>
                        <a:pt x="27" y="3"/>
                        <a:pt x="26" y="4"/>
                        <a:pt x="25" y="5"/>
                      </a:cubicBezTo>
                      <a:cubicBezTo>
                        <a:pt x="24" y="6"/>
                        <a:pt x="23" y="7"/>
                        <a:pt x="22" y="8"/>
                      </a:cubicBezTo>
                      <a:cubicBezTo>
                        <a:pt x="23" y="7"/>
                        <a:pt x="24" y="5"/>
                        <a:pt x="25" y="4"/>
                      </a:cubicBezTo>
                      <a:cubicBezTo>
                        <a:pt x="25" y="4"/>
                        <a:pt x="25" y="4"/>
                        <a:pt x="25" y="4"/>
                      </a:cubicBezTo>
                      <a:cubicBezTo>
                        <a:pt x="25" y="4"/>
                        <a:pt x="25" y="4"/>
                        <a:pt x="25" y="4"/>
                      </a:cubicBezTo>
                      <a:cubicBezTo>
                        <a:pt x="25" y="4"/>
                        <a:pt x="25" y="4"/>
                        <a:pt x="25" y="4"/>
                      </a:cubicBezTo>
                      <a:cubicBezTo>
                        <a:pt x="25" y="4"/>
                        <a:pt x="25" y="4"/>
                        <a:pt x="25" y="4"/>
                      </a:cubicBezTo>
                      <a:cubicBezTo>
                        <a:pt x="26" y="3"/>
                        <a:pt x="27" y="2"/>
                        <a:pt x="28" y="1"/>
                      </a:cubicBezTo>
                      <a:moveTo>
                        <a:pt x="29" y="0"/>
                      </a:moveTo>
                      <a:cubicBezTo>
                        <a:pt x="28" y="0"/>
                        <a:pt x="27" y="0"/>
                        <a:pt x="27" y="1"/>
                      </a:cubicBezTo>
                      <a:cubicBezTo>
                        <a:pt x="27" y="1"/>
                        <a:pt x="26" y="1"/>
                        <a:pt x="26" y="1"/>
                      </a:cubicBezTo>
                      <a:cubicBezTo>
                        <a:pt x="26" y="1"/>
                        <a:pt x="27" y="1"/>
                        <a:pt x="27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26" y="1"/>
                        <a:pt x="26" y="1"/>
                        <a:pt x="25" y="2"/>
                      </a:cubicBezTo>
                      <a:cubicBezTo>
                        <a:pt x="25" y="1"/>
                        <a:pt x="26" y="1"/>
                        <a:pt x="27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24" y="1"/>
                        <a:pt x="22" y="3"/>
                        <a:pt x="21" y="5"/>
                      </a:cubicBezTo>
                      <a:cubicBezTo>
                        <a:pt x="19" y="7"/>
                        <a:pt x="17" y="9"/>
                        <a:pt x="16" y="11"/>
                      </a:cubicBezTo>
                      <a:cubicBezTo>
                        <a:pt x="17" y="10"/>
                        <a:pt x="18" y="8"/>
                        <a:pt x="19" y="7"/>
                      </a:cubicBezTo>
                      <a:cubicBezTo>
                        <a:pt x="19" y="7"/>
                        <a:pt x="19" y="7"/>
                        <a:pt x="19" y="7"/>
                      </a:cubicBezTo>
                      <a:cubicBezTo>
                        <a:pt x="20" y="5"/>
                        <a:pt x="22" y="3"/>
                        <a:pt x="23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2" y="1"/>
                        <a:pt x="21" y="3"/>
                        <a:pt x="20" y="4"/>
                      </a:cubicBezTo>
                      <a:cubicBezTo>
                        <a:pt x="20" y="3"/>
                        <a:pt x="21" y="2"/>
                        <a:pt x="22" y="1"/>
                      </a:cubicBezTo>
                      <a:cubicBezTo>
                        <a:pt x="22" y="1"/>
                        <a:pt x="22" y="1"/>
                        <a:pt x="22" y="1"/>
                      </a:cubicBezTo>
                      <a:cubicBezTo>
                        <a:pt x="19" y="3"/>
                        <a:pt x="18" y="4"/>
                        <a:pt x="16" y="6"/>
                      </a:cubicBezTo>
                      <a:cubicBezTo>
                        <a:pt x="17" y="5"/>
                        <a:pt x="18" y="3"/>
                        <a:pt x="19" y="1"/>
                      </a:cubicBezTo>
                      <a:cubicBezTo>
                        <a:pt x="19" y="1"/>
                        <a:pt x="19" y="1"/>
                        <a:pt x="19" y="1"/>
                      </a:cubicBezTo>
                      <a:cubicBezTo>
                        <a:pt x="18" y="2"/>
                        <a:pt x="17" y="2"/>
                        <a:pt x="16" y="3"/>
                      </a:cubicBezTo>
                      <a:cubicBezTo>
                        <a:pt x="17" y="3"/>
                        <a:pt x="17" y="3"/>
                        <a:pt x="17" y="2"/>
                      </a:cubicBezTo>
                      <a:cubicBezTo>
                        <a:pt x="17" y="2"/>
                        <a:pt x="17" y="2"/>
                        <a:pt x="17" y="2"/>
                      </a:cubicBezTo>
                      <a:cubicBezTo>
                        <a:pt x="17" y="2"/>
                        <a:pt x="16" y="3"/>
                        <a:pt x="16" y="3"/>
                      </a:cubicBezTo>
                      <a:cubicBezTo>
                        <a:pt x="16" y="2"/>
                        <a:pt x="17" y="2"/>
                        <a:pt x="17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5" y="3"/>
                        <a:pt x="13" y="5"/>
                        <a:pt x="12" y="7"/>
                      </a:cubicBezTo>
                      <a:cubicBezTo>
                        <a:pt x="12" y="6"/>
                        <a:pt x="13" y="4"/>
                        <a:pt x="13" y="3"/>
                      </a:cubicBezTo>
                      <a:cubicBezTo>
                        <a:pt x="13" y="3"/>
                        <a:pt x="13" y="3"/>
                        <a:pt x="13" y="3"/>
                      </a:cubicBezTo>
                      <a:cubicBezTo>
                        <a:pt x="11" y="4"/>
                        <a:pt x="9" y="7"/>
                        <a:pt x="7" y="9"/>
                      </a:cubicBezTo>
                      <a:cubicBezTo>
                        <a:pt x="6" y="10"/>
                        <a:pt x="6" y="10"/>
                        <a:pt x="6" y="11"/>
                      </a:cubicBezTo>
                      <a:cubicBezTo>
                        <a:pt x="6" y="10"/>
                        <a:pt x="7" y="9"/>
                        <a:pt x="7" y="8"/>
                      </a:cubicBezTo>
                      <a:cubicBezTo>
                        <a:pt x="8" y="7"/>
                        <a:pt x="9" y="5"/>
                        <a:pt x="9" y="4"/>
                      </a:cubicBezTo>
                      <a:cubicBezTo>
                        <a:pt x="9" y="3"/>
                        <a:pt x="9" y="3"/>
                        <a:pt x="9" y="3"/>
                      </a:cubicBezTo>
                      <a:cubicBezTo>
                        <a:pt x="9" y="4"/>
                        <a:pt x="9" y="4"/>
                        <a:pt x="8" y="5"/>
                      </a:cubicBezTo>
                      <a:cubicBezTo>
                        <a:pt x="8" y="5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6" y="6"/>
                        <a:pt x="5" y="7"/>
                        <a:pt x="3" y="9"/>
                      </a:cubicBezTo>
                      <a:cubicBezTo>
                        <a:pt x="2" y="10"/>
                        <a:pt x="2" y="12"/>
                        <a:pt x="1" y="13"/>
                      </a:cubicBezTo>
                      <a:cubicBezTo>
                        <a:pt x="1" y="14"/>
                        <a:pt x="0" y="15"/>
                        <a:pt x="0" y="16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1" y="15"/>
                        <a:pt x="2" y="14"/>
                        <a:pt x="2" y="13"/>
                      </a:cubicBezTo>
                      <a:cubicBezTo>
                        <a:pt x="2" y="14"/>
                        <a:pt x="2" y="15"/>
                        <a:pt x="2" y="15"/>
                      </a:cubicBezTo>
                      <a:cubicBezTo>
                        <a:pt x="2" y="15"/>
                        <a:pt x="2" y="15"/>
                        <a:pt x="2" y="15"/>
                      </a:cubicBezTo>
                      <a:cubicBezTo>
                        <a:pt x="2" y="15"/>
                        <a:pt x="2" y="15"/>
                        <a:pt x="2" y="15"/>
                      </a:cubicBezTo>
                      <a:cubicBezTo>
                        <a:pt x="2" y="16"/>
                        <a:pt x="2" y="16"/>
                        <a:pt x="2" y="16"/>
                      </a:cubicBezTo>
                      <a:cubicBezTo>
                        <a:pt x="2" y="16"/>
                        <a:pt x="2" y="16"/>
                        <a:pt x="2" y="16"/>
                      </a:cubicBezTo>
                      <a:cubicBezTo>
                        <a:pt x="2" y="15"/>
                        <a:pt x="3" y="15"/>
                        <a:pt x="3" y="14"/>
                      </a:cubicBezTo>
                      <a:cubicBezTo>
                        <a:pt x="4" y="12"/>
                        <a:pt x="5" y="11"/>
                        <a:pt x="6" y="10"/>
                      </a:cubicBezTo>
                      <a:cubicBezTo>
                        <a:pt x="6" y="10"/>
                        <a:pt x="6" y="9"/>
                        <a:pt x="6" y="9"/>
                      </a:cubicBezTo>
                      <a:cubicBezTo>
                        <a:pt x="6" y="10"/>
                        <a:pt x="6" y="11"/>
                        <a:pt x="5" y="11"/>
                      </a:cubicBezTo>
                      <a:cubicBezTo>
                        <a:pt x="4" y="14"/>
                        <a:pt x="3" y="16"/>
                        <a:pt x="2" y="18"/>
                      </a:cubicBezTo>
                      <a:cubicBezTo>
                        <a:pt x="2" y="18"/>
                        <a:pt x="2" y="18"/>
                        <a:pt x="2" y="18"/>
                      </a:cubicBezTo>
                      <a:cubicBezTo>
                        <a:pt x="2" y="18"/>
                        <a:pt x="3" y="17"/>
                        <a:pt x="3" y="17"/>
                      </a:cubicBezTo>
                      <a:cubicBezTo>
                        <a:pt x="3" y="17"/>
                        <a:pt x="3" y="17"/>
                        <a:pt x="3" y="17"/>
                      </a:cubicBezTo>
                      <a:cubicBezTo>
                        <a:pt x="4" y="15"/>
                        <a:pt x="5" y="13"/>
                        <a:pt x="5" y="11"/>
                      </a:cubicBezTo>
                      <a:cubicBezTo>
                        <a:pt x="6" y="10"/>
                        <a:pt x="7" y="8"/>
                        <a:pt x="9" y="7"/>
                      </a:cubicBezTo>
                      <a:cubicBezTo>
                        <a:pt x="10" y="6"/>
                        <a:pt x="11" y="4"/>
                        <a:pt x="13" y="3"/>
                      </a:cubicBezTo>
                      <a:cubicBezTo>
                        <a:pt x="13" y="3"/>
                        <a:pt x="13" y="3"/>
                        <a:pt x="13" y="3"/>
                      </a:cubicBezTo>
                      <a:cubicBezTo>
                        <a:pt x="13" y="3"/>
                        <a:pt x="13" y="4"/>
                        <a:pt x="13" y="5"/>
                      </a:cubicBezTo>
                      <a:cubicBezTo>
                        <a:pt x="13" y="5"/>
                        <a:pt x="13" y="5"/>
                        <a:pt x="13" y="5"/>
                      </a:cubicBezTo>
                      <a:cubicBezTo>
                        <a:pt x="12" y="6"/>
                        <a:pt x="11" y="7"/>
                        <a:pt x="11" y="8"/>
                      </a:cubicBezTo>
                      <a:cubicBezTo>
                        <a:pt x="10" y="9"/>
                        <a:pt x="9" y="10"/>
                        <a:pt x="9" y="11"/>
                      </a:cubicBezTo>
                      <a:cubicBezTo>
                        <a:pt x="8" y="12"/>
                        <a:pt x="7" y="13"/>
                        <a:pt x="6" y="15"/>
                      </a:cubicBezTo>
                      <a:cubicBezTo>
                        <a:pt x="5" y="16"/>
                        <a:pt x="4" y="18"/>
                        <a:pt x="4" y="19"/>
                      </a:cubicBezTo>
                      <a:cubicBezTo>
                        <a:pt x="4" y="19"/>
                        <a:pt x="4" y="19"/>
                        <a:pt x="4" y="19"/>
                      </a:cubicBezTo>
                      <a:cubicBezTo>
                        <a:pt x="5" y="18"/>
                        <a:pt x="6" y="16"/>
                        <a:pt x="7" y="15"/>
                      </a:cubicBezTo>
                      <a:cubicBezTo>
                        <a:pt x="8" y="13"/>
                        <a:pt x="8" y="12"/>
                        <a:pt x="9" y="10"/>
                      </a:cubicBezTo>
                      <a:cubicBezTo>
                        <a:pt x="10" y="9"/>
                        <a:pt x="10" y="9"/>
                        <a:pt x="11" y="8"/>
                      </a:cubicBezTo>
                      <a:cubicBezTo>
                        <a:pt x="12" y="7"/>
                        <a:pt x="12" y="6"/>
                        <a:pt x="13" y="5"/>
                      </a:cubicBezTo>
                      <a:cubicBezTo>
                        <a:pt x="13" y="5"/>
                        <a:pt x="13" y="5"/>
                        <a:pt x="13" y="5"/>
                      </a:cubicBezTo>
                      <a:cubicBezTo>
                        <a:pt x="14" y="4"/>
                        <a:pt x="15" y="2"/>
                        <a:pt x="17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6" y="2"/>
                        <a:pt x="16" y="2"/>
                        <a:pt x="16" y="3"/>
                      </a:cubicBezTo>
                      <a:cubicBezTo>
                        <a:pt x="15" y="4"/>
                        <a:pt x="14" y="4"/>
                        <a:pt x="13" y="5"/>
                      </a:cubicBezTo>
                      <a:cubicBezTo>
                        <a:pt x="12" y="7"/>
                        <a:pt x="11" y="8"/>
                        <a:pt x="10" y="10"/>
                      </a:cubicBezTo>
                      <a:cubicBezTo>
                        <a:pt x="9" y="11"/>
                        <a:pt x="8" y="13"/>
                        <a:pt x="7" y="14"/>
                      </a:cubicBezTo>
                      <a:cubicBezTo>
                        <a:pt x="6" y="16"/>
                        <a:pt x="6" y="17"/>
                        <a:pt x="5" y="19"/>
                      </a:cubicBezTo>
                      <a:cubicBezTo>
                        <a:pt x="5" y="19"/>
                        <a:pt x="5" y="19"/>
                        <a:pt x="5" y="19"/>
                      </a:cubicBezTo>
                      <a:cubicBezTo>
                        <a:pt x="6" y="17"/>
                        <a:pt x="7" y="16"/>
                        <a:pt x="8" y="14"/>
                      </a:cubicBezTo>
                      <a:cubicBezTo>
                        <a:pt x="9" y="12"/>
                        <a:pt x="10" y="11"/>
                        <a:pt x="11" y="9"/>
                      </a:cubicBezTo>
                      <a:cubicBezTo>
                        <a:pt x="13" y="7"/>
                        <a:pt x="15" y="5"/>
                        <a:pt x="16" y="3"/>
                      </a:cubicBezTo>
                      <a:cubicBezTo>
                        <a:pt x="16" y="3"/>
                        <a:pt x="16" y="3"/>
                        <a:pt x="16" y="3"/>
                      </a:cubicBezTo>
                      <a:cubicBezTo>
                        <a:pt x="16" y="3"/>
                        <a:pt x="16" y="3"/>
                        <a:pt x="16" y="3"/>
                      </a:cubicBezTo>
                      <a:cubicBezTo>
                        <a:pt x="16" y="3"/>
                        <a:pt x="16" y="3"/>
                        <a:pt x="16" y="3"/>
                      </a:cubicBezTo>
                      <a:cubicBezTo>
                        <a:pt x="16" y="3"/>
                        <a:pt x="16" y="3"/>
                        <a:pt x="16" y="3"/>
                      </a:cubicBezTo>
                      <a:cubicBezTo>
                        <a:pt x="16" y="3"/>
                        <a:pt x="16" y="3"/>
                        <a:pt x="16" y="3"/>
                      </a:cubicBezTo>
                      <a:cubicBezTo>
                        <a:pt x="16" y="3"/>
                        <a:pt x="17" y="3"/>
                        <a:pt x="17" y="2"/>
                      </a:cubicBezTo>
                      <a:cubicBezTo>
                        <a:pt x="17" y="3"/>
                        <a:pt x="16" y="3"/>
                        <a:pt x="16" y="4"/>
                      </a:cubicBezTo>
                      <a:cubicBezTo>
                        <a:pt x="14" y="5"/>
                        <a:pt x="13" y="7"/>
                        <a:pt x="12" y="9"/>
                      </a:cubicBezTo>
                      <a:cubicBezTo>
                        <a:pt x="9" y="12"/>
                        <a:pt x="8" y="16"/>
                        <a:pt x="6" y="19"/>
                      </a:cubicBezTo>
                      <a:cubicBezTo>
                        <a:pt x="6" y="19"/>
                        <a:pt x="6" y="19"/>
                        <a:pt x="6" y="19"/>
                      </a:cubicBezTo>
                      <a:cubicBezTo>
                        <a:pt x="9" y="14"/>
                        <a:pt x="13" y="9"/>
                        <a:pt x="16" y="4"/>
                      </a:cubicBezTo>
                      <a:cubicBezTo>
                        <a:pt x="17" y="3"/>
                        <a:pt x="18" y="2"/>
                        <a:pt x="19" y="1"/>
                      </a:cubicBezTo>
                      <a:cubicBezTo>
                        <a:pt x="18" y="3"/>
                        <a:pt x="17" y="5"/>
                        <a:pt x="15" y="7"/>
                      </a:cubicBezTo>
                      <a:cubicBezTo>
                        <a:pt x="15" y="8"/>
                        <a:pt x="14" y="8"/>
                        <a:pt x="14" y="9"/>
                      </a:cubicBezTo>
                      <a:cubicBezTo>
                        <a:pt x="11" y="12"/>
                        <a:pt x="9" y="16"/>
                        <a:pt x="8" y="19"/>
                      </a:cubicBezTo>
                      <a:cubicBezTo>
                        <a:pt x="8" y="19"/>
                        <a:pt x="8" y="19"/>
                        <a:pt x="8" y="19"/>
                      </a:cubicBezTo>
                      <a:cubicBezTo>
                        <a:pt x="8" y="19"/>
                        <a:pt x="8" y="19"/>
                        <a:pt x="8" y="19"/>
                      </a:cubicBezTo>
                      <a:cubicBezTo>
                        <a:pt x="8" y="19"/>
                        <a:pt x="8" y="19"/>
                        <a:pt x="8" y="19"/>
                      </a:cubicBezTo>
                      <a:cubicBezTo>
                        <a:pt x="8" y="19"/>
                        <a:pt x="8" y="19"/>
                        <a:pt x="8" y="19"/>
                      </a:cubicBezTo>
                      <a:cubicBezTo>
                        <a:pt x="10" y="15"/>
                        <a:pt x="13" y="11"/>
                        <a:pt x="16" y="7"/>
                      </a:cubicBezTo>
                      <a:cubicBezTo>
                        <a:pt x="17" y="5"/>
                        <a:pt x="19" y="3"/>
                        <a:pt x="21" y="1"/>
                      </a:cubicBezTo>
                      <a:cubicBezTo>
                        <a:pt x="21" y="2"/>
                        <a:pt x="20" y="3"/>
                        <a:pt x="19" y="4"/>
                      </a:cubicBezTo>
                      <a:cubicBezTo>
                        <a:pt x="16" y="8"/>
                        <a:pt x="13" y="12"/>
                        <a:pt x="11" y="16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3" y="14"/>
                        <a:pt x="14" y="11"/>
                        <a:pt x="16" y="9"/>
                      </a:cubicBezTo>
                      <a:cubicBezTo>
                        <a:pt x="17" y="7"/>
                        <a:pt x="18" y="6"/>
                        <a:pt x="19" y="5"/>
                      </a:cubicBezTo>
                      <a:cubicBezTo>
                        <a:pt x="20" y="3"/>
                        <a:pt x="22" y="2"/>
                        <a:pt x="23" y="1"/>
                      </a:cubicBezTo>
                      <a:cubicBezTo>
                        <a:pt x="22" y="2"/>
                        <a:pt x="21" y="4"/>
                        <a:pt x="20" y="6"/>
                      </a:cubicBezTo>
                      <a:cubicBezTo>
                        <a:pt x="20" y="6"/>
                        <a:pt x="20" y="6"/>
                        <a:pt x="20" y="6"/>
                      </a:cubicBezTo>
                      <a:cubicBezTo>
                        <a:pt x="18" y="7"/>
                        <a:pt x="17" y="9"/>
                        <a:pt x="15" y="11"/>
                      </a:cubicBezTo>
                      <a:cubicBezTo>
                        <a:pt x="15" y="11"/>
                        <a:pt x="15" y="11"/>
                        <a:pt x="15" y="11"/>
                      </a:cubicBezTo>
                      <a:cubicBezTo>
                        <a:pt x="17" y="10"/>
                        <a:pt x="18" y="8"/>
                        <a:pt x="20" y="6"/>
                      </a:cubicBezTo>
                      <a:cubicBezTo>
                        <a:pt x="21" y="4"/>
                        <a:pt x="23" y="2"/>
                        <a:pt x="25" y="1"/>
                      </a:cubicBezTo>
                      <a:cubicBezTo>
                        <a:pt x="26" y="1"/>
                        <a:pt x="26" y="0"/>
                        <a:pt x="26" y="0"/>
                      </a:cubicBezTo>
                      <a:cubicBezTo>
                        <a:pt x="26" y="0"/>
                        <a:pt x="26" y="1"/>
                        <a:pt x="26" y="1"/>
                      </a:cubicBezTo>
                      <a:cubicBezTo>
                        <a:pt x="26" y="1"/>
                        <a:pt x="26" y="1"/>
                        <a:pt x="26" y="1"/>
                      </a:cubicBezTo>
                      <a:cubicBezTo>
                        <a:pt x="25" y="2"/>
                        <a:pt x="25" y="2"/>
                        <a:pt x="24" y="2"/>
                      </a:cubicBezTo>
                      <a:cubicBezTo>
                        <a:pt x="22" y="5"/>
                        <a:pt x="20" y="7"/>
                        <a:pt x="19" y="9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21" y="7"/>
                        <a:pt x="23" y="5"/>
                        <a:pt x="24" y="3"/>
                      </a:cubicBezTo>
                      <a:cubicBezTo>
                        <a:pt x="25" y="2"/>
                        <a:pt x="26" y="1"/>
                        <a:pt x="27" y="1"/>
                      </a:cubicBezTo>
                      <a:cubicBezTo>
                        <a:pt x="26" y="1"/>
                        <a:pt x="26" y="1"/>
                        <a:pt x="26" y="1"/>
                      </a:cubicBezTo>
                      <a:cubicBezTo>
                        <a:pt x="25" y="2"/>
                        <a:pt x="25" y="3"/>
                        <a:pt x="24" y="3"/>
                      </a:cubicBezTo>
                      <a:cubicBezTo>
                        <a:pt x="22" y="5"/>
                        <a:pt x="21" y="7"/>
                        <a:pt x="20" y="9"/>
                      </a:cubicBezTo>
                      <a:cubicBezTo>
                        <a:pt x="20" y="9"/>
                        <a:pt x="20" y="9"/>
                        <a:pt x="20" y="9"/>
                      </a:cubicBezTo>
                      <a:cubicBezTo>
                        <a:pt x="22" y="6"/>
                        <a:pt x="24" y="4"/>
                        <a:pt x="26" y="1"/>
                      </a:cubicBezTo>
                      <a:cubicBezTo>
                        <a:pt x="26" y="1"/>
                        <a:pt x="27" y="1"/>
                        <a:pt x="27" y="1"/>
                      </a:cubicBezTo>
                      <a:cubicBezTo>
                        <a:pt x="27" y="1"/>
                        <a:pt x="27" y="1"/>
                        <a:pt x="27" y="1"/>
                      </a:cubicBezTo>
                      <a:cubicBezTo>
                        <a:pt x="27" y="1"/>
                        <a:pt x="27" y="1"/>
                        <a:pt x="27" y="1"/>
                      </a:cubicBezTo>
                      <a:cubicBezTo>
                        <a:pt x="27" y="1"/>
                        <a:pt x="27" y="1"/>
                        <a:pt x="27" y="1"/>
                      </a:cubicBezTo>
                      <a:cubicBezTo>
                        <a:pt x="27" y="1"/>
                        <a:pt x="27" y="1"/>
                        <a:pt x="27" y="1"/>
                      </a:cubicBezTo>
                      <a:cubicBezTo>
                        <a:pt x="27" y="0"/>
                        <a:pt x="28" y="0"/>
                        <a:pt x="29" y="0"/>
                      </a:cubicBezTo>
                      <a:cubicBezTo>
                        <a:pt x="29" y="0"/>
                        <a:pt x="29" y="0"/>
                        <a:pt x="29" y="0"/>
                      </a:cubicBezTo>
                      <a:cubicBezTo>
                        <a:pt x="29" y="0"/>
                        <a:pt x="28" y="1"/>
                        <a:pt x="28" y="1"/>
                      </a:cubicBezTo>
                      <a:cubicBezTo>
                        <a:pt x="27" y="2"/>
                        <a:pt x="26" y="3"/>
                        <a:pt x="25" y="4"/>
                      </a:cubicBezTo>
                      <a:cubicBezTo>
                        <a:pt x="24" y="5"/>
                        <a:pt x="23" y="7"/>
                        <a:pt x="22" y="8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4" y="6"/>
                        <a:pt x="26" y="4"/>
                        <a:pt x="28" y="1"/>
                      </a:cubicBezTo>
                      <a:cubicBezTo>
                        <a:pt x="28" y="1"/>
                        <a:pt x="29" y="1"/>
                        <a:pt x="29" y="1"/>
                      </a:cubicBezTo>
                      <a:cubicBezTo>
                        <a:pt x="29" y="1"/>
                        <a:pt x="29" y="2"/>
                        <a:pt x="28" y="2"/>
                      </a:cubicBezTo>
                      <a:cubicBezTo>
                        <a:pt x="28" y="2"/>
                        <a:pt x="28" y="3"/>
                        <a:pt x="27" y="3"/>
                      </a:cubicBezTo>
                      <a:cubicBezTo>
                        <a:pt x="26" y="4"/>
                        <a:pt x="25" y="6"/>
                        <a:pt x="24" y="7"/>
                      </a:cubicBezTo>
                      <a:cubicBezTo>
                        <a:pt x="24" y="7"/>
                        <a:pt x="24" y="7"/>
                        <a:pt x="24" y="7"/>
                      </a:cubicBezTo>
                      <a:cubicBezTo>
                        <a:pt x="26" y="6"/>
                        <a:pt x="27" y="4"/>
                        <a:pt x="28" y="2"/>
                      </a:cubicBezTo>
                      <a:cubicBezTo>
                        <a:pt x="29" y="2"/>
                        <a:pt x="29" y="1"/>
                        <a:pt x="30" y="1"/>
                      </a:cubicBezTo>
                      <a:cubicBezTo>
                        <a:pt x="30" y="1"/>
                        <a:pt x="31" y="0"/>
                        <a:pt x="31" y="0"/>
                      </a:cubicBezTo>
                      <a:cubicBezTo>
                        <a:pt x="31" y="0"/>
                        <a:pt x="31" y="0"/>
                        <a:pt x="31" y="1"/>
                      </a:cubicBezTo>
                      <a:cubicBezTo>
                        <a:pt x="31" y="1"/>
                        <a:pt x="31" y="1"/>
                        <a:pt x="31" y="1"/>
                      </a:cubicBezTo>
                      <a:cubicBezTo>
                        <a:pt x="31" y="1"/>
                        <a:pt x="31" y="1"/>
                        <a:pt x="31" y="2"/>
                      </a:cubicBezTo>
                      <a:cubicBezTo>
                        <a:pt x="30" y="2"/>
                        <a:pt x="30" y="2"/>
                        <a:pt x="29" y="3"/>
                      </a:cubicBezTo>
                      <a:cubicBezTo>
                        <a:pt x="28" y="4"/>
                        <a:pt x="28" y="5"/>
                        <a:pt x="27" y="6"/>
                      </a:cubicBezTo>
                      <a:cubicBezTo>
                        <a:pt x="27" y="6"/>
                        <a:pt x="27" y="6"/>
                        <a:pt x="27" y="6"/>
                      </a:cubicBezTo>
                      <a:cubicBezTo>
                        <a:pt x="28" y="5"/>
                        <a:pt x="30" y="3"/>
                        <a:pt x="31" y="2"/>
                      </a:cubicBezTo>
                      <a:cubicBezTo>
                        <a:pt x="31" y="1"/>
                        <a:pt x="31" y="1"/>
                        <a:pt x="32" y="1"/>
                      </a:cubicBezTo>
                      <a:cubicBezTo>
                        <a:pt x="32" y="1"/>
                        <a:pt x="32" y="0"/>
                        <a:pt x="33" y="0"/>
                      </a:cubicBezTo>
                      <a:cubicBezTo>
                        <a:pt x="33" y="0"/>
                        <a:pt x="33" y="1"/>
                        <a:pt x="32" y="1"/>
                      </a:cubicBezTo>
                      <a:cubicBezTo>
                        <a:pt x="32" y="1"/>
                        <a:pt x="32" y="1"/>
                        <a:pt x="32" y="1"/>
                      </a:cubicBezTo>
                      <a:cubicBezTo>
                        <a:pt x="32" y="1"/>
                        <a:pt x="32" y="1"/>
                        <a:pt x="32" y="1"/>
                      </a:cubicBezTo>
                      <a:cubicBezTo>
                        <a:pt x="32" y="2"/>
                        <a:pt x="31" y="2"/>
                        <a:pt x="31" y="3"/>
                      </a:cubicBezTo>
                      <a:cubicBezTo>
                        <a:pt x="30" y="3"/>
                        <a:pt x="30" y="4"/>
                        <a:pt x="29" y="5"/>
                      </a:cubicBezTo>
                      <a:cubicBezTo>
                        <a:pt x="29" y="6"/>
                        <a:pt x="29" y="6"/>
                        <a:pt x="29" y="5"/>
                      </a:cubicBezTo>
                      <a:cubicBezTo>
                        <a:pt x="30" y="4"/>
                        <a:pt x="32" y="3"/>
                        <a:pt x="32" y="1"/>
                      </a:cubicBezTo>
                      <a:cubicBezTo>
                        <a:pt x="33" y="1"/>
                        <a:pt x="33" y="1"/>
                        <a:pt x="33" y="1"/>
                      </a:cubicBezTo>
                      <a:cubicBezTo>
                        <a:pt x="33" y="1"/>
                        <a:pt x="33" y="1"/>
                        <a:pt x="33" y="1"/>
                      </a:cubicBezTo>
                      <a:cubicBezTo>
                        <a:pt x="33" y="1"/>
                        <a:pt x="33" y="2"/>
                        <a:pt x="33" y="2"/>
                      </a:cubicBezTo>
                      <a:cubicBezTo>
                        <a:pt x="32" y="3"/>
                        <a:pt x="31" y="4"/>
                        <a:pt x="31" y="5"/>
                      </a:cubicBezTo>
                      <a:cubicBezTo>
                        <a:pt x="31" y="5"/>
                        <a:pt x="31" y="5"/>
                        <a:pt x="31" y="5"/>
                      </a:cubicBezTo>
                      <a:cubicBezTo>
                        <a:pt x="31" y="5"/>
                        <a:pt x="32" y="4"/>
                        <a:pt x="32" y="3"/>
                      </a:cubicBezTo>
                      <a:cubicBezTo>
                        <a:pt x="32" y="3"/>
                        <a:pt x="32" y="3"/>
                        <a:pt x="32" y="3"/>
                      </a:cubicBezTo>
                      <a:cubicBezTo>
                        <a:pt x="32" y="3"/>
                        <a:pt x="32" y="3"/>
                        <a:pt x="32" y="3"/>
                      </a:cubicBezTo>
                      <a:cubicBezTo>
                        <a:pt x="32" y="3"/>
                        <a:pt x="32" y="3"/>
                        <a:pt x="32" y="3"/>
                      </a:cubicBezTo>
                      <a:cubicBezTo>
                        <a:pt x="32" y="3"/>
                        <a:pt x="32" y="3"/>
                        <a:pt x="32" y="3"/>
                      </a:cubicBezTo>
                      <a:cubicBezTo>
                        <a:pt x="32" y="3"/>
                        <a:pt x="33" y="3"/>
                        <a:pt x="33" y="3"/>
                      </a:cubicBezTo>
                      <a:cubicBezTo>
                        <a:pt x="33" y="3"/>
                        <a:pt x="33" y="3"/>
                        <a:pt x="34" y="2"/>
                      </a:cubicBezTo>
                      <a:cubicBezTo>
                        <a:pt x="34" y="2"/>
                        <a:pt x="34" y="2"/>
                        <a:pt x="34" y="2"/>
                      </a:cubicBezTo>
                      <a:cubicBezTo>
                        <a:pt x="34" y="3"/>
                        <a:pt x="33" y="4"/>
                        <a:pt x="33" y="5"/>
                      </a:cubicBezTo>
                      <a:cubicBezTo>
                        <a:pt x="33" y="5"/>
                        <a:pt x="33" y="5"/>
                        <a:pt x="33" y="6"/>
                      </a:cubicBezTo>
                      <a:cubicBezTo>
                        <a:pt x="33" y="6"/>
                        <a:pt x="33" y="6"/>
                        <a:pt x="33" y="6"/>
                      </a:cubicBezTo>
                      <a:cubicBezTo>
                        <a:pt x="33" y="5"/>
                        <a:pt x="33" y="5"/>
                        <a:pt x="33" y="5"/>
                      </a:cubicBezTo>
                      <a:cubicBezTo>
                        <a:pt x="33" y="4"/>
                        <a:pt x="33" y="4"/>
                        <a:pt x="34" y="4"/>
                      </a:cubicBezTo>
                      <a:cubicBezTo>
                        <a:pt x="34" y="4"/>
                        <a:pt x="34" y="4"/>
                        <a:pt x="34" y="4"/>
                      </a:cubicBezTo>
                      <a:cubicBezTo>
                        <a:pt x="34" y="4"/>
                        <a:pt x="34" y="4"/>
                        <a:pt x="34" y="4"/>
                      </a:cubicBezTo>
                      <a:cubicBezTo>
                        <a:pt x="34" y="4"/>
                        <a:pt x="34" y="4"/>
                        <a:pt x="34" y="4"/>
                      </a:cubicBezTo>
                      <a:cubicBezTo>
                        <a:pt x="34" y="4"/>
                        <a:pt x="34" y="4"/>
                        <a:pt x="34" y="4"/>
                      </a:cubicBezTo>
                      <a:cubicBezTo>
                        <a:pt x="34" y="4"/>
                        <a:pt x="34" y="4"/>
                        <a:pt x="34" y="3"/>
                      </a:cubicBezTo>
                      <a:cubicBezTo>
                        <a:pt x="34" y="4"/>
                        <a:pt x="34" y="4"/>
                        <a:pt x="34" y="4"/>
                      </a:cubicBezTo>
                      <a:cubicBezTo>
                        <a:pt x="34" y="4"/>
                        <a:pt x="34" y="4"/>
                        <a:pt x="34" y="4"/>
                      </a:cubicBezTo>
                      <a:cubicBezTo>
                        <a:pt x="34" y="4"/>
                        <a:pt x="34" y="4"/>
                        <a:pt x="34" y="3"/>
                      </a:cubicBezTo>
                      <a:cubicBezTo>
                        <a:pt x="34" y="3"/>
                        <a:pt x="34" y="3"/>
                        <a:pt x="34" y="3"/>
                      </a:cubicBezTo>
                      <a:cubicBezTo>
                        <a:pt x="34" y="4"/>
                        <a:pt x="33" y="4"/>
                        <a:pt x="33" y="4"/>
                      </a:cubicBezTo>
                      <a:cubicBezTo>
                        <a:pt x="33" y="4"/>
                        <a:pt x="34" y="3"/>
                        <a:pt x="34" y="2"/>
                      </a:cubicBezTo>
                      <a:cubicBezTo>
                        <a:pt x="34" y="2"/>
                        <a:pt x="34" y="2"/>
                        <a:pt x="34" y="2"/>
                      </a:cubicBezTo>
                      <a:cubicBezTo>
                        <a:pt x="33" y="3"/>
                        <a:pt x="32" y="3"/>
                        <a:pt x="32" y="4"/>
                      </a:cubicBezTo>
                      <a:cubicBezTo>
                        <a:pt x="33" y="3"/>
                        <a:pt x="33" y="2"/>
                        <a:pt x="33" y="1"/>
                      </a:cubicBezTo>
                      <a:cubicBezTo>
                        <a:pt x="33" y="1"/>
                        <a:pt x="33" y="1"/>
                        <a:pt x="33" y="1"/>
                      </a:cubicBezTo>
                      <a:cubicBezTo>
                        <a:pt x="33" y="1"/>
                        <a:pt x="33" y="1"/>
                        <a:pt x="32" y="1"/>
                      </a:cubicBezTo>
                      <a:cubicBezTo>
                        <a:pt x="33" y="1"/>
                        <a:pt x="33" y="0"/>
                        <a:pt x="33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2" y="0"/>
                        <a:pt x="31" y="1"/>
                        <a:pt x="31" y="1"/>
                      </a:cubicBezTo>
                      <a:cubicBezTo>
                        <a:pt x="31" y="1"/>
                        <a:pt x="31" y="0"/>
                        <a:pt x="31" y="0"/>
                      </a:cubicBez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30" y="0"/>
                        <a:pt x="29" y="1"/>
                        <a:pt x="29" y="2"/>
                      </a:cubicBezTo>
                      <a:cubicBezTo>
                        <a:pt x="29" y="1"/>
                        <a:pt x="29" y="1"/>
                        <a:pt x="29" y="0"/>
                      </a:cubicBezTo>
                      <a:cubicBezTo>
                        <a:pt x="29" y="0"/>
                        <a:pt x="29" y="0"/>
                        <a:pt x="29" y="0"/>
                      </a:cubicBezTo>
                      <a:cubicBezTo>
                        <a:pt x="29" y="1"/>
                        <a:pt x="29" y="1"/>
                        <a:pt x="28" y="1"/>
                      </a:cubicBezTo>
                      <a:cubicBezTo>
                        <a:pt x="28" y="1"/>
                        <a:pt x="29" y="0"/>
                        <a:pt x="29" y="0"/>
                      </a:cubicBezTo>
                      <a:cubicBezTo>
                        <a:pt x="29" y="0"/>
                        <a:pt x="29" y="0"/>
                        <a:pt x="29" y="0"/>
                      </a:cubicBezTo>
                      <a:cubicBezTo>
                        <a:pt x="29" y="0"/>
                        <a:pt x="29" y="0"/>
                        <a:pt x="29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0" name="Freeform 500"/>
                <p:cNvSpPr>
                  <a:spLocks noEditPoints="1"/>
                </p:cNvSpPr>
                <p:nvPr/>
              </p:nvSpPr>
              <p:spPr bwMode="auto">
                <a:xfrm>
                  <a:off x="823913" y="2454276"/>
                  <a:ext cx="6350" cy="9525"/>
                </a:xfrm>
                <a:custGeom>
                  <a:avLst/>
                  <a:gdLst>
                    <a:gd name="T0" fmla="*/ 5 w 6"/>
                    <a:gd name="T1" fmla="*/ 6 h 9"/>
                    <a:gd name="T2" fmla="*/ 5 w 6"/>
                    <a:gd name="T3" fmla="*/ 6 h 9"/>
                    <a:gd name="T4" fmla="*/ 1 w 6"/>
                    <a:gd name="T5" fmla="*/ 7 h 9"/>
                    <a:gd name="T6" fmla="*/ 1 w 6"/>
                    <a:gd name="T7" fmla="*/ 7 h 9"/>
                    <a:gd name="T8" fmla="*/ 3 w 6"/>
                    <a:gd name="T9" fmla="*/ 8 h 9"/>
                    <a:gd name="T10" fmla="*/ 3 w 6"/>
                    <a:gd name="T11" fmla="*/ 8 h 9"/>
                    <a:gd name="T12" fmla="*/ 4 w 6"/>
                    <a:gd name="T13" fmla="*/ 8 h 9"/>
                    <a:gd name="T14" fmla="*/ 3 w 6"/>
                    <a:gd name="T15" fmla="*/ 7 h 9"/>
                    <a:gd name="T16" fmla="*/ 3 w 6"/>
                    <a:gd name="T17" fmla="*/ 7 h 9"/>
                    <a:gd name="T18" fmla="*/ 0 w 6"/>
                    <a:gd name="T19" fmla="*/ 6 h 9"/>
                    <a:gd name="T20" fmla="*/ 6 w 6"/>
                    <a:gd name="T21" fmla="*/ 4 h 9"/>
                    <a:gd name="T22" fmla="*/ 6 w 6"/>
                    <a:gd name="T23" fmla="*/ 4 h 9"/>
                    <a:gd name="T24" fmla="*/ 5 w 6"/>
                    <a:gd name="T25" fmla="*/ 6 h 9"/>
                    <a:gd name="T26" fmla="*/ 5 w 6"/>
                    <a:gd name="T27" fmla="*/ 6 h 9"/>
                    <a:gd name="T28" fmla="*/ 5 w 6"/>
                    <a:gd name="T29" fmla="*/ 6 h 9"/>
                    <a:gd name="T30" fmla="*/ 2 w 6"/>
                    <a:gd name="T31" fmla="*/ 0 h 9"/>
                    <a:gd name="T32" fmla="*/ 0 w 6"/>
                    <a:gd name="T33" fmla="*/ 6 h 9"/>
                    <a:gd name="T34" fmla="*/ 2 w 6"/>
                    <a:gd name="T35" fmla="*/ 3 h 9"/>
                    <a:gd name="T36" fmla="*/ 1 w 6"/>
                    <a:gd name="T37" fmla="*/ 9 h 9"/>
                    <a:gd name="T38" fmla="*/ 3 w 6"/>
                    <a:gd name="T39" fmla="*/ 6 h 9"/>
                    <a:gd name="T40" fmla="*/ 3 w 6"/>
                    <a:gd name="T41" fmla="*/ 9 h 9"/>
                    <a:gd name="T42" fmla="*/ 4 w 6"/>
                    <a:gd name="T43" fmla="*/ 9 h 9"/>
                    <a:gd name="T44" fmla="*/ 4 w 6"/>
                    <a:gd name="T45" fmla="*/ 8 h 9"/>
                    <a:gd name="T46" fmla="*/ 6 w 6"/>
                    <a:gd name="T47" fmla="*/ 3 h 9"/>
                    <a:gd name="T48" fmla="*/ 5 w 6"/>
                    <a:gd name="T49" fmla="*/ 6 h 9"/>
                    <a:gd name="T50" fmla="*/ 3 w 6"/>
                    <a:gd name="T51" fmla="*/ 9 h 9"/>
                    <a:gd name="T52" fmla="*/ 3 w 6"/>
                    <a:gd name="T53" fmla="*/ 8 h 9"/>
                    <a:gd name="T54" fmla="*/ 3 w 6"/>
                    <a:gd name="T55" fmla="*/ 8 h 9"/>
                    <a:gd name="T56" fmla="*/ 3 w 6"/>
                    <a:gd name="T57" fmla="*/ 8 h 9"/>
                    <a:gd name="T58" fmla="*/ 3 w 6"/>
                    <a:gd name="T59" fmla="*/ 6 h 9"/>
                    <a:gd name="T60" fmla="*/ 3 w 6"/>
                    <a:gd name="T61" fmla="*/ 6 h 9"/>
                    <a:gd name="T62" fmla="*/ 4 w 6"/>
                    <a:gd name="T63" fmla="*/ 4 h 9"/>
                    <a:gd name="T64" fmla="*/ 2 w 6"/>
                    <a:gd name="T65" fmla="*/ 8 h 9"/>
                    <a:gd name="T66" fmla="*/ 1 w 6"/>
                    <a:gd name="T67" fmla="*/ 8 h 9"/>
                    <a:gd name="T68" fmla="*/ 1 w 6"/>
                    <a:gd name="T69" fmla="*/ 7 h 9"/>
                    <a:gd name="T70" fmla="*/ 1 w 6"/>
                    <a:gd name="T71" fmla="*/ 7 h 9"/>
                    <a:gd name="T72" fmla="*/ 2 w 6"/>
                    <a:gd name="T73" fmla="*/ 5 h 9"/>
                    <a:gd name="T74" fmla="*/ 3 w 6"/>
                    <a:gd name="T75" fmla="*/ 2 h 9"/>
                    <a:gd name="T76" fmla="*/ 0 w 6"/>
                    <a:gd name="T77" fmla="*/ 6 h 9"/>
                    <a:gd name="T78" fmla="*/ 0 w 6"/>
                    <a:gd name="T79" fmla="*/ 5 h 9"/>
                    <a:gd name="T80" fmla="*/ 1 w 6"/>
                    <a:gd name="T81" fmla="*/ 2 h 9"/>
                    <a:gd name="T82" fmla="*/ 2 w 6"/>
                    <a:gd name="T83" fmla="*/ 0 h 9"/>
                    <a:gd name="T84" fmla="*/ 2 w 6"/>
                    <a:gd name="T85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6" h="9">
                      <a:moveTo>
                        <a:pt x="5" y="6"/>
                      </a:move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moveTo>
                        <a:pt x="1" y="7"/>
                      </a:move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1" y="7"/>
                        <a:pt x="1" y="7"/>
                        <a:pt x="1" y="7"/>
                      </a:cubicBezTo>
                      <a:moveTo>
                        <a:pt x="3" y="8"/>
                      </a:move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3" y="8"/>
                        <a:pt x="3" y="8"/>
                        <a:pt x="3" y="8"/>
                      </a:cubicBezTo>
                      <a:moveTo>
                        <a:pt x="4" y="8"/>
                      </a:move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4" y="8"/>
                        <a:pt x="4" y="8"/>
                        <a:pt x="4" y="8"/>
                      </a:cubicBezTo>
                      <a:moveTo>
                        <a:pt x="3" y="7"/>
                      </a:moveTo>
                      <a:cubicBezTo>
                        <a:pt x="3" y="7"/>
                        <a:pt x="3" y="7"/>
                        <a:pt x="3" y="7"/>
                      </a:cubicBezTo>
                      <a:cubicBezTo>
                        <a:pt x="3" y="7"/>
                        <a:pt x="3" y="7"/>
                        <a:pt x="3" y="7"/>
                      </a:cubicBezTo>
                      <a:moveTo>
                        <a:pt x="0" y="6"/>
                      </a:move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moveTo>
                        <a:pt x="6" y="4"/>
                      </a:move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5" y="5"/>
                        <a:pt x="5" y="5"/>
                        <a:pt x="4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5"/>
                        <a:pt x="5" y="4"/>
                        <a:pt x="6" y="4"/>
                      </a:cubicBezTo>
                      <a:moveTo>
                        <a:pt x="2" y="0"/>
                      </a:moveTo>
                      <a:cubicBezTo>
                        <a:pt x="1" y="1"/>
                        <a:pt x="1" y="2"/>
                        <a:pt x="0" y="3"/>
                      </a:cubicBezTo>
                      <a:cubicBezTo>
                        <a:pt x="0" y="4"/>
                        <a:pt x="0" y="5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1" y="5"/>
                        <a:pt x="2" y="4"/>
                        <a:pt x="2" y="3"/>
                      </a:cubicBezTo>
                      <a:cubicBezTo>
                        <a:pt x="2" y="4"/>
                        <a:pt x="2" y="5"/>
                        <a:pt x="1" y="6"/>
                      </a:cubicBezTo>
                      <a:cubicBezTo>
                        <a:pt x="1" y="7"/>
                        <a:pt x="0" y="8"/>
                        <a:pt x="1" y="9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2" y="8"/>
                        <a:pt x="2" y="7"/>
                        <a:pt x="3" y="6"/>
                      </a:cubicBezTo>
                      <a:cubicBezTo>
                        <a:pt x="3" y="7"/>
                        <a:pt x="2" y="8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3" y="8"/>
                        <a:pt x="4" y="7"/>
                        <a:pt x="4" y="7"/>
                      </a:cubicBezTo>
                      <a:cubicBezTo>
                        <a:pt x="4" y="7"/>
                        <a:pt x="4" y="8"/>
                        <a:pt x="4" y="9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5" y="5"/>
                        <a:pt x="6" y="4"/>
                        <a:pt x="6" y="3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4"/>
                        <a:pt x="5" y="5"/>
                        <a:pt x="5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7"/>
                        <a:pt x="3" y="8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3" y="8"/>
                        <a:pt x="3" y="8"/>
                        <a:pt x="3" y="7"/>
                      </a:cubicBezTo>
                      <a:cubicBezTo>
                        <a:pt x="3" y="7"/>
                        <a:pt x="3" y="6"/>
                        <a:pt x="3" y="6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4" y="5"/>
                        <a:pt x="4" y="5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4"/>
                        <a:pt x="3" y="5"/>
                        <a:pt x="3" y="6"/>
                      </a:cubicBezTo>
                      <a:cubicBezTo>
                        <a:pt x="3" y="6"/>
                        <a:pt x="2" y="7"/>
                        <a:pt x="2" y="8"/>
                      </a:cubicBezTo>
                      <a:cubicBezTo>
                        <a:pt x="1" y="8"/>
                        <a:pt x="1" y="8"/>
                        <a:pt x="1" y="9"/>
                      </a:cubicBezTo>
                      <a:cubicBezTo>
                        <a:pt x="1" y="9"/>
                        <a:pt x="1" y="8"/>
                        <a:pt x="1" y="8"/>
                      </a:cubicBezTo>
                      <a:cubicBezTo>
                        <a:pt x="1" y="8"/>
                        <a:pt x="1" y="8"/>
                        <a:pt x="1" y="7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1" y="6"/>
                        <a:pt x="1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4"/>
                        <a:pt x="2" y="3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2" y="4"/>
                        <a:pt x="1" y="5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6"/>
                        <a:pt x="0" y="5"/>
                        <a:pt x="0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4"/>
                        <a:pt x="0" y="3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1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1" name="Freeform 501"/>
                <p:cNvSpPr>
                  <a:spLocks noEditPoints="1"/>
                </p:cNvSpPr>
                <p:nvPr/>
              </p:nvSpPr>
              <p:spPr bwMode="auto">
                <a:xfrm>
                  <a:off x="822325" y="2454276"/>
                  <a:ext cx="34925" cy="31750"/>
                </a:xfrm>
                <a:custGeom>
                  <a:avLst/>
                  <a:gdLst>
                    <a:gd name="T0" fmla="*/ 25 w 34"/>
                    <a:gd name="T1" fmla="*/ 13 h 31"/>
                    <a:gd name="T2" fmla="*/ 25 w 34"/>
                    <a:gd name="T3" fmla="*/ 18 h 31"/>
                    <a:gd name="T4" fmla="*/ 16 w 34"/>
                    <a:gd name="T5" fmla="*/ 21 h 31"/>
                    <a:gd name="T6" fmla="*/ 11 w 34"/>
                    <a:gd name="T7" fmla="*/ 25 h 31"/>
                    <a:gd name="T8" fmla="*/ 4 w 34"/>
                    <a:gd name="T9" fmla="*/ 26 h 31"/>
                    <a:gd name="T10" fmla="*/ 5 w 34"/>
                    <a:gd name="T11" fmla="*/ 27 h 31"/>
                    <a:gd name="T12" fmla="*/ 2 w 34"/>
                    <a:gd name="T13" fmla="*/ 30 h 31"/>
                    <a:gd name="T14" fmla="*/ 4 w 34"/>
                    <a:gd name="T15" fmla="*/ 29 h 31"/>
                    <a:gd name="T16" fmla="*/ 1 w 34"/>
                    <a:gd name="T17" fmla="*/ 27 h 31"/>
                    <a:gd name="T18" fmla="*/ 31 w 34"/>
                    <a:gd name="T19" fmla="*/ 26 h 31"/>
                    <a:gd name="T20" fmla="*/ 1 w 34"/>
                    <a:gd name="T21" fmla="*/ 27 h 31"/>
                    <a:gd name="T22" fmla="*/ 6 w 34"/>
                    <a:gd name="T23" fmla="*/ 26 h 31"/>
                    <a:gd name="T24" fmla="*/ 4 w 34"/>
                    <a:gd name="T25" fmla="*/ 26 h 31"/>
                    <a:gd name="T26" fmla="*/ 11 w 34"/>
                    <a:gd name="T27" fmla="*/ 27 h 31"/>
                    <a:gd name="T28" fmla="*/ 5 w 34"/>
                    <a:gd name="T29" fmla="*/ 30 h 31"/>
                    <a:gd name="T30" fmla="*/ 3 w 34"/>
                    <a:gd name="T31" fmla="*/ 25 h 31"/>
                    <a:gd name="T32" fmla="*/ 18 w 34"/>
                    <a:gd name="T33" fmla="*/ 27 h 31"/>
                    <a:gd name="T34" fmla="*/ 13 w 34"/>
                    <a:gd name="T35" fmla="*/ 26 h 31"/>
                    <a:gd name="T36" fmla="*/ 30 w 34"/>
                    <a:gd name="T37" fmla="*/ 24 h 31"/>
                    <a:gd name="T38" fmla="*/ 15 w 34"/>
                    <a:gd name="T39" fmla="*/ 27 h 31"/>
                    <a:gd name="T40" fmla="*/ 13 w 34"/>
                    <a:gd name="T41" fmla="*/ 25 h 31"/>
                    <a:gd name="T42" fmla="*/ 13 w 34"/>
                    <a:gd name="T43" fmla="*/ 24 h 31"/>
                    <a:gd name="T44" fmla="*/ 17 w 34"/>
                    <a:gd name="T45" fmla="*/ 21 h 31"/>
                    <a:gd name="T46" fmla="*/ 13 w 34"/>
                    <a:gd name="T47" fmla="*/ 27 h 31"/>
                    <a:gd name="T48" fmla="*/ 17 w 34"/>
                    <a:gd name="T49" fmla="*/ 21 h 31"/>
                    <a:gd name="T50" fmla="*/ 18 w 34"/>
                    <a:gd name="T51" fmla="*/ 21 h 31"/>
                    <a:gd name="T52" fmla="*/ 16 w 34"/>
                    <a:gd name="T53" fmla="*/ 27 h 31"/>
                    <a:gd name="T54" fmla="*/ 19 w 34"/>
                    <a:gd name="T55" fmla="*/ 23 h 31"/>
                    <a:gd name="T56" fmla="*/ 19 w 34"/>
                    <a:gd name="T57" fmla="*/ 24 h 31"/>
                    <a:gd name="T58" fmla="*/ 27 w 34"/>
                    <a:gd name="T59" fmla="*/ 18 h 31"/>
                    <a:gd name="T60" fmla="*/ 21 w 34"/>
                    <a:gd name="T61" fmla="*/ 16 h 31"/>
                    <a:gd name="T62" fmla="*/ 18 w 34"/>
                    <a:gd name="T63" fmla="*/ 21 h 31"/>
                    <a:gd name="T64" fmla="*/ 23 w 34"/>
                    <a:gd name="T65" fmla="*/ 13 h 31"/>
                    <a:gd name="T66" fmla="*/ 24 w 34"/>
                    <a:gd name="T67" fmla="*/ 13 h 31"/>
                    <a:gd name="T68" fmla="*/ 14 w 34"/>
                    <a:gd name="T69" fmla="*/ 9 h 31"/>
                    <a:gd name="T70" fmla="*/ 8 w 34"/>
                    <a:gd name="T71" fmla="*/ 11 h 31"/>
                    <a:gd name="T72" fmla="*/ 12 w 34"/>
                    <a:gd name="T73" fmla="*/ 1 h 31"/>
                    <a:gd name="T74" fmla="*/ 9 w 34"/>
                    <a:gd name="T75" fmla="*/ 10 h 31"/>
                    <a:gd name="T76" fmla="*/ 9 w 34"/>
                    <a:gd name="T77" fmla="*/ 12 h 31"/>
                    <a:gd name="T78" fmla="*/ 14 w 34"/>
                    <a:gd name="T79" fmla="*/ 9 h 31"/>
                    <a:gd name="T80" fmla="*/ 15 w 34"/>
                    <a:gd name="T81" fmla="*/ 15 h 31"/>
                    <a:gd name="T82" fmla="*/ 16 w 34"/>
                    <a:gd name="T83" fmla="*/ 18 h 31"/>
                    <a:gd name="T84" fmla="*/ 20 w 34"/>
                    <a:gd name="T85" fmla="*/ 16 h 31"/>
                    <a:gd name="T86" fmla="*/ 19 w 34"/>
                    <a:gd name="T87" fmla="*/ 21 h 31"/>
                    <a:gd name="T88" fmla="*/ 11 w 34"/>
                    <a:gd name="T89" fmla="*/ 24 h 31"/>
                    <a:gd name="T90" fmla="*/ 3 w 34"/>
                    <a:gd name="T91" fmla="*/ 27 h 31"/>
                    <a:gd name="T92" fmla="*/ 0 w 34"/>
                    <a:gd name="T93" fmla="*/ 28 h 31"/>
                    <a:gd name="T94" fmla="*/ 5 w 34"/>
                    <a:gd name="T95" fmla="*/ 27 h 31"/>
                    <a:gd name="T96" fmla="*/ 6 w 34"/>
                    <a:gd name="T97" fmla="*/ 31 h 31"/>
                    <a:gd name="T98" fmla="*/ 10 w 34"/>
                    <a:gd name="T99" fmla="*/ 31 h 31"/>
                    <a:gd name="T100" fmla="*/ 15 w 34"/>
                    <a:gd name="T101" fmla="*/ 31 h 31"/>
                    <a:gd name="T102" fmla="*/ 23 w 34"/>
                    <a:gd name="T103" fmla="*/ 18 h 31"/>
                    <a:gd name="T104" fmla="*/ 19 w 34"/>
                    <a:gd name="T105" fmla="*/ 29 h 31"/>
                    <a:gd name="T106" fmla="*/ 23 w 34"/>
                    <a:gd name="T107" fmla="*/ 26 h 31"/>
                    <a:gd name="T108" fmla="*/ 29 w 34"/>
                    <a:gd name="T109" fmla="*/ 22 h 31"/>
                    <a:gd name="T110" fmla="*/ 32 w 34"/>
                    <a:gd name="T111" fmla="*/ 24 h 31"/>
                    <a:gd name="T112" fmla="*/ 33 w 34"/>
                    <a:gd name="T113" fmla="*/ 24 h 31"/>
                    <a:gd name="T114" fmla="*/ 31 w 34"/>
                    <a:gd name="T115" fmla="*/ 15 h 31"/>
                    <a:gd name="T116" fmla="*/ 23 w 34"/>
                    <a:gd name="T117" fmla="*/ 17 h 31"/>
                    <a:gd name="T118" fmla="*/ 18 w 34"/>
                    <a:gd name="T119" fmla="*/ 14 h 31"/>
                    <a:gd name="T120" fmla="*/ 12 w 34"/>
                    <a:gd name="T121" fmla="*/ 9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34" h="31">
                      <a:moveTo>
                        <a:pt x="11" y="1"/>
                      </a:move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moveTo>
                        <a:pt x="10" y="10"/>
                      </a:move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moveTo>
                        <a:pt x="12" y="10"/>
                      </a:moveTo>
                      <a:cubicBezTo>
                        <a:pt x="12" y="10"/>
                        <a:pt x="12" y="10"/>
                        <a:pt x="12" y="10"/>
                      </a:cubicBezTo>
                      <a:cubicBezTo>
                        <a:pt x="12" y="10"/>
                        <a:pt x="12" y="10"/>
                        <a:pt x="12" y="10"/>
                      </a:cubicBezTo>
                      <a:cubicBezTo>
                        <a:pt x="12" y="10"/>
                        <a:pt x="12" y="10"/>
                        <a:pt x="12" y="10"/>
                      </a:cubicBezTo>
                      <a:moveTo>
                        <a:pt x="25" y="13"/>
                      </a:moveTo>
                      <a:cubicBezTo>
                        <a:pt x="25" y="13"/>
                        <a:pt x="25" y="13"/>
                        <a:pt x="25" y="13"/>
                      </a:cubicBezTo>
                      <a:cubicBezTo>
                        <a:pt x="25" y="13"/>
                        <a:pt x="25" y="13"/>
                        <a:pt x="25" y="13"/>
                      </a:cubicBezTo>
                      <a:cubicBezTo>
                        <a:pt x="25" y="13"/>
                        <a:pt x="25" y="13"/>
                        <a:pt x="25" y="13"/>
                      </a:cubicBezTo>
                      <a:moveTo>
                        <a:pt x="20" y="13"/>
                      </a:moveTo>
                      <a:cubicBezTo>
                        <a:pt x="20" y="13"/>
                        <a:pt x="20" y="13"/>
                        <a:pt x="20" y="13"/>
                      </a:cubicBezTo>
                      <a:cubicBezTo>
                        <a:pt x="20" y="13"/>
                        <a:pt x="20" y="13"/>
                        <a:pt x="20" y="13"/>
                      </a:cubicBezTo>
                      <a:cubicBezTo>
                        <a:pt x="20" y="13"/>
                        <a:pt x="20" y="13"/>
                        <a:pt x="20" y="13"/>
                      </a:cubicBezTo>
                      <a:moveTo>
                        <a:pt x="22" y="15"/>
                      </a:moveTo>
                      <a:cubicBezTo>
                        <a:pt x="22" y="15"/>
                        <a:pt x="22" y="15"/>
                        <a:pt x="22" y="15"/>
                      </a:cubicBezTo>
                      <a:cubicBezTo>
                        <a:pt x="22" y="15"/>
                        <a:pt x="22" y="15"/>
                        <a:pt x="22" y="15"/>
                      </a:cubicBezTo>
                      <a:moveTo>
                        <a:pt x="24" y="17"/>
                      </a:moveTo>
                      <a:cubicBezTo>
                        <a:pt x="24" y="17"/>
                        <a:pt x="24" y="17"/>
                        <a:pt x="24" y="17"/>
                      </a:cubicBezTo>
                      <a:cubicBezTo>
                        <a:pt x="24" y="17"/>
                        <a:pt x="24" y="17"/>
                        <a:pt x="24" y="17"/>
                      </a:cubicBezTo>
                      <a:cubicBezTo>
                        <a:pt x="24" y="17"/>
                        <a:pt x="24" y="17"/>
                        <a:pt x="24" y="17"/>
                      </a:cubicBezTo>
                      <a:moveTo>
                        <a:pt x="25" y="18"/>
                      </a:moveTo>
                      <a:cubicBezTo>
                        <a:pt x="25" y="18"/>
                        <a:pt x="25" y="18"/>
                        <a:pt x="25" y="18"/>
                      </a:cubicBezTo>
                      <a:cubicBezTo>
                        <a:pt x="25" y="18"/>
                        <a:pt x="25" y="18"/>
                        <a:pt x="25" y="18"/>
                      </a:cubicBezTo>
                      <a:moveTo>
                        <a:pt x="21" y="18"/>
                      </a:moveTo>
                      <a:cubicBezTo>
                        <a:pt x="21" y="18"/>
                        <a:pt x="21" y="18"/>
                        <a:pt x="21" y="18"/>
                      </a:cubicBezTo>
                      <a:cubicBezTo>
                        <a:pt x="21" y="18"/>
                        <a:pt x="21" y="18"/>
                        <a:pt x="21" y="18"/>
                      </a:cubicBezTo>
                      <a:cubicBezTo>
                        <a:pt x="21" y="18"/>
                        <a:pt x="21" y="18"/>
                        <a:pt x="21" y="18"/>
                      </a:cubicBezTo>
                      <a:moveTo>
                        <a:pt x="18" y="19"/>
                      </a:moveTo>
                      <a:cubicBezTo>
                        <a:pt x="18" y="19"/>
                        <a:pt x="18" y="19"/>
                        <a:pt x="18" y="19"/>
                      </a:cubicBezTo>
                      <a:cubicBezTo>
                        <a:pt x="18" y="19"/>
                        <a:pt x="18" y="19"/>
                        <a:pt x="18" y="19"/>
                      </a:cubicBezTo>
                      <a:moveTo>
                        <a:pt x="17" y="21"/>
                      </a:moveTo>
                      <a:cubicBezTo>
                        <a:pt x="17" y="21"/>
                        <a:pt x="17" y="21"/>
                        <a:pt x="17" y="21"/>
                      </a:cubicBezTo>
                      <a:cubicBezTo>
                        <a:pt x="17" y="21"/>
                        <a:pt x="17" y="21"/>
                        <a:pt x="17" y="21"/>
                      </a:cubicBezTo>
                      <a:moveTo>
                        <a:pt x="16" y="21"/>
                      </a:moveTo>
                      <a:cubicBezTo>
                        <a:pt x="16" y="21"/>
                        <a:pt x="16" y="21"/>
                        <a:pt x="16" y="21"/>
                      </a:cubicBezTo>
                      <a:cubicBezTo>
                        <a:pt x="16" y="21"/>
                        <a:pt x="16" y="21"/>
                        <a:pt x="16" y="21"/>
                      </a:cubicBezTo>
                      <a:cubicBezTo>
                        <a:pt x="16" y="21"/>
                        <a:pt x="16" y="21"/>
                        <a:pt x="16" y="21"/>
                      </a:cubicBezTo>
                      <a:moveTo>
                        <a:pt x="29" y="22"/>
                      </a:moveTo>
                      <a:cubicBezTo>
                        <a:pt x="29" y="22"/>
                        <a:pt x="29" y="22"/>
                        <a:pt x="29" y="22"/>
                      </a:cubicBezTo>
                      <a:cubicBezTo>
                        <a:pt x="29" y="22"/>
                        <a:pt x="29" y="22"/>
                        <a:pt x="29" y="22"/>
                      </a:cubicBezTo>
                      <a:moveTo>
                        <a:pt x="2" y="25"/>
                      </a:moveTo>
                      <a:cubicBezTo>
                        <a:pt x="2" y="25"/>
                        <a:pt x="2" y="25"/>
                        <a:pt x="2" y="25"/>
                      </a:cubicBezTo>
                      <a:cubicBezTo>
                        <a:pt x="2" y="25"/>
                        <a:pt x="2" y="25"/>
                        <a:pt x="2" y="25"/>
                      </a:cubicBezTo>
                      <a:cubicBezTo>
                        <a:pt x="2" y="25"/>
                        <a:pt x="2" y="25"/>
                        <a:pt x="2" y="25"/>
                      </a:cubicBezTo>
                      <a:moveTo>
                        <a:pt x="5" y="25"/>
                      </a:moveTo>
                      <a:cubicBezTo>
                        <a:pt x="5" y="25"/>
                        <a:pt x="5" y="25"/>
                        <a:pt x="5" y="25"/>
                      </a:cubicBezTo>
                      <a:cubicBezTo>
                        <a:pt x="5" y="25"/>
                        <a:pt x="5" y="25"/>
                        <a:pt x="5" y="25"/>
                      </a:cubicBezTo>
                      <a:cubicBezTo>
                        <a:pt x="5" y="25"/>
                        <a:pt x="5" y="25"/>
                        <a:pt x="5" y="25"/>
                      </a:cubicBezTo>
                      <a:moveTo>
                        <a:pt x="11" y="25"/>
                      </a:moveTo>
                      <a:cubicBezTo>
                        <a:pt x="11" y="25"/>
                        <a:pt x="11" y="25"/>
                        <a:pt x="11" y="25"/>
                      </a:cubicBezTo>
                      <a:cubicBezTo>
                        <a:pt x="11" y="25"/>
                        <a:pt x="11" y="25"/>
                        <a:pt x="11" y="25"/>
                      </a:cubicBezTo>
                      <a:cubicBezTo>
                        <a:pt x="11" y="25"/>
                        <a:pt x="11" y="25"/>
                        <a:pt x="11" y="25"/>
                      </a:cubicBezTo>
                      <a:moveTo>
                        <a:pt x="8" y="25"/>
                      </a:moveTo>
                      <a:cubicBezTo>
                        <a:pt x="8" y="25"/>
                        <a:pt x="8" y="25"/>
                        <a:pt x="8" y="25"/>
                      </a:cubicBezTo>
                      <a:cubicBezTo>
                        <a:pt x="8" y="25"/>
                        <a:pt x="8" y="25"/>
                        <a:pt x="8" y="25"/>
                      </a:cubicBezTo>
                      <a:cubicBezTo>
                        <a:pt x="8" y="25"/>
                        <a:pt x="8" y="25"/>
                        <a:pt x="8" y="25"/>
                      </a:cubicBezTo>
                      <a:moveTo>
                        <a:pt x="3" y="25"/>
                      </a:moveTo>
                      <a:cubicBezTo>
                        <a:pt x="3" y="25"/>
                        <a:pt x="3" y="25"/>
                        <a:pt x="3" y="25"/>
                      </a:cubicBezTo>
                      <a:cubicBezTo>
                        <a:pt x="3" y="25"/>
                        <a:pt x="3" y="25"/>
                        <a:pt x="3" y="25"/>
                      </a:cubicBezTo>
                      <a:cubicBezTo>
                        <a:pt x="3" y="25"/>
                        <a:pt x="3" y="25"/>
                        <a:pt x="3" y="25"/>
                      </a:cubicBezTo>
                      <a:moveTo>
                        <a:pt x="4" y="26"/>
                      </a:moveTo>
                      <a:cubicBezTo>
                        <a:pt x="4" y="26"/>
                        <a:pt x="4" y="26"/>
                        <a:pt x="4" y="26"/>
                      </a:cubicBezTo>
                      <a:cubicBezTo>
                        <a:pt x="4" y="26"/>
                        <a:pt x="4" y="26"/>
                        <a:pt x="4" y="26"/>
                      </a:cubicBezTo>
                      <a:cubicBezTo>
                        <a:pt x="4" y="26"/>
                        <a:pt x="4" y="26"/>
                        <a:pt x="4" y="26"/>
                      </a:cubicBezTo>
                      <a:moveTo>
                        <a:pt x="13" y="27"/>
                      </a:moveTo>
                      <a:cubicBezTo>
                        <a:pt x="13" y="27"/>
                        <a:pt x="13" y="27"/>
                        <a:pt x="13" y="27"/>
                      </a:cubicBezTo>
                      <a:cubicBezTo>
                        <a:pt x="13" y="27"/>
                        <a:pt x="13" y="27"/>
                        <a:pt x="13" y="27"/>
                      </a:cubicBezTo>
                      <a:cubicBezTo>
                        <a:pt x="13" y="27"/>
                        <a:pt x="13" y="27"/>
                        <a:pt x="13" y="27"/>
                      </a:cubicBezTo>
                      <a:moveTo>
                        <a:pt x="18" y="27"/>
                      </a:moveTo>
                      <a:cubicBezTo>
                        <a:pt x="18" y="27"/>
                        <a:pt x="18" y="27"/>
                        <a:pt x="18" y="27"/>
                      </a:cubicBezTo>
                      <a:cubicBezTo>
                        <a:pt x="18" y="27"/>
                        <a:pt x="18" y="27"/>
                        <a:pt x="18" y="27"/>
                      </a:cubicBezTo>
                      <a:cubicBezTo>
                        <a:pt x="18" y="27"/>
                        <a:pt x="18" y="27"/>
                        <a:pt x="18" y="27"/>
                      </a:cubicBezTo>
                      <a:moveTo>
                        <a:pt x="14" y="27"/>
                      </a:moveTo>
                      <a:cubicBezTo>
                        <a:pt x="14" y="27"/>
                        <a:pt x="14" y="27"/>
                        <a:pt x="14" y="27"/>
                      </a:cubicBezTo>
                      <a:cubicBezTo>
                        <a:pt x="14" y="27"/>
                        <a:pt x="14" y="27"/>
                        <a:pt x="14" y="27"/>
                      </a:cubicBezTo>
                      <a:cubicBezTo>
                        <a:pt x="14" y="27"/>
                        <a:pt x="14" y="27"/>
                        <a:pt x="14" y="27"/>
                      </a:cubicBezTo>
                      <a:moveTo>
                        <a:pt x="5" y="27"/>
                      </a:moveTo>
                      <a:cubicBezTo>
                        <a:pt x="5" y="27"/>
                        <a:pt x="5" y="27"/>
                        <a:pt x="5" y="27"/>
                      </a:cubicBezTo>
                      <a:cubicBezTo>
                        <a:pt x="5" y="27"/>
                        <a:pt x="5" y="27"/>
                        <a:pt x="5" y="27"/>
                      </a:cubicBezTo>
                      <a:cubicBezTo>
                        <a:pt x="5" y="27"/>
                        <a:pt x="5" y="27"/>
                        <a:pt x="5" y="27"/>
                      </a:cubicBezTo>
                      <a:moveTo>
                        <a:pt x="3" y="27"/>
                      </a:moveTo>
                      <a:cubicBezTo>
                        <a:pt x="3" y="27"/>
                        <a:pt x="3" y="27"/>
                        <a:pt x="3" y="27"/>
                      </a:cubicBezTo>
                      <a:cubicBezTo>
                        <a:pt x="3" y="27"/>
                        <a:pt x="3" y="27"/>
                        <a:pt x="3" y="27"/>
                      </a:cubicBezTo>
                      <a:moveTo>
                        <a:pt x="8" y="28"/>
                      </a:moveTo>
                      <a:cubicBezTo>
                        <a:pt x="8" y="28"/>
                        <a:pt x="8" y="28"/>
                        <a:pt x="8" y="28"/>
                      </a:cubicBezTo>
                      <a:cubicBezTo>
                        <a:pt x="8" y="28"/>
                        <a:pt x="8" y="28"/>
                        <a:pt x="8" y="28"/>
                      </a:cubicBezTo>
                      <a:cubicBezTo>
                        <a:pt x="8" y="28"/>
                        <a:pt x="8" y="28"/>
                        <a:pt x="8" y="28"/>
                      </a:cubicBezTo>
                      <a:moveTo>
                        <a:pt x="4" y="29"/>
                      </a:moveTo>
                      <a:cubicBezTo>
                        <a:pt x="4" y="29"/>
                        <a:pt x="4" y="29"/>
                        <a:pt x="4" y="29"/>
                      </a:cubicBezTo>
                      <a:cubicBezTo>
                        <a:pt x="4" y="29"/>
                        <a:pt x="4" y="29"/>
                        <a:pt x="4" y="29"/>
                      </a:cubicBezTo>
                      <a:moveTo>
                        <a:pt x="2" y="30"/>
                      </a:moveTo>
                      <a:cubicBezTo>
                        <a:pt x="2" y="30"/>
                        <a:pt x="2" y="30"/>
                        <a:pt x="2" y="30"/>
                      </a:cubicBezTo>
                      <a:cubicBezTo>
                        <a:pt x="2" y="30"/>
                        <a:pt x="2" y="30"/>
                        <a:pt x="2" y="30"/>
                      </a:cubicBezTo>
                      <a:cubicBezTo>
                        <a:pt x="2" y="30"/>
                        <a:pt x="2" y="30"/>
                        <a:pt x="2" y="30"/>
                      </a:cubicBezTo>
                      <a:moveTo>
                        <a:pt x="10" y="30"/>
                      </a:moveTo>
                      <a:cubicBezTo>
                        <a:pt x="10" y="30"/>
                        <a:pt x="10" y="30"/>
                        <a:pt x="10" y="30"/>
                      </a:cubicBezTo>
                      <a:cubicBezTo>
                        <a:pt x="10" y="30"/>
                        <a:pt x="10" y="30"/>
                        <a:pt x="10" y="30"/>
                      </a:cubicBezTo>
                      <a:cubicBezTo>
                        <a:pt x="10" y="30"/>
                        <a:pt x="10" y="30"/>
                        <a:pt x="10" y="30"/>
                      </a:cubicBezTo>
                      <a:moveTo>
                        <a:pt x="12" y="29"/>
                      </a:moveTo>
                      <a:cubicBezTo>
                        <a:pt x="11" y="29"/>
                        <a:pt x="11" y="30"/>
                        <a:pt x="10" y="31"/>
                      </a:cubicBezTo>
                      <a:cubicBezTo>
                        <a:pt x="10" y="30"/>
                        <a:pt x="11" y="30"/>
                        <a:pt x="11" y="29"/>
                      </a:cubicBezTo>
                      <a:cubicBezTo>
                        <a:pt x="11" y="29"/>
                        <a:pt x="11" y="29"/>
                        <a:pt x="12" y="29"/>
                      </a:cubicBezTo>
                      <a:moveTo>
                        <a:pt x="5" y="28"/>
                      </a:moveTo>
                      <a:cubicBezTo>
                        <a:pt x="5" y="29"/>
                        <a:pt x="4" y="29"/>
                        <a:pt x="4" y="30"/>
                      </a:cubicBezTo>
                      <a:cubicBezTo>
                        <a:pt x="4" y="30"/>
                        <a:pt x="4" y="30"/>
                        <a:pt x="4" y="29"/>
                      </a:cubicBezTo>
                      <a:cubicBezTo>
                        <a:pt x="4" y="29"/>
                        <a:pt x="4" y="29"/>
                        <a:pt x="4" y="29"/>
                      </a:cubicBezTo>
                      <a:cubicBezTo>
                        <a:pt x="5" y="29"/>
                        <a:pt x="5" y="28"/>
                        <a:pt x="5" y="28"/>
                      </a:cubicBezTo>
                      <a:moveTo>
                        <a:pt x="15" y="27"/>
                      </a:moveTo>
                      <a:cubicBezTo>
                        <a:pt x="15" y="28"/>
                        <a:pt x="14" y="29"/>
                        <a:pt x="14" y="30"/>
                      </a:cubicBezTo>
                      <a:cubicBezTo>
                        <a:pt x="14" y="29"/>
                        <a:pt x="15" y="28"/>
                        <a:pt x="15" y="27"/>
                      </a:cubicBezTo>
                      <a:cubicBezTo>
                        <a:pt x="15" y="27"/>
                        <a:pt x="15" y="27"/>
                        <a:pt x="15" y="27"/>
                      </a:cubicBezTo>
                      <a:moveTo>
                        <a:pt x="10" y="27"/>
                      </a:moveTo>
                      <a:cubicBezTo>
                        <a:pt x="10" y="28"/>
                        <a:pt x="10" y="29"/>
                        <a:pt x="9" y="30"/>
                      </a:cubicBezTo>
                      <a:cubicBezTo>
                        <a:pt x="10" y="29"/>
                        <a:pt x="10" y="28"/>
                        <a:pt x="10" y="27"/>
                      </a:cubicBezTo>
                      <a:moveTo>
                        <a:pt x="1" y="26"/>
                      </a:moveTo>
                      <a:cubicBezTo>
                        <a:pt x="1" y="26"/>
                        <a:pt x="1" y="27"/>
                        <a:pt x="1" y="27"/>
                      </a:cubicBezTo>
                      <a:cubicBezTo>
                        <a:pt x="1" y="27"/>
                        <a:pt x="0" y="28"/>
                        <a:pt x="0" y="28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28"/>
                        <a:pt x="0" y="27"/>
                        <a:pt x="1" y="27"/>
                      </a:cubicBezTo>
                      <a:cubicBezTo>
                        <a:pt x="1" y="27"/>
                        <a:pt x="1" y="26"/>
                        <a:pt x="1" y="26"/>
                      </a:cubicBezTo>
                      <a:moveTo>
                        <a:pt x="6" y="26"/>
                      </a:moveTo>
                      <a:cubicBezTo>
                        <a:pt x="6" y="26"/>
                        <a:pt x="6" y="26"/>
                        <a:pt x="6" y="26"/>
                      </a:cubicBezTo>
                      <a:cubicBezTo>
                        <a:pt x="6" y="26"/>
                        <a:pt x="6" y="26"/>
                        <a:pt x="6" y="26"/>
                      </a:cubicBezTo>
                      <a:cubicBezTo>
                        <a:pt x="6" y="26"/>
                        <a:pt x="6" y="27"/>
                        <a:pt x="6" y="27"/>
                      </a:cubicBezTo>
                      <a:cubicBezTo>
                        <a:pt x="6" y="27"/>
                        <a:pt x="6" y="27"/>
                        <a:pt x="6" y="27"/>
                      </a:cubicBezTo>
                      <a:cubicBezTo>
                        <a:pt x="6" y="27"/>
                        <a:pt x="6" y="26"/>
                        <a:pt x="6" y="26"/>
                      </a:cubicBezTo>
                      <a:cubicBezTo>
                        <a:pt x="6" y="26"/>
                        <a:pt x="6" y="26"/>
                        <a:pt x="6" y="26"/>
                      </a:cubicBezTo>
                      <a:moveTo>
                        <a:pt x="6" y="26"/>
                      </a:moveTo>
                      <a:cubicBezTo>
                        <a:pt x="6" y="26"/>
                        <a:pt x="6" y="26"/>
                        <a:pt x="6" y="26"/>
                      </a:cubicBezTo>
                      <a:cubicBezTo>
                        <a:pt x="6" y="26"/>
                        <a:pt x="6" y="26"/>
                        <a:pt x="6" y="26"/>
                      </a:cubicBezTo>
                      <a:moveTo>
                        <a:pt x="31" y="26"/>
                      </a:moveTo>
                      <a:cubicBezTo>
                        <a:pt x="31" y="26"/>
                        <a:pt x="31" y="26"/>
                        <a:pt x="31" y="26"/>
                      </a:cubicBezTo>
                      <a:cubicBezTo>
                        <a:pt x="31" y="26"/>
                        <a:pt x="31" y="26"/>
                        <a:pt x="31" y="26"/>
                      </a:cubicBezTo>
                      <a:moveTo>
                        <a:pt x="3" y="26"/>
                      </a:moveTo>
                      <a:cubicBezTo>
                        <a:pt x="3" y="26"/>
                        <a:pt x="3" y="27"/>
                        <a:pt x="3" y="27"/>
                      </a:cubicBezTo>
                      <a:cubicBezTo>
                        <a:pt x="3" y="27"/>
                        <a:pt x="3" y="27"/>
                        <a:pt x="3" y="27"/>
                      </a:cubicBezTo>
                      <a:cubicBezTo>
                        <a:pt x="3" y="28"/>
                        <a:pt x="3" y="28"/>
                        <a:pt x="2" y="28"/>
                      </a:cubicBezTo>
                      <a:cubicBezTo>
                        <a:pt x="2" y="29"/>
                        <a:pt x="2" y="29"/>
                        <a:pt x="2" y="29"/>
                      </a:cubicBezTo>
                      <a:cubicBezTo>
                        <a:pt x="2" y="29"/>
                        <a:pt x="2" y="28"/>
                        <a:pt x="2" y="28"/>
                      </a:cubicBezTo>
                      <a:cubicBezTo>
                        <a:pt x="2" y="28"/>
                        <a:pt x="2" y="28"/>
                        <a:pt x="2" y="28"/>
                      </a:cubicBezTo>
                      <a:cubicBezTo>
                        <a:pt x="2" y="27"/>
                        <a:pt x="3" y="26"/>
                        <a:pt x="3" y="26"/>
                      </a:cubicBezTo>
                      <a:moveTo>
                        <a:pt x="1" y="26"/>
                      </a:moveTo>
                      <a:cubicBezTo>
                        <a:pt x="1" y="26"/>
                        <a:pt x="1" y="26"/>
                        <a:pt x="1" y="27"/>
                      </a:cubicBezTo>
                      <a:cubicBezTo>
                        <a:pt x="1" y="27"/>
                        <a:pt x="1" y="27"/>
                        <a:pt x="1" y="27"/>
                      </a:cubicBezTo>
                      <a:cubicBezTo>
                        <a:pt x="1" y="27"/>
                        <a:pt x="1" y="27"/>
                        <a:pt x="1" y="27"/>
                      </a:cubicBezTo>
                      <a:cubicBezTo>
                        <a:pt x="1" y="27"/>
                        <a:pt x="1" y="27"/>
                        <a:pt x="1" y="27"/>
                      </a:cubicBezTo>
                      <a:cubicBezTo>
                        <a:pt x="1" y="27"/>
                        <a:pt x="1" y="27"/>
                        <a:pt x="1" y="27"/>
                      </a:cubicBezTo>
                      <a:cubicBezTo>
                        <a:pt x="1" y="26"/>
                        <a:pt x="1" y="26"/>
                        <a:pt x="1" y="26"/>
                      </a:cubicBezTo>
                      <a:cubicBezTo>
                        <a:pt x="1" y="26"/>
                        <a:pt x="1" y="26"/>
                        <a:pt x="1" y="26"/>
                      </a:cubicBezTo>
                      <a:cubicBezTo>
                        <a:pt x="1" y="26"/>
                        <a:pt x="1" y="26"/>
                        <a:pt x="1" y="26"/>
                      </a:cubicBezTo>
                      <a:cubicBezTo>
                        <a:pt x="1" y="26"/>
                        <a:pt x="1" y="26"/>
                        <a:pt x="1" y="26"/>
                      </a:cubicBezTo>
                      <a:moveTo>
                        <a:pt x="3" y="25"/>
                      </a:moveTo>
                      <a:cubicBezTo>
                        <a:pt x="3" y="25"/>
                        <a:pt x="3" y="25"/>
                        <a:pt x="3" y="25"/>
                      </a:cubicBezTo>
                      <a:cubicBezTo>
                        <a:pt x="3" y="25"/>
                        <a:pt x="3" y="25"/>
                        <a:pt x="3" y="25"/>
                      </a:cubicBezTo>
                      <a:cubicBezTo>
                        <a:pt x="3" y="25"/>
                        <a:pt x="3" y="25"/>
                        <a:pt x="3" y="25"/>
                      </a:cubicBezTo>
                      <a:moveTo>
                        <a:pt x="2" y="25"/>
                      </a:moveTo>
                      <a:cubicBezTo>
                        <a:pt x="2" y="25"/>
                        <a:pt x="2" y="25"/>
                        <a:pt x="2" y="25"/>
                      </a:cubicBezTo>
                      <a:cubicBezTo>
                        <a:pt x="2" y="25"/>
                        <a:pt x="2" y="25"/>
                        <a:pt x="2" y="25"/>
                      </a:cubicBezTo>
                      <a:moveTo>
                        <a:pt x="6" y="25"/>
                      </a:moveTo>
                      <a:cubicBezTo>
                        <a:pt x="6" y="25"/>
                        <a:pt x="6" y="25"/>
                        <a:pt x="6" y="26"/>
                      </a:cubicBezTo>
                      <a:cubicBezTo>
                        <a:pt x="6" y="26"/>
                        <a:pt x="6" y="26"/>
                        <a:pt x="6" y="26"/>
                      </a:cubicBezTo>
                      <a:cubicBezTo>
                        <a:pt x="5" y="27"/>
                        <a:pt x="3" y="29"/>
                        <a:pt x="2" y="30"/>
                      </a:cubicBezTo>
                      <a:cubicBezTo>
                        <a:pt x="2" y="30"/>
                        <a:pt x="2" y="30"/>
                        <a:pt x="2" y="30"/>
                      </a:cubicBezTo>
                      <a:cubicBezTo>
                        <a:pt x="2" y="30"/>
                        <a:pt x="2" y="30"/>
                        <a:pt x="2" y="30"/>
                      </a:cubicBezTo>
                      <a:cubicBezTo>
                        <a:pt x="2" y="30"/>
                        <a:pt x="2" y="30"/>
                        <a:pt x="2" y="30"/>
                      </a:cubicBezTo>
                      <a:cubicBezTo>
                        <a:pt x="2" y="30"/>
                        <a:pt x="2" y="30"/>
                        <a:pt x="2" y="30"/>
                      </a:cubicBezTo>
                      <a:cubicBezTo>
                        <a:pt x="2" y="30"/>
                        <a:pt x="2" y="30"/>
                        <a:pt x="2" y="30"/>
                      </a:cubicBezTo>
                      <a:cubicBezTo>
                        <a:pt x="2" y="30"/>
                        <a:pt x="2" y="30"/>
                        <a:pt x="2" y="29"/>
                      </a:cubicBezTo>
                      <a:cubicBezTo>
                        <a:pt x="2" y="29"/>
                        <a:pt x="2" y="29"/>
                        <a:pt x="3" y="29"/>
                      </a:cubicBezTo>
                      <a:cubicBezTo>
                        <a:pt x="3" y="28"/>
                        <a:pt x="3" y="28"/>
                        <a:pt x="3" y="28"/>
                      </a:cubicBezTo>
                      <a:cubicBezTo>
                        <a:pt x="3" y="28"/>
                        <a:pt x="3" y="28"/>
                        <a:pt x="3" y="28"/>
                      </a:cubicBezTo>
                      <a:cubicBezTo>
                        <a:pt x="3" y="28"/>
                        <a:pt x="3" y="27"/>
                        <a:pt x="4" y="26"/>
                      </a:cubicBezTo>
                      <a:cubicBezTo>
                        <a:pt x="4" y="26"/>
                        <a:pt x="4" y="26"/>
                        <a:pt x="4" y="26"/>
                      </a:cubicBezTo>
                      <a:cubicBezTo>
                        <a:pt x="4" y="26"/>
                        <a:pt x="4" y="26"/>
                        <a:pt x="4" y="26"/>
                      </a:cubicBezTo>
                      <a:cubicBezTo>
                        <a:pt x="4" y="26"/>
                        <a:pt x="4" y="26"/>
                        <a:pt x="4" y="26"/>
                      </a:cubicBezTo>
                      <a:cubicBezTo>
                        <a:pt x="4" y="26"/>
                        <a:pt x="4" y="26"/>
                        <a:pt x="4" y="26"/>
                      </a:cubicBezTo>
                      <a:cubicBezTo>
                        <a:pt x="4" y="26"/>
                        <a:pt x="5" y="25"/>
                        <a:pt x="5" y="25"/>
                      </a:cubicBezTo>
                      <a:cubicBezTo>
                        <a:pt x="5" y="25"/>
                        <a:pt x="5" y="25"/>
                        <a:pt x="5" y="25"/>
                      </a:cubicBezTo>
                      <a:cubicBezTo>
                        <a:pt x="5" y="25"/>
                        <a:pt x="5" y="25"/>
                        <a:pt x="5" y="25"/>
                      </a:cubicBezTo>
                      <a:cubicBezTo>
                        <a:pt x="5" y="25"/>
                        <a:pt x="5" y="25"/>
                        <a:pt x="5" y="25"/>
                      </a:cubicBezTo>
                      <a:cubicBezTo>
                        <a:pt x="5" y="25"/>
                        <a:pt x="5" y="25"/>
                        <a:pt x="5" y="25"/>
                      </a:cubicBezTo>
                      <a:cubicBezTo>
                        <a:pt x="5" y="25"/>
                        <a:pt x="6" y="25"/>
                        <a:pt x="6" y="25"/>
                      </a:cubicBezTo>
                      <a:moveTo>
                        <a:pt x="11" y="25"/>
                      </a:moveTo>
                      <a:cubicBezTo>
                        <a:pt x="11" y="25"/>
                        <a:pt x="11" y="25"/>
                        <a:pt x="11" y="25"/>
                      </a:cubicBezTo>
                      <a:cubicBezTo>
                        <a:pt x="11" y="25"/>
                        <a:pt x="11" y="25"/>
                        <a:pt x="11" y="25"/>
                      </a:cubicBezTo>
                      <a:cubicBezTo>
                        <a:pt x="11" y="25"/>
                        <a:pt x="11" y="25"/>
                        <a:pt x="11" y="25"/>
                      </a:cubicBezTo>
                      <a:cubicBezTo>
                        <a:pt x="11" y="25"/>
                        <a:pt x="11" y="25"/>
                        <a:pt x="11" y="25"/>
                      </a:cubicBezTo>
                      <a:cubicBezTo>
                        <a:pt x="11" y="25"/>
                        <a:pt x="11" y="25"/>
                        <a:pt x="11" y="25"/>
                      </a:cubicBezTo>
                      <a:cubicBezTo>
                        <a:pt x="11" y="25"/>
                        <a:pt x="11" y="26"/>
                        <a:pt x="11" y="27"/>
                      </a:cubicBezTo>
                      <a:cubicBezTo>
                        <a:pt x="10" y="28"/>
                        <a:pt x="9" y="29"/>
                        <a:pt x="9" y="30"/>
                      </a:cubicBezTo>
                      <a:cubicBezTo>
                        <a:pt x="9" y="30"/>
                        <a:pt x="9" y="30"/>
                        <a:pt x="9" y="29"/>
                      </a:cubicBezTo>
                      <a:cubicBezTo>
                        <a:pt x="9" y="29"/>
                        <a:pt x="9" y="29"/>
                        <a:pt x="9" y="29"/>
                      </a:cubicBezTo>
                      <a:cubicBezTo>
                        <a:pt x="9" y="29"/>
                        <a:pt x="9" y="28"/>
                        <a:pt x="10" y="28"/>
                      </a:cubicBezTo>
                      <a:cubicBezTo>
                        <a:pt x="10" y="28"/>
                        <a:pt x="10" y="28"/>
                        <a:pt x="10" y="28"/>
                      </a:cubicBezTo>
                      <a:cubicBezTo>
                        <a:pt x="10" y="27"/>
                        <a:pt x="11" y="26"/>
                        <a:pt x="11" y="25"/>
                      </a:cubicBezTo>
                      <a:moveTo>
                        <a:pt x="8" y="24"/>
                      </a:moveTo>
                      <a:cubicBezTo>
                        <a:pt x="8" y="25"/>
                        <a:pt x="8" y="25"/>
                        <a:pt x="8" y="26"/>
                      </a:cubicBezTo>
                      <a:cubicBezTo>
                        <a:pt x="8" y="26"/>
                        <a:pt x="8" y="26"/>
                        <a:pt x="8" y="26"/>
                      </a:cubicBezTo>
                      <a:cubicBezTo>
                        <a:pt x="8" y="27"/>
                        <a:pt x="8" y="28"/>
                        <a:pt x="7" y="29"/>
                      </a:cubicBezTo>
                      <a:cubicBezTo>
                        <a:pt x="7" y="30"/>
                        <a:pt x="6" y="30"/>
                        <a:pt x="6" y="31"/>
                      </a:cubicBezTo>
                      <a:cubicBezTo>
                        <a:pt x="5" y="31"/>
                        <a:pt x="5" y="31"/>
                        <a:pt x="5" y="31"/>
                      </a:cubicBezTo>
                      <a:cubicBezTo>
                        <a:pt x="5" y="31"/>
                        <a:pt x="5" y="30"/>
                        <a:pt x="5" y="30"/>
                      </a:cubicBezTo>
                      <a:cubicBezTo>
                        <a:pt x="5" y="30"/>
                        <a:pt x="5" y="30"/>
                        <a:pt x="5" y="30"/>
                      </a:cubicBezTo>
                      <a:cubicBezTo>
                        <a:pt x="5" y="29"/>
                        <a:pt x="6" y="28"/>
                        <a:pt x="6" y="27"/>
                      </a:cubicBezTo>
                      <a:cubicBezTo>
                        <a:pt x="6" y="27"/>
                        <a:pt x="6" y="27"/>
                        <a:pt x="6" y="26"/>
                      </a:cubicBezTo>
                      <a:cubicBezTo>
                        <a:pt x="6" y="26"/>
                        <a:pt x="6" y="26"/>
                        <a:pt x="6" y="26"/>
                      </a:cubicBezTo>
                      <a:cubicBezTo>
                        <a:pt x="6" y="26"/>
                        <a:pt x="7" y="25"/>
                        <a:pt x="8" y="25"/>
                      </a:cubicBezTo>
                      <a:cubicBezTo>
                        <a:pt x="8" y="25"/>
                        <a:pt x="8" y="25"/>
                        <a:pt x="8" y="25"/>
                      </a:cubicBezTo>
                      <a:cubicBezTo>
                        <a:pt x="8" y="25"/>
                        <a:pt x="8" y="25"/>
                        <a:pt x="8" y="25"/>
                      </a:cubicBezTo>
                      <a:cubicBezTo>
                        <a:pt x="8" y="25"/>
                        <a:pt x="8" y="25"/>
                        <a:pt x="8" y="25"/>
                      </a:cubicBezTo>
                      <a:cubicBezTo>
                        <a:pt x="8" y="25"/>
                        <a:pt x="8" y="25"/>
                        <a:pt x="8" y="25"/>
                      </a:cubicBezTo>
                      <a:cubicBezTo>
                        <a:pt x="8" y="25"/>
                        <a:pt x="8" y="25"/>
                        <a:pt x="8" y="24"/>
                      </a:cubicBezTo>
                      <a:moveTo>
                        <a:pt x="3" y="24"/>
                      </a:moveTo>
                      <a:cubicBezTo>
                        <a:pt x="3" y="25"/>
                        <a:pt x="3" y="25"/>
                        <a:pt x="3" y="25"/>
                      </a:cubicBezTo>
                      <a:cubicBezTo>
                        <a:pt x="3" y="25"/>
                        <a:pt x="3" y="25"/>
                        <a:pt x="3" y="25"/>
                      </a:cubicBezTo>
                      <a:cubicBezTo>
                        <a:pt x="3" y="25"/>
                        <a:pt x="3" y="25"/>
                        <a:pt x="3" y="25"/>
                      </a:cubicBezTo>
                      <a:cubicBezTo>
                        <a:pt x="3" y="25"/>
                        <a:pt x="3" y="25"/>
                        <a:pt x="3" y="25"/>
                      </a:cubicBezTo>
                      <a:cubicBezTo>
                        <a:pt x="3" y="25"/>
                        <a:pt x="3" y="25"/>
                        <a:pt x="3" y="25"/>
                      </a:cubicBezTo>
                      <a:cubicBezTo>
                        <a:pt x="3" y="25"/>
                        <a:pt x="3" y="25"/>
                        <a:pt x="3" y="25"/>
                      </a:cubicBezTo>
                      <a:cubicBezTo>
                        <a:pt x="2" y="26"/>
                        <a:pt x="2" y="27"/>
                        <a:pt x="1" y="27"/>
                      </a:cubicBezTo>
                      <a:cubicBezTo>
                        <a:pt x="1" y="28"/>
                        <a:pt x="1" y="28"/>
                        <a:pt x="1" y="28"/>
                      </a:cubicBezTo>
                      <a:cubicBezTo>
                        <a:pt x="1" y="28"/>
                        <a:pt x="1" y="27"/>
                        <a:pt x="1" y="27"/>
                      </a:cubicBezTo>
                      <a:cubicBezTo>
                        <a:pt x="1" y="27"/>
                        <a:pt x="1" y="26"/>
                        <a:pt x="1" y="25"/>
                      </a:cubicBezTo>
                      <a:cubicBezTo>
                        <a:pt x="2" y="25"/>
                        <a:pt x="2" y="25"/>
                        <a:pt x="2" y="25"/>
                      </a:cubicBezTo>
                      <a:cubicBezTo>
                        <a:pt x="2" y="25"/>
                        <a:pt x="2" y="25"/>
                        <a:pt x="2" y="25"/>
                      </a:cubicBezTo>
                      <a:cubicBezTo>
                        <a:pt x="2" y="25"/>
                        <a:pt x="2" y="25"/>
                        <a:pt x="2" y="25"/>
                      </a:cubicBezTo>
                      <a:cubicBezTo>
                        <a:pt x="2" y="25"/>
                        <a:pt x="2" y="25"/>
                        <a:pt x="2" y="25"/>
                      </a:cubicBezTo>
                      <a:cubicBezTo>
                        <a:pt x="2" y="25"/>
                        <a:pt x="2" y="25"/>
                        <a:pt x="2" y="25"/>
                      </a:cubicBezTo>
                      <a:cubicBezTo>
                        <a:pt x="2" y="25"/>
                        <a:pt x="2" y="25"/>
                        <a:pt x="3" y="24"/>
                      </a:cubicBezTo>
                      <a:moveTo>
                        <a:pt x="19" y="24"/>
                      </a:moveTo>
                      <a:cubicBezTo>
                        <a:pt x="18" y="25"/>
                        <a:pt x="18" y="26"/>
                        <a:pt x="18" y="27"/>
                      </a:cubicBezTo>
                      <a:cubicBezTo>
                        <a:pt x="18" y="27"/>
                        <a:pt x="18" y="27"/>
                        <a:pt x="18" y="27"/>
                      </a:cubicBezTo>
                      <a:cubicBezTo>
                        <a:pt x="18" y="27"/>
                        <a:pt x="18" y="27"/>
                        <a:pt x="18" y="26"/>
                      </a:cubicBezTo>
                      <a:cubicBezTo>
                        <a:pt x="18" y="28"/>
                        <a:pt x="17" y="29"/>
                        <a:pt x="17" y="30"/>
                      </a:cubicBezTo>
                      <a:cubicBezTo>
                        <a:pt x="17" y="29"/>
                        <a:pt x="18" y="27"/>
                        <a:pt x="18" y="26"/>
                      </a:cubicBezTo>
                      <a:cubicBezTo>
                        <a:pt x="18" y="26"/>
                        <a:pt x="18" y="26"/>
                        <a:pt x="18" y="26"/>
                      </a:cubicBezTo>
                      <a:cubicBezTo>
                        <a:pt x="18" y="25"/>
                        <a:pt x="19" y="25"/>
                        <a:pt x="19" y="24"/>
                      </a:cubicBezTo>
                      <a:moveTo>
                        <a:pt x="2" y="24"/>
                      </a:moveTo>
                      <a:cubicBezTo>
                        <a:pt x="2" y="24"/>
                        <a:pt x="2" y="25"/>
                        <a:pt x="2" y="25"/>
                      </a:cubicBezTo>
                      <a:cubicBezTo>
                        <a:pt x="1" y="25"/>
                        <a:pt x="1" y="25"/>
                        <a:pt x="1" y="25"/>
                      </a:cubicBezTo>
                      <a:cubicBezTo>
                        <a:pt x="1" y="25"/>
                        <a:pt x="1" y="26"/>
                        <a:pt x="1" y="26"/>
                      </a:cubicBezTo>
                      <a:cubicBezTo>
                        <a:pt x="1" y="25"/>
                        <a:pt x="1" y="25"/>
                        <a:pt x="2" y="24"/>
                      </a:cubicBezTo>
                      <a:moveTo>
                        <a:pt x="14" y="24"/>
                      </a:moveTo>
                      <a:cubicBezTo>
                        <a:pt x="14" y="25"/>
                        <a:pt x="13" y="25"/>
                        <a:pt x="13" y="26"/>
                      </a:cubicBezTo>
                      <a:cubicBezTo>
                        <a:pt x="13" y="26"/>
                        <a:pt x="13" y="26"/>
                        <a:pt x="13" y="26"/>
                      </a:cubicBezTo>
                      <a:cubicBezTo>
                        <a:pt x="13" y="27"/>
                        <a:pt x="12" y="28"/>
                        <a:pt x="12" y="28"/>
                      </a:cubicBezTo>
                      <a:cubicBezTo>
                        <a:pt x="12" y="29"/>
                        <a:pt x="11" y="29"/>
                        <a:pt x="11" y="29"/>
                      </a:cubicBezTo>
                      <a:cubicBezTo>
                        <a:pt x="11" y="29"/>
                        <a:pt x="11" y="29"/>
                        <a:pt x="11" y="29"/>
                      </a:cubicBezTo>
                      <a:cubicBezTo>
                        <a:pt x="11" y="29"/>
                        <a:pt x="11" y="29"/>
                        <a:pt x="11" y="29"/>
                      </a:cubicBezTo>
                      <a:cubicBezTo>
                        <a:pt x="12" y="27"/>
                        <a:pt x="13" y="26"/>
                        <a:pt x="14" y="24"/>
                      </a:cubicBezTo>
                      <a:moveTo>
                        <a:pt x="18" y="24"/>
                      </a:moveTo>
                      <a:cubicBezTo>
                        <a:pt x="17" y="26"/>
                        <a:pt x="16" y="27"/>
                        <a:pt x="16" y="29"/>
                      </a:cubicBezTo>
                      <a:cubicBezTo>
                        <a:pt x="16" y="28"/>
                        <a:pt x="16" y="27"/>
                        <a:pt x="17" y="26"/>
                      </a:cubicBezTo>
                      <a:cubicBezTo>
                        <a:pt x="17" y="26"/>
                        <a:pt x="17" y="26"/>
                        <a:pt x="17" y="26"/>
                      </a:cubicBezTo>
                      <a:cubicBezTo>
                        <a:pt x="17" y="26"/>
                        <a:pt x="17" y="26"/>
                        <a:pt x="17" y="25"/>
                      </a:cubicBezTo>
                      <a:cubicBezTo>
                        <a:pt x="17" y="25"/>
                        <a:pt x="18" y="25"/>
                        <a:pt x="18" y="24"/>
                      </a:cubicBezTo>
                      <a:moveTo>
                        <a:pt x="30" y="24"/>
                      </a:moveTo>
                      <a:cubicBezTo>
                        <a:pt x="29" y="25"/>
                        <a:pt x="29" y="27"/>
                        <a:pt x="28" y="28"/>
                      </a:cubicBezTo>
                      <a:cubicBezTo>
                        <a:pt x="28" y="27"/>
                        <a:pt x="29" y="25"/>
                        <a:pt x="30" y="24"/>
                      </a:cubicBezTo>
                      <a:moveTo>
                        <a:pt x="11" y="24"/>
                      </a:moveTo>
                      <a:cubicBezTo>
                        <a:pt x="11" y="24"/>
                        <a:pt x="11" y="24"/>
                        <a:pt x="11" y="24"/>
                      </a:cubicBezTo>
                      <a:cubicBezTo>
                        <a:pt x="10" y="26"/>
                        <a:pt x="9" y="27"/>
                        <a:pt x="8" y="28"/>
                      </a:cubicBezTo>
                      <a:cubicBezTo>
                        <a:pt x="8" y="28"/>
                        <a:pt x="8" y="28"/>
                        <a:pt x="8" y="28"/>
                      </a:cubicBezTo>
                      <a:cubicBezTo>
                        <a:pt x="8" y="28"/>
                        <a:pt x="8" y="28"/>
                        <a:pt x="8" y="28"/>
                      </a:cubicBezTo>
                      <a:cubicBezTo>
                        <a:pt x="8" y="28"/>
                        <a:pt x="8" y="28"/>
                        <a:pt x="8" y="28"/>
                      </a:cubicBezTo>
                      <a:cubicBezTo>
                        <a:pt x="8" y="28"/>
                        <a:pt x="8" y="28"/>
                        <a:pt x="8" y="28"/>
                      </a:cubicBezTo>
                      <a:cubicBezTo>
                        <a:pt x="8" y="28"/>
                        <a:pt x="8" y="29"/>
                        <a:pt x="7" y="29"/>
                      </a:cubicBezTo>
                      <a:cubicBezTo>
                        <a:pt x="8" y="28"/>
                        <a:pt x="9" y="27"/>
                        <a:pt x="10" y="26"/>
                      </a:cubicBezTo>
                      <a:cubicBezTo>
                        <a:pt x="10" y="25"/>
                        <a:pt x="11" y="24"/>
                        <a:pt x="11" y="24"/>
                      </a:cubicBezTo>
                      <a:moveTo>
                        <a:pt x="17" y="24"/>
                      </a:moveTo>
                      <a:cubicBezTo>
                        <a:pt x="17" y="24"/>
                        <a:pt x="16" y="25"/>
                        <a:pt x="16" y="25"/>
                      </a:cubicBezTo>
                      <a:cubicBezTo>
                        <a:pt x="16" y="25"/>
                        <a:pt x="16" y="25"/>
                        <a:pt x="16" y="25"/>
                      </a:cubicBezTo>
                      <a:cubicBezTo>
                        <a:pt x="16" y="26"/>
                        <a:pt x="16" y="26"/>
                        <a:pt x="15" y="27"/>
                      </a:cubicBezTo>
                      <a:cubicBezTo>
                        <a:pt x="15" y="27"/>
                        <a:pt x="15" y="27"/>
                        <a:pt x="15" y="27"/>
                      </a:cubicBezTo>
                      <a:cubicBezTo>
                        <a:pt x="16" y="26"/>
                        <a:pt x="16" y="25"/>
                        <a:pt x="17" y="24"/>
                      </a:cubicBezTo>
                      <a:moveTo>
                        <a:pt x="30" y="24"/>
                      </a:moveTo>
                      <a:cubicBezTo>
                        <a:pt x="30" y="24"/>
                        <a:pt x="30" y="24"/>
                        <a:pt x="30" y="24"/>
                      </a:cubicBezTo>
                      <a:cubicBezTo>
                        <a:pt x="30" y="24"/>
                        <a:pt x="30" y="24"/>
                        <a:pt x="30" y="24"/>
                      </a:cubicBezTo>
                      <a:moveTo>
                        <a:pt x="22" y="24"/>
                      </a:moveTo>
                      <a:cubicBezTo>
                        <a:pt x="22" y="24"/>
                        <a:pt x="22" y="24"/>
                        <a:pt x="21" y="25"/>
                      </a:cubicBezTo>
                      <a:cubicBezTo>
                        <a:pt x="21" y="26"/>
                        <a:pt x="20" y="27"/>
                        <a:pt x="19" y="29"/>
                      </a:cubicBezTo>
                      <a:cubicBezTo>
                        <a:pt x="20" y="28"/>
                        <a:pt x="20" y="27"/>
                        <a:pt x="20" y="27"/>
                      </a:cubicBezTo>
                      <a:cubicBezTo>
                        <a:pt x="20" y="27"/>
                        <a:pt x="20" y="27"/>
                        <a:pt x="20" y="27"/>
                      </a:cubicBezTo>
                      <a:cubicBezTo>
                        <a:pt x="21" y="26"/>
                        <a:pt x="21" y="25"/>
                        <a:pt x="22" y="24"/>
                      </a:cubicBezTo>
                      <a:moveTo>
                        <a:pt x="14" y="23"/>
                      </a:moveTo>
                      <a:cubicBezTo>
                        <a:pt x="14" y="24"/>
                        <a:pt x="14" y="24"/>
                        <a:pt x="14" y="24"/>
                      </a:cubicBezTo>
                      <a:cubicBezTo>
                        <a:pt x="14" y="24"/>
                        <a:pt x="13" y="25"/>
                        <a:pt x="13" y="25"/>
                      </a:cubicBezTo>
                      <a:cubicBezTo>
                        <a:pt x="12" y="26"/>
                        <a:pt x="12" y="27"/>
                        <a:pt x="11" y="28"/>
                      </a:cubicBezTo>
                      <a:cubicBezTo>
                        <a:pt x="11" y="29"/>
                        <a:pt x="11" y="29"/>
                        <a:pt x="11" y="29"/>
                      </a:cubicBezTo>
                      <a:cubicBezTo>
                        <a:pt x="10" y="30"/>
                        <a:pt x="10" y="30"/>
                        <a:pt x="10" y="30"/>
                      </a:cubicBezTo>
                      <a:cubicBezTo>
                        <a:pt x="10" y="30"/>
                        <a:pt x="10" y="30"/>
                        <a:pt x="10" y="30"/>
                      </a:cubicBezTo>
                      <a:cubicBezTo>
                        <a:pt x="10" y="30"/>
                        <a:pt x="10" y="30"/>
                        <a:pt x="10" y="30"/>
                      </a:cubicBezTo>
                      <a:cubicBezTo>
                        <a:pt x="10" y="30"/>
                        <a:pt x="10" y="30"/>
                        <a:pt x="10" y="30"/>
                      </a:cubicBezTo>
                      <a:cubicBezTo>
                        <a:pt x="10" y="30"/>
                        <a:pt x="10" y="30"/>
                        <a:pt x="10" y="30"/>
                      </a:cubicBezTo>
                      <a:cubicBezTo>
                        <a:pt x="9" y="30"/>
                        <a:pt x="9" y="31"/>
                        <a:pt x="9" y="31"/>
                      </a:cubicBezTo>
                      <a:cubicBezTo>
                        <a:pt x="9" y="31"/>
                        <a:pt x="9" y="30"/>
                        <a:pt x="9" y="30"/>
                      </a:cubicBezTo>
                      <a:cubicBezTo>
                        <a:pt x="9" y="29"/>
                        <a:pt x="10" y="28"/>
                        <a:pt x="10" y="27"/>
                      </a:cubicBezTo>
                      <a:cubicBezTo>
                        <a:pt x="11" y="27"/>
                        <a:pt x="11" y="27"/>
                        <a:pt x="11" y="27"/>
                      </a:cubicBezTo>
                      <a:cubicBezTo>
                        <a:pt x="11" y="26"/>
                        <a:pt x="11" y="26"/>
                        <a:pt x="12" y="25"/>
                      </a:cubicBezTo>
                      <a:cubicBezTo>
                        <a:pt x="12" y="25"/>
                        <a:pt x="13" y="24"/>
                        <a:pt x="13" y="24"/>
                      </a:cubicBezTo>
                      <a:cubicBezTo>
                        <a:pt x="13" y="24"/>
                        <a:pt x="13" y="24"/>
                        <a:pt x="13" y="24"/>
                      </a:cubicBezTo>
                      <a:cubicBezTo>
                        <a:pt x="13" y="24"/>
                        <a:pt x="14" y="24"/>
                        <a:pt x="14" y="23"/>
                      </a:cubicBezTo>
                      <a:moveTo>
                        <a:pt x="21" y="22"/>
                      </a:moveTo>
                      <a:cubicBezTo>
                        <a:pt x="20" y="23"/>
                        <a:pt x="20" y="24"/>
                        <a:pt x="19" y="25"/>
                      </a:cubicBezTo>
                      <a:cubicBezTo>
                        <a:pt x="20" y="24"/>
                        <a:pt x="20" y="23"/>
                        <a:pt x="21" y="22"/>
                      </a:cubicBezTo>
                      <a:moveTo>
                        <a:pt x="30" y="21"/>
                      </a:moveTo>
                      <a:cubicBezTo>
                        <a:pt x="30" y="21"/>
                        <a:pt x="30" y="22"/>
                        <a:pt x="29" y="22"/>
                      </a:cubicBezTo>
                      <a:cubicBezTo>
                        <a:pt x="29" y="22"/>
                        <a:pt x="29" y="22"/>
                        <a:pt x="29" y="22"/>
                      </a:cubicBezTo>
                      <a:cubicBezTo>
                        <a:pt x="29" y="24"/>
                        <a:pt x="28" y="26"/>
                        <a:pt x="26" y="27"/>
                      </a:cubicBezTo>
                      <a:cubicBezTo>
                        <a:pt x="26" y="27"/>
                        <a:pt x="27" y="26"/>
                        <a:pt x="27" y="26"/>
                      </a:cubicBezTo>
                      <a:cubicBezTo>
                        <a:pt x="27" y="26"/>
                        <a:pt x="27" y="26"/>
                        <a:pt x="27" y="26"/>
                      </a:cubicBezTo>
                      <a:cubicBezTo>
                        <a:pt x="28" y="24"/>
                        <a:pt x="29" y="23"/>
                        <a:pt x="30" y="21"/>
                      </a:cubicBezTo>
                      <a:moveTo>
                        <a:pt x="17" y="21"/>
                      </a:moveTo>
                      <a:cubicBezTo>
                        <a:pt x="17" y="21"/>
                        <a:pt x="17" y="21"/>
                        <a:pt x="17" y="21"/>
                      </a:cubicBezTo>
                      <a:cubicBezTo>
                        <a:pt x="17" y="21"/>
                        <a:pt x="17" y="21"/>
                        <a:pt x="17" y="21"/>
                      </a:cubicBezTo>
                      <a:cubicBezTo>
                        <a:pt x="17" y="22"/>
                        <a:pt x="17" y="23"/>
                        <a:pt x="17" y="23"/>
                      </a:cubicBezTo>
                      <a:cubicBezTo>
                        <a:pt x="16" y="25"/>
                        <a:pt x="15" y="26"/>
                        <a:pt x="15" y="27"/>
                      </a:cubicBezTo>
                      <a:cubicBezTo>
                        <a:pt x="15" y="27"/>
                        <a:pt x="15" y="28"/>
                        <a:pt x="14" y="28"/>
                      </a:cubicBezTo>
                      <a:cubicBezTo>
                        <a:pt x="14" y="28"/>
                        <a:pt x="14" y="28"/>
                        <a:pt x="14" y="28"/>
                      </a:cubicBezTo>
                      <a:cubicBezTo>
                        <a:pt x="14" y="27"/>
                        <a:pt x="14" y="27"/>
                        <a:pt x="14" y="27"/>
                      </a:cubicBezTo>
                      <a:cubicBezTo>
                        <a:pt x="14" y="27"/>
                        <a:pt x="14" y="27"/>
                        <a:pt x="14" y="27"/>
                      </a:cubicBezTo>
                      <a:cubicBezTo>
                        <a:pt x="14" y="27"/>
                        <a:pt x="14" y="27"/>
                        <a:pt x="14" y="27"/>
                      </a:cubicBezTo>
                      <a:cubicBezTo>
                        <a:pt x="14" y="27"/>
                        <a:pt x="14" y="27"/>
                        <a:pt x="14" y="27"/>
                      </a:cubicBezTo>
                      <a:cubicBezTo>
                        <a:pt x="14" y="27"/>
                        <a:pt x="14" y="27"/>
                        <a:pt x="14" y="27"/>
                      </a:cubicBezTo>
                      <a:cubicBezTo>
                        <a:pt x="14" y="26"/>
                        <a:pt x="15" y="26"/>
                        <a:pt x="15" y="26"/>
                      </a:cubicBezTo>
                      <a:cubicBezTo>
                        <a:pt x="15" y="26"/>
                        <a:pt x="15" y="26"/>
                        <a:pt x="15" y="26"/>
                      </a:cubicBezTo>
                      <a:cubicBezTo>
                        <a:pt x="15" y="25"/>
                        <a:pt x="16" y="23"/>
                        <a:pt x="17" y="22"/>
                      </a:cubicBezTo>
                      <a:cubicBezTo>
                        <a:pt x="17" y="22"/>
                        <a:pt x="17" y="22"/>
                        <a:pt x="17" y="22"/>
                      </a:cubicBezTo>
                      <a:cubicBezTo>
                        <a:pt x="16" y="24"/>
                        <a:pt x="14" y="25"/>
                        <a:pt x="13" y="27"/>
                      </a:cubicBezTo>
                      <a:cubicBezTo>
                        <a:pt x="13" y="27"/>
                        <a:pt x="13" y="27"/>
                        <a:pt x="13" y="27"/>
                      </a:cubicBezTo>
                      <a:cubicBezTo>
                        <a:pt x="13" y="27"/>
                        <a:pt x="13" y="27"/>
                        <a:pt x="13" y="27"/>
                      </a:cubicBezTo>
                      <a:cubicBezTo>
                        <a:pt x="13" y="27"/>
                        <a:pt x="13" y="27"/>
                        <a:pt x="13" y="27"/>
                      </a:cubicBezTo>
                      <a:cubicBezTo>
                        <a:pt x="13" y="27"/>
                        <a:pt x="13" y="27"/>
                        <a:pt x="13" y="27"/>
                      </a:cubicBezTo>
                      <a:cubicBezTo>
                        <a:pt x="13" y="27"/>
                        <a:pt x="12" y="28"/>
                        <a:pt x="12" y="28"/>
                      </a:cubicBezTo>
                      <a:cubicBezTo>
                        <a:pt x="13" y="27"/>
                        <a:pt x="14" y="25"/>
                        <a:pt x="14" y="24"/>
                      </a:cubicBezTo>
                      <a:cubicBezTo>
                        <a:pt x="14" y="24"/>
                        <a:pt x="14" y="23"/>
                        <a:pt x="15" y="23"/>
                      </a:cubicBezTo>
                      <a:cubicBezTo>
                        <a:pt x="15" y="22"/>
                        <a:pt x="16" y="22"/>
                        <a:pt x="16" y="21"/>
                      </a:cubicBezTo>
                      <a:cubicBezTo>
                        <a:pt x="16" y="21"/>
                        <a:pt x="16" y="21"/>
                        <a:pt x="16" y="21"/>
                      </a:cubicBezTo>
                      <a:cubicBezTo>
                        <a:pt x="16" y="21"/>
                        <a:pt x="16" y="21"/>
                        <a:pt x="16" y="21"/>
                      </a:cubicBezTo>
                      <a:cubicBezTo>
                        <a:pt x="16" y="21"/>
                        <a:pt x="16" y="21"/>
                        <a:pt x="16" y="21"/>
                      </a:cubicBezTo>
                      <a:cubicBezTo>
                        <a:pt x="16" y="21"/>
                        <a:pt x="16" y="21"/>
                        <a:pt x="16" y="21"/>
                      </a:cubicBezTo>
                      <a:cubicBezTo>
                        <a:pt x="17" y="21"/>
                        <a:pt x="17" y="21"/>
                        <a:pt x="17" y="21"/>
                      </a:cubicBezTo>
                      <a:cubicBezTo>
                        <a:pt x="17" y="21"/>
                        <a:pt x="17" y="21"/>
                        <a:pt x="17" y="21"/>
                      </a:cubicBezTo>
                      <a:cubicBezTo>
                        <a:pt x="17" y="21"/>
                        <a:pt x="17" y="21"/>
                        <a:pt x="17" y="21"/>
                      </a:cubicBezTo>
                      <a:cubicBezTo>
                        <a:pt x="17" y="21"/>
                        <a:pt x="17" y="21"/>
                        <a:pt x="17" y="21"/>
                      </a:cubicBezTo>
                      <a:cubicBezTo>
                        <a:pt x="17" y="21"/>
                        <a:pt x="17" y="21"/>
                        <a:pt x="17" y="21"/>
                      </a:cubicBezTo>
                      <a:moveTo>
                        <a:pt x="28" y="21"/>
                      </a:moveTo>
                      <a:cubicBezTo>
                        <a:pt x="27" y="23"/>
                        <a:pt x="26" y="26"/>
                        <a:pt x="25" y="28"/>
                      </a:cubicBezTo>
                      <a:cubicBezTo>
                        <a:pt x="25" y="27"/>
                        <a:pt x="25" y="27"/>
                        <a:pt x="25" y="26"/>
                      </a:cubicBezTo>
                      <a:cubicBezTo>
                        <a:pt x="25" y="26"/>
                        <a:pt x="25" y="26"/>
                        <a:pt x="25" y="26"/>
                      </a:cubicBezTo>
                      <a:cubicBezTo>
                        <a:pt x="26" y="24"/>
                        <a:pt x="27" y="23"/>
                        <a:pt x="28" y="21"/>
                      </a:cubicBezTo>
                      <a:moveTo>
                        <a:pt x="18" y="21"/>
                      </a:moveTo>
                      <a:cubicBezTo>
                        <a:pt x="18" y="21"/>
                        <a:pt x="18" y="21"/>
                        <a:pt x="18" y="22"/>
                      </a:cubicBezTo>
                      <a:cubicBezTo>
                        <a:pt x="18" y="22"/>
                        <a:pt x="18" y="22"/>
                        <a:pt x="18" y="22"/>
                      </a:cubicBezTo>
                      <a:cubicBezTo>
                        <a:pt x="18" y="22"/>
                        <a:pt x="18" y="22"/>
                        <a:pt x="18" y="22"/>
                      </a:cubicBezTo>
                      <a:cubicBezTo>
                        <a:pt x="18" y="22"/>
                        <a:pt x="18" y="22"/>
                        <a:pt x="18" y="21"/>
                      </a:cubicBezTo>
                      <a:cubicBezTo>
                        <a:pt x="18" y="21"/>
                        <a:pt x="18" y="21"/>
                        <a:pt x="18" y="21"/>
                      </a:cubicBezTo>
                      <a:cubicBezTo>
                        <a:pt x="18" y="21"/>
                        <a:pt x="18" y="21"/>
                        <a:pt x="18" y="21"/>
                      </a:cubicBezTo>
                      <a:moveTo>
                        <a:pt x="20" y="20"/>
                      </a:moveTo>
                      <a:cubicBezTo>
                        <a:pt x="20" y="21"/>
                        <a:pt x="19" y="22"/>
                        <a:pt x="19" y="22"/>
                      </a:cubicBezTo>
                      <a:cubicBezTo>
                        <a:pt x="19" y="22"/>
                        <a:pt x="19" y="22"/>
                        <a:pt x="19" y="22"/>
                      </a:cubicBezTo>
                      <a:cubicBezTo>
                        <a:pt x="19" y="23"/>
                        <a:pt x="19" y="23"/>
                        <a:pt x="18" y="24"/>
                      </a:cubicBezTo>
                      <a:cubicBezTo>
                        <a:pt x="18" y="24"/>
                        <a:pt x="18" y="24"/>
                        <a:pt x="18" y="24"/>
                      </a:cubicBezTo>
                      <a:cubicBezTo>
                        <a:pt x="18" y="24"/>
                        <a:pt x="18" y="24"/>
                        <a:pt x="18" y="24"/>
                      </a:cubicBezTo>
                      <a:cubicBezTo>
                        <a:pt x="18" y="24"/>
                        <a:pt x="18" y="25"/>
                        <a:pt x="17" y="25"/>
                      </a:cubicBezTo>
                      <a:cubicBezTo>
                        <a:pt x="18" y="23"/>
                        <a:pt x="19" y="22"/>
                        <a:pt x="20" y="20"/>
                      </a:cubicBezTo>
                      <a:moveTo>
                        <a:pt x="20" y="20"/>
                      </a:moveTo>
                      <a:cubicBezTo>
                        <a:pt x="20" y="20"/>
                        <a:pt x="20" y="20"/>
                        <a:pt x="20" y="20"/>
                      </a:cubicBezTo>
                      <a:cubicBezTo>
                        <a:pt x="19" y="21"/>
                        <a:pt x="19" y="22"/>
                        <a:pt x="18" y="23"/>
                      </a:cubicBezTo>
                      <a:cubicBezTo>
                        <a:pt x="18" y="24"/>
                        <a:pt x="17" y="25"/>
                        <a:pt x="17" y="25"/>
                      </a:cubicBezTo>
                      <a:cubicBezTo>
                        <a:pt x="17" y="26"/>
                        <a:pt x="16" y="26"/>
                        <a:pt x="16" y="27"/>
                      </a:cubicBezTo>
                      <a:cubicBezTo>
                        <a:pt x="16" y="26"/>
                        <a:pt x="16" y="26"/>
                        <a:pt x="16" y="26"/>
                      </a:cubicBezTo>
                      <a:cubicBezTo>
                        <a:pt x="16" y="25"/>
                        <a:pt x="17" y="24"/>
                        <a:pt x="17" y="24"/>
                      </a:cubicBezTo>
                      <a:cubicBezTo>
                        <a:pt x="17" y="23"/>
                        <a:pt x="18" y="22"/>
                        <a:pt x="19" y="21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9" y="21"/>
                        <a:pt x="20" y="20"/>
                        <a:pt x="20" y="20"/>
                      </a:cubicBezTo>
                      <a:moveTo>
                        <a:pt x="27" y="19"/>
                      </a:moveTo>
                      <a:cubicBezTo>
                        <a:pt x="26" y="23"/>
                        <a:pt x="24" y="26"/>
                        <a:pt x="22" y="30"/>
                      </a:cubicBezTo>
                      <a:cubicBezTo>
                        <a:pt x="22" y="28"/>
                        <a:pt x="23" y="27"/>
                        <a:pt x="23" y="26"/>
                      </a:cubicBezTo>
                      <a:cubicBezTo>
                        <a:pt x="23" y="26"/>
                        <a:pt x="23" y="26"/>
                        <a:pt x="23" y="26"/>
                      </a:cubicBezTo>
                      <a:cubicBezTo>
                        <a:pt x="24" y="23"/>
                        <a:pt x="26" y="21"/>
                        <a:pt x="27" y="19"/>
                      </a:cubicBezTo>
                      <a:moveTo>
                        <a:pt x="21" y="18"/>
                      </a:moveTo>
                      <a:cubicBezTo>
                        <a:pt x="21" y="19"/>
                        <a:pt x="21" y="20"/>
                        <a:pt x="21" y="20"/>
                      </a:cubicBezTo>
                      <a:cubicBezTo>
                        <a:pt x="21" y="20"/>
                        <a:pt x="21" y="20"/>
                        <a:pt x="21" y="20"/>
                      </a:cubicBezTo>
                      <a:cubicBezTo>
                        <a:pt x="20" y="21"/>
                        <a:pt x="19" y="22"/>
                        <a:pt x="19" y="23"/>
                      </a:cubicBezTo>
                      <a:cubicBezTo>
                        <a:pt x="19" y="22"/>
                        <a:pt x="20" y="21"/>
                        <a:pt x="20" y="20"/>
                      </a:cubicBezTo>
                      <a:cubicBezTo>
                        <a:pt x="20" y="20"/>
                        <a:pt x="21" y="19"/>
                        <a:pt x="21" y="18"/>
                      </a:cubicBezTo>
                      <a:moveTo>
                        <a:pt x="22" y="18"/>
                      </a:moveTo>
                      <a:cubicBezTo>
                        <a:pt x="22" y="19"/>
                        <a:pt x="22" y="19"/>
                        <a:pt x="22" y="19"/>
                      </a:cubicBezTo>
                      <a:cubicBezTo>
                        <a:pt x="22" y="19"/>
                        <a:pt x="22" y="20"/>
                        <a:pt x="22" y="20"/>
                      </a:cubicBezTo>
                      <a:cubicBezTo>
                        <a:pt x="21" y="22"/>
                        <a:pt x="20" y="24"/>
                        <a:pt x="19" y="26"/>
                      </a:cubicBezTo>
                      <a:cubicBezTo>
                        <a:pt x="19" y="26"/>
                        <a:pt x="18" y="26"/>
                        <a:pt x="18" y="27"/>
                      </a:cubicBezTo>
                      <a:cubicBezTo>
                        <a:pt x="18" y="27"/>
                        <a:pt x="18" y="27"/>
                        <a:pt x="18" y="27"/>
                      </a:cubicBezTo>
                      <a:cubicBezTo>
                        <a:pt x="18" y="27"/>
                        <a:pt x="18" y="27"/>
                        <a:pt x="18" y="27"/>
                      </a:cubicBezTo>
                      <a:cubicBezTo>
                        <a:pt x="18" y="27"/>
                        <a:pt x="18" y="27"/>
                        <a:pt x="18" y="27"/>
                      </a:cubicBezTo>
                      <a:cubicBezTo>
                        <a:pt x="18" y="27"/>
                        <a:pt x="18" y="27"/>
                        <a:pt x="18" y="27"/>
                      </a:cubicBezTo>
                      <a:cubicBezTo>
                        <a:pt x="18" y="27"/>
                        <a:pt x="18" y="27"/>
                        <a:pt x="18" y="27"/>
                      </a:cubicBezTo>
                      <a:cubicBezTo>
                        <a:pt x="18" y="26"/>
                        <a:pt x="19" y="25"/>
                        <a:pt x="19" y="24"/>
                      </a:cubicBezTo>
                      <a:cubicBezTo>
                        <a:pt x="19" y="24"/>
                        <a:pt x="19" y="24"/>
                        <a:pt x="19" y="24"/>
                      </a:cubicBezTo>
                      <a:cubicBezTo>
                        <a:pt x="20" y="22"/>
                        <a:pt x="21" y="20"/>
                        <a:pt x="22" y="18"/>
                      </a:cubicBezTo>
                      <a:moveTo>
                        <a:pt x="22" y="18"/>
                      </a:move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2" y="18"/>
                        <a:pt x="21" y="19"/>
                        <a:pt x="21" y="20"/>
                      </a:cubicBezTo>
                      <a:cubicBezTo>
                        <a:pt x="21" y="19"/>
                        <a:pt x="21" y="19"/>
                        <a:pt x="21" y="18"/>
                      </a:cubicBezTo>
                      <a:cubicBezTo>
                        <a:pt x="21" y="18"/>
                        <a:pt x="21" y="18"/>
                        <a:pt x="21" y="18"/>
                      </a:cubicBezTo>
                      <a:cubicBezTo>
                        <a:pt x="21" y="18"/>
                        <a:pt x="21" y="18"/>
                        <a:pt x="21" y="18"/>
                      </a:cubicBezTo>
                      <a:cubicBezTo>
                        <a:pt x="21" y="18"/>
                        <a:pt x="21" y="18"/>
                        <a:pt x="21" y="18"/>
                      </a:cubicBezTo>
                      <a:cubicBezTo>
                        <a:pt x="21" y="18"/>
                        <a:pt x="21" y="18"/>
                        <a:pt x="21" y="18"/>
                      </a:cubicBezTo>
                      <a:cubicBezTo>
                        <a:pt x="21" y="18"/>
                        <a:pt x="21" y="18"/>
                        <a:pt x="21" y="18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moveTo>
                        <a:pt x="28" y="17"/>
                      </a:moveTo>
                      <a:cubicBezTo>
                        <a:pt x="27" y="17"/>
                        <a:pt x="27" y="17"/>
                        <a:pt x="27" y="18"/>
                      </a:cubicBezTo>
                      <a:cubicBezTo>
                        <a:pt x="27" y="18"/>
                        <a:pt x="27" y="18"/>
                        <a:pt x="27" y="18"/>
                      </a:cubicBezTo>
                      <a:cubicBezTo>
                        <a:pt x="25" y="21"/>
                        <a:pt x="23" y="25"/>
                        <a:pt x="21" y="29"/>
                      </a:cubicBezTo>
                      <a:cubicBezTo>
                        <a:pt x="21" y="28"/>
                        <a:pt x="22" y="27"/>
                        <a:pt x="22" y="26"/>
                      </a:cubicBezTo>
                      <a:cubicBezTo>
                        <a:pt x="22" y="26"/>
                        <a:pt x="22" y="26"/>
                        <a:pt x="22" y="26"/>
                      </a:cubicBezTo>
                      <a:cubicBezTo>
                        <a:pt x="24" y="23"/>
                        <a:pt x="25" y="20"/>
                        <a:pt x="28" y="17"/>
                      </a:cubicBezTo>
                      <a:moveTo>
                        <a:pt x="24" y="16"/>
                      </a:moveTo>
                      <a:cubicBezTo>
                        <a:pt x="23" y="17"/>
                        <a:pt x="23" y="17"/>
                        <a:pt x="23" y="18"/>
                      </a:cubicBezTo>
                      <a:cubicBezTo>
                        <a:pt x="22" y="19"/>
                        <a:pt x="22" y="19"/>
                        <a:pt x="21" y="20"/>
                      </a:cubicBezTo>
                      <a:cubicBezTo>
                        <a:pt x="21" y="21"/>
                        <a:pt x="20" y="21"/>
                        <a:pt x="20" y="22"/>
                      </a:cubicBezTo>
                      <a:cubicBezTo>
                        <a:pt x="21" y="20"/>
                        <a:pt x="22" y="19"/>
                        <a:pt x="22" y="17"/>
                      </a:cubicBezTo>
                      <a:cubicBezTo>
                        <a:pt x="23" y="17"/>
                        <a:pt x="23" y="17"/>
                        <a:pt x="24" y="16"/>
                      </a:cubicBezTo>
                      <a:moveTo>
                        <a:pt x="21" y="16"/>
                      </a:moveTo>
                      <a:cubicBezTo>
                        <a:pt x="20" y="17"/>
                        <a:pt x="19" y="18"/>
                        <a:pt x="19" y="20"/>
                      </a:cubicBezTo>
                      <a:cubicBezTo>
                        <a:pt x="19" y="18"/>
                        <a:pt x="20" y="17"/>
                        <a:pt x="21" y="16"/>
                      </a:cubicBezTo>
                      <a:moveTo>
                        <a:pt x="20" y="15"/>
                      </a:moveTo>
                      <a:cubicBezTo>
                        <a:pt x="19" y="17"/>
                        <a:pt x="18" y="18"/>
                        <a:pt x="18" y="19"/>
                      </a:cubicBezTo>
                      <a:cubicBezTo>
                        <a:pt x="18" y="19"/>
                        <a:pt x="18" y="19"/>
                        <a:pt x="18" y="19"/>
                      </a:cubicBezTo>
                      <a:cubicBezTo>
                        <a:pt x="18" y="19"/>
                        <a:pt x="18" y="19"/>
                        <a:pt x="18" y="19"/>
                      </a:cubicBezTo>
                      <a:cubicBezTo>
                        <a:pt x="18" y="18"/>
                        <a:pt x="19" y="16"/>
                        <a:pt x="20" y="15"/>
                      </a:cubicBezTo>
                      <a:moveTo>
                        <a:pt x="20" y="15"/>
                      </a:moveTo>
                      <a:cubicBezTo>
                        <a:pt x="20" y="15"/>
                        <a:pt x="20" y="15"/>
                        <a:pt x="20" y="15"/>
                      </a:cubicBezTo>
                      <a:cubicBezTo>
                        <a:pt x="20" y="15"/>
                        <a:pt x="20" y="15"/>
                        <a:pt x="20" y="15"/>
                      </a:cubicBezTo>
                      <a:cubicBezTo>
                        <a:pt x="20" y="15"/>
                        <a:pt x="20" y="15"/>
                        <a:pt x="20" y="15"/>
                      </a:cubicBezTo>
                      <a:moveTo>
                        <a:pt x="23" y="14"/>
                      </a:moveTo>
                      <a:cubicBezTo>
                        <a:pt x="22" y="16"/>
                        <a:pt x="21" y="18"/>
                        <a:pt x="19" y="20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8" y="21"/>
                        <a:pt x="18" y="21"/>
                        <a:pt x="18" y="21"/>
                      </a:cubicBezTo>
                      <a:cubicBezTo>
                        <a:pt x="18" y="21"/>
                        <a:pt x="18" y="21"/>
                        <a:pt x="18" y="21"/>
                      </a:cubicBezTo>
                      <a:cubicBezTo>
                        <a:pt x="18" y="21"/>
                        <a:pt x="18" y="21"/>
                        <a:pt x="18" y="20"/>
                      </a:cubicBezTo>
                      <a:cubicBezTo>
                        <a:pt x="19" y="19"/>
                        <a:pt x="21" y="17"/>
                        <a:pt x="21" y="15"/>
                      </a:cubicBezTo>
                      <a:cubicBezTo>
                        <a:pt x="21" y="15"/>
                        <a:pt x="21" y="15"/>
                        <a:pt x="21" y="15"/>
                      </a:cubicBezTo>
                      <a:cubicBezTo>
                        <a:pt x="22" y="15"/>
                        <a:pt x="22" y="14"/>
                        <a:pt x="23" y="14"/>
                      </a:cubicBezTo>
                      <a:moveTo>
                        <a:pt x="24" y="13"/>
                      </a:moveTo>
                      <a:cubicBezTo>
                        <a:pt x="23" y="14"/>
                        <a:pt x="23" y="16"/>
                        <a:pt x="22" y="17"/>
                      </a:cubicBezTo>
                      <a:cubicBezTo>
                        <a:pt x="22" y="18"/>
                        <a:pt x="22" y="18"/>
                        <a:pt x="21" y="18"/>
                      </a:cubicBezTo>
                      <a:cubicBezTo>
                        <a:pt x="21" y="18"/>
                        <a:pt x="21" y="18"/>
                        <a:pt x="21" y="18"/>
                      </a:cubicBezTo>
                      <a:cubicBezTo>
                        <a:pt x="21" y="19"/>
                        <a:pt x="20" y="19"/>
                        <a:pt x="19" y="20"/>
                      </a:cubicBezTo>
                      <a:cubicBezTo>
                        <a:pt x="21" y="18"/>
                        <a:pt x="22" y="16"/>
                        <a:pt x="23" y="14"/>
                      </a:cubicBezTo>
                      <a:cubicBezTo>
                        <a:pt x="23" y="13"/>
                        <a:pt x="24" y="13"/>
                        <a:pt x="24" y="13"/>
                      </a:cubicBezTo>
                      <a:moveTo>
                        <a:pt x="24" y="12"/>
                      </a:moveTo>
                      <a:cubicBezTo>
                        <a:pt x="24" y="12"/>
                        <a:pt x="24" y="12"/>
                        <a:pt x="24" y="13"/>
                      </a:cubicBezTo>
                      <a:cubicBezTo>
                        <a:pt x="24" y="13"/>
                        <a:pt x="23" y="13"/>
                        <a:pt x="23" y="13"/>
                      </a:cubicBezTo>
                      <a:cubicBezTo>
                        <a:pt x="24" y="13"/>
                        <a:pt x="24" y="13"/>
                        <a:pt x="24" y="12"/>
                      </a:cubicBezTo>
                      <a:moveTo>
                        <a:pt x="25" y="12"/>
                      </a:moveTo>
                      <a:cubicBezTo>
                        <a:pt x="25" y="12"/>
                        <a:pt x="25" y="12"/>
                        <a:pt x="25" y="13"/>
                      </a:cubicBezTo>
                      <a:cubicBezTo>
                        <a:pt x="25" y="13"/>
                        <a:pt x="25" y="13"/>
                        <a:pt x="25" y="13"/>
                      </a:cubicBezTo>
                      <a:cubicBezTo>
                        <a:pt x="25" y="13"/>
                        <a:pt x="25" y="13"/>
                        <a:pt x="25" y="13"/>
                      </a:cubicBezTo>
                      <a:cubicBezTo>
                        <a:pt x="25" y="13"/>
                        <a:pt x="25" y="13"/>
                        <a:pt x="25" y="13"/>
                      </a:cubicBezTo>
                      <a:cubicBezTo>
                        <a:pt x="25" y="13"/>
                        <a:pt x="25" y="13"/>
                        <a:pt x="25" y="13"/>
                      </a:cubicBezTo>
                      <a:cubicBezTo>
                        <a:pt x="25" y="13"/>
                        <a:pt x="25" y="14"/>
                        <a:pt x="24" y="15"/>
                      </a:cubicBezTo>
                      <a:cubicBezTo>
                        <a:pt x="24" y="15"/>
                        <a:pt x="24" y="15"/>
                        <a:pt x="24" y="15"/>
                      </a:cubicBezTo>
                      <a:cubicBezTo>
                        <a:pt x="24" y="16"/>
                        <a:pt x="23" y="17"/>
                        <a:pt x="23" y="18"/>
                      </a:cubicBezTo>
                      <a:cubicBezTo>
                        <a:pt x="23" y="17"/>
                        <a:pt x="23" y="17"/>
                        <a:pt x="24" y="16"/>
                      </a:cubicBezTo>
                      <a:cubicBezTo>
                        <a:pt x="24" y="16"/>
                        <a:pt x="24" y="16"/>
                        <a:pt x="24" y="16"/>
                      </a:cubicBezTo>
                      <a:cubicBezTo>
                        <a:pt x="23" y="16"/>
                        <a:pt x="23" y="17"/>
                        <a:pt x="22" y="17"/>
                      </a:cubicBezTo>
                      <a:cubicBezTo>
                        <a:pt x="23" y="16"/>
                        <a:pt x="24" y="14"/>
                        <a:pt x="24" y="13"/>
                      </a:cubicBezTo>
                      <a:cubicBezTo>
                        <a:pt x="24" y="12"/>
                        <a:pt x="25" y="12"/>
                        <a:pt x="25" y="12"/>
                      </a:cubicBezTo>
                      <a:moveTo>
                        <a:pt x="15" y="12"/>
                      </a:moveTo>
                      <a:cubicBezTo>
                        <a:pt x="15" y="12"/>
                        <a:pt x="15" y="12"/>
                        <a:pt x="15" y="12"/>
                      </a:cubicBezTo>
                      <a:cubicBezTo>
                        <a:pt x="15" y="12"/>
                        <a:pt x="15" y="12"/>
                        <a:pt x="15" y="12"/>
                      </a:cubicBezTo>
                      <a:moveTo>
                        <a:pt x="9" y="10"/>
                      </a:moveTo>
                      <a:cubicBezTo>
                        <a:pt x="8" y="11"/>
                        <a:pt x="8" y="12"/>
                        <a:pt x="8" y="12"/>
                      </a:cubicBezTo>
                      <a:cubicBezTo>
                        <a:pt x="8" y="12"/>
                        <a:pt x="8" y="12"/>
                        <a:pt x="8" y="12"/>
                      </a:cubicBezTo>
                      <a:cubicBezTo>
                        <a:pt x="8" y="11"/>
                        <a:pt x="8" y="11"/>
                        <a:pt x="9" y="10"/>
                      </a:cubicBezTo>
                      <a:moveTo>
                        <a:pt x="8" y="10"/>
                      </a:move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8" y="10"/>
                        <a:pt x="8" y="10"/>
                        <a:pt x="8" y="10"/>
                      </a:cubicBezTo>
                      <a:moveTo>
                        <a:pt x="14" y="9"/>
                      </a:move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14" y="9"/>
                        <a:pt x="14" y="9"/>
                        <a:pt x="14" y="9"/>
                      </a:cubicBezTo>
                      <a:moveTo>
                        <a:pt x="11" y="4"/>
                      </a:moveTo>
                      <a:cubicBezTo>
                        <a:pt x="11" y="4"/>
                        <a:pt x="11" y="5"/>
                        <a:pt x="11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0" y="6"/>
                        <a:pt x="10" y="7"/>
                        <a:pt x="10" y="7"/>
                      </a:cubicBezTo>
                      <a:cubicBezTo>
                        <a:pt x="9" y="8"/>
                        <a:pt x="8" y="9"/>
                        <a:pt x="8" y="10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8" y="9"/>
                        <a:pt x="8" y="8"/>
                        <a:pt x="8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9" y="6"/>
                        <a:pt x="10" y="5"/>
                        <a:pt x="11" y="4"/>
                      </a:cubicBezTo>
                      <a:moveTo>
                        <a:pt x="12" y="0"/>
                      </a:moveTo>
                      <a:cubicBezTo>
                        <a:pt x="11" y="1"/>
                        <a:pt x="9" y="3"/>
                        <a:pt x="8" y="5"/>
                      </a:cubicBezTo>
                      <a:cubicBezTo>
                        <a:pt x="8" y="7"/>
                        <a:pt x="7" y="9"/>
                        <a:pt x="7" y="11"/>
                      </a:cubicBezTo>
                      <a:cubicBezTo>
                        <a:pt x="7" y="12"/>
                        <a:pt x="8" y="12"/>
                        <a:pt x="8" y="11"/>
                      </a:cubicBezTo>
                      <a:cubicBezTo>
                        <a:pt x="8" y="11"/>
                        <a:pt x="7" y="11"/>
                        <a:pt x="7" y="11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0"/>
                        <a:pt x="7" y="10"/>
                        <a:pt x="7" y="9"/>
                      </a:cubicBezTo>
                      <a:cubicBezTo>
                        <a:pt x="7" y="9"/>
                        <a:pt x="7" y="9"/>
                        <a:pt x="7" y="9"/>
                      </a:cubicBezTo>
                      <a:cubicBezTo>
                        <a:pt x="8" y="8"/>
                        <a:pt x="8" y="7"/>
                        <a:pt x="8" y="6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9" y="4"/>
                        <a:pt x="10" y="3"/>
                        <a:pt x="11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12" y="1"/>
                        <a:pt x="12" y="0"/>
                        <a:pt x="12" y="0"/>
                      </a:cubicBezTo>
                      <a:cubicBezTo>
                        <a:pt x="13" y="0"/>
                        <a:pt x="13" y="1"/>
                        <a:pt x="12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2" y="2"/>
                        <a:pt x="12" y="3"/>
                        <a:pt x="12" y="3"/>
                      </a:cubicBezTo>
                      <a:cubicBezTo>
                        <a:pt x="12" y="3"/>
                        <a:pt x="12" y="3"/>
                        <a:pt x="12" y="3"/>
                      </a:cubicBezTo>
                      <a:cubicBezTo>
                        <a:pt x="11" y="4"/>
                        <a:pt x="11" y="4"/>
                        <a:pt x="11" y="5"/>
                      </a:cubicBezTo>
                      <a:cubicBezTo>
                        <a:pt x="11" y="5"/>
                        <a:pt x="11" y="4"/>
                        <a:pt x="11" y="4"/>
                      </a:cubicBezTo>
                      <a:cubicBezTo>
                        <a:pt x="11" y="4"/>
                        <a:pt x="11" y="4"/>
                        <a:pt x="11" y="4"/>
                      </a:cubicBezTo>
                      <a:cubicBezTo>
                        <a:pt x="10" y="5"/>
                        <a:pt x="9" y="6"/>
                        <a:pt x="9" y="7"/>
                      </a:cubicBezTo>
                      <a:cubicBezTo>
                        <a:pt x="8" y="8"/>
                        <a:pt x="8" y="9"/>
                        <a:pt x="8" y="11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9" y="8"/>
                        <a:pt x="10" y="7"/>
                        <a:pt x="11" y="6"/>
                      </a:cubicBezTo>
                      <a:cubicBezTo>
                        <a:pt x="10" y="6"/>
                        <a:pt x="10" y="7"/>
                        <a:pt x="10" y="8"/>
                      </a:cubicBezTo>
                      <a:cubicBezTo>
                        <a:pt x="10" y="8"/>
                        <a:pt x="10" y="8"/>
                        <a:pt x="10" y="8"/>
                      </a:cubicBezTo>
                      <a:cubicBezTo>
                        <a:pt x="9" y="9"/>
                        <a:pt x="9" y="9"/>
                        <a:pt x="9" y="10"/>
                      </a:cubicBezTo>
                      <a:cubicBezTo>
                        <a:pt x="8" y="11"/>
                        <a:pt x="8" y="12"/>
                        <a:pt x="7" y="13"/>
                      </a:cubicBezTo>
                      <a:cubicBezTo>
                        <a:pt x="7" y="13"/>
                        <a:pt x="8" y="13"/>
                        <a:pt x="8" y="13"/>
                      </a:cubicBezTo>
                      <a:cubicBezTo>
                        <a:pt x="8" y="13"/>
                        <a:pt x="8" y="12"/>
                        <a:pt x="8" y="12"/>
                      </a:cubicBezTo>
                      <a:cubicBezTo>
                        <a:pt x="8" y="12"/>
                        <a:pt x="8" y="12"/>
                        <a:pt x="8" y="12"/>
                      </a:cubicBezTo>
                      <a:cubicBezTo>
                        <a:pt x="8" y="11"/>
                        <a:pt x="9" y="10"/>
                        <a:pt x="9" y="10"/>
                      </a:cubicBezTo>
                      <a:cubicBezTo>
                        <a:pt x="9" y="9"/>
                        <a:pt x="10" y="9"/>
                        <a:pt x="10" y="8"/>
                      </a:cubicBezTo>
                      <a:cubicBezTo>
                        <a:pt x="10" y="9"/>
                        <a:pt x="10" y="9"/>
                        <a:pt x="10" y="10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10" y="11"/>
                        <a:pt x="9" y="12"/>
                        <a:pt x="9" y="13"/>
                      </a:cubicBezTo>
                      <a:cubicBezTo>
                        <a:pt x="9" y="13"/>
                        <a:pt x="9" y="13"/>
                        <a:pt x="9" y="13"/>
                      </a:cubicBezTo>
                      <a:cubicBezTo>
                        <a:pt x="9" y="13"/>
                        <a:pt x="9" y="13"/>
                        <a:pt x="9" y="12"/>
                      </a:cubicBezTo>
                      <a:cubicBezTo>
                        <a:pt x="9" y="12"/>
                        <a:pt x="9" y="12"/>
                        <a:pt x="9" y="12"/>
                      </a:cubicBezTo>
                      <a:cubicBezTo>
                        <a:pt x="10" y="12"/>
                        <a:pt x="10" y="11"/>
                        <a:pt x="11" y="10"/>
                      </a:cubicBezTo>
                      <a:cubicBezTo>
                        <a:pt x="11" y="10"/>
                        <a:pt x="11" y="10"/>
                        <a:pt x="12" y="9"/>
                      </a:cubicBezTo>
                      <a:cubicBezTo>
                        <a:pt x="12" y="9"/>
                        <a:pt x="12" y="9"/>
                        <a:pt x="12" y="9"/>
                      </a:cubicBezTo>
                      <a:cubicBezTo>
                        <a:pt x="12" y="9"/>
                        <a:pt x="12" y="10"/>
                        <a:pt x="12" y="10"/>
                      </a:cubicBezTo>
                      <a:cubicBezTo>
                        <a:pt x="12" y="10"/>
                        <a:pt x="12" y="10"/>
                        <a:pt x="12" y="10"/>
                      </a:cubicBezTo>
                      <a:cubicBezTo>
                        <a:pt x="12" y="10"/>
                        <a:pt x="12" y="10"/>
                        <a:pt x="12" y="10"/>
                      </a:cubicBezTo>
                      <a:cubicBezTo>
                        <a:pt x="12" y="10"/>
                        <a:pt x="12" y="10"/>
                        <a:pt x="12" y="10"/>
                      </a:cubicBezTo>
                      <a:cubicBezTo>
                        <a:pt x="12" y="10"/>
                        <a:pt x="12" y="10"/>
                        <a:pt x="12" y="10"/>
                      </a:cubicBezTo>
                      <a:cubicBezTo>
                        <a:pt x="12" y="11"/>
                        <a:pt x="12" y="12"/>
                        <a:pt x="11" y="13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1" y="14"/>
                        <a:pt x="11" y="14"/>
                        <a:pt x="11" y="14"/>
                      </a:cubicBezTo>
                      <a:cubicBezTo>
                        <a:pt x="11" y="14"/>
                        <a:pt x="11" y="14"/>
                        <a:pt x="11" y="14"/>
                      </a:cubicBezTo>
                      <a:cubicBezTo>
                        <a:pt x="12" y="12"/>
                        <a:pt x="13" y="11"/>
                        <a:pt x="14" y="9"/>
                      </a:cubicBez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15" y="10"/>
                        <a:pt x="15" y="10"/>
                        <a:pt x="14" y="11"/>
                      </a:cubicBezTo>
                      <a:cubicBezTo>
                        <a:pt x="14" y="11"/>
                        <a:pt x="14" y="11"/>
                        <a:pt x="14" y="11"/>
                      </a:cubicBezTo>
                      <a:cubicBezTo>
                        <a:pt x="14" y="12"/>
                        <a:pt x="13" y="14"/>
                        <a:pt x="13" y="16"/>
                      </a:cubicBezTo>
                      <a:cubicBezTo>
                        <a:pt x="13" y="16"/>
                        <a:pt x="13" y="16"/>
                        <a:pt x="13" y="16"/>
                      </a:cubicBezTo>
                      <a:cubicBezTo>
                        <a:pt x="13" y="15"/>
                        <a:pt x="13" y="14"/>
                        <a:pt x="14" y="14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14" y="13"/>
                        <a:pt x="14" y="12"/>
                        <a:pt x="15" y="12"/>
                      </a:cubicBezTo>
                      <a:cubicBezTo>
                        <a:pt x="15" y="11"/>
                        <a:pt x="16" y="11"/>
                        <a:pt x="16" y="11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16" y="11"/>
                        <a:pt x="16" y="12"/>
                        <a:pt x="16" y="13"/>
                      </a:cubicBezTo>
                      <a:cubicBezTo>
                        <a:pt x="16" y="13"/>
                        <a:pt x="16" y="13"/>
                        <a:pt x="16" y="13"/>
                      </a:cubicBezTo>
                      <a:cubicBezTo>
                        <a:pt x="16" y="14"/>
                        <a:pt x="16" y="14"/>
                        <a:pt x="15" y="15"/>
                      </a:cubicBezTo>
                      <a:cubicBezTo>
                        <a:pt x="15" y="16"/>
                        <a:pt x="15" y="16"/>
                        <a:pt x="15" y="17"/>
                      </a:cubicBezTo>
                      <a:cubicBezTo>
                        <a:pt x="15" y="17"/>
                        <a:pt x="15" y="17"/>
                        <a:pt x="15" y="17"/>
                      </a:cubicBezTo>
                      <a:cubicBezTo>
                        <a:pt x="15" y="17"/>
                        <a:pt x="15" y="17"/>
                        <a:pt x="15" y="17"/>
                      </a:cubicBezTo>
                      <a:cubicBezTo>
                        <a:pt x="15" y="17"/>
                        <a:pt x="15" y="17"/>
                        <a:pt x="15" y="17"/>
                      </a:cubicBezTo>
                      <a:cubicBezTo>
                        <a:pt x="15" y="17"/>
                        <a:pt x="15" y="17"/>
                        <a:pt x="15" y="17"/>
                      </a:cubicBezTo>
                      <a:cubicBezTo>
                        <a:pt x="15" y="16"/>
                        <a:pt x="15" y="16"/>
                        <a:pt x="16" y="15"/>
                      </a:cubicBezTo>
                      <a:cubicBezTo>
                        <a:pt x="16" y="14"/>
                        <a:pt x="17" y="13"/>
                        <a:pt x="18" y="12"/>
                      </a:cubicBezTo>
                      <a:cubicBezTo>
                        <a:pt x="18" y="12"/>
                        <a:pt x="18" y="12"/>
                        <a:pt x="18" y="12"/>
                      </a:cubicBezTo>
                      <a:cubicBezTo>
                        <a:pt x="18" y="12"/>
                        <a:pt x="18" y="12"/>
                        <a:pt x="18" y="12"/>
                      </a:cubicBezTo>
                      <a:cubicBezTo>
                        <a:pt x="18" y="13"/>
                        <a:pt x="18" y="13"/>
                        <a:pt x="18" y="13"/>
                      </a:cubicBezTo>
                      <a:cubicBezTo>
                        <a:pt x="18" y="13"/>
                        <a:pt x="18" y="13"/>
                        <a:pt x="18" y="13"/>
                      </a:cubicBezTo>
                      <a:cubicBezTo>
                        <a:pt x="18" y="14"/>
                        <a:pt x="17" y="15"/>
                        <a:pt x="17" y="16"/>
                      </a:cubicBezTo>
                      <a:cubicBezTo>
                        <a:pt x="17" y="16"/>
                        <a:pt x="17" y="16"/>
                        <a:pt x="17" y="16"/>
                      </a:cubicBezTo>
                      <a:cubicBezTo>
                        <a:pt x="17" y="16"/>
                        <a:pt x="16" y="17"/>
                        <a:pt x="16" y="18"/>
                      </a:cubicBezTo>
                      <a:cubicBezTo>
                        <a:pt x="16" y="18"/>
                        <a:pt x="16" y="18"/>
                        <a:pt x="16" y="18"/>
                      </a:cubicBezTo>
                      <a:cubicBezTo>
                        <a:pt x="17" y="17"/>
                        <a:pt x="18" y="15"/>
                        <a:pt x="18" y="14"/>
                      </a:cubicBezTo>
                      <a:cubicBezTo>
                        <a:pt x="19" y="14"/>
                        <a:pt x="19" y="13"/>
                        <a:pt x="20" y="13"/>
                      </a:cubicBezTo>
                      <a:cubicBezTo>
                        <a:pt x="20" y="13"/>
                        <a:pt x="20" y="13"/>
                        <a:pt x="20" y="13"/>
                      </a:cubicBezTo>
                      <a:cubicBezTo>
                        <a:pt x="20" y="13"/>
                        <a:pt x="20" y="13"/>
                        <a:pt x="20" y="13"/>
                      </a:cubicBezTo>
                      <a:cubicBezTo>
                        <a:pt x="20" y="13"/>
                        <a:pt x="20" y="13"/>
                        <a:pt x="20" y="13"/>
                      </a:cubicBezTo>
                      <a:cubicBezTo>
                        <a:pt x="20" y="13"/>
                        <a:pt x="20" y="13"/>
                        <a:pt x="20" y="13"/>
                      </a:cubicBezTo>
                      <a:cubicBezTo>
                        <a:pt x="20" y="13"/>
                        <a:pt x="20" y="13"/>
                        <a:pt x="20" y="13"/>
                      </a:cubicBezTo>
                      <a:cubicBezTo>
                        <a:pt x="20" y="13"/>
                        <a:pt x="21" y="13"/>
                        <a:pt x="21" y="13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1" y="14"/>
                        <a:pt x="20" y="14"/>
                        <a:pt x="20" y="15"/>
                      </a:cubicBezTo>
                      <a:cubicBezTo>
                        <a:pt x="20" y="15"/>
                        <a:pt x="20" y="15"/>
                        <a:pt x="20" y="15"/>
                      </a:cubicBezTo>
                      <a:cubicBezTo>
                        <a:pt x="20" y="15"/>
                        <a:pt x="20" y="15"/>
                        <a:pt x="20" y="16"/>
                      </a:cubicBezTo>
                      <a:cubicBezTo>
                        <a:pt x="19" y="17"/>
                        <a:pt x="18" y="18"/>
                        <a:pt x="17" y="19"/>
                      </a:cubicBezTo>
                      <a:cubicBezTo>
                        <a:pt x="17" y="19"/>
                        <a:pt x="17" y="19"/>
                        <a:pt x="17" y="19"/>
                      </a:cubicBezTo>
                      <a:cubicBezTo>
                        <a:pt x="18" y="18"/>
                        <a:pt x="19" y="17"/>
                        <a:pt x="20" y="16"/>
                      </a:cubicBezTo>
                      <a:cubicBezTo>
                        <a:pt x="20" y="16"/>
                        <a:pt x="20" y="15"/>
                        <a:pt x="20" y="15"/>
                      </a:cubicBezTo>
                      <a:cubicBezTo>
                        <a:pt x="21" y="14"/>
                        <a:pt x="21" y="14"/>
                        <a:pt x="22" y="13"/>
                      </a:cubicBezTo>
                      <a:cubicBezTo>
                        <a:pt x="22" y="14"/>
                        <a:pt x="22" y="14"/>
                        <a:pt x="22" y="15"/>
                      </a:cubicBezTo>
                      <a:cubicBezTo>
                        <a:pt x="22" y="15"/>
                        <a:pt x="22" y="15"/>
                        <a:pt x="22" y="15"/>
                      </a:cubicBezTo>
                      <a:cubicBezTo>
                        <a:pt x="22" y="15"/>
                        <a:pt x="21" y="15"/>
                        <a:pt x="21" y="15"/>
                      </a:cubicBezTo>
                      <a:cubicBezTo>
                        <a:pt x="21" y="16"/>
                        <a:pt x="21" y="16"/>
                        <a:pt x="21" y="16"/>
                      </a:cubicBezTo>
                      <a:cubicBezTo>
                        <a:pt x="20" y="17"/>
                        <a:pt x="19" y="19"/>
                        <a:pt x="18" y="20"/>
                      </a:cubicBezTo>
                      <a:cubicBezTo>
                        <a:pt x="18" y="21"/>
                        <a:pt x="18" y="21"/>
                        <a:pt x="17" y="22"/>
                      </a:cubicBezTo>
                      <a:cubicBezTo>
                        <a:pt x="17" y="22"/>
                        <a:pt x="17" y="22"/>
                        <a:pt x="17" y="22"/>
                      </a:cubicBezTo>
                      <a:cubicBezTo>
                        <a:pt x="18" y="22"/>
                        <a:pt x="18" y="22"/>
                        <a:pt x="18" y="21"/>
                      </a:cubicBezTo>
                      <a:cubicBezTo>
                        <a:pt x="18" y="21"/>
                        <a:pt x="19" y="21"/>
                        <a:pt x="19" y="21"/>
                      </a:cubicBezTo>
                      <a:cubicBezTo>
                        <a:pt x="19" y="20"/>
                        <a:pt x="20" y="19"/>
                        <a:pt x="21" y="19"/>
                      </a:cubicBezTo>
                      <a:cubicBezTo>
                        <a:pt x="21" y="19"/>
                        <a:pt x="20" y="19"/>
                        <a:pt x="20" y="20"/>
                      </a:cubicBezTo>
                      <a:cubicBezTo>
                        <a:pt x="20" y="20"/>
                        <a:pt x="20" y="20"/>
                        <a:pt x="20" y="20"/>
                      </a:cubicBezTo>
                      <a:cubicBezTo>
                        <a:pt x="20" y="20"/>
                        <a:pt x="20" y="19"/>
                        <a:pt x="20" y="20"/>
                      </a:cubicBezTo>
                      <a:cubicBezTo>
                        <a:pt x="19" y="21"/>
                        <a:pt x="18" y="22"/>
                        <a:pt x="17" y="23"/>
                      </a:cubicBezTo>
                      <a:cubicBezTo>
                        <a:pt x="17" y="22"/>
                        <a:pt x="18" y="22"/>
                        <a:pt x="18" y="21"/>
                      </a:cubicBezTo>
                      <a:cubicBezTo>
                        <a:pt x="18" y="21"/>
                        <a:pt x="18" y="21"/>
                        <a:pt x="18" y="21"/>
                      </a:cubicBezTo>
                      <a:cubicBezTo>
                        <a:pt x="17" y="21"/>
                        <a:pt x="16" y="21"/>
                        <a:pt x="16" y="22"/>
                      </a:cubicBezTo>
                      <a:cubicBezTo>
                        <a:pt x="15" y="22"/>
                        <a:pt x="14" y="23"/>
                        <a:pt x="14" y="24"/>
                      </a:cubicBezTo>
                      <a:cubicBezTo>
                        <a:pt x="14" y="24"/>
                        <a:pt x="14" y="24"/>
                        <a:pt x="14" y="23"/>
                      </a:cubicBezTo>
                      <a:cubicBezTo>
                        <a:pt x="14" y="23"/>
                        <a:pt x="14" y="23"/>
                        <a:pt x="14" y="23"/>
                      </a:cubicBezTo>
                      <a:cubicBezTo>
                        <a:pt x="13" y="24"/>
                        <a:pt x="12" y="25"/>
                        <a:pt x="11" y="26"/>
                      </a:cubicBezTo>
                      <a:cubicBezTo>
                        <a:pt x="11" y="26"/>
                        <a:pt x="11" y="25"/>
                        <a:pt x="11" y="24"/>
                      </a:cubicBezTo>
                      <a:cubicBezTo>
                        <a:pt x="11" y="24"/>
                        <a:pt x="11" y="24"/>
                        <a:pt x="11" y="24"/>
                      </a:cubicBezTo>
                      <a:cubicBezTo>
                        <a:pt x="11" y="24"/>
                        <a:pt x="11" y="24"/>
                        <a:pt x="11" y="24"/>
                      </a:cubicBezTo>
                      <a:cubicBezTo>
                        <a:pt x="11" y="24"/>
                        <a:pt x="11" y="24"/>
                        <a:pt x="11" y="24"/>
                      </a:cubicBezTo>
                      <a:cubicBezTo>
                        <a:pt x="11" y="24"/>
                        <a:pt x="11" y="24"/>
                        <a:pt x="11" y="24"/>
                      </a:cubicBezTo>
                      <a:cubicBezTo>
                        <a:pt x="9" y="25"/>
                        <a:pt x="8" y="27"/>
                        <a:pt x="7" y="29"/>
                      </a:cubicBezTo>
                      <a:cubicBezTo>
                        <a:pt x="7" y="29"/>
                        <a:pt x="7" y="29"/>
                        <a:pt x="7" y="29"/>
                      </a:cubicBezTo>
                      <a:cubicBezTo>
                        <a:pt x="8" y="28"/>
                        <a:pt x="9" y="26"/>
                        <a:pt x="9" y="24"/>
                      </a:cubicBezTo>
                      <a:cubicBezTo>
                        <a:pt x="9" y="24"/>
                        <a:pt x="8" y="24"/>
                        <a:pt x="8" y="24"/>
                      </a:cubicBezTo>
                      <a:cubicBezTo>
                        <a:pt x="7" y="25"/>
                        <a:pt x="7" y="26"/>
                        <a:pt x="6" y="27"/>
                      </a:cubicBezTo>
                      <a:cubicBezTo>
                        <a:pt x="6" y="26"/>
                        <a:pt x="6" y="26"/>
                        <a:pt x="6" y="26"/>
                      </a:cubicBezTo>
                      <a:cubicBezTo>
                        <a:pt x="6" y="26"/>
                        <a:pt x="6" y="26"/>
                        <a:pt x="6" y="26"/>
                      </a:cubicBezTo>
                      <a:cubicBezTo>
                        <a:pt x="6" y="26"/>
                        <a:pt x="6" y="26"/>
                        <a:pt x="6" y="26"/>
                      </a:cubicBezTo>
                      <a:cubicBezTo>
                        <a:pt x="6" y="25"/>
                        <a:pt x="6" y="25"/>
                        <a:pt x="6" y="25"/>
                      </a:cubicBezTo>
                      <a:cubicBezTo>
                        <a:pt x="6" y="24"/>
                        <a:pt x="6" y="24"/>
                        <a:pt x="6" y="24"/>
                      </a:cubicBezTo>
                      <a:cubicBezTo>
                        <a:pt x="5" y="25"/>
                        <a:pt x="4" y="26"/>
                        <a:pt x="3" y="27"/>
                      </a:cubicBezTo>
                      <a:cubicBezTo>
                        <a:pt x="3" y="27"/>
                        <a:pt x="3" y="28"/>
                        <a:pt x="3" y="28"/>
                      </a:cubicBezTo>
                      <a:cubicBezTo>
                        <a:pt x="3" y="27"/>
                        <a:pt x="3" y="26"/>
                        <a:pt x="3" y="25"/>
                      </a:cubicBezTo>
                      <a:cubicBezTo>
                        <a:pt x="3" y="25"/>
                        <a:pt x="3" y="25"/>
                        <a:pt x="3" y="25"/>
                      </a:cubicBezTo>
                      <a:cubicBezTo>
                        <a:pt x="3" y="25"/>
                        <a:pt x="3" y="25"/>
                        <a:pt x="3" y="25"/>
                      </a:cubicBezTo>
                      <a:cubicBezTo>
                        <a:pt x="3" y="25"/>
                        <a:pt x="3" y="25"/>
                        <a:pt x="3" y="25"/>
                      </a:cubicBezTo>
                      <a:cubicBezTo>
                        <a:pt x="3" y="25"/>
                        <a:pt x="3" y="25"/>
                        <a:pt x="3" y="24"/>
                      </a:cubicBezTo>
                      <a:cubicBezTo>
                        <a:pt x="3" y="24"/>
                        <a:pt x="3" y="24"/>
                        <a:pt x="3" y="24"/>
                      </a:cubicBezTo>
                      <a:cubicBezTo>
                        <a:pt x="2" y="25"/>
                        <a:pt x="2" y="25"/>
                        <a:pt x="2" y="25"/>
                      </a:cubicBezTo>
                      <a:cubicBezTo>
                        <a:pt x="2" y="25"/>
                        <a:pt x="2" y="24"/>
                        <a:pt x="2" y="24"/>
                      </a:cubicBezTo>
                      <a:cubicBezTo>
                        <a:pt x="2" y="24"/>
                        <a:pt x="2" y="24"/>
                        <a:pt x="2" y="24"/>
                      </a:cubicBezTo>
                      <a:cubicBezTo>
                        <a:pt x="1" y="25"/>
                        <a:pt x="1" y="25"/>
                        <a:pt x="1" y="26"/>
                      </a:cubicBezTo>
                      <a:cubicBezTo>
                        <a:pt x="1" y="26"/>
                        <a:pt x="1" y="26"/>
                        <a:pt x="1" y="26"/>
                      </a:cubicBezTo>
                      <a:cubicBezTo>
                        <a:pt x="0" y="27"/>
                        <a:pt x="0" y="27"/>
                        <a:pt x="0" y="28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28"/>
                        <a:pt x="1" y="28"/>
                        <a:pt x="1" y="27"/>
                      </a:cubicBezTo>
                      <a:cubicBezTo>
                        <a:pt x="1" y="28"/>
                        <a:pt x="1" y="28"/>
                        <a:pt x="1" y="28"/>
                      </a:cubicBezTo>
                      <a:cubicBezTo>
                        <a:pt x="1" y="28"/>
                        <a:pt x="1" y="28"/>
                        <a:pt x="1" y="28"/>
                      </a:cubicBezTo>
                      <a:cubicBezTo>
                        <a:pt x="2" y="27"/>
                        <a:pt x="2" y="26"/>
                        <a:pt x="3" y="25"/>
                      </a:cubicBezTo>
                      <a:cubicBezTo>
                        <a:pt x="3" y="25"/>
                        <a:pt x="3" y="25"/>
                        <a:pt x="3" y="25"/>
                      </a:cubicBezTo>
                      <a:cubicBezTo>
                        <a:pt x="2" y="27"/>
                        <a:pt x="2" y="28"/>
                        <a:pt x="2" y="29"/>
                      </a:cubicBezTo>
                      <a:cubicBezTo>
                        <a:pt x="2" y="30"/>
                        <a:pt x="2" y="30"/>
                        <a:pt x="2" y="30"/>
                      </a:cubicBezTo>
                      <a:cubicBezTo>
                        <a:pt x="2" y="31"/>
                        <a:pt x="2" y="31"/>
                        <a:pt x="2" y="31"/>
                      </a:cubicBezTo>
                      <a:cubicBezTo>
                        <a:pt x="2" y="30"/>
                        <a:pt x="2" y="30"/>
                        <a:pt x="2" y="30"/>
                      </a:cubicBezTo>
                      <a:cubicBezTo>
                        <a:pt x="2" y="30"/>
                        <a:pt x="2" y="30"/>
                        <a:pt x="2" y="30"/>
                      </a:cubicBezTo>
                      <a:cubicBezTo>
                        <a:pt x="2" y="30"/>
                        <a:pt x="2" y="30"/>
                        <a:pt x="2" y="30"/>
                      </a:cubicBezTo>
                      <a:cubicBezTo>
                        <a:pt x="3" y="29"/>
                        <a:pt x="4" y="28"/>
                        <a:pt x="5" y="27"/>
                      </a:cubicBezTo>
                      <a:cubicBezTo>
                        <a:pt x="5" y="27"/>
                        <a:pt x="5" y="27"/>
                        <a:pt x="5" y="27"/>
                      </a:cubicBezTo>
                      <a:cubicBezTo>
                        <a:pt x="5" y="27"/>
                        <a:pt x="5" y="27"/>
                        <a:pt x="5" y="27"/>
                      </a:cubicBezTo>
                      <a:cubicBezTo>
                        <a:pt x="5" y="27"/>
                        <a:pt x="5" y="27"/>
                        <a:pt x="5" y="27"/>
                      </a:cubicBezTo>
                      <a:cubicBezTo>
                        <a:pt x="5" y="27"/>
                        <a:pt x="5" y="27"/>
                        <a:pt x="5" y="27"/>
                      </a:cubicBezTo>
                      <a:cubicBezTo>
                        <a:pt x="5" y="27"/>
                        <a:pt x="5" y="26"/>
                        <a:pt x="6" y="26"/>
                      </a:cubicBezTo>
                      <a:cubicBezTo>
                        <a:pt x="6" y="26"/>
                        <a:pt x="5" y="27"/>
                        <a:pt x="5" y="27"/>
                      </a:cubicBezTo>
                      <a:cubicBezTo>
                        <a:pt x="4" y="28"/>
                        <a:pt x="4" y="30"/>
                        <a:pt x="3" y="31"/>
                      </a:cubicBezTo>
                      <a:cubicBezTo>
                        <a:pt x="3" y="31"/>
                        <a:pt x="3" y="31"/>
                        <a:pt x="3" y="31"/>
                      </a:cubicBezTo>
                      <a:cubicBezTo>
                        <a:pt x="4" y="31"/>
                        <a:pt x="4" y="31"/>
                        <a:pt x="4" y="31"/>
                      </a:cubicBezTo>
                      <a:cubicBezTo>
                        <a:pt x="4" y="30"/>
                        <a:pt x="5" y="28"/>
                        <a:pt x="5" y="27"/>
                      </a:cubicBezTo>
                      <a:cubicBezTo>
                        <a:pt x="6" y="27"/>
                        <a:pt x="6" y="27"/>
                        <a:pt x="6" y="27"/>
                      </a:cubicBezTo>
                      <a:cubicBezTo>
                        <a:pt x="6" y="28"/>
                        <a:pt x="5" y="28"/>
                        <a:pt x="5" y="29"/>
                      </a:cubicBezTo>
                      <a:cubicBezTo>
                        <a:pt x="5" y="30"/>
                        <a:pt x="5" y="30"/>
                        <a:pt x="5" y="31"/>
                      </a:cubicBezTo>
                      <a:cubicBezTo>
                        <a:pt x="5" y="31"/>
                        <a:pt x="5" y="31"/>
                        <a:pt x="5" y="31"/>
                      </a:cubicBezTo>
                      <a:cubicBezTo>
                        <a:pt x="6" y="31"/>
                        <a:pt x="6" y="30"/>
                        <a:pt x="7" y="30"/>
                      </a:cubicBezTo>
                      <a:cubicBezTo>
                        <a:pt x="7" y="30"/>
                        <a:pt x="7" y="30"/>
                        <a:pt x="6" y="31"/>
                      </a:cubicBezTo>
                      <a:cubicBezTo>
                        <a:pt x="6" y="31"/>
                        <a:pt x="7" y="31"/>
                        <a:pt x="7" y="31"/>
                      </a:cubicBezTo>
                      <a:cubicBezTo>
                        <a:pt x="7" y="31"/>
                        <a:pt x="7" y="30"/>
                        <a:pt x="7" y="30"/>
                      </a:cubicBezTo>
                      <a:cubicBezTo>
                        <a:pt x="7" y="30"/>
                        <a:pt x="7" y="30"/>
                        <a:pt x="7" y="30"/>
                      </a:cubicBezTo>
                      <a:cubicBezTo>
                        <a:pt x="7" y="30"/>
                        <a:pt x="7" y="29"/>
                        <a:pt x="7" y="29"/>
                      </a:cubicBezTo>
                      <a:cubicBezTo>
                        <a:pt x="9" y="28"/>
                        <a:pt x="10" y="26"/>
                        <a:pt x="11" y="25"/>
                      </a:cubicBezTo>
                      <a:cubicBezTo>
                        <a:pt x="11" y="25"/>
                        <a:pt x="11" y="25"/>
                        <a:pt x="11" y="25"/>
                      </a:cubicBezTo>
                      <a:cubicBezTo>
                        <a:pt x="10" y="26"/>
                        <a:pt x="9" y="28"/>
                        <a:pt x="9" y="30"/>
                      </a:cubicBezTo>
                      <a:cubicBezTo>
                        <a:pt x="9" y="30"/>
                        <a:pt x="8" y="31"/>
                        <a:pt x="8" y="31"/>
                      </a:cubicBezTo>
                      <a:cubicBezTo>
                        <a:pt x="8" y="31"/>
                        <a:pt x="8" y="31"/>
                        <a:pt x="8" y="31"/>
                      </a:cubicBezTo>
                      <a:cubicBezTo>
                        <a:pt x="8" y="31"/>
                        <a:pt x="9" y="31"/>
                        <a:pt x="9" y="30"/>
                      </a:cubicBezTo>
                      <a:cubicBezTo>
                        <a:pt x="9" y="30"/>
                        <a:pt x="9" y="31"/>
                        <a:pt x="9" y="31"/>
                      </a:cubicBezTo>
                      <a:cubicBezTo>
                        <a:pt x="9" y="31"/>
                        <a:pt x="9" y="31"/>
                        <a:pt x="9" y="31"/>
                      </a:cubicBezTo>
                      <a:cubicBezTo>
                        <a:pt x="10" y="30"/>
                        <a:pt x="10" y="30"/>
                        <a:pt x="11" y="29"/>
                      </a:cubicBezTo>
                      <a:cubicBezTo>
                        <a:pt x="10" y="30"/>
                        <a:pt x="10" y="31"/>
                        <a:pt x="10" y="31"/>
                      </a:cubicBezTo>
                      <a:cubicBezTo>
                        <a:pt x="10" y="31"/>
                        <a:pt x="10" y="31"/>
                        <a:pt x="10" y="31"/>
                      </a:cubicBezTo>
                      <a:cubicBezTo>
                        <a:pt x="11" y="30"/>
                        <a:pt x="11" y="29"/>
                        <a:pt x="12" y="28"/>
                      </a:cubicBezTo>
                      <a:cubicBezTo>
                        <a:pt x="14" y="27"/>
                        <a:pt x="15" y="25"/>
                        <a:pt x="16" y="23"/>
                      </a:cubicBezTo>
                      <a:cubicBezTo>
                        <a:pt x="16" y="24"/>
                        <a:pt x="15" y="24"/>
                        <a:pt x="15" y="25"/>
                      </a:cubicBezTo>
                      <a:cubicBezTo>
                        <a:pt x="14" y="26"/>
                        <a:pt x="14" y="27"/>
                        <a:pt x="14" y="28"/>
                      </a:cubicBezTo>
                      <a:cubicBezTo>
                        <a:pt x="14" y="28"/>
                        <a:pt x="14" y="28"/>
                        <a:pt x="14" y="28"/>
                      </a:cubicBezTo>
                      <a:cubicBezTo>
                        <a:pt x="14" y="28"/>
                        <a:pt x="15" y="28"/>
                        <a:pt x="15" y="28"/>
                      </a:cubicBezTo>
                      <a:cubicBezTo>
                        <a:pt x="14" y="29"/>
                        <a:pt x="14" y="30"/>
                        <a:pt x="13" y="31"/>
                      </a:cubicBezTo>
                      <a:cubicBezTo>
                        <a:pt x="13" y="31"/>
                        <a:pt x="13" y="31"/>
                        <a:pt x="13" y="31"/>
                      </a:cubicBezTo>
                      <a:cubicBezTo>
                        <a:pt x="14" y="30"/>
                        <a:pt x="15" y="28"/>
                        <a:pt x="15" y="27"/>
                      </a:cubicBezTo>
                      <a:cubicBezTo>
                        <a:pt x="16" y="27"/>
                        <a:pt x="16" y="26"/>
                        <a:pt x="17" y="26"/>
                      </a:cubicBezTo>
                      <a:cubicBezTo>
                        <a:pt x="16" y="27"/>
                        <a:pt x="15" y="29"/>
                        <a:pt x="15" y="30"/>
                      </a:cubicBezTo>
                      <a:cubicBezTo>
                        <a:pt x="15" y="31"/>
                        <a:pt x="15" y="31"/>
                        <a:pt x="14" y="31"/>
                      </a:cubicBezTo>
                      <a:cubicBezTo>
                        <a:pt x="14" y="31"/>
                        <a:pt x="15" y="31"/>
                        <a:pt x="15" y="31"/>
                      </a:cubicBezTo>
                      <a:cubicBezTo>
                        <a:pt x="15" y="31"/>
                        <a:pt x="15" y="31"/>
                        <a:pt x="15" y="30"/>
                      </a:cubicBezTo>
                      <a:cubicBezTo>
                        <a:pt x="15" y="30"/>
                        <a:pt x="15" y="30"/>
                        <a:pt x="15" y="30"/>
                      </a:cubicBezTo>
                      <a:cubicBezTo>
                        <a:pt x="15" y="30"/>
                        <a:pt x="15" y="30"/>
                        <a:pt x="15" y="30"/>
                      </a:cubicBezTo>
                      <a:cubicBezTo>
                        <a:pt x="16" y="28"/>
                        <a:pt x="17" y="26"/>
                        <a:pt x="18" y="24"/>
                      </a:cubicBezTo>
                      <a:cubicBezTo>
                        <a:pt x="19" y="24"/>
                        <a:pt x="19" y="24"/>
                        <a:pt x="19" y="23"/>
                      </a:cubicBezTo>
                      <a:cubicBezTo>
                        <a:pt x="19" y="23"/>
                        <a:pt x="20" y="22"/>
                        <a:pt x="20" y="21"/>
                      </a:cubicBezTo>
                      <a:cubicBezTo>
                        <a:pt x="19" y="24"/>
                        <a:pt x="17" y="27"/>
                        <a:pt x="16" y="30"/>
                      </a:cubicBezTo>
                      <a:cubicBezTo>
                        <a:pt x="16" y="30"/>
                        <a:pt x="16" y="31"/>
                        <a:pt x="16" y="30"/>
                      </a:cubicBezTo>
                      <a:cubicBezTo>
                        <a:pt x="17" y="29"/>
                        <a:pt x="18" y="27"/>
                        <a:pt x="19" y="26"/>
                      </a:cubicBezTo>
                      <a:cubicBezTo>
                        <a:pt x="20" y="24"/>
                        <a:pt x="21" y="22"/>
                        <a:pt x="21" y="21"/>
                      </a:cubicBezTo>
                      <a:cubicBezTo>
                        <a:pt x="21" y="21"/>
                        <a:pt x="21" y="21"/>
                        <a:pt x="21" y="21"/>
                      </a:cubicBezTo>
                      <a:cubicBezTo>
                        <a:pt x="22" y="20"/>
                        <a:pt x="22" y="20"/>
                        <a:pt x="22" y="20"/>
                      </a:cubicBezTo>
                      <a:cubicBezTo>
                        <a:pt x="22" y="20"/>
                        <a:pt x="22" y="19"/>
                        <a:pt x="22" y="19"/>
                      </a:cubicBezTo>
                      <a:cubicBezTo>
                        <a:pt x="22" y="19"/>
                        <a:pt x="22" y="19"/>
                        <a:pt x="23" y="18"/>
                      </a:cubicBezTo>
                      <a:cubicBezTo>
                        <a:pt x="23" y="18"/>
                        <a:pt x="23" y="18"/>
                        <a:pt x="23" y="18"/>
                      </a:cubicBezTo>
                      <a:cubicBezTo>
                        <a:pt x="23" y="17"/>
                        <a:pt x="23" y="17"/>
                        <a:pt x="24" y="17"/>
                      </a:cubicBezTo>
                      <a:cubicBezTo>
                        <a:pt x="24" y="17"/>
                        <a:pt x="24" y="17"/>
                        <a:pt x="24" y="17"/>
                      </a:cubicBezTo>
                      <a:cubicBezTo>
                        <a:pt x="24" y="17"/>
                        <a:pt x="24" y="17"/>
                        <a:pt x="24" y="17"/>
                      </a:cubicBezTo>
                      <a:cubicBezTo>
                        <a:pt x="24" y="17"/>
                        <a:pt x="24" y="17"/>
                        <a:pt x="24" y="17"/>
                      </a:cubicBezTo>
                      <a:cubicBezTo>
                        <a:pt x="24" y="17"/>
                        <a:pt x="24" y="17"/>
                        <a:pt x="24" y="17"/>
                      </a:cubicBezTo>
                      <a:cubicBezTo>
                        <a:pt x="25" y="16"/>
                        <a:pt x="25" y="15"/>
                        <a:pt x="26" y="14"/>
                      </a:cubicBezTo>
                      <a:cubicBezTo>
                        <a:pt x="26" y="15"/>
                        <a:pt x="26" y="16"/>
                        <a:pt x="25" y="18"/>
                      </a:cubicBezTo>
                      <a:cubicBezTo>
                        <a:pt x="25" y="18"/>
                        <a:pt x="25" y="18"/>
                        <a:pt x="25" y="18"/>
                      </a:cubicBezTo>
                      <a:cubicBezTo>
                        <a:pt x="25" y="18"/>
                        <a:pt x="24" y="19"/>
                        <a:pt x="24" y="20"/>
                      </a:cubicBezTo>
                      <a:cubicBezTo>
                        <a:pt x="24" y="20"/>
                        <a:pt x="24" y="20"/>
                        <a:pt x="24" y="20"/>
                      </a:cubicBezTo>
                      <a:cubicBezTo>
                        <a:pt x="23" y="21"/>
                        <a:pt x="23" y="21"/>
                        <a:pt x="23" y="22"/>
                      </a:cubicBezTo>
                      <a:cubicBezTo>
                        <a:pt x="21" y="24"/>
                        <a:pt x="20" y="27"/>
                        <a:pt x="19" y="29"/>
                      </a:cubicBezTo>
                      <a:cubicBezTo>
                        <a:pt x="19" y="29"/>
                        <a:pt x="19" y="29"/>
                        <a:pt x="19" y="29"/>
                      </a:cubicBezTo>
                      <a:cubicBezTo>
                        <a:pt x="20" y="27"/>
                        <a:pt x="21" y="25"/>
                        <a:pt x="23" y="22"/>
                      </a:cubicBezTo>
                      <a:cubicBezTo>
                        <a:pt x="23" y="21"/>
                        <a:pt x="24" y="20"/>
                        <a:pt x="24" y="19"/>
                      </a:cubicBezTo>
                      <a:cubicBezTo>
                        <a:pt x="26" y="17"/>
                        <a:pt x="27" y="16"/>
                        <a:pt x="29" y="14"/>
                      </a:cubicBezTo>
                      <a:cubicBezTo>
                        <a:pt x="28" y="15"/>
                        <a:pt x="28" y="16"/>
                        <a:pt x="28" y="17"/>
                      </a:cubicBezTo>
                      <a:cubicBezTo>
                        <a:pt x="25" y="20"/>
                        <a:pt x="22" y="25"/>
                        <a:pt x="21" y="29"/>
                      </a:cubicBezTo>
                      <a:cubicBezTo>
                        <a:pt x="21" y="29"/>
                        <a:pt x="21" y="29"/>
                        <a:pt x="21" y="29"/>
                      </a:cubicBezTo>
                      <a:cubicBezTo>
                        <a:pt x="22" y="27"/>
                        <a:pt x="24" y="24"/>
                        <a:pt x="25" y="21"/>
                      </a:cubicBezTo>
                      <a:cubicBezTo>
                        <a:pt x="26" y="20"/>
                        <a:pt x="27" y="18"/>
                        <a:pt x="28" y="17"/>
                      </a:cubicBezTo>
                      <a:cubicBezTo>
                        <a:pt x="28" y="16"/>
                        <a:pt x="29" y="16"/>
                        <a:pt x="29" y="15"/>
                      </a:cubicBezTo>
                      <a:cubicBezTo>
                        <a:pt x="29" y="16"/>
                        <a:pt x="28" y="17"/>
                        <a:pt x="28" y="18"/>
                      </a:cubicBezTo>
                      <a:cubicBezTo>
                        <a:pt x="28" y="18"/>
                        <a:pt x="28" y="18"/>
                        <a:pt x="28" y="18"/>
                      </a:cubicBezTo>
                      <a:cubicBezTo>
                        <a:pt x="28" y="18"/>
                        <a:pt x="28" y="18"/>
                        <a:pt x="27" y="18"/>
                      </a:cubicBezTo>
                      <a:cubicBezTo>
                        <a:pt x="27" y="20"/>
                        <a:pt x="26" y="21"/>
                        <a:pt x="25" y="22"/>
                      </a:cubicBezTo>
                      <a:cubicBezTo>
                        <a:pt x="24" y="23"/>
                        <a:pt x="24" y="24"/>
                        <a:pt x="23" y="26"/>
                      </a:cubicBezTo>
                      <a:cubicBezTo>
                        <a:pt x="22" y="27"/>
                        <a:pt x="22" y="29"/>
                        <a:pt x="22" y="30"/>
                      </a:cubicBezTo>
                      <a:cubicBezTo>
                        <a:pt x="22" y="30"/>
                        <a:pt x="22" y="30"/>
                        <a:pt x="22" y="30"/>
                      </a:cubicBezTo>
                      <a:cubicBezTo>
                        <a:pt x="24" y="26"/>
                        <a:pt x="26" y="22"/>
                        <a:pt x="28" y="19"/>
                      </a:cubicBezTo>
                      <a:cubicBezTo>
                        <a:pt x="28" y="18"/>
                        <a:pt x="28" y="18"/>
                        <a:pt x="28" y="18"/>
                      </a:cubicBezTo>
                      <a:cubicBezTo>
                        <a:pt x="29" y="17"/>
                        <a:pt x="30" y="16"/>
                        <a:pt x="31" y="15"/>
                      </a:cubicBezTo>
                      <a:cubicBezTo>
                        <a:pt x="31" y="16"/>
                        <a:pt x="30" y="17"/>
                        <a:pt x="30" y="18"/>
                      </a:cubicBezTo>
                      <a:cubicBezTo>
                        <a:pt x="30" y="18"/>
                        <a:pt x="30" y="18"/>
                        <a:pt x="30" y="18"/>
                      </a:cubicBezTo>
                      <a:cubicBezTo>
                        <a:pt x="30" y="18"/>
                        <a:pt x="29" y="19"/>
                        <a:pt x="29" y="20"/>
                      </a:cubicBezTo>
                      <a:cubicBezTo>
                        <a:pt x="27" y="23"/>
                        <a:pt x="25" y="25"/>
                        <a:pt x="24" y="28"/>
                      </a:cubicBezTo>
                      <a:cubicBezTo>
                        <a:pt x="24" y="28"/>
                        <a:pt x="24" y="28"/>
                        <a:pt x="24" y="28"/>
                      </a:cubicBezTo>
                      <a:cubicBezTo>
                        <a:pt x="26" y="26"/>
                        <a:pt x="27" y="23"/>
                        <a:pt x="29" y="20"/>
                      </a:cubicBezTo>
                      <a:cubicBezTo>
                        <a:pt x="30" y="19"/>
                        <a:pt x="31" y="18"/>
                        <a:pt x="31" y="17"/>
                      </a:cubicBezTo>
                      <a:cubicBezTo>
                        <a:pt x="31" y="18"/>
                        <a:pt x="30" y="20"/>
                        <a:pt x="30" y="21"/>
                      </a:cubicBezTo>
                      <a:cubicBezTo>
                        <a:pt x="30" y="21"/>
                        <a:pt x="29" y="22"/>
                        <a:pt x="29" y="22"/>
                      </a:cubicBezTo>
                      <a:cubicBezTo>
                        <a:pt x="28" y="24"/>
                        <a:pt x="27" y="26"/>
                        <a:pt x="26" y="28"/>
                      </a:cubicBezTo>
                      <a:cubicBezTo>
                        <a:pt x="26" y="28"/>
                        <a:pt x="26" y="28"/>
                        <a:pt x="26" y="28"/>
                      </a:cubicBezTo>
                      <a:cubicBezTo>
                        <a:pt x="27" y="26"/>
                        <a:pt x="28" y="24"/>
                        <a:pt x="29" y="22"/>
                      </a:cubicBezTo>
                      <a:cubicBezTo>
                        <a:pt x="30" y="22"/>
                        <a:pt x="30" y="21"/>
                        <a:pt x="30" y="21"/>
                      </a:cubicBezTo>
                      <a:cubicBezTo>
                        <a:pt x="31" y="20"/>
                        <a:pt x="31" y="19"/>
                        <a:pt x="32" y="19"/>
                      </a:cubicBezTo>
                      <a:cubicBezTo>
                        <a:pt x="32" y="19"/>
                        <a:pt x="32" y="19"/>
                        <a:pt x="32" y="19"/>
                      </a:cubicBezTo>
                      <a:cubicBezTo>
                        <a:pt x="32" y="18"/>
                        <a:pt x="32" y="18"/>
                        <a:pt x="33" y="18"/>
                      </a:cubicBezTo>
                      <a:cubicBezTo>
                        <a:pt x="32" y="20"/>
                        <a:pt x="31" y="22"/>
                        <a:pt x="30" y="24"/>
                      </a:cubicBezTo>
                      <a:cubicBezTo>
                        <a:pt x="29" y="25"/>
                        <a:pt x="28" y="27"/>
                        <a:pt x="28" y="28"/>
                      </a:cubicBezTo>
                      <a:cubicBezTo>
                        <a:pt x="28" y="28"/>
                        <a:pt x="28" y="28"/>
                        <a:pt x="28" y="28"/>
                      </a:cubicBezTo>
                      <a:cubicBezTo>
                        <a:pt x="29" y="27"/>
                        <a:pt x="30" y="25"/>
                        <a:pt x="30" y="24"/>
                      </a:cubicBezTo>
                      <a:cubicBezTo>
                        <a:pt x="31" y="23"/>
                        <a:pt x="32" y="22"/>
                        <a:pt x="32" y="21"/>
                      </a:cubicBezTo>
                      <a:cubicBezTo>
                        <a:pt x="33" y="21"/>
                        <a:pt x="33" y="20"/>
                        <a:pt x="33" y="20"/>
                      </a:cubicBezTo>
                      <a:cubicBezTo>
                        <a:pt x="33" y="21"/>
                        <a:pt x="32" y="23"/>
                        <a:pt x="32" y="24"/>
                      </a:cubicBezTo>
                      <a:cubicBezTo>
                        <a:pt x="32" y="24"/>
                        <a:pt x="32" y="24"/>
                        <a:pt x="32" y="24"/>
                      </a:cubicBezTo>
                      <a:cubicBezTo>
                        <a:pt x="32" y="24"/>
                        <a:pt x="32" y="24"/>
                        <a:pt x="32" y="24"/>
                      </a:cubicBezTo>
                      <a:cubicBezTo>
                        <a:pt x="31" y="25"/>
                        <a:pt x="30" y="26"/>
                        <a:pt x="30" y="28"/>
                      </a:cubicBezTo>
                      <a:cubicBezTo>
                        <a:pt x="30" y="28"/>
                        <a:pt x="30" y="28"/>
                        <a:pt x="30" y="28"/>
                      </a:cubicBezTo>
                      <a:cubicBezTo>
                        <a:pt x="31" y="27"/>
                        <a:pt x="31" y="26"/>
                        <a:pt x="32" y="24"/>
                      </a:cubicBezTo>
                      <a:cubicBezTo>
                        <a:pt x="32" y="24"/>
                        <a:pt x="33" y="23"/>
                        <a:pt x="34" y="22"/>
                      </a:cubicBezTo>
                      <a:cubicBezTo>
                        <a:pt x="34" y="22"/>
                        <a:pt x="34" y="22"/>
                        <a:pt x="34" y="21"/>
                      </a:cubicBezTo>
                      <a:cubicBezTo>
                        <a:pt x="34" y="22"/>
                        <a:pt x="34" y="22"/>
                        <a:pt x="33" y="23"/>
                      </a:cubicBezTo>
                      <a:cubicBezTo>
                        <a:pt x="33" y="24"/>
                        <a:pt x="32" y="26"/>
                        <a:pt x="31" y="27"/>
                      </a:cubicBezTo>
                      <a:cubicBezTo>
                        <a:pt x="31" y="26"/>
                        <a:pt x="32" y="26"/>
                        <a:pt x="32" y="26"/>
                      </a:cubicBezTo>
                      <a:cubicBezTo>
                        <a:pt x="32" y="26"/>
                        <a:pt x="32" y="26"/>
                        <a:pt x="32" y="26"/>
                      </a:cubicBezTo>
                      <a:cubicBezTo>
                        <a:pt x="31" y="26"/>
                        <a:pt x="31" y="27"/>
                        <a:pt x="31" y="27"/>
                      </a:cubicBezTo>
                      <a:cubicBezTo>
                        <a:pt x="31" y="27"/>
                        <a:pt x="31" y="27"/>
                        <a:pt x="31" y="27"/>
                      </a:cubicBezTo>
                      <a:cubicBezTo>
                        <a:pt x="31" y="26"/>
                        <a:pt x="32" y="25"/>
                        <a:pt x="33" y="24"/>
                      </a:cubicBezTo>
                      <a:cubicBezTo>
                        <a:pt x="33" y="23"/>
                        <a:pt x="34" y="22"/>
                        <a:pt x="34" y="21"/>
                      </a:cubicBezTo>
                      <a:cubicBezTo>
                        <a:pt x="34" y="21"/>
                        <a:pt x="34" y="21"/>
                        <a:pt x="34" y="21"/>
                      </a:cubicBezTo>
                      <a:cubicBezTo>
                        <a:pt x="33" y="22"/>
                        <a:pt x="33" y="23"/>
                        <a:pt x="32" y="24"/>
                      </a:cubicBezTo>
                      <a:cubicBezTo>
                        <a:pt x="33" y="22"/>
                        <a:pt x="33" y="21"/>
                        <a:pt x="33" y="20"/>
                      </a:cubicBezTo>
                      <a:cubicBezTo>
                        <a:pt x="33" y="20"/>
                        <a:pt x="33" y="20"/>
                        <a:pt x="33" y="20"/>
                      </a:cubicBezTo>
                      <a:cubicBezTo>
                        <a:pt x="32" y="21"/>
                        <a:pt x="31" y="22"/>
                        <a:pt x="31" y="23"/>
                      </a:cubicBezTo>
                      <a:cubicBezTo>
                        <a:pt x="31" y="21"/>
                        <a:pt x="32" y="19"/>
                        <a:pt x="33" y="17"/>
                      </a:cubicBezTo>
                      <a:cubicBezTo>
                        <a:pt x="33" y="17"/>
                        <a:pt x="33" y="17"/>
                        <a:pt x="33" y="17"/>
                      </a:cubicBezTo>
                      <a:cubicBezTo>
                        <a:pt x="32" y="18"/>
                        <a:pt x="31" y="19"/>
                        <a:pt x="30" y="21"/>
                      </a:cubicBezTo>
                      <a:cubicBezTo>
                        <a:pt x="31" y="19"/>
                        <a:pt x="31" y="18"/>
                        <a:pt x="31" y="16"/>
                      </a:cubicBezTo>
                      <a:cubicBezTo>
                        <a:pt x="31" y="16"/>
                        <a:pt x="31" y="16"/>
                        <a:pt x="31" y="16"/>
                      </a:cubicBezTo>
                      <a:cubicBezTo>
                        <a:pt x="31" y="18"/>
                        <a:pt x="30" y="19"/>
                        <a:pt x="29" y="20"/>
                      </a:cubicBezTo>
                      <a:cubicBezTo>
                        <a:pt x="30" y="18"/>
                        <a:pt x="31" y="16"/>
                        <a:pt x="31" y="15"/>
                      </a:cubicBezTo>
                      <a:cubicBezTo>
                        <a:pt x="31" y="15"/>
                        <a:pt x="31" y="15"/>
                        <a:pt x="31" y="15"/>
                      </a:cubicBezTo>
                      <a:cubicBezTo>
                        <a:pt x="30" y="16"/>
                        <a:pt x="29" y="17"/>
                        <a:pt x="28" y="18"/>
                      </a:cubicBezTo>
                      <a:cubicBezTo>
                        <a:pt x="28" y="18"/>
                        <a:pt x="28" y="18"/>
                        <a:pt x="28" y="18"/>
                      </a:cubicBezTo>
                      <a:cubicBezTo>
                        <a:pt x="28" y="17"/>
                        <a:pt x="29" y="16"/>
                        <a:pt x="29" y="15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29" y="15"/>
                        <a:pt x="28" y="16"/>
                        <a:pt x="28" y="16"/>
                      </a:cubicBezTo>
                      <a:cubicBezTo>
                        <a:pt x="28" y="15"/>
                        <a:pt x="29" y="14"/>
                        <a:pt x="29" y="13"/>
                      </a:cubicBezTo>
                      <a:cubicBezTo>
                        <a:pt x="29" y="13"/>
                        <a:pt x="29" y="13"/>
                        <a:pt x="29" y="13"/>
                      </a:cubicBezTo>
                      <a:cubicBezTo>
                        <a:pt x="28" y="15"/>
                        <a:pt x="26" y="17"/>
                        <a:pt x="25" y="19"/>
                      </a:cubicBezTo>
                      <a:cubicBezTo>
                        <a:pt x="25" y="17"/>
                        <a:pt x="26" y="16"/>
                        <a:pt x="26" y="14"/>
                      </a:cubicBezTo>
                      <a:cubicBezTo>
                        <a:pt x="26" y="14"/>
                        <a:pt x="26" y="14"/>
                        <a:pt x="26" y="14"/>
                      </a:cubicBezTo>
                      <a:cubicBezTo>
                        <a:pt x="25" y="15"/>
                        <a:pt x="24" y="16"/>
                        <a:pt x="23" y="17"/>
                      </a:cubicBezTo>
                      <a:cubicBezTo>
                        <a:pt x="23" y="17"/>
                        <a:pt x="24" y="16"/>
                        <a:pt x="24" y="16"/>
                      </a:cubicBezTo>
                      <a:cubicBezTo>
                        <a:pt x="25" y="15"/>
                        <a:pt x="25" y="13"/>
                        <a:pt x="25" y="12"/>
                      </a:cubicBezTo>
                      <a:cubicBezTo>
                        <a:pt x="25" y="12"/>
                        <a:pt x="25" y="12"/>
                        <a:pt x="25" y="12"/>
                      </a:cubicBezTo>
                      <a:cubicBezTo>
                        <a:pt x="25" y="12"/>
                        <a:pt x="24" y="12"/>
                        <a:pt x="24" y="13"/>
                      </a:cubicBezTo>
                      <a:cubicBezTo>
                        <a:pt x="24" y="12"/>
                        <a:pt x="24" y="12"/>
                        <a:pt x="24" y="12"/>
                      </a:cubicBezTo>
                      <a:cubicBezTo>
                        <a:pt x="24" y="12"/>
                        <a:pt x="24" y="12"/>
                        <a:pt x="24" y="12"/>
                      </a:cubicBezTo>
                      <a:cubicBezTo>
                        <a:pt x="24" y="12"/>
                        <a:pt x="23" y="13"/>
                        <a:pt x="23" y="13"/>
                      </a:cubicBezTo>
                      <a:cubicBezTo>
                        <a:pt x="23" y="14"/>
                        <a:pt x="22" y="15"/>
                        <a:pt x="22" y="15"/>
                      </a:cubicBezTo>
                      <a:cubicBezTo>
                        <a:pt x="22" y="14"/>
                        <a:pt x="22" y="14"/>
                        <a:pt x="22" y="13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2" y="13"/>
                        <a:pt x="21" y="14"/>
                        <a:pt x="20" y="15"/>
                      </a:cubicBezTo>
                      <a:cubicBezTo>
                        <a:pt x="20" y="14"/>
                        <a:pt x="21" y="13"/>
                        <a:pt x="21" y="13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0" y="13"/>
                        <a:pt x="19" y="14"/>
                        <a:pt x="18" y="14"/>
                      </a:cubicBezTo>
                      <a:cubicBezTo>
                        <a:pt x="18" y="15"/>
                        <a:pt x="17" y="16"/>
                        <a:pt x="17" y="17"/>
                      </a:cubicBezTo>
                      <a:cubicBezTo>
                        <a:pt x="17" y="16"/>
                        <a:pt x="17" y="15"/>
                        <a:pt x="18" y="15"/>
                      </a:cubicBezTo>
                      <a:cubicBezTo>
                        <a:pt x="18" y="14"/>
                        <a:pt x="18" y="13"/>
                        <a:pt x="18" y="12"/>
                      </a:cubicBezTo>
                      <a:cubicBezTo>
                        <a:pt x="18" y="12"/>
                        <a:pt x="18" y="12"/>
                        <a:pt x="18" y="12"/>
                      </a:cubicBezTo>
                      <a:cubicBezTo>
                        <a:pt x="17" y="13"/>
                        <a:pt x="16" y="14"/>
                        <a:pt x="16" y="15"/>
                      </a:cubicBezTo>
                      <a:cubicBezTo>
                        <a:pt x="16" y="14"/>
                        <a:pt x="16" y="14"/>
                        <a:pt x="16" y="14"/>
                      </a:cubicBezTo>
                      <a:cubicBezTo>
                        <a:pt x="16" y="13"/>
                        <a:pt x="16" y="12"/>
                        <a:pt x="16" y="10"/>
                      </a:cubicBezTo>
                      <a:cubicBezTo>
                        <a:pt x="16" y="10"/>
                        <a:pt x="16" y="10"/>
                        <a:pt x="16" y="10"/>
                      </a:cubicBezTo>
                      <a:cubicBezTo>
                        <a:pt x="15" y="11"/>
                        <a:pt x="14" y="12"/>
                        <a:pt x="14" y="13"/>
                      </a:cubicBezTo>
                      <a:cubicBezTo>
                        <a:pt x="14" y="12"/>
                        <a:pt x="15" y="10"/>
                        <a:pt x="15" y="9"/>
                      </a:cubicBezTo>
                      <a:cubicBezTo>
                        <a:pt x="15" y="9"/>
                        <a:pt x="14" y="9"/>
                        <a:pt x="14" y="9"/>
                      </a:cubicBezTo>
                      <a:cubicBezTo>
                        <a:pt x="13" y="10"/>
                        <a:pt x="12" y="12"/>
                        <a:pt x="11" y="13"/>
                      </a:cubicBezTo>
                      <a:cubicBezTo>
                        <a:pt x="12" y="12"/>
                        <a:pt x="12" y="10"/>
                        <a:pt x="12" y="9"/>
                      </a:cubicBezTo>
                      <a:cubicBezTo>
                        <a:pt x="12" y="9"/>
                        <a:pt x="12" y="9"/>
                        <a:pt x="12" y="9"/>
                      </a:cubicBezTo>
                      <a:cubicBezTo>
                        <a:pt x="11" y="9"/>
                        <a:pt x="11" y="10"/>
                        <a:pt x="10" y="11"/>
                      </a:cubicBezTo>
                      <a:cubicBezTo>
                        <a:pt x="10" y="11"/>
                        <a:pt x="10" y="12"/>
                        <a:pt x="9" y="12"/>
                      </a:cubicBezTo>
                      <a:cubicBezTo>
                        <a:pt x="10" y="12"/>
                        <a:pt x="10" y="11"/>
                        <a:pt x="10" y="11"/>
                      </a:cubicBezTo>
                      <a:cubicBezTo>
                        <a:pt x="10" y="10"/>
                        <a:pt x="10" y="9"/>
                        <a:pt x="10" y="8"/>
                      </a:cubicBezTo>
                      <a:cubicBezTo>
                        <a:pt x="10" y="8"/>
                        <a:pt x="10" y="8"/>
                        <a:pt x="10" y="8"/>
                      </a:cubicBezTo>
                      <a:cubicBezTo>
                        <a:pt x="10" y="9"/>
                        <a:pt x="10" y="9"/>
                        <a:pt x="9" y="9"/>
                      </a:cubicBezTo>
                      <a:cubicBezTo>
                        <a:pt x="10" y="8"/>
                        <a:pt x="11" y="7"/>
                        <a:pt x="11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2" y="3"/>
                        <a:pt x="13" y="1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2" y="0"/>
                        <a:pt x="12" y="0"/>
                        <a:pt x="12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39" name="组合 38"/>
          <p:cNvGrpSpPr/>
          <p:nvPr/>
        </p:nvGrpSpPr>
        <p:grpSpPr>
          <a:xfrm>
            <a:off x="1696072" y="3560233"/>
            <a:ext cx="6641589" cy="727259"/>
            <a:chOff x="1216025" y="2955926"/>
            <a:chExt cx="1971675" cy="215900"/>
          </a:xfrm>
        </p:grpSpPr>
        <p:sp>
          <p:nvSpPr>
            <p:cNvPr id="44" name="Line 502"/>
            <p:cNvSpPr>
              <a:spLocks noChangeShapeType="1"/>
            </p:cNvSpPr>
            <p:nvPr/>
          </p:nvSpPr>
          <p:spPr bwMode="auto">
            <a:xfrm>
              <a:off x="3187700" y="3074988"/>
              <a:ext cx="0" cy="96838"/>
            </a:xfrm>
            <a:prstGeom prst="line">
              <a:avLst/>
            </a:prstGeom>
            <a:noFill/>
            <a:ln w="7938" cap="flat">
              <a:solidFill>
                <a:srgbClr val="3E3A3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503"/>
            <p:cNvSpPr>
              <a:spLocks/>
            </p:cNvSpPr>
            <p:nvPr/>
          </p:nvSpPr>
          <p:spPr bwMode="auto">
            <a:xfrm>
              <a:off x="1216025" y="2955926"/>
              <a:ext cx="1971675" cy="119063"/>
            </a:xfrm>
            <a:custGeom>
              <a:avLst/>
              <a:gdLst>
                <a:gd name="T0" fmla="*/ 0 w 1861"/>
                <a:gd name="T1" fmla="*/ 0 h 112"/>
                <a:gd name="T2" fmla="*/ 0 w 1861"/>
                <a:gd name="T3" fmla="*/ 60 h 112"/>
                <a:gd name="T4" fmla="*/ 29 w 1861"/>
                <a:gd name="T5" fmla="*/ 86 h 112"/>
                <a:gd name="T6" fmla="*/ 29 w 1861"/>
                <a:gd name="T7" fmla="*/ 86 h 112"/>
                <a:gd name="T8" fmla="*/ 1835 w 1861"/>
                <a:gd name="T9" fmla="*/ 86 h 112"/>
                <a:gd name="T10" fmla="*/ 1861 w 1861"/>
                <a:gd name="T11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61" h="112">
                  <a:moveTo>
                    <a:pt x="0" y="0"/>
                  </a:moveTo>
                  <a:cubicBezTo>
                    <a:pt x="0" y="60"/>
                    <a:pt x="0" y="60"/>
                    <a:pt x="0" y="60"/>
                  </a:cubicBezTo>
                  <a:cubicBezTo>
                    <a:pt x="0" y="74"/>
                    <a:pt x="13" y="86"/>
                    <a:pt x="29" y="86"/>
                  </a:cubicBezTo>
                  <a:cubicBezTo>
                    <a:pt x="29" y="86"/>
                    <a:pt x="29" y="86"/>
                    <a:pt x="29" y="86"/>
                  </a:cubicBezTo>
                  <a:cubicBezTo>
                    <a:pt x="1835" y="86"/>
                    <a:pt x="1835" y="86"/>
                    <a:pt x="1835" y="86"/>
                  </a:cubicBezTo>
                  <a:cubicBezTo>
                    <a:pt x="1849" y="86"/>
                    <a:pt x="1861" y="97"/>
                    <a:pt x="1861" y="112"/>
                  </a:cubicBezTo>
                </a:path>
              </a:pathLst>
            </a:custGeom>
            <a:noFill/>
            <a:ln w="7938" cap="flat">
              <a:solidFill>
                <a:srgbClr val="3E3A3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8196672" y="4177986"/>
            <a:ext cx="283722" cy="443004"/>
            <a:chOff x="3141663" y="3136901"/>
            <a:chExt cx="90488" cy="141288"/>
          </a:xfrm>
        </p:grpSpPr>
        <p:sp>
          <p:nvSpPr>
            <p:cNvPr id="41" name="Freeform 504"/>
            <p:cNvSpPr>
              <a:spLocks/>
            </p:cNvSpPr>
            <p:nvPr/>
          </p:nvSpPr>
          <p:spPr bwMode="auto">
            <a:xfrm>
              <a:off x="3141663" y="3136901"/>
              <a:ext cx="90488" cy="141288"/>
            </a:xfrm>
            <a:custGeom>
              <a:avLst/>
              <a:gdLst>
                <a:gd name="T0" fmla="*/ 86 w 86"/>
                <a:gd name="T1" fmla="*/ 46 h 134"/>
                <a:gd name="T2" fmla="*/ 86 w 86"/>
                <a:gd name="T3" fmla="*/ 69 h 134"/>
                <a:gd name="T4" fmla="*/ 86 w 86"/>
                <a:gd name="T5" fmla="*/ 92 h 134"/>
                <a:gd name="T6" fmla="*/ 43 w 86"/>
                <a:gd name="T7" fmla="*/ 134 h 134"/>
                <a:gd name="T8" fmla="*/ 0 w 86"/>
                <a:gd name="T9" fmla="*/ 92 h 134"/>
                <a:gd name="T10" fmla="*/ 0 w 86"/>
                <a:gd name="T11" fmla="*/ 69 h 134"/>
                <a:gd name="T12" fmla="*/ 0 w 86"/>
                <a:gd name="T13" fmla="*/ 46 h 134"/>
                <a:gd name="T14" fmla="*/ 12 w 86"/>
                <a:gd name="T15" fmla="*/ 13 h 134"/>
                <a:gd name="T16" fmla="*/ 43 w 86"/>
                <a:gd name="T17" fmla="*/ 0 h 134"/>
                <a:gd name="T18" fmla="*/ 74 w 86"/>
                <a:gd name="T19" fmla="*/ 13 h 134"/>
                <a:gd name="T20" fmla="*/ 86 w 86"/>
                <a:gd name="T21" fmla="*/ 46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6" h="134">
                  <a:moveTo>
                    <a:pt x="86" y="46"/>
                  </a:moveTo>
                  <a:cubicBezTo>
                    <a:pt x="86" y="53"/>
                    <a:pt x="86" y="61"/>
                    <a:pt x="86" y="69"/>
                  </a:cubicBezTo>
                  <a:cubicBezTo>
                    <a:pt x="86" y="76"/>
                    <a:pt x="86" y="84"/>
                    <a:pt x="86" y="92"/>
                  </a:cubicBezTo>
                  <a:cubicBezTo>
                    <a:pt x="86" y="121"/>
                    <a:pt x="64" y="134"/>
                    <a:pt x="43" y="134"/>
                  </a:cubicBezTo>
                  <a:cubicBezTo>
                    <a:pt x="22" y="134"/>
                    <a:pt x="0" y="121"/>
                    <a:pt x="0" y="92"/>
                  </a:cubicBezTo>
                  <a:cubicBezTo>
                    <a:pt x="0" y="84"/>
                    <a:pt x="0" y="76"/>
                    <a:pt x="0" y="69"/>
                  </a:cubicBezTo>
                  <a:cubicBezTo>
                    <a:pt x="0" y="61"/>
                    <a:pt x="0" y="53"/>
                    <a:pt x="0" y="46"/>
                  </a:cubicBezTo>
                  <a:cubicBezTo>
                    <a:pt x="0" y="33"/>
                    <a:pt x="5" y="21"/>
                    <a:pt x="12" y="13"/>
                  </a:cubicBezTo>
                  <a:cubicBezTo>
                    <a:pt x="20" y="5"/>
                    <a:pt x="31" y="0"/>
                    <a:pt x="43" y="0"/>
                  </a:cubicBezTo>
                  <a:cubicBezTo>
                    <a:pt x="55" y="0"/>
                    <a:pt x="66" y="5"/>
                    <a:pt x="74" y="13"/>
                  </a:cubicBezTo>
                  <a:cubicBezTo>
                    <a:pt x="81" y="21"/>
                    <a:pt x="86" y="33"/>
                    <a:pt x="86" y="46"/>
                  </a:cubicBez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505"/>
            <p:cNvSpPr>
              <a:spLocks/>
            </p:cNvSpPr>
            <p:nvPr/>
          </p:nvSpPr>
          <p:spPr bwMode="auto">
            <a:xfrm>
              <a:off x="3148013" y="3144840"/>
              <a:ext cx="77788" cy="127000"/>
            </a:xfrm>
            <a:custGeom>
              <a:avLst/>
              <a:gdLst>
                <a:gd name="T0" fmla="*/ 73 w 73"/>
                <a:gd name="T1" fmla="*/ 38 h 121"/>
                <a:gd name="T2" fmla="*/ 73 w 73"/>
                <a:gd name="T3" fmla="*/ 61 h 121"/>
                <a:gd name="T4" fmla="*/ 73 w 73"/>
                <a:gd name="T5" fmla="*/ 84 h 121"/>
                <a:gd name="T6" fmla="*/ 37 w 73"/>
                <a:gd name="T7" fmla="*/ 121 h 121"/>
                <a:gd name="T8" fmla="*/ 0 w 73"/>
                <a:gd name="T9" fmla="*/ 84 h 121"/>
                <a:gd name="T10" fmla="*/ 0 w 73"/>
                <a:gd name="T11" fmla="*/ 61 h 121"/>
                <a:gd name="T12" fmla="*/ 0 w 73"/>
                <a:gd name="T13" fmla="*/ 38 h 121"/>
                <a:gd name="T14" fmla="*/ 10 w 73"/>
                <a:gd name="T15" fmla="*/ 11 h 121"/>
                <a:gd name="T16" fmla="*/ 32 w 73"/>
                <a:gd name="T17" fmla="*/ 0 h 121"/>
                <a:gd name="T18" fmla="*/ 35 w 73"/>
                <a:gd name="T19" fmla="*/ 3 h 121"/>
                <a:gd name="T20" fmla="*/ 35 w 73"/>
                <a:gd name="T21" fmla="*/ 23 h 121"/>
                <a:gd name="T22" fmla="*/ 31 w 73"/>
                <a:gd name="T23" fmla="*/ 31 h 121"/>
                <a:gd name="T24" fmla="*/ 28 w 73"/>
                <a:gd name="T25" fmla="*/ 37 h 121"/>
                <a:gd name="T26" fmla="*/ 28 w 73"/>
                <a:gd name="T27" fmla="*/ 51 h 121"/>
                <a:gd name="T28" fmla="*/ 45 w 73"/>
                <a:gd name="T29" fmla="*/ 51 h 121"/>
                <a:gd name="T30" fmla="*/ 45 w 73"/>
                <a:gd name="T31" fmla="*/ 37 h 121"/>
                <a:gd name="T32" fmla="*/ 42 w 73"/>
                <a:gd name="T33" fmla="*/ 30 h 121"/>
                <a:gd name="T34" fmla="*/ 39 w 73"/>
                <a:gd name="T35" fmla="*/ 24 h 121"/>
                <a:gd name="T36" fmla="*/ 39 w 73"/>
                <a:gd name="T37" fmla="*/ 4 h 121"/>
                <a:gd name="T38" fmla="*/ 42 w 73"/>
                <a:gd name="T39" fmla="*/ 0 h 121"/>
                <a:gd name="T40" fmla="*/ 64 w 73"/>
                <a:gd name="T41" fmla="*/ 11 h 121"/>
                <a:gd name="T42" fmla="*/ 73 w 73"/>
                <a:gd name="T43" fmla="*/ 38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3" h="121">
                  <a:moveTo>
                    <a:pt x="73" y="38"/>
                  </a:moveTo>
                  <a:cubicBezTo>
                    <a:pt x="73" y="46"/>
                    <a:pt x="73" y="54"/>
                    <a:pt x="73" y="61"/>
                  </a:cubicBezTo>
                  <a:cubicBezTo>
                    <a:pt x="73" y="69"/>
                    <a:pt x="73" y="77"/>
                    <a:pt x="73" y="84"/>
                  </a:cubicBezTo>
                  <a:cubicBezTo>
                    <a:pt x="73" y="109"/>
                    <a:pt x="55" y="121"/>
                    <a:pt x="37" y="121"/>
                  </a:cubicBezTo>
                  <a:cubicBezTo>
                    <a:pt x="19" y="121"/>
                    <a:pt x="0" y="109"/>
                    <a:pt x="0" y="84"/>
                  </a:cubicBezTo>
                  <a:cubicBezTo>
                    <a:pt x="0" y="77"/>
                    <a:pt x="0" y="69"/>
                    <a:pt x="0" y="61"/>
                  </a:cubicBezTo>
                  <a:cubicBezTo>
                    <a:pt x="0" y="54"/>
                    <a:pt x="0" y="46"/>
                    <a:pt x="0" y="38"/>
                  </a:cubicBezTo>
                  <a:cubicBezTo>
                    <a:pt x="0" y="27"/>
                    <a:pt x="4" y="18"/>
                    <a:pt x="10" y="11"/>
                  </a:cubicBezTo>
                  <a:cubicBezTo>
                    <a:pt x="16" y="5"/>
                    <a:pt x="23" y="1"/>
                    <a:pt x="32" y="0"/>
                  </a:cubicBezTo>
                  <a:cubicBezTo>
                    <a:pt x="35" y="0"/>
                    <a:pt x="35" y="0"/>
                    <a:pt x="35" y="3"/>
                  </a:cubicBezTo>
                  <a:cubicBezTo>
                    <a:pt x="35" y="10"/>
                    <a:pt x="35" y="17"/>
                    <a:pt x="35" y="23"/>
                  </a:cubicBezTo>
                  <a:cubicBezTo>
                    <a:pt x="35" y="27"/>
                    <a:pt x="35" y="28"/>
                    <a:pt x="31" y="31"/>
                  </a:cubicBezTo>
                  <a:cubicBezTo>
                    <a:pt x="29" y="32"/>
                    <a:pt x="28" y="35"/>
                    <a:pt x="28" y="37"/>
                  </a:cubicBezTo>
                  <a:cubicBezTo>
                    <a:pt x="28" y="42"/>
                    <a:pt x="28" y="46"/>
                    <a:pt x="28" y="51"/>
                  </a:cubicBezTo>
                  <a:cubicBezTo>
                    <a:pt x="28" y="63"/>
                    <a:pt x="45" y="63"/>
                    <a:pt x="45" y="51"/>
                  </a:cubicBezTo>
                  <a:cubicBezTo>
                    <a:pt x="45" y="46"/>
                    <a:pt x="45" y="42"/>
                    <a:pt x="45" y="37"/>
                  </a:cubicBezTo>
                  <a:cubicBezTo>
                    <a:pt x="45" y="34"/>
                    <a:pt x="44" y="32"/>
                    <a:pt x="42" y="30"/>
                  </a:cubicBezTo>
                  <a:cubicBezTo>
                    <a:pt x="39" y="28"/>
                    <a:pt x="39" y="27"/>
                    <a:pt x="39" y="24"/>
                  </a:cubicBezTo>
                  <a:cubicBezTo>
                    <a:pt x="39" y="17"/>
                    <a:pt x="39" y="10"/>
                    <a:pt x="39" y="4"/>
                  </a:cubicBezTo>
                  <a:cubicBezTo>
                    <a:pt x="39" y="0"/>
                    <a:pt x="39" y="0"/>
                    <a:pt x="42" y="0"/>
                  </a:cubicBezTo>
                  <a:cubicBezTo>
                    <a:pt x="50" y="1"/>
                    <a:pt x="58" y="5"/>
                    <a:pt x="64" y="11"/>
                  </a:cubicBezTo>
                  <a:cubicBezTo>
                    <a:pt x="70" y="18"/>
                    <a:pt x="73" y="27"/>
                    <a:pt x="73" y="38"/>
                  </a:cubicBezTo>
                  <a:close/>
                </a:path>
              </a:pathLst>
            </a:custGeom>
            <a:solidFill>
              <a:srgbClr val="E44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506"/>
            <p:cNvSpPr>
              <a:spLocks/>
            </p:cNvSpPr>
            <p:nvPr/>
          </p:nvSpPr>
          <p:spPr bwMode="auto">
            <a:xfrm>
              <a:off x="3181350" y="3176588"/>
              <a:ext cx="11113" cy="28575"/>
            </a:xfrm>
            <a:custGeom>
              <a:avLst/>
              <a:gdLst>
                <a:gd name="T0" fmla="*/ 10 w 10"/>
                <a:gd name="T1" fmla="*/ 7 h 28"/>
                <a:gd name="T2" fmla="*/ 10 w 10"/>
                <a:gd name="T3" fmla="*/ 21 h 28"/>
                <a:gd name="T4" fmla="*/ 0 w 10"/>
                <a:gd name="T5" fmla="*/ 21 h 28"/>
                <a:gd name="T6" fmla="*/ 0 w 10"/>
                <a:gd name="T7" fmla="*/ 7 h 28"/>
                <a:gd name="T8" fmla="*/ 10 w 10"/>
                <a:gd name="T9" fmla="*/ 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8">
                  <a:moveTo>
                    <a:pt x="10" y="7"/>
                  </a:moveTo>
                  <a:cubicBezTo>
                    <a:pt x="10" y="12"/>
                    <a:pt x="10" y="16"/>
                    <a:pt x="10" y="21"/>
                  </a:cubicBezTo>
                  <a:cubicBezTo>
                    <a:pt x="10" y="28"/>
                    <a:pt x="0" y="28"/>
                    <a:pt x="0" y="21"/>
                  </a:cubicBezTo>
                  <a:cubicBezTo>
                    <a:pt x="0" y="16"/>
                    <a:pt x="0" y="12"/>
                    <a:pt x="0" y="7"/>
                  </a:cubicBezTo>
                  <a:cubicBezTo>
                    <a:pt x="0" y="0"/>
                    <a:pt x="10" y="0"/>
                    <a:pt x="10" y="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95635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fade thruBlk="1"/>
      </p:transition>
    </mc:Choice>
    <mc:Fallback xmlns="">
      <p:transition spd="slow" advClick="0" advTm="5000">
        <p:fade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6807"/>
            <a:ext cx="6455579" cy="12691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014"/>
            <a:ext cx="9144000" cy="1024805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12"/>
            <a:ext cx="7711638" cy="2010708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2293"/>
            <a:ext cx="4103687" cy="121363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2294"/>
            <a:ext cx="4103688" cy="115964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2292"/>
            <a:ext cx="393700" cy="295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2292"/>
            <a:ext cx="393700" cy="295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6286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b9995ab5e4c825a5b49bc3b6d1914789817971"/>
  <p:tag name="ISPRING_ULTRA_SCORM_COURSE_ID" val="CA699235-BDD5-492C-96F6-23977FA16664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BpF1EjXp5f2WAQAAOUQAAAdAAAAdW5pdmVyc2FsL2NvbW1vbl9tZXNzYWdlcy5sbmetWN1u2zYUvi/QdyAEFNiALW0HtCiGxAEtMTYRmXIlOU42DAIjMTZRScz049a72vX2FHuIAX2g3uwtdkjJSdwfSEoCxIBJ5fvO0TnfOYf04fGHLEUbUZRS5UfWy4MXFhJ5rBKZr46sRXjy4xsLlRXPE56qXBxZubLQ8ejpk8OU56uarwR8f/oEocNMlCUsy5Fe3a6RTI6s+Tiyvdkcs4vI9SZeNKYTa2Sr7JrnW+Sqlfrup9dvPrx89fr7w+ctrg9NMMOuu0+EDNOrFz2IWOh7bgRsxI0YOQ+t0aePf3/6+Od///w7DOwtQpcyYo3aL8PQc5+cadN/9TS98H3CwihwqUMiGkTMC01UXBISxxpdqBqt+UagSqGNFO9RtRaQ0UoWApWpTMyDWMFGXosuY443w5RFPglCn9oh9Zg1ClRRbH8wtLyu1qoAcyVKZMkvU5EYm6Ad8/y6ECWY5hVoC8FftZbwnyrjMj/oNO3jJWWTKPQ8N4gIc3Y71ojkCXIKrs0MZPFxQHwgKHgpintgI6M3A0c4TYcxTOlk6sIn1C5M5Wqdwqca6secQA7mIu9CgUaIDxILgqXnOzpoYApxdM3L8r0qkj193E1UFzFltgcStMM75KHm2BFDjiV0kKIQcdVFNiNBgCckGnvnIGRrxLwhCO8Uau50COKCBFAiJOjCMHxGJ1gLXpfYTv+7+oq5lnO6RTyOAafDt5GqLmFHhxSqwFRaeTDMTEDeLiBtFLvfKOOGFaJrViu5EeBHkYii0xA0GZs4WkVvF/SX6ARTlzgRyMrxllFomp+2mPEtylWFeLLheSzQpYh5DVrfwrNEJuaZzrOx/3st/0C8arvKs7YhMYecPxvqz14P+4pbdQk+VZXIrqsu0zpgrfv38UJr+psu9Hn1+9kPbMKwT73HyUwpszptuu6D83Pj2dAcdTrxwEj1z9ZjexI0vXVMoWGNpeqPIDBN9fyAAZj2R1F2AobmTYuGHk7zqwE2mdcSMIXuy3EGodpz4QxCOAC/JOOAhnBAWorLUladxw5TjU2Cvp7aGE58qajEbTFeiisFJ5xU8E1z+oApZDLdmdA7h5u9URHS0AWXGRCuGvEAZSoz8D/pwbmYkV0Emga/9yZLVaeJKd5UvjNNHmJbZ+LLY9NVoTKzm/JyJ95myBw/xIvm5fzG6HzA+L+pv975uVN+989SQLBvTyMbM5voI7+u1bQnCEpAh8INg8jFYw2HWsh4Fa9hmF6pOk96EjUHdoecYCBr37kn9DMHml3U7v48iATqWTc/ckP2K1OVKH/rIgnxeB9nFn1Q7b1mh+uEUFDdo9wZeDNKMpXB1kG3XRB1myQchtiezkD3QR+Hb4Ez7J9CyzKH7WFIE85hkNubY12lMhdDsA8bEPr9QjqPsOOYuzSUVCrjd80kTOCeELeX6hQu1X3J7Clm0D0/4xOJrAYSmoGz6y1Qvs36tng3X86fm1VpfpA4fH7n94n/AVBLAwQUAAIACAAaRdRIpG7HBfQDAADeEAAAJwAAAHVuaXZlcnNhbC9mbGFzaF9wdWJsaXNoaW5nX3NldHRpbmdzLnhtbOVYX28aRxB/51OsrspjOJzYtYMOLMsG2QoGFy5qrKqyltuB23pv93q7ByFPeW4/RV/6DSrl81R56bfo7C1gCDg5nLpKVSELbnbmN/9nbh0cv0kEmUCmuZINb69a8wjISDEuxw3vVdh+euQRbahkVCgJDU8qjxw3K0GaDwXX8QCMQVZNEEbqemoaXmxMWvf96XRa5TrN7KkSuUF8XY1U4qcZaJAGMj8VdIZfZpaC9uYIJQDwL1FyLtasVAgJHNKlYrkAwhlaLrl1ioq2oDr2fMc2pNHtOFO5ZKdKqIxk42HD++boxH4WPA7qjCcgbUx0E4mWbOqUMW6toGLA3wKJgY9jNPdw3yNTzkzc8J7XnlkYZPc3YQpw5zu1MKcKgyDNHD8BQxk11D06hQbeGL0gOBKbSZrwKMQTYgPQ8M7Cm0Hn4qx10+2FrcHNeXjZcTbsIBS2Xoc7CIUXYae1C39Z+PPrq1a/c9F9eRP2ep3w4upOCiO6FpDAX49YgJFVeRbBMmCBifNkKCkXWKQfhVGDwTIXNBtDqNocsziiQoNHfkph/F1OBTcz7IYadsMtQHqiU4hM36at4ZksB+8OzgGiYZjLZU0cvFjWxOHRmuu+037n1lYrA2oMjWIsHqQVpgX+KmnBNlJyzTX7TIZKsKVDkAyBdWkCKz0xuOWyjZx7HhlhEgS6epJxKjzCDboeLYV1PtSGm6L32qucBLFwSAC5HGyEIoppptcivoy6Lfyo+UNXGdA/ulA40n2s36tcMDJTORH8FohRBNOcJ/grBrLaTGSUqaSgYr8bogVH4yYcpsCOyyi6RhVJjpI4XFIBxmn4OedvyRBGKkNcoBMcRUjn2uFXdwJOqdZ3oHRh4xPXIhfds9brJ9ZByiZURjuCY21AkppHwaczIpVZyGE4IpprKJLCOCvOyvhWfXgaNE9y4dL8TydjBfoRU/I4WnZJzGctKK02ppOiEW1zFdDYghxT4jDxIMLJwmUOZQEjKomSYkZohNNb27aecJVrpLgGdtD64RY6ecJl8TTGKYgaMwZZKcja3rPn+wffHh69qFf9P9/9/vSTQvO9diWoVecW2+m9i7Oc1Efr8zNCn1iiG7JtlSW2UNmG0u0vBvMFtjniA9+unu2bqFiYX+MiGrRO+qfnpN8avOqEg3qZYugq7DsTxVhOI/seWUrGhrIM44f3v3x4/+6v3/4ox/xreebrcgZ0e2W4ei/LcPXdor5aWdKlTMDBPnaDCke74AnH6vxPtOl9HfPlHf6vdOkXvS+6Fn+cLn1QYr/6wfZ/iZh7Wl7a1m5pgb/1PmxPEi55gnG0m3t5iW4e7Nfw3rf1qFJBtPX/STQrfwNQSwMEFAACAAgAGkXUSDiyGvbAAgAAUAoAACEAAAB1bml2ZXJzYWwvZmxhc2hfc2tpbl9zZXR0aW5ncy54bWyVVl1v2jAUfd+vQOyddBUdnZQiQQZSpW6t1qrvTnJJLBw7sh06/v3s2G5sSAjDqoTvPcf3+9JY7DFdfplM4owRxl9BSkwLoSVONsH5wzRtpGR0ljEqgcoZZbxCZLr8um0/cdQix1jsAFxxbtrPCGeHMujMzFfzu/ndNRRrY7u9ZCNjVY3o8YkVbJaibF9w1tB8NJzyWAMnmO51ED8WyWYxhCRYyEcJVeDT5l6f6yg1ByFAu/R9o88oi6AUSBf9bXKbXMnpTF2O/oR2wALLlrb6ps8QrUYFhEm+X+kzjKfq9bAqC30uEyT8laO9VRN0BB4+/nOuzyCD1U39Pz1Sc1bohIacy0X85BCGcjV+2qsbfUYJOiBtaLQKNj33yWK9WHsg+9Wf+1iPK2fkRef1ZCHooqcElpI3EEfuZnSiZB/PjVTzAcsdIkIBfFEHelFOv6BGuGdCWYf7Ax+Y5h7ICjrEOyNNBYnx1wOG8g6fJOt2Vfj+fco8BzkcrNDzsBN2yN8qrWdIT9ghXwnO4ZmS4xn8VGM4rsRrZIt5OftKCxSpq8uXuzmttvSkB1d4pq3AYSqWw1Jod95wBbpqcdTKjEvRmU8xRQdcIIkZ/aVx6bENRsTRicJ2Wn9fxRJLAn3t1vqolrTvsr6GzWiLGXaj+U3oYjP3iVQr/GGKpERZWanfJDGdWJ6aEWVkGvUz9JJUcOCPdMc8Tmt7iFQhvgf+xhi51gxlEq7FMjNYQ87EkZeCOOrPcWwf6Us+baoU+EbVDINrmlBmcCUuSqL+5DuGD8hDwoDSMGWpnqMIf/akJ7ANAIhnpSu/uRhN1RCJCRzAzb0naAMeiiwWqkOHmm0ln2An/fVgJSf96AG8hrRromsUHxcqegjvyq9+htGMb2CJUtFGFky9W8DdDAUr2W0y3Xm+dSOwrRS8rPTnKVRC/Z/kP1BLAwQUAAIACAAaRdRI2lyM28cDAADvDwAAJgAAAHVuaXZlcnNhbC9odG1sX3B1Ymxpc2hpbmdfc2V0dGluZ3MueG1s3VfNbhs3EL7rKYgtcozWzk/tCCsZhi3DQhTJlTZojKIwqOVIy5pLbkmuFOWUc/sUvfQNCuR5ilz6Fh0uJdmKbGflxilaCILE4cw3/zO70cHbTJApaMOVbAa79Z2AgEwU43LSDF7HJ4/3A2IslYwKJaEZSBWQg1YtyouR4CYdgrXIagjCSNPIbTNIrc0bYTibzerc5NrdKlFYxDf1RGVhrsGAtKDDXNA5/th5DiZYIFQAwG+m5EKsVasREnmkV4oVAghnaLnkzikqTm0mgtBzjWhyOdGqkOxICaWJnoyawTf7h+6z5PFIxzwD6UJiWkh0ZNugjHFnBBVD/g5ICnySorV7zwIy48ymzeDpzhMHg+zhJkwJ7l2nDuZIYQykXeBnYCmjlvqjV2jhrTVLgiexuaQZT2K8Ic7/ZnAcXwy7neP2Ra8ft4cXp/GrrrdhC6G4/SbeQijuxN32NvxV4U/Pz9qDbqf38iLu97tx5+xKCiO6FpAoXI9YhJFVhU5gFbDIpkU2kpQLrNFPwmjAYpULqicQqxOOWRxTYSAgP+Uw+a6ggts5NsMONsMlQH5ockjswKWtGVhdQHAF5wHRMMzlqiaev1jVxN7+muuh137l1o1WRtRamqRYPEgrTYvC66Ql21jJNdfcmYyUYCuHxhhlgb4cak5FQLhF35LVrXURsCdcYPyd7G59LO2Gc0lKtVmL4SqOrpST1g89ZcH86J3zpNtYv1eFYGSuCiL4JRCrCCauyPBfCuR6e5CxVllJFdRYYgRnQKYcZsAOqig6RxVZgZI4LXIB1mv4ueDvyAjGSiMu0CnOFqRz4/HrWwHn1JgrULq08ZEv+k7vuP3mkXOQsimVyZbgmG3Icvsg+HROpLJLOQxHQgsDZVIYZ+VdFd/q90+D4VkhfJq/dDKuQT9gSh5GyzaJ+awFldWmdFo2omuuEhpbkGNKPCZeJDgZuCygKmBCJVFSzAlNcB4b19ZTrgqDFN/AHtrc30IvT7gsTxNc9ahRM9CVIHd2nzx99vzbvf0XjXr45/vfH98ptNhUZ4I6dX5VHd26CqtJfbIQPyN0x1rckD1ROnOFyjaU3rzqFytpc8RHoVsIN++WcgV+ndUybB8Ojk7JoD183Y2HjSrp7SnsJJukWCBj96xXScYFpwrjxw+/fPzw/q/f/qjG/Gt15vNqBvT6Vbj6L6twDfzqPbu2diuZgKN64kcPDmvBM4719p9ovNt64J/37Ffpu7uf6XxXfqG+u1eq/v3h87+NgT+tXn7W3nai8Mb3yhrS11/SW7W/AVBLAwQUAAIACAAaRdRIfMLq66YBAAAkBgAAHwAAAHVuaXZlcnNhbC9odG1sX3NraW5fc2V0dGluZ3MuanONlE1vwjAMhu/8iiq7TmhDsLLdgIE0icOkcZt2CMWUijSOktDBEP99TflqWncjvpCXp69jR/G+FeSLRSx4CfbF72L/7u8LDZxm9QbufV006KnTmRHJAmZJCiKRwCpIdv70Ih+uBGXMZGE63304W1PyY+j+WXJhyrgiLDShGULLCO2b0LZU4h+vslNVx4pKbZ5vrEXZjlBakLYtUae8YNjdpFjlAiswZqCP6EOxCHTJI/BMu4Nur9trIq+Ok0nVMcJUcbmbYoztOY/WscaNXDQddbVToPMLX58O+ByOxmEZEImxbxbSauJx30UzqTQYA6e8T2MXJCz4HIRXUGfUGf2Besb1gip0lpjEnunBo4syrXgMtS71By58TOZetW6GLuqcha1tum8l+A50zeq168IDUW3UDReoNMauIzW03vMLKpAvEhmfUj+4IDl3WGfb1L1rof1ROAyHzHtCWHlCK+JFpk2D44ZXb8mHaypZp9SbF5QoKRGJxIoCM/I0tjpG3P4zYNxaHq3SfDrkkzFvA9dr0DNEUWwl2nxiBl//TNjsco5jztbhF1BLAwQUAAIACAAaRdRIPTwv0cEAAADlAQAAGgAAAHVuaXZlcnNhbC9pMThuX3ByZXNldHMueG1snZGxCsIwEIb3PkW43cRupSR1E9wcdJaaphppLyWXWh/flIp0kYBDIP/xfT8kJ3evvmNP48k6VJDzLTCD2jUWbwrOp/2mAEahxqbuHBoF6IDtqkzavMCjN2QCsViBpOAewlAKMU0TtzT42ECuG0MsJq5dL+LpHYrZFMOiwuKW9i/7M4MqyxiT19F24YBVvMe0IIy8VjA7F43cYutA/AIakwBMqsFQAmh9AngMCcCPK0CK75vnpEcK8aNikGK1nip7A1BLAwQUAAIACAAaRdRIsuC9bWQAAABlAAAAHAAAAHVuaXZlcnNhbC9sb2NhbF9zZXR0aW5ncy54bWyzsa/IzVEoSy0qzszPs1Uy1DNQUkjNS85PycxLt1UKDXHTtVBSKC5JzEtJzMnPS7VVystXUrC347LJyU9OzAlOLSkBKixWKMhJrEwtCknNBTJKUv0Sc4Eqn61Y+GzufiV9Oy4AUEsDBBQAAgAIAPeSU0cjtE77+wIAALAIAAAUAAAAdW5pdmVyc2FsL3BsYXllci54bWytVd9P2zAQfi7S/ofI79gtHQOqBMSQ0B7GhNSx7a0yiZt4TeLMdgjlr9/Zzu+lbEh7aJWc7/vufPfdxb96zlLviUnFRR6gBZ4jj+WhiHgeB+jh6+3xObq6fHfkFyndM+nxKEBlzg2ApsiLmAolLzSA76lOAtQzYGBGXiG5kFzvgfsUuNtIJ0v07mgGLrkKUKJ1sSKkqirMFSDyWIm0NCQKhyIjhWSK5ZpJ4tJAXoNd6b+j4ZeJnOh9wVQPWei3B65JWo5nxQck1RILGZOT+XxBftx9XocJy+gxz5WmeciQB5Wc2VI+0nB3J6IyZcrYZr5Lcs20NklY28zXK744zz0lwwA5h03GlKIxUzjNY0QclkyA/W1KVVLzqAGt4VU7XvNav4153zRutnOkcy7Kx5SrBI76kM46CfTJMKqf2etaBT00Cro1TMiT7FfJJYvs67dWjPMFcgFbxdk8sapCOICnWxpqIfc3AAMV1R3EbdOwaxq2oJYDt9HXHQVqbrtlVJeSNaWa+U88YuILlZIaWVxqWTKfjIw1lgzBPnFXrpvUNcRPdJae/kNvjN+oNT/Va52xgP/RmE9A1NaE5xF7vuXgo1kGNdUMim1sWBcpNjG7nFT5mPV0PTC5HOumwEU8TWXMYAwjqinp7OQQlEmqwCUs5QjbOzgITnicpPDTkwzj04M0GZW7SYbewUFwKsLdBLQ1t2Uk4zqOxNQqyCcT68QPS6VFxl+sPAd7Rq+sDl8buebouuDtwdn8j1EcxGgGc4smVpd56u2r5vDezKlWnc+mcJaBWmEemC4L59XMQlmMfCK2pWWqb/o5NfuwBx3lPDUd01zfQe+iWvMX5lU8Ml+6xdLUJGFGMwH6cL7sMUA/YbsMwlvToYhbkTd1wJjYN/dvK9ps+bp1ruuHOuxDDZ84qxzGzdRHUEcsRZlHox7iovuIqBR22rVk1EvZFm60OAGRiiJA7+GhvvPF6UV35bPFRYO1ed27wC6XN6z0OuFOQaTWdXsRv94N8PgbUEsDBBQAAgAIABpF1EgGCTn9RwgAACMgAAApAAAAdW5pdmVyc2FsL3NraW5fY3VzdG9taXphdGlvbl9zZXR0aW5ncy54bWy1Wttu48gRfc9XNBQskACBdaFuDjQKeGnZxMiUVqTtmQQB0RLbFmFetGRLM1roIc/JN+Rh3/IDAfYtP7NYIH+R6iZpkZIsk/ZkOAamq+tUVdetL55B/OQG6jpmoe/+SJgbBiZlzA0e4+FvEBosQi+MphGNKYvre8q9GzjhFz14CDkNqDEjgUMiR+Wz8bCBRuIP6vfkvtaHUVtpt1CvjVu4jzTcUWHuUtIuJRXmtFZTHdQPRCRyI7qgATstdVAvzB4D9CCmEdMDh34dSkXu/FRxBVcRcVzgi4fdNv92mdad1uYfajc7vQ7etWRJkrpI7WhNrbHr9S57chPhRrvTkHZKvyW1JNTsdJqX3V2z1+pIMBpddkFKG192UbvXbre0XQu3AI1kWdFa6q4nXTabMmjD/Ut1NxopvUYDNZtNqa3tOl1ppDQQcEsgQ5b63IGSJilSdycrcrMvoZE6UkbtHdZwV+2gfgt3G41dW1GkRmPv3P3q8u7aU0svJ3PnKwJPhuDkLM+t+onkGizWUQTMFvVXHmEUBcSnH2q//uunX//5n1qakyJ/M47MlCI1IQKZ44cJfFAXg2xGaM+nf56OXOdDbb5mLAwuFmHAwKSLIIx84tWGv00yJLW/DDLc0AhwDfGnBO6BLOheXVtud9qdsrBU12j0mq5F6K9IsB2Hj+HFnCyeHqNwHTillrfcrmjkucETX9RlT8W9c9yeGzOdUb9gH+7zrzxsBV0ppty8LuZfKaRH5tTbe6SlttQKuL3K1z1yAN24scsEVG7y7xx0RR5pMQB9mX/nMQFoKUatx7/XQYx+ZaVyEepoS6OikqQpnkWFq/Wqaj6tovCRO7uIez3QzzgvhB4TPHILG/wrBeIL5ApLRSl1W1/tKT3lgDEdHvaSgQ9aILj55pKShMipYquTm6lsfLbHk6uJrehXtaGaVCXiZfm7Vrf/tdnp/n5QT3ElJZk38nhclIWEsE6jnCzDmk3GNgjEY9vAn6za8Jef//HLz3/770//royf3Fpj3cC1YfqPygKmM3zHDfh7eQNuZzNsWLY51jVs66ZtTCzhoTG2sFYbfg7XaEk2FLEQbVz6BbElRdCo3Yii2HMdMcGbtxusaQl92uRG1g17hk1rpquWPjFqQzOMou0fhGSyZktIoyWJkePGZO5RR6iFZBHzvNGAdnEeQ/CXLV3gDH3iBhdltM/ke924sq3JZGza2NAySm2IAwdpEeGaqguaySaegYyIwL79Nrgt8lBIQLLnVRZyrV9dj+HH4oZcu49LD37YG6yZYgjJlAYlgJA4eAapZ5r3k5nGfQgKEUErEsdfwsgpJE0+dCVk64Y6gdRUrZx8i4vJZEPg3WABqUMXrIS8G2ya8hW2lcknyPHa0JhUBE0+Ql1+rAj6jE2oIWyWgBnynX4l84rgZZgVSFaDC8Lz3dsislgAjntz44brGCjcw1Amohrji8qaTPz9LQRSl8cvVHsiGJwtRo/uhoIpkQMbXgld0JFUrPHs+v5W/7M9kvUx1mxIN21yb1uiX3KlPtmiIGSIOBsSLCia0wVZQyVsYc5xHTHHIy9M+GHt/ogIS/vPd2nrMjT86bs3mFRoeCcsg8MyKIMDy4q9pp27LV3BGw3huf6iFWUc8GYTTBUb8kyffJsQxa6/9pIu/S0C9Wxc1WC9asf7/VU+bP8HY8ykBSs6dDTFDSuBMOzEfMuBzdOrBNSNEaibJv0cGj6/kVYSYExSGUaI3iHmDjxXMOQOPFpNxD1WTN2CE9c9nfN7SAmwqNUkaqfjzW+LHoUL+XOpzulDCOclj5JNcpCBvUuEv0yUc0elwtZi6dYYDDdA5mOSVCDVc31+myon9vYGZ65IdoPCeu7DteeI6vbcJ7EjgJ/XPj0+hz1EoS+oHomzvE42pT+905BkibNE77TaAeK5QEvHKlef74qYieWZem2rsqFifrfg9eyVx0F1cJ+MLdMeywqXAGXiE7ZYwi78wG985WUl1wINj2SQlyy+/iroQHtCRSn1j+WVJwgodd4j8bO8vxgho/FfS8ixZKUIFYOSwPQOlULPrNrSIf2+yYWEJJuOH/r8KauMnTzB0yDJliWr1zdQA+Z5a/eQG3n2EZqYOLeXxQgXlmXeX0jXzHMDWnFJ794y+MosfWrLmiau61BMnrt4SvZJB24a6csc8uDeXkGeei0b0EYPRFLHZdVlil0oay9Qu8l4X7mbk5vSM2H/BuIRaLas8KQSsCj0pvwx6vj1FRj42xlk5JBF/O6djfIc8TL8ksZu+EC8GNjypEPWKdgw5ae6VGSRdsg942Xg5FhTwiHfXehB/1aT1eTYi/RDlKoq4q02b/cz7chwuA6lUznL98RDfoN+ZUf8OeIhv8l7/wTuX0egw5k8Mns/U0iUp5eJHPDQQLSblCcbFXm4BWP+jhrnTEoJRU4/dOhQbGGW69O0mDktb3D9BYsHwfMp44Zj5lux7Jj/nqAwsU/e+vnsHTCXefTl1BbrgALML4sPT6V/miCn8j957j/0RUJFbLuiH2pwXSCLJe/YcQ2lMj7UuNp8lzzGrbJmxntZDimsOQ/1SfREIysMvWoqA75xVkKESaGfN29QP3LToH4uPoNU7MvhC9b+nEYYMsClWWoWaXnuZfZcdSdOjUXYC5N5PFuC6ACuMRkmRygkFSXRYpmlVDLIz8Pxj7ke3dCsS+UIOdecX/0ghso4n9gyG9MHlm9sKeVkBeTYjkogbXP7RMxzFydehIlb00lcMlNtx2FkHovVn+hU2bazr+kTG1HWoXmu561KCIW0PaELeF9y/6Ce32GhQR39GvSQBlCQ9+L/A/gfUEsDBBQAAgAIABtF1EjFe8CSyxgAABM2AAAXAAAAdW5pdmVyc2FsL3VuaXZlcnNhbC5wbmftW2tUU9e2jrU+WhGw1CYIsg9aq7VIRFoBDYmKz+MpDwsiAolIJbWIISIQIA+tlVAJpNUKx6qkahUEBJRKIoRECyS1USJajDRAJFtEE0jcSN6vu4OvUs+4445xzh3j/OAH7LH32utb3/zmnGvNNbL2N5Hh66a/PettBAIxfcP61ZsQiDcBBOINxtTJ8JPF3nm/wpcJGZvWrULUtHs/hm/eJK78dCUCcZE9zZo0Cb5/K319XAYC8c5e59+E3hSAgkB8UrFh9cpoCn6oh1F4ITtHC2EOYA9gv8YesHcxXN/9uzzs1OTcv1/7at2bIT/tX3ghplVxa21xW3RhSeS7R0s+3vJV5/oAZvTcGPmbn53Rrfth4YaGyx90XLioHpllMAz3ZteY8IGpKfPqtbrclsLQvJQLcfX1gQS9rSs1RdEQP2J9KtWWUZTf9MgE+sseDqvU4QKzvDUrftXg2xfRfhKo7/p8jp/W+TAdfzGQFS5ipspqjga9CT+4Fzs4fT7YolPLJF7wLSIhetCV2ybbHk1ytvIq7s3enTd4Ufxb0BsvGmNIzvd4fqIp8OX+jyw3+HJ1pScsIWLfgSVYZ+OUHVTnxfU3I/y/+wEkBhSJTVlphsF6qeb9D9u/CvZQ7qpoZ9Uvdr79uGMd0JMopNtE85jv26qDvZSsivbiYmgCArFeYek17E5IWX+7sDDw9LLly5xj/m3DptjMrL3OcVcc/qlGNfgIBY+97/0NiZ1dHQFOxA2HGyvrzyQ7ORx+PzOGuE7s5PH+BlXlC9zDv8ecnD0bnIhAfPv++ar/d+Cb5g42/WeLJlvY1JQ19IdmucLkWhcAXZnNAaEr2Fev5arOl2dJQw3dGrNOHYSfu3Nj20AWtVg8YK5+webjj+wp0bf1aqys6jmT237ggb3eTv33HfhhB/Xb4rnO4dMj61lut8mfO99w/bIEWrms2GnY1ZU3l2DXi79zkg2uiBNNeawytAD2dMNZNG2nIYjxNOix3aJVhOrvJQft7iC+7N34h22AYR/QTASMVzWaJq0/beQM0EyW5DiJ3/8xxRP4qSoeA/qKDqI8fejGviMc9vbvC4i4VrkP5f5+r9rQ0FekOhdNZnbx6rzn24cU9iFRqvoVsViu0CoRYkyHC/sDfe62PUovIeJQLy2r2R2wsDWodHCZZOhZlz857AfdEY71gWjj4ZqtUpzDqrkyUCa3yRg2WZGMzwMcRvF87hW6zVwk+z2To37hz52bE3jrG39oq3jy+2cRJ62S92ICFiTAHnqwtGdgj0H/UvMqi3zTBjQpAmt6oPFSGEUaucKu/1SKL5D2zIcT70Ga7+6gvKwwwxX8C+entN1pnJfYg6f0HewJEppu9pxhY/8wq2KFuXsslZqM5lcu13cRSfz3Hy809Gjp2YZ+NCPEphba1ddL460gzg5q+phAOBszvN40772egdyX5mb+ITu8sfETs90gFOY9uTYlm+EwMBhz8MWyC3+OjWqjPHoDN8uZR1kMQzYjew6+RvXndmJZzkNYtYaEMeRlLHHQacuD+bgreXBXbt7AcsWVPJua4NatVGaEYMvBjOVYMZhB2/xK/nvJ7CEN/2l7Tyr+6axtZ5QZGKyM+CJFfoqDgs50tr1dt2hMvDeCxct/mzZzW7zyz1AxiT8h5B+/eqvSP3Jf2g8v8yolBrmgL5ahi+3iqQwn046PafD1D+fkPPRcqurN0y5iKLoa4l75OnP/Oyw3eQo1OLy+8qX9qjfmoYCGm8b0EymvyHZO+vti7K7jUF/wzZeZXV857ftt1HtLwRbyWC7XjHVpIiY4lvBXUJKc5Sbe+WerfnwTbGnwBIrvvErmqsYVb4mYaYFY7/JxouNE/5uJNv1qTIeXphMVvQ16tGMYjR6+OtHtgfwuV9udKUvsV0d4sHUN3OahB/13fLQYYVlf+3LtDUMT3+HV+yTfQy0jzHzNojQF1JcMWO5ddwQ5Z2gJt3ZNAMqvqFD/1PUt30o84weUtwg8oadAqSHqWuKWXmJIsB9A4hjyvngdigP1FRKsSk28wnz3OpvYXFFmwzXwKWziVGsXx9Z1/aCFsvkaj8LmiIeUS6N098jHKXn8Rb1Sii3XBVXLFrNkaIDIX4RHkrwACcXmbigyLO813L4TgWvOe3SKGb67ni6UyBcpFBtf12soEMsi+lWjK4mn+9dko5AjUVZUbWGh3h05Qu6zd2dIT2LWUrtW871rC8VspV4inkq+hlv7HWp9CeGPgN1AGxsyJr8/tcOoaw1croSUdpBWRDC4GwBDYrELtKcb27uuO4WP1XgA8ZiHlER+wnQv5tLXPOk/HAqUIDtPfoHZuA2FfApTAFd87C8ClaH+d8WWismFl1EuIsvssDX8hCI36CJaiAxjTQVlHmeumtOSrNQt9qAtAj6VD5mNlNNGcjfDFow++lpg6jcVu3WqWyjxCdXiNRaKjZKy0uVtyNy/xsyTbqWeX4NRb8OcSUp4FAu2DGcmmdTnt9J3ddJK0GiFgUKz8r/sHjj7egzWDBvr3iUVRiW5uIPY8m86fMtCZsxdbeXPAraf2EInFPTXErvP1fOlw/13RMw7dBr68mu8so6BYQlP0AzBxxbGLn4ajewDrnBxBQegeaiABa2SDh4PEJV+wlrpK3gwp+yTGWiYn/FSMTRYgFooEuMEpFbjErYxWGRgbzkkZxG3tEpAO0TpNFAL2EQqFWr4ImQfP/q13JOvETEp7/0yvNFXud3xsxAOsyIHJb6bkbMfQA6QO3CH5EUBfxPt75cyjZS15FM4rIAilGgdi3cDtQC3aEYS7FgSRlQxy2eVyxTIvv2LLXZDwUVfPEAiCLDYfCh1K536r0z9DtofLxuf8MaJjhP9fyEagK1LFEJewii7oD7tT8yWa/n1/PUTGuaNqWsN3RkROafe2LWRWiN9xa2Mbt4ppe8rKpRCxgTOS3qNAt0F0pCmUV0zfHoS7/Lo5i77P7g/3cnB2h5H1JNvX3rR+HMEmWy+ESitizLAFXGRYufj8pfcaUucmq5UvzQR6+lU/sfMV3Cj/rnV+Apt1ItfJL6g8cf8UQl/rnlBcejIqNBbY1/Q1193umPKhaoXplk+dzrtwN1xGv9lNBpoIqaDl5VmiODA++drEfTh1uwy6rAoPlz7ERtzyVKVp+miPaJpl0PnLZomqKS01siTPiX7kQBcmV5dTFBcSBjDAK6Kum3F2SdYbgrrH7JwEbM+YRfjSY8We2Ub2/I1JURUUFpvDG4PfBdGaGlxK2PYH/Rnaqk96t38vambx1AdmA0o37CScOYOL5xlZ09bFuazObs9cP7xeKP4oBX1wV3pggLLSX0DXIlYild+3k3kY7Ziw4PTqAViT+kgam7LsD5A4KfQUhhkeT+D3S8W8G0xY+XxN4cCyjlWP6lPARHbOqSUoO+2TcrDHJ/T64O0SIhrWNy2+zNIeYbjvd9PXMXH4AFujvHalAiNB9IBUSAzBQc1RGHWds/3mash0AYD3mmVi8TvoNnOVZ7O4qwjN8FvbUmmFkyYi/cBkruJVFbslTEehOtrd6SMfLGZvnRVjMtkcE6o/68gHS7fJrP6V7gjzeTjxgCNBwloo8xgI5EjEhk7YM4hiwgsEqHcud9YisK9wrf/bQt9w/pukotPpzGSNhiFuWuGSrjNlWOCSy4AW3jfYiVPImfCqhWO8Pax9/vi8V5ICziHEaeDC7lhcYcxBxOOKjII/fPzUdNFgXNFv17k2yhWFY0lLpSJJamxzWO4y4nUgkIIOjuV+OFuAi3jOnT2bXXUti7er0CbBLIrdRJ0X8G1baYbzB1wScbKR4Wu7Uyv89/tARAxD4f1IHjIMRnS7wChu4DlwqYxQXQym4oibHZHDpOTQlncmLm/oCaLAqeeRrmK9l20Dxf1y0WlK1olUQm3xMnVBEAajWr5ZSfYQjlB5vAYn2BbLVtd34alVyey3aKo1clTvyGAewa30FkQdIF5qGrLX4cqmKbiPcEXKpV0Pt/f/yr4y3L/G2EJ36OFnye7uEINutKMVtRiDZf68JdhHWQXGXK2MFwkHHGwu5bBr+23eLVZ4ujVZAclkfoPUA+BRhQohrCyA2td5qkNGZ1js62Q2rIhrf7fTWLkbEAkNNZpfpapVWNbLCw3CeNm38+lICH71oW4v6bmiaV+fgQSlZc5ltXTYjdOo1ZwJCkJI0liuZQ3Y3OdYY4H7KqyPOoG0czav2TNDaamX4sxPbguSU4v4Agtn5KW5cTFjrVr+Yjxyf35uCtNltnaYBN5S/GMxtyxMbkxANtaGu8nZj4BZDUn+Ymxta8BjM5KzingSOkZAOPgQ32H/mIwvDUJKqnGA8ktUxQ2zRHSx55nwvi0kLWPVDF/VQb6dC6Yt7S1rs7aOx228RADmgPX8h98XZM1ZpptkBp/TBtfQ8Zp/CdoHIL2D5m7B7DZYPZW887/2t8qxoHHgceBx4HHgceBx4HHgceBx4HHgceBx4H/LeDHXUROMznHdwPav73gRfuIEWRrnWeEvEo9D4/UK3cVvDzldv8Ddqj+nsY0wBGSr/huaDoS6Nuer7oRPM05MiI98v96+g7h/b2TNiJ4wf/WsXFoCs54zdXZEvnvQg59gsXYfv+syc1q4mg1lKHUbKHuUOygXYy23T7qAcRSqRBZJI63LXN2urSo9liVuvMYL8IozO7JrEnt4qV1E7uFuYpAMicMj+PkUY0imVBg0RFMR4cPNFcqwSJ2k1nnHGlHzsh36/yH0I/BrUt7CbrgjeTjksZwNtvmx87BD/gAvfYS7vfA/RgkkK1TX6lo0gosq3UNl+UkIc15zsq0plbosFuya/N61OF82xCJ0SEPOcH0yV3gkDOMLYDgcZpEUcrrGU7bCOUt3W3QOuzaoOY0vr1aWFtuw+3xZHf0aDpr6boRWU6URGdY4grSOD0PQKeGSnQzGpRmbSRRbGqJeOshebShJ9Y6y9+CfiINxXZ/Kc1FKcEaeihyBpLM7cmSX5+UqNNfJljbCNQO9XZegUx8cLfRxHGYjgAyLrhYKaSxXCGFtZRhKs3YVzDNCuXNoPch6X2/9y3QIHEiGpgFpkGONQm3xHKRRGLZXOlY5w8GpHALCal8h5ER0ivgK3aEjASeU9I4/ekjZNhrCyDkitrc/o8kOE5itI6ysZPmv5C+qNRUuhWWrtJNtTnKlqufiUwlz0DhRG0JmcfP8tIv+LuApMZSJBUStA/beTyjVsD/li3Usa/54vGEH8W33hXGQntc1oKGXSwkmAU5Wigf/CPhBppz9kkGzpDRvy/ghN7xq4A9Q5gPDQ9mQak+DhzwJZXyYVlAZgkxyBQMB9X3lMlf6gYuSSJDezdlciTuwnMqSJ9EvXeHkmuOE3/FoyTiV5SJAgH8Mijvkr25sHDESA59u00Cxr0V4M4qdPAKAO5boIPJqyPgCn3pWEtz6JDjOxowF1/siGiSF83YbmqUZP0q7AeUAZVi/LBTi6lQ6DuVuCOJJaqA0kpLQr4xsH8HzTEFbJlUNO2aCvZ/kEQizKlpnaQ1yjNda83NXmCLeRUGtvkqk2xJ4ktV+p42204HO2EkoD23SQM2FaieQu4wfKUmY2pnMjrGEPK16uIEBC8BOvtWqY3mc7dSnAi3xSkl6EoxBv1yJHWh8CzvPovr5YPf2qntkYRgo7U4FNBekzt4VoVlRobqYVHu5MrkCnyv3a9SPBlxf0+iPiivOprdFN0zsKQN1xcXqslBAf5fJEzdTPJSnh8p7/kgn2ncalGl2kKqjbe/6b9fby1zg8zQ2ZlJplCgRKkHJe/9YqS7QI2QIL/LQP0nHNwd4mD1EF4D9RUxjMwmh+GYdFBgPIgepF1LHKUQVuGTd74xonNNPsxpKQJROgDCEW4PGbwUw26GiVyimfdP+U2MrSpNo27JvstNXO1MwXqWW4DfCX0ESjRpyLiW0WI+/W1LgaOdPANLJykN211cyGRAiA5wLdr/BWsGBPLWE3rn90qHT2P9jaWGODfExh7HXAtmrZWRU8bu758F2A1au0ZTxcbRwXpbec9TJCOqt+GzUYLtO4GN0c3YaCcbYo/AMb3kmVjeZsLi+EofxvlG6Y5CgnqNfc0nsPhtB7t5Fctvmj/Uthj3FF7W2Mg5SmEmNS4Mlew87PKEzW2rny5SlyrS97h4gFkSRVPAu61qUNx1kGYVxNa6WbBr+dKAL070Jx+b/jdkDA2b7zApptzjOiyyoEOlVUQs3xCqDcmJ52M19VT5Jt09ON3CPdgeTo62n2VM1UU47qotdoOQseRGNDe0ajRYvJlm4icfdYKj4VNIhQNyYnp650AyCmnoGCSZQUlACU1pt0imPYX73+Xibp50DDhOJFjZJSQvHIDbPBp/gYcI8gXY/K57t8/7eCH2FRZq90faTOrISnYSrMGpQYsNYLldvRbDYUN++VEJ6bFcz/DU0C2wcD/zh/6o1g2VPAfyKCJS/Rzy1tKfBpeviGZPR1xto2rqOYscg5nrO8UXYad/qxSu1JFvoIB9B6qwgLjeUyn5MAUpg4oWlLbVT9i+10jgKuyn5ZthaIHtdjWkV4n/PirFXcKX70gHC2B3CKync3chEP4Pzxpli+5WspNhjr5tjAMq8J/wMjolloYttquSgY8UWD+hi+8h4hvR3Gmj+eWZUsSNfc70s286+uYoDKdGkc6ZM2SnYgCxM2irsMWeYEtrrGD46BGSxnCXK9B9ADVS4jOB+22VUnGUoXZZqxzscoPAisbE0QiXLk7lN5svbhqNqfrKMoj8w6hr/qmSJjI307xh8q4XzMEpLLeDqPe2f065mYqvz5PLexssR3CmI8f5ppuk3mZVTO2yK0Uz3sjtHAAr8h62uHO9Ykhur9HOeA/y+1YlWRyel7Vadw+BSLhBalbO7Oc0u543B5dUWrw3WYMqRi34LVCKqW8Ci5eHT853oz85UJ7rsCgYe47Da2d5LuFqBOxMkNBYoDVFNtMWCbrn5F4RDG7PaepnHx0NtL1Kwn3UoikFxgC6QECrGA0L069MXIK9S/3tXzSvbg30ojsMDKG390KynBehE+zjVGKBUsfpMMNZpIS0zNRr4JfzP302H+wwzfPpGE4DB8Dnnm3fblL4TWYac6yoGG7t6EhN4OXaRQ5r5oJOcR0cNJFKGZ7mMhts+aVUMHL2CLq8Ym3+sdE12nl6uwlN7ZvWvR07/B37BDVnernFeSZ6+Gk/BnaXO7yKnly6ovXJYv86OBWFrKhns2Nr4PQUpL78efIPVJdMbL2kauhMnohIJ0fgdL9rZAbrwC1DFM3F6T1f+k0otRabXwwl+Qq++5zKZup4T76JoG6H5zzqw9V8Pt1yvHfkXA9g6wCOIrkJtM5JQUFVWEL7GTPVBdw4eS00b2bAKheQA3q3uUc1c06NztSBAXtbS5nRpMLK58l9Qmw+5hmV2fQssTmWQaIEd2D2Kp3RyaHvjhsmEmuP4+8CWySnzDq/ZnNnbW+zoVnbvHMLz9CbR9h7cVZtfO/DCMdIRLbQdFxoOi0np1b4N1yJ05n2+MBx5e7IbTHSXctnTlyD8TjV6Hg2x7g+Y0O87LNrbWdalXMGHKbelzr41ox7O6pGA3xHniW+dxNWH+cJvEcfyKYPnIvyjUZWJdGaCJbLhI9I4s7YxF0Z9apnmp+l5K+kopn9pUmroafGWP92s3Tj5lGZn69275VPd4vKtDxb7J7VF4WJ51Rk57p6Ds5pvW1P4TVj3TZqcHhn29IXQmK+HhXJe9UL1s7MlQUJ7LoDDAfzee91QM5P1O6ni7F+0YSsGQowiXax0S5wEwwq725+QRF/iCTyYMOBcJg9EbEvrEB7MNJ2bPBSNPuKc1GiWgWW30aX21XWI8c6g05Yfy/HHkVWQsPmIWj6fJDTnYC/tUf9UldIl9Q58GDHMonsx2e1SZjdszaXDyta2rfE8Y8ceH08a/RqCguWKN7AjtwKm4/cqiafeioX2uRNbrRHYf0HF8XKcdYWHP/RquPHbb1aG94EwzLpC7fytRQWbDPVGy6nb8+upaWZBuoLC7TcyNC7m7rPNWrXtNaeza2mncyDqyO7SOPe3njPeg2wXtPcJNEzQpZEKxvIHBVtAs6DMD+roCW4dyBHMPmmeALi6ilvJfpY+55FeV2yx0yjpDqD7ca0OzlKGbzRjxXycHyoiOQnzu+zaRmO62nPkeAyKEGJ/spf/YOpWnapNOekj3bAnXEsUwP5eqtIg65JHOEkVoCvwBGG6cHQE9zctLmypvCyYh9SIAauxuv2espuDDSX0EJ8nmL0s4DitolumLo8dbwidzgi3b9NrUzrpDl3FMf/5cZC1QDYnzD7Rz9B8l+YxZTTR84AR199g2S5HkHfJJjh3DKc3p7NSzMocvSjm4+u7aSCcBHzkRhnJ+eEOZGfHjqZ9D0YNvLLNPRgDUGI730LfvqjR9OqwWm4VK7FgazEnxna9jXSOdSGNeGra1Zt++p/AFBLAwQUAAIACAAbRdRIY1AdNksAAABqAAAAGwAAAHVuaXZlcnNhbC91bml2ZXJzYWwucG5nLnhtbLOxr8jNUShLLSrOzM+zVTLUM1Cyt+PlsikoSi3LTC1XqACKAQUhQEmhEsg1QnDLM1NKMmyVzE2NEWIZqZnpGSW2SqZmpnBBfaCRAFBLAQIAABQAAgAIABpF1EjXp5f2WAQAAOUQAAAdAAAAAAAAAAEAAAAAAAAAAAB1bml2ZXJzYWwvY29tbW9uX21lc3NhZ2VzLmxuZ1BLAQIAABQAAgAIABpF1EikbscF9AMAAN4QAAAnAAAAAAAAAAEAAAAAAJMEAAB1bml2ZXJzYWwvZmxhc2hfcHVibGlzaGluZ19zZXR0aW5ncy54bWxQSwECAAAUAAIACAAaRdRIOLIa9sACAABQCgAAIQAAAAAAAAABAAAAAADMCAAAdW5pdmVyc2FsL2ZsYXNoX3NraW5fc2V0dGluZ3MueG1sUEsBAgAAFAACAAgAGkXUSNpcjNvHAwAA7w8AACYAAAAAAAAAAQAAAAAAywsAAHVuaXZlcnNhbC9odG1sX3B1Ymxpc2hpbmdfc2V0dGluZ3MueG1sUEsBAgAAFAACAAgAGkXUSHzC6uumAQAAJAYAAB8AAAAAAAAAAQAAAAAA1g8AAHVuaXZlcnNhbC9odG1sX3NraW5fc2V0dGluZ3MuanNQSwECAAAUAAIACAAaRdRIPTwv0cEAAADlAQAAGgAAAAAAAAABAAAAAAC5EQAAdW5pdmVyc2FsL2kxOG5fcHJlc2V0cy54bWxQSwECAAAUAAIACAAaRdRIsuC9bWQAAABlAAAAHAAAAAAAAAABAAAAAACyEgAAdW5pdmVyc2FsL2xvY2FsX3NldHRpbmdzLnhtbFBLAQIAABQAAgAIAPeSU0cjtE77+wIAALAIAAAUAAAAAAAAAAEAAAAAAFATAAB1bml2ZXJzYWwvcGxheWVyLnhtbFBLAQIAABQAAgAIABpF1EgGCTn9RwgAACMgAAApAAAAAAAAAAEAAAAAAH0WAAB1bml2ZXJzYWwvc2tpbl9jdXN0b21pemF0aW9uX3NldHRpbmdzLnhtbFBLAQIAABQAAgAIABtF1EjFe8CSyxgAABM2AAAXAAAAAAAAAAAAAAAAAAsfAAB1bml2ZXJzYWwvdW5pdmVyc2FsLnBuZ1BLAQIAABQAAgAIABtF1EhjUB02SwAAAGoAAAAbAAAAAAAAAAEAAAAAAAs4AAB1bml2ZXJzYWwvdW5pdmVyc2FsLnBuZy54bWxQSwUGAAAAAAsACwBJAwAAjzgAAAAA"/>
  <p:tag name="ISPRING_PRESENTATION_TITLE" val="唯美水彩花鸟年终汇报模板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heme/theme1.xml><?xml version="1.0" encoding="utf-8"?>
<a:theme xmlns:a="http://schemas.openxmlformats.org/drawingml/2006/main" name="第一PPT，www.1ppt.com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149</Words>
  <Application>Microsoft Office PowerPoint</Application>
  <PresentationFormat>自定义</PresentationFormat>
  <Paragraphs>15</Paragraphs>
  <Slides>2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第一PPT，www.1ppt.com​​</vt:lpstr>
      <vt:lpstr>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唯美水彩花鸟年终汇报模板</dc:title>
  <dc:creator>www.1ppt.com</dc:creator>
  <cp:lastModifiedBy>Windows User</cp:lastModifiedBy>
  <cp:revision>45</cp:revision>
  <dcterms:created xsi:type="dcterms:W3CDTF">2015-10-16T11:59:26Z</dcterms:created>
  <dcterms:modified xsi:type="dcterms:W3CDTF">2017-05-09T09:21:51Z</dcterms:modified>
</cp:coreProperties>
</file>