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89" r:id="rId3"/>
    <p:sldId id="30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FF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198" y="-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093AD-7C06-486F-9754-D5B73F7C37DE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EDE87-FC43-4F0C-9C51-E666AB0AC5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440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3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35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38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34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138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121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73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77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219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72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659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48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195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93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20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14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20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97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0" y="327025"/>
            <a:ext cx="152400" cy="565150"/>
          </a:xfrm>
          <a:prstGeom prst="rect">
            <a:avLst/>
          </a:prstGeom>
          <a:solidFill>
            <a:srgbClr val="3D7351"/>
          </a:solidFill>
          <a:ln>
            <a:solidFill>
              <a:srgbClr val="3D73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ea typeface="华文细黑" panose="02010600040101010101" pitchFamily="2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45745" y="327660"/>
            <a:ext cx="563880" cy="563880"/>
            <a:chOff x="276225" y="213360"/>
            <a:chExt cx="563880" cy="563880"/>
          </a:xfrm>
          <a:solidFill>
            <a:srgbClr val="3D7351"/>
          </a:solidFill>
        </p:grpSpPr>
        <p:sp>
          <p:nvSpPr>
            <p:cNvPr id="7" name="矩形 6"/>
            <p:cNvSpPr/>
            <p:nvPr/>
          </p:nvSpPr>
          <p:spPr>
            <a:xfrm>
              <a:off x="276225" y="213360"/>
              <a:ext cx="250031" cy="563880"/>
            </a:xfrm>
            <a:prstGeom prst="rect">
              <a:avLst/>
            </a:prstGeom>
            <a:grpFill/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76225" y="213360"/>
              <a:ext cx="563880" cy="563880"/>
            </a:xfrm>
            <a:prstGeom prst="ellipse">
              <a:avLst/>
            </a:prstGeom>
            <a:grpFill/>
            <a:ln>
              <a:solidFill>
                <a:srgbClr val="3D73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bg1"/>
                </a:solidFill>
                <a:ea typeface="华文细黑" panose="02010600040101010101" pitchFamily="2" charset="-122"/>
              </a:endParaRPr>
            </a:p>
          </p:txBody>
        </p:sp>
      </p:grpSp>
      <p:sp>
        <p:nvSpPr>
          <p:cNvPr id="9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902970" y="259080"/>
            <a:ext cx="7886700" cy="431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902970" y="614680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0206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24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0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00E00-5D83-46E2-B18B-6027595511CC}" type="datetimeFigureOut">
              <a:rPr lang="zh-CN" altLang="en-US" smtClean="0"/>
              <a:t>2017/5/8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288FD-FF8E-4205-8603-C8BB8BCBCB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54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2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6063" y="2511276"/>
            <a:ext cx="4845938" cy="434672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87787">
                        <a14:foregroundMark x1="29332" y1="51831" x2="29332" y2="51831"/>
                        <a14:foregroundMark x1="10752" y1="27606" x2="10752" y2="27606"/>
                        <a14:foregroundMark x1="16493" y1="20282" x2="16493" y2="20282"/>
                        <a14:backgroundMark x1="64405" y1="98873" x2="64405" y2="98873"/>
                        <a14:backgroundMark x1="61900" y1="80563" x2="57724" y2="75211"/>
                        <a14:backgroundMark x1="39040" y1="59718" x2="38309" y2="59155"/>
                        <a14:backgroundMark x1="38309" y1="90141" x2="37578" y2="90141"/>
                        <a14:backgroundMark x1="36117" y1="89296" x2="39979" y2="99718"/>
                        <a14:backgroundMark x1="61691" y1="98028" x2="61691" y2="93239"/>
                        <a14:backgroundMark x1="63674" y1="72676" x2="63674" y2="72676"/>
                        <a14:backgroundMark x1="64927" y1="70704" x2="64927" y2="70704"/>
                        <a14:backgroundMark x1="25157" y1="29577" x2="25157" y2="29577"/>
                        <a14:backgroundMark x1="32150" y1="6761" x2="32150" y2="6761"/>
                        <a14:backgroundMark x1="30376" y1="37746" x2="30376" y2="37746"/>
                        <a14:backgroundMark x1="59916" y1="36338" x2="59916" y2="36338"/>
                        <a14:backgroundMark x1="48956" y1="47887" x2="48225" y2="48451"/>
                        <a14:backgroundMark x1="50209" y1="81408" x2="50731" y2="83944"/>
                        <a14:backgroundMark x1="50731" y1="87887" x2="51044" y2="95493"/>
                        <a14:backgroundMark x1="74322" y1="2817" x2="74322" y2="2817"/>
                        <a14:backgroundMark x1="10438" y1="21690" x2="10438" y2="21690"/>
                        <a14:backgroundMark x1="9290" y1="32958" x2="9290" y2="32958"/>
                        <a14:backgroundMark x1="8977" y1="30423" x2="8977" y2="30423"/>
                        <a14:backgroundMark x1="34342" y1="99437" x2="34342" y2="99437"/>
                        <a14:backgroundMark x1="47286" y1="66479" x2="47286" y2="66479"/>
                        <a14:backgroundMark x1="47495" y1="65352" x2="52192" y2="63099"/>
                        <a14:backgroundMark x1="58977" y1="57746" x2="59708" y2="57746"/>
                        <a14:backgroundMark x1="64927" y1="53239" x2="71608" y2="47887"/>
                        <a14:backgroundMark x1="77349" y1="41127" x2="77349" y2="411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5837731" cy="216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2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1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148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35</cp:revision>
  <dcterms:created xsi:type="dcterms:W3CDTF">2016-05-18T19:05:46Z</dcterms:created>
  <dcterms:modified xsi:type="dcterms:W3CDTF">2017-05-08T07:51:19Z</dcterms:modified>
</cp:coreProperties>
</file>