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9"/>
  </p:notesMasterIdLst>
  <p:handoutMasterIdLst>
    <p:handoutMasterId r:id="rId30"/>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359" r:id="rId2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312" y="-54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4063951092159261"/>
          <c:y val="4.4044129674703468E-2"/>
          <c:w val="0.53600634563756411"/>
          <c:h val="0.9558690889555358"/>
        </c:manualLayout>
      </c:layout>
      <c:doughnutChart>
        <c:varyColors val="1"/>
        <c:ser>
          <c:idx val="0"/>
          <c:order val="0"/>
          <c:tx>
            <c:strRef>
              <c:f>Sheet1!$B$1</c:f>
              <c:strCache>
                <c:ptCount val="1"/>
                <c:pt idx="0">
                  <c:v>Sales</c:v>
                </c:pt>
              </c:strCache>
            </c:strRef>
          </c:tx>
          <c:dPt>
            <c:idx val="0"/>
            <c:bubble3D val="0"/>
            <c:spPr>
              <a:solidFill>
                <a:schemeClr val="accent1">
                  <a:lumMod val="75000"/>
                </a:schemeClr>
              </a:solidFill>
            </c:spPr>
          </c:dPt>
          <c:dPt>
            <c:idx val="1"/>
            <c:bubble3D val="0"/>
            <c:spPr>
              <a:solidFill>
                <a:schemeClr val="tx1">
                  <a:lumMod val="50000"/>
                  <a:lumOff val="50000"/>
                </a:schemeClr>
              </a:solidFill>
            </c:spPr>
          </c:dPt>
          <c:dPt>
            <c:idx val="2"/>
            <c:bubble3D val="0"/>
            <c:spPr>
              <a:solidFill>
                <a:schemeClr val="bg1">
                  <a:lumMod val="75000"/>
                </a:schemeClr>
              </a:solidFill>
            </c:spPr>
          </c:dPt>
          <c:cat>
            <c:strRef>
              <c:f>Sheet1!$A$2:$A$4</c:f>
              <c:strCache>
                <c:ptCount val="3"/>
                <c:pt idx="0">
                  <c:v>1st Qtr</c:v>
                </c:pt>
                <c:pt idx="1">
                  <c:v>2nd Qtr</c:v>
                </c:pt>
                <c:pt idx="2">
                  <c:v>3rd Qtr</c:v>
                </c:pt>
              </c:strCache>
            </c:strRef>
          </c:cat>
          <c:val>
            <c:numRef>
              <c:f>Sheet1!$B$2:$B$4</c:f>
              <c:numCache>
                <c:formatCode>General</c:formatCode>
                <c:ptCount val="3"/>
                <c:pt idx="0">
                  <c:v>40</c:v>
                </c:pt>
                <c:pt idx="1">
                  <c:v>35</c:v>
                </c:pt>
                <c:pt idx="2">
                  <c:v>25</c:v>
                </c:pt>
              </c:numCache>
            </c:numRef>
          </c:val>
        </c:ser>
        <c:dLbls>
          <c:showLegendKey val="0"/>
          <c:showVal val="0"/>
          <c:showCatName val="0"/>
          <c:showSerName val="0"/>
          <c:showPercent val="0"/>
          <c:showBubbleSize val="0"/>
          <c:showLeaderLines val="0"/>
        </c:dLbls>
        <c:firstSliceAng val="356"/>
        <c:holeSize val="38"/>
      </c:doughnutChart>
      <c:spPr>
        <a:ln w="22225"/>
      </c:spPr>
    </c:plotArea>
    <c:plotVisOnly val="1"/>
    <c:dispBlanksAs val="zero"/>
    <c:showDLblsOverMax val="0"/>
  </c:chart>
  <c:txPr>
    <a:bodyPr/>
    <a:lstStyle/>
    <a:p>
      <a:pPr>
        <a:defRPr sz="1800"/>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4.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21"/>
          <p:cNvSpPr>
            <a:spLocks noChangeArrowheads="1"/>
          </p:cNvSpPr>
          <p:nvPr/>
        </p:nvSpPr>
        <p:spPr bwMode="auto">
          <a:xfrm>
            <a:off x="2689895" y="2733494"/>
            <a:ext cx="4546600" cy="461963"/>
          </a:xfrm>
          <a:prstGeom prst="rect">
            <a:avLst/>
          </a:prstGeom>
          <a:solidFill>
            <a:srgbClr val="FFFFFF"/>
          </a:solidFill>
          <a:ln w="25400" cap="flat" cmpd="sng">
            <a:solidFill>
              <a:srgbClr val="2B3F83"/>
            </a:solidFill>
            <a:bevel/>
            <a:headEnd/>
            <a:tailEnd/>
          </a:ln>
        </p:spPr>
        <p:txBody>
          <a:bodyPr>
            <a:spAutoFit/>
          </a:bodyPr>
          <a:lstStyle/>
          <a:p>
            <a:pPr algn="ctr"/>
            <a:r>
              <a:rPr lang="zh-CN" altLang="en-US" sz="2400" b="1" dirty="0">
                <a:solidFill>
                  <a:srgbClr val="2B3F83"/>
                </a:solidFill>
                <a:latin typeface="微软雅黑" panose="020B0503020204020204" pitchFamily="34" charset="-122"/>
                <a:ea typeface="微软雅黑" panose="020B0503020204020204" pitchFamily="34" charset="-122"/>
              </a:rPr>
              <a:t>插入文本或标题</a:t>
            </a:r>
          </a:p>
        </p:txBody>
      </p:sp>
      <p:grpSp>
        <p:nvGrpSpPr>
          <p:cNvPr id="19" name="组合 44"/>
          <p:cNvGrpSpPr>
            <a:grpSpLocks/>
          </p:cNvGrpSpPr>
          <p:nvPr/>
        </p:nvGrpSpPr>
        <p:grpSpPr bwMode="auto">
          <a:xfrm>
            <a:off x="2051720" y="2631894"/>
            <a:ext cx="865188" cy="708025"/>
            <a:chOff x="0" y="0"/>
            <a:chExt cx="864096" cy="707886"/>
          </a:xfrm>
        </p:grpSpPr>
        <p:sp>
          <p:nvSpPr>
            <p:cNvPr id="20" name="五边形 45"/>
            <p:cNvSpPr>
              <a:spLocks noChangeArrowheads="1"/>
            </p:cNvSpPr>
            <p:nvPr/>
          </p:nvSpPr>
          <p:spPr bwMode="auto">
            <a:xfrm>
              <a:off x="0" y="101646"/>
              <a:ext cx="864096" cy="461665"/>
            </a:xfrm>
            <a:prstGeom prst="homePlate">
              <a:avLst>
                <a:gd name="adj" fmla="val 46792"/>
              </a:avLst>
            </a:prstGeom>
            <a:solidFill>
              <a:srgbClr val="2B3F83"/>
            </a:solidFill>
            <a:ln w="25400" cap="flat" cmpd="sng">
              <a:solidFill>
                <a:srgbClr val="2B3F83"/>
              </a:solidFill>
              <a:bevel/>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sp>
          <p:nvSpPr>
            <p:cNvPr id="21" name="TextBox 46"/>
            <p:cNvSpPr>
              <a:spLocks noChangeArrowheads="1"/>
            </p:cNvSpPr>
            <p:nvPr/>
          </p:nvSpPr>
          <p:spPr bwMode="auto">
            <a:xfrm>
              <a:off x="50480" y="0"/>
              <a:ext cx="52610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000" b="1" i="0" u="none" strike="noStrike" kern="0" cap="none" spc="0" normalizeH="0" baseline="0" noProof="0" dirty="0">
                  <a:ln>
                    <a:noFill/>
                  </a:ln>
                  <a:solidFill>
                    <a:sysClr val="window" lastClr="FFFFFF"/>
                  </a:solidFill>
                  <a:effectLst/>
                  <a:uLnTx/>
                  <a:uFillTx/>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rPr>
                <a:t>2</a:t>
              </a:r>
              <a:endParaRPr kumimoji="0" lang="zh-CN" altLang="en-US" sz="4000" b="1" i="0" u="none" strike="noStrike" kern="0" cap="none" spc="0" normalizeH="0" baseline="0" noProof="0" dirty="0">
                <a:ln>
                  <a:noFill/>
                </a:ln>
                <a:solidFill>
                  <a:sysClr val="window" lastClr="FFFFFF"/>
                </a:solidFill>
                <a:effectLst/>
                <a:uLnTx/>
                <a:uFillTx/>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endParaRPr>
            </a:p>
          </p:txBody>
        </p:sp>
      </p:grpSp>
      <p:sp>
        <p:nvSpPr>
          <p:cNvPr id="22" name="TextBox 21"/>
          <p:cNvSpPr>
            <a:spLocks noChangeArrowheads="1"/>
          </p:cNvSpPr>
          <p:nvPr/>
        </p:nvSpPr>
        <p:spPr bwMode="auto">
          <a:xfrm>
            <a:off x="2689895" y="1982466"/>
            <a:ext cx="4546600" cy="461963"/>
          </a:xfrm>
          <a:prstGeom prst="rect">
            <a:avLst/>
          </a:prstGeom>
          <a:solidFill>
            <a:srgbClr val="FFFFFF"/>
          </a:solidFill>
          <a:ln w="25400" cap="flat" cmpd="sng">
            <a:solidFill>
              <a:srgbClr val="2B3F83"/>
            </a:solidFill>
            <a:bevel/>
            <a:headEnd/>
            <a:tailEnd/>
          </a:ln>
        </p:spPr>
        <p:txBody>
          <a:bodyPr>
            <a:spAutoFit/>
          </a:bodyPr>
          <a:lstStyle/>
          <a:p>
            <a:pPr algn="ctr"/>
            <a:r>
              <a:rPr lang="zh-CN" altLang="en-US" sz="2400" b="1" dirty="0">
                <a:solidFill>
                  <a:srgbClr val="2B3F83"/>
                </a:solidFill>
                <a:latin typeface="微软雅黑" panose="020B0503020204020204" pitchFamily="34" charset="-122"/>
                <a:ea typeface="微软雅黑" panose="020B0503020204020204" pitchFamily="34" charset="-122"/>
              </a:rPr>
              <a:t>插入文本或标题</a:t>
            </a:r>
          </a:p>
        </p:txBody>
      </p:sp>
      <p:grpSp>
        <p:nvGrpSpPr>
          <p:cNvPr id="23" name="组合 44"/>
          <p:cNvGrpSpPr>
            <a:grpSpLocks/>
          </p:cNvGrpSpPr>
          <p:nvPr/>
        </p:nvGrpSpPr>
        <p:grpSpPr bwMode="auto">
          <a:xfrm>
            <a:off x="2051720" y="1880866"/>
            <a:ext cx="865188" cy="707886"/>
            <a:chOff x="0" y="0"/>
            <a:chExt cx="864096" cy="707747"/>
          </a:xfrm>
        </p:grpSpPr>
        <p:sp>
          <p:nvSpPr>
            <p:cNvPr id="24" name="五边形 45"/>
            <p:cNvSpPr>
              <a:spLocks noChangeArrowheads="1"/>
            </p:cNvSpPr>
            <p:nvPr/>
          </p:nvSpPr>
          <p:spPr bwMode="auto">
            <a:xfrm>
              <a:off x="0" y="101646"/>
              <a:ext cx="864096" cy="461665"/>
            </a:xfrm>
            <a:prstGeom prst="homePlate">
              <a:avLst>
                <a:gd name="adj" fmla="val 46792"/>
              </a:avLst>
            </a:prstGeom>
            <a:solidFill>
              <a:srgbClr val="2B3F83"/>
            </a:solidFill>
            <a:ln w="25400" cap="flat" cmpd="sng">
              <a:solidFill>
                <a:srgbClr val="2B3F83"/>
              </a:solidFill>
              <a:bevel/>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sp>
          <p:nvSpPr>
            <p:cNvPr id="25" name="TextBox 46"/>
            <p:cNvSpPr>
              <a:spLocks noChangeArrowheads="1"/>
            </p:cNvSpPr>
            <p:nvPr/>
          </p:nvSpPr>
          <p:spPr bwMode="auto">
            <a:xfrm>
              <a:off x="50480" y="0"/>
              <a:ext cx="525442" cy="707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ysClr val="window" lastClr="FFFFFF"/>
                  </a:solidFill>
                  <a:effectLst/>
                  <a:uLnTx/>
                  <a:uFillTx/>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rPr>
                <a:t>1</a:t>
              </a:r>
              <a:endParaRPr kumimoji="0" lang="zh-CN" altLang="en-US" sz="4000" b="1" i="0" u="none" strike="noStrike" kern="0" cap="none" spc="0" normalizeH="0" baseline="0" noProof="0" dirty="0">
                <a:ln>
                  <a:noFill/>
                </a:ln>
                <a:solidFill>
                  <a:sysClr val="window" lastClr="FFFFFF"/>
                </a:solidFill>
                <a:effectLst/>
                <a:uLnTx/>
                <a:uFillTx/>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endParaRPr>
            </a:p>
          </p:txBody>
        </p:sp>
      </p:grpSp>
      <p:sp>
        <p:nvSpPr>
          <p:cNvPr id="26" name="TextBox 21"/>
          <p:cNvSpPr>
            <a:spLocks noChangeArrowheads="1"/>
          </p:cNvSpPr>
          <p:nvPr/>
        </p:nvSpPr>
        <p:spPr bwMode="auto">
          <a:xfrm>
            <a:off x="2689895" y="3494355"/>
            <a:ext cx="4546600" cy="461963"/>
          </a:xfrm>
          <a:prstGeom prst="rect">
            <a:avLst/>
          </a:prstGeom>
          <a:solidFill>
            <a:srgbClr val="FFFFFF"/>
          </a:solidFill>
          <a:ln w="25400" cap="flat" cmpd="sng">
            <a:solidFill>
              <a:srgbClr val="2B3F83"/>
            </a:solidFill>
            <a:bevel/>
            <a:headEnd/>
            <a:tailEnd/>
          </a:ln>
        </p:spPr>
        <p:txBody>
          <a:bodyPr>
            <a:spAutoFit/>
          </a:bodyPr>
          <a:lstStyle/>
          <a:p>
            <a:pPr algn="ctr"/>
            <a:r>
              <a:rPr lang="zh-CN" altLang="en-US" sz="2400" b="1" dirty="0">
                <a:solidFill>
                  <a:srgbClr val="2B3F83"/>
                </a:solidFill>
                <a:latin typeface="微软雅黑" panose="020B0503020204020204" pitchFamily="34" charset="-122"/>
                <a:ea typeface="微软雅黑" panose="020B0503020204020204" pitchFamily="34" charset="-122"/>
              </a:rPr>
              <a:t>插入文本或标题</a:t>
            </a:r>
          </a:p>
        </p:txBody>
      </p:sp>
      <p:grpSp>
        <p:nvGrpSpPr>
          <p:cNvPr id="27" name="组合 44"/>
          <p:cNvGrpSpPr>
            <a:grpSpLocks/>
          </p:cNvGrpSpPr>
          <p:nvPr/>
        </p:nvGrpSpPr>
        <p:grpSpPr bwMode="auto">
          <a:xfrm>
            <a:off x="2051720" y="3392755"/>
            <a:ext cx="865188" cy="707886"/>
            <a:chOff x="0" y="0"/>
            <a:chExt cx="864096" cy="707747"/>
          </a:xfrm>
        </p:grpSpPr>
        <p:sp>
          <p:nvSpPr>
            <p:cNvPr id="28" name="五边形 45"/>
            <p:cNvSpPr>
              <a:spLocks noChangeArrowheads="1"/>
            </p:cNvSpPr>
            <p:nvPr/>
          </p:nvSpPr>
          <p:spPr bwMode="auto">
            <a:xfrm>
              <a:off x="0" y="101646"/>
              <a:ext cx="864096" cy="461665"/>
            </a:xfrm>
            <a:prstGeom prst="homePlate">
              <a:avLst>
                <a:gd name="adj" fmla="val 46792"/>
              </a:avLst>
            </a:prstGeom>
            <a:solidFill>
              <a:srgbClr val="2B3F83"/>
            </a:solidFill>
            <a:ln w="25400" cap="flat" cmpd="sng">
              <a:solidFill>
                <a:srgbClr val="2B3F83"/>
              </a:solidFill>
              <a:bevel/>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sp>
          <p:nvSpPr>
            <p:cNvPr id="29" name="TextBox 46"/>
            <p:cNvSpPr>
              <a:spLocks noChangeArrowheads="1"/>
            </p:cNvSpPr>
            <p:nvPr/>
          </p:nvSpPr>
          <p:spPr bwMode="auto">
            <a:xfrm>
              <a:off x="50480" y="0"/>
              <a:ext cx="525442" cy="707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ysClr val="window" lastClr="FFFFFF"/>
                  </a:solidFill>
                  <a:effectLst/>
                  <a:uLnTx/>
                  <a:uFillTx/>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rPr>
                <a:t>3</a:t>
              </a:r>
              <a:endParaRPr kumimoji="0" lang="zh-CN" altLang="en-US" sz="4000" b="1" i="0" u="none" strike="noStrike" kern="0" cap="none" spc="0" normalizeH="0" baseline="0" noProof="0" dirty="0">
                <a:ln>
                  <a:noFill/>
                </a:ln>
                <a:solidFill>
                  <a:sysClr val="window" lastClr="FFFFFF"/>
                </a:solidFill>
                <a:effectLst/>
                <a:uLnTx/>
                <a:uFillTx/>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endParaRPr>
            </a:p>
          </p:txBody>
        </p:sp>
      </p:grpSp>
      <p:sp>
        <p:nvSpPr>
          <p:cNvPr id="30" name="TextBox 21"/>
          <p:cNvSpPr>
            <a:spLocks noChangeArrowheads="1"/>
          </p:cNvSpPr>
          <p:nvPr/>
        </p:nvSpPr>
        <p:spPr bwMode="auto">
          <a:xfrm>
            <a:off x="2689895" y="4262874"/>
            <a:ext cx="4546600" cy="461963"/>
          </a:xfrm>
          <a:prstGeom prst="rect">
            <a:avLst/>
          </a:prstGeom>
          <a:solidFill>
            <a:srgbClr val="FFFFFF"/>
          </a:solidFill>
          <a:ln w="25400" cap="flat" cmpd="sng">
            <a:solidFill>
              <a:srgbClr val="2B3F83"/>
            </a:solidFill>
            <a:bevel/>
            <a:headEnd/>
            <a:tailEnd/>
          </a:ln>
        </p:spPr>
        <p:txBody>
          <a:bodyPr>
            <a:spAutoFit/>
          </a:bodyPr>
          <a:lstStyle/>
          <a:p>
            <a:pPr algn="ctr"/>
            <a:r>
              <a:rPr lang="zh-CN" altLang="en-US" sz="2400" b="1" dirty="0">
                <a:solidFill>
                  <a:srgbClr val="2B3F83"/>
                </a:solidFill>
                <a:latin typeface="微软雅黑" panose="020B0503020204020204" pitchFamily="34" charset="-122"/>
                <a:ea typeface="微软雅黑" panose="020B0503020204020204" pitchFamily="34" charset="-122"/>
              </a:rPr>
              <a:t>插入文本或标题</a:t>
            </a:r>
          </a:p>
        </p:txBody>
      </p:sp>
      <p:grpSp>
        <p:nvGrpSpPr>
          <p:cNvPr id="31" name="组合 44"/>
          <p:cNvGrpSpPr>
            <a:grpSpLocks/>
          </p:cNvGrpSpPr>
          <p:nvPr/>
        </p:nvGrpSpPr>
        <p:grpSpPr bwMode="auto">
          <a:xfrm>
            <a:off x="2051720" y="4161274"/>
            <a:ext cx="865188" cy="707886"/>
            <a:chOff x="0" y="0"/>
            <a:chExt cx="864096" cy="707747"/>
          </a:xfrm>
        </p:grpSpPr>
        <p:sp>
          <p:nvSpPr>
            <p:cNvPr id="32" name="五边形 45"/>
            <p:cNvSpPr>
              <a:spLocks noChangeArrowheads="1"/>
            </p:cNvSpPr>
            <p:nvPr/>
          </p:nvSpPr>
          <p:spPr bwMode="auto">
            <a:xfrm>
              <a:off x="0" y="101646"/>
              <a:ext cx="864096" cy="461665"/>
            </a:xfrm>
            <a:prstGeom prst="homePlate">
              <a:avLst>
                <a:gd name="adj" fmla="val 46792"/>
              </a:avLst>
            </a:prstGeom>
            <a:solidFill>
              <a:srgbClr val="2B3F83"/>
            </a:solidFill>
            <a:ln w="25400" cap="flat" cmpd="sng">
              <a:solidFill>
                <a:srgbClr val="2B3F83"/>
              </a:solidFill>
              <a:bevel/>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anose="02010600030101010101" pitchFamily="2" charset="-122"/>
                <a:sym typeface="宋体" panose="02010600030101010101" pitchFamily="2" charset="-122"/>
              </a:endParaRPr>
            </a:p>
          </p:txBody>
        </p:sp>
        <p:sp>
          <p:nvSpPr>
            <p:cNvPr id="33" name="TextBox 46"/>
            <p:cNvSpPr>
              <a:spLocks noChangeArrowheads="1"/>
            </p:cNvSpPr>
            <p:nvPr/>
          </p:nvSpPr>
          <p:spPr bwMode="auto">
            <a:xfrm>
              <a:off x="50480" y="0"/>
              <a:ext cx="525442" cy="707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ysClr val="window" lastClr="FFFFFF"/>
                  </a:solidFill>
                  <a:effectLst/>
                  <a:uLnTx/>
                  <a:uFillTx/>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rPr>
                <a:t>4</a:t>
              </a:r>
              <a:endParaRPr kumimoji="0" lang="zh-CN" altLang="en-US" sz="4000" b="1" i="0" u="none" strike="noStrike" kern="0" cap="none" spc="0" normalizeH="0" baseline="0" noProof="0" dirty="0">
                <a:ln>
                  <a:noFill/>
                </a:ln>
                <a:solidFill>
                  <a:sysClr val="window" lastClr="FFFFFF"/>
                </a:solidFill>
                <a:effectLst/>
                <a:uLnTx/>
                <a:uFillTx/>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0-#ppt_w/2"/>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0-#ppt_w/2"/>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ppt_x</p:attrName>
                                        </p:attrNameLst>
                                      </p:cBhvr>
                                      <p:tavLst>
                                        <p:tav tm="0">
                                          <p:val>
                                            <p:strVal val="0-#ppt_w/2"/>
                                          </p:val>
                                        </p:tav>
                                        <p:tav tm="100000">
                                          <p:val>
                                            <p:strVal val="#ppt_x"/>
                                          </p:val>
                                        </p:tav>
                                      </p:tavLst>
                                    </p:anim>
                                    <p:anim calcmode="lin" valueType="num">
                                      <p:cBhvr>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ppt_x</p:attrName>
                                        </p:attrNameLst>
                                      </p:cBhvr>
                                      <p:tavLst>
                                        <p:tav tm="0">
                                          <p:val>
                                            <p:strVal val="0-#ppt_w/2"/>
                                          </p:val>
                                        </p:tav>
                                        <p:tav tm="100000">
                                          <p:val>
                                            <p:strVal val="#ppt_x"/>
                                          </p:val>
                                        </p:tav>
                                      </p:tavLst>
                                    </p:anim>
                                    <p:anim calcmode="lin" valueType="num">
                                      <p:cBhvr>
                                        <p:cTn id="20" dur="500" fill="hold"/>
                                        <p:tgtEl>
                                          <p:spTgt spid="3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500"/>
                                        <p:tgtEl>
                                          <p:spTgt spid="18"/>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2" grpId="0" animBg="1"/>
      <p:bldP spid="26" grpId="0" animBg="1"/>
      <p:bldP spid="3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23"/>
          <p:cNvGrpSpPr/>
          <p:nvPr/>
        </p:nvGrpSpPr>
        <p:grpSpPr>
          <a:xfrm rot="16200000">
            <a:off x="4739128" y="2010277"/>
            <a:ext cx="3569708" cy="2436089"/>
            <a:chOff x="260426" y="2358606"/>
            <a:chExt cx="4159174" cy="2194345"/>
          </a:xfrm>
          <a:solidFill>
            <a:srgbClr val="2B3F83"/>
          </a:solidFill>
        </p:grpSpPr>
        <p:sp>
          <p:nvSpPr>
            <p:cNvPr id="57" name="Rectangle 21"/>
            <p:cNvSpPr/>
            <p:nvPr/>
          </p:nvSpPr>
          <p:spPr>
            <a:xfrm>
              <a:off x="260426" y="2610463"/>
              <a:ext cx="4159174" cy="1942488"/>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8" name="Right Triangle 22"/>
            <p:cNvSpPr/>
            <p:nvPr/>
          </p:nvSpPr>
          <p:spPr>
            <a:xfrm flipH="1">
              <a:off x="2107958" y="2358606"/>
              <a:ext cx="556445" cy="646088"/>
            </a:xfrm>
            <a:prstGeom prst="r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59" name="组合 58"/>
          <p:cNvGrpSpPr/>
          <p:nvPr/>
        </p:nvGrpSpPr>
        <p:grpSpPr>
          <a:xfrm>
            <a:off x="1295267" y="1728416"/>
            <a:ext cx="3138671" cy="2769043"/>
            <a:chOff x="2209559" y="721211"/>
            <a:chExt cx="4369160" cy="3684607"/>
          </a:xfrm>
          <a:solidFill>
            <a:sysClr val="window" lastClr="FFFFFF">
              <a:lumMod val="75000"/>
            </a:sysClr>
          </a:solidFill>
        </p:grpSpPr>
        <p:sp>
          <p:nvSpPr>
            <p:cNvPr id="60" name="Freeform 6"/>
            <p:cNvSpPr>
              <a:spLocks/>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1" name="Freeform 7"/>
            <p:cNvSpPr>
              <a:spLocks/>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2" name="Freeform 8"/>
            <p:cNvSpPr>
              <a:spLocks/>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3" name="Freeform 9"/>
            <p:cNvSpPr>
              <a:spLocks/>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4" name="Freeform 10"/>
            <p:cNvSpPr>
              <a:spLocks/>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5" name="Freeform 11"/>
            <p:cNvSpPr>
              <a:spLocks/>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6" name="Freeform 12"/>
            <p:cNvSpPr>
              <a:spLocks/>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7" name="Freeform 13"/>
            <p:cNvSpPr>
              <a:spLocks/>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8" name="Freeform 14"/>
            <p:cNvSpPr>
              <a:spLocks/>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rgbClr val="2B3F83"/>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9" name="Freeform 15"/>
            <p:cNvSpPr>
              <a:spLocks/>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0" name="Freeform 16"/>
            <p:cNvSpPr>
              <a:spLocks/>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rgbClr val="2B3F83"/>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1" name="Freeform 17"/>
            <p:cNvSpPr>
              <a:spLocks/>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2" name="Freeform 18"/>
            <p:cNvSpPr>
              <a:spLocks/>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3" name="Freeform 19"/>
            <p:cNvSpPr>
              <a:spLocks/>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4" name="Freeform 20"/>
            <p:cNvSpPr>
              <a:spLocks/>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5" name="Freeform 21"/>
            <p:cNvSpPr>
              <a:spLocks/>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6" name="Freeform 22"/>
            <p:cNvSpPr>
              <a:spLocks/>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7" name="Freeform 23"/>
            <p:cNvSpPr>
              <a:spLocks/>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8" name="Freeform 24"/>
            <p:cNvSpPr>
              <a:spLocks/>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9" name="Freeform 25"/>
            <p:cNvSpPr>
              <a:spLocks/>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rgbClr val="2B3F83"/>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0" name="Freeform 26"/>
            <p:cNvSpPr>
              <a:spLocks/>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1" name="Freeform 27"/>
            <p:cNvSpPr>
              <a:spLocks/>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2" name="Freeform 28"/>
            <p:cNvSpPr>
              <a:spLocks/>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3" name="Freeform 29"/>
            <p:cNvSpPr>
              <a:spLocks/>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4" name="Freeform 30"/>
            <p:cNvSpPr>
              <a:spLocks/>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5" name="Freeform 31"/>
            <p:cNvSpPr>
              <a:spLocks/>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6" name="Freeform 32"/>
            <p:cNvSpPr>
              <a:spLocks/>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7" name="Freeform 33"/>
            <p:cNvSpPr>
              <a:spLocks/>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8" name="Freeform 34"/>
            <p:cNvSpPr>
              <a:spLocks/>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9" name="Freeform 35"/>
            <p:cNvSpPr>
              <a:spLocks/>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cxnSp>
        <p:nvCxnSpPr>
          <p:cNvPr id="90" name="直接连接符 89"/>
          <p:cNvCxnSpPr>
            <a:stCxn id="94" idx="1"/>
            <a:endCxn id="79" idx="32"/>
          </p:cNvCxnSpPr>
          <p:nvPr/>
        </p:nvCxnSpPr>
        <p:spPr bwMode="auto">
          <a:xfrm flipH="1" flipV="1">
            <a:off x="3844970" y="3109248"/>
            <a:ext cx="401764" cy="315237"/>
          </a:xfrm>
          <a:prstGeom prst="line">
            <a:avLst/>
          </a:prstGeom>
          <a:solidFill>
            <a:srgbClr val="D01C63"/>
          </a:solidFill>
          <a:ln w="6350" cap="flat" cmpd="sng" algn="ctr">
            <a:solidFill>
              <a:srgbClr val="2B3F83"/>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直接连接符 90"/>
          <p:cNvCxnSpPr>
            <a:stCxn id="104" idx="0"/>
            <a:endCxn id="68" idx="4"/>
          </p:cNvCxnSpPr>
          <p:nvPr/>
        </p:nvCxnSpPr>
        <p:spPr bwMode="auto">
          <a:xfrm flipV="1">
            <a:off x="1784024" y="3697671"/>
            <a:ext cx="905415" cy="668958"/>
          </a:xfrm>
          <a:prstGeom prst="line">
            <a:avLst/>
          </a:prstGeom>
          <a:solidFill>
            <a:srgbClr val="D01C63"/>
          </a:solidFill>
          <a:ln w="6350" cap="flat" cmpd="sng" algn="ctr">
            <a:solidFill>
              <a:srgbClr val="2B3F83"/>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直接连接符 91"/>
          <p:cNvCxnSpPr>
            <a:stCxn id="99" idx="0"/>
            <a:endCxn id="70" idx="29"/>
          </p:cNvCxnSpPr>
          <p:nvPr/>
        </p:nvCxnSpPr>
        <p:spPr bwMode="auto">
          <a:xfrm flipH="1" flipV="1">
            <a:off x="3983340" y="3705505"/>
            <a:ext cx="532900" cy="727899"/>
          </a:xfrm>
          <a:prstGeom prst="line">
            <a:avLst/>
          </a:prstGeom>
          <a:solidFill>
            <a:srgbClr val="D01C63"/>
          </a:solidFill>
          <a:ln w="6350" cap="flat" cmpd="sng" algn="ctr">
            <a:solidFill>
              <a:srgbClr val="2B3F83"/>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3" name="组合 92"/>
          <p:cNvGrpSpPr/>
          <p:nvPr/>
        </p:nvGrpSpPr>
        <p:grpSpPr>
          <a:xfrm>
            <a:off x="4243065" y="3297412"/>
            <a:ext cx="1247303" cy="294974"/>
            <a:chOff x="7185993" y="3672893"/>
            <a:chExt cx="2428160" cy="773491"/>
          </a:xfrm>
        </p:grpSpPr>
        <p:sp>
          <p:nvSpPr>
            <p:cNvPr id="94" name="圆角矩形 93"/>
            <p:cNvSpPr/>
            <p:nvPr/>
          </p:nvSpPr>
          <p:spPr>
            <a:xfrm>
              <a:off x="7193137" y="3680036"/>
              <a:ext cx="2201687" cy="652149"/>
            </a:xfrm>
            <a:prstGeom prst="roundRect">
              <a:avLst/>
            </a:prstGeom>
            <a:noFill/>
            <a:ln w="12700" cap="flat" cmpd="sng" algn="ctr">
              <a:solidFill>
                <a:srgbClr val="2B3F8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5"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此处添加标题</a:t>
              </a:r>
              <a:endPar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96" name="圆角矩形 95"/>
            <p:cNvSpPr/>
            <p:nvPr/>
          </p:nvSpPr>
          <p:spPr>
            <a:xfrm>
              <a:off x="7185993" y="3672893"/>
              <a:ext cx="400474" cy="668422"/>
            </a:xfrm>
            <a:prstGeom prst="roundRect">
              <a:avLst/>
            </a:prstGeom>
            <a:solidFill>
              <a:srgbClr val="2B3F8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1</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97" name="TextBox 98"/>
          <p:cNvSpPr txBox="1"/>
          <p:nvPr/>
        </p:nvSpPr>
        <p:spPr>
          <a:xfrm>
            <a:off x="5752944" y="2690844"/>
            <a:ext cx="1989083" cy="2257060"/>
          </a:xfrm>
          <a:prstGeom prst="rect">
            <a:avLst/>
          </a:prstGeom>
          <a:noFill/>
        </p:spPr>
        <p:txBody>
          <a:bodyPr wrap="square" lIns="62118" tIns="31058" rIns="62118" bIns="31058"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r>
              <a:rPr kumimoji="0" lang="zh-CN" altLang="en-US" sz="1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r>
              <a:rPr kumimoji="0" lang="en-US" altLang="zh-CN" sz="1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40%</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r>
              <a:rPr kumimoji="0" lang="zh-CN" altLang="en-US" sz="1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r>
              <a:rPr kumimoji="0" lang="en-US" altLang="zh-CN" sz="1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35%</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3</a:t>
            </a:r>
            <a:r>
              <a:rPr kumimoji="0" lang="zh-CN" altLang="en-US" sz="1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r>
              <a:rPr kumimoji="0" lang="en-US" altLang="zh-CN" sz="1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25%</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a:t>
            </a:r>
          </a:p>
        </p:txBody>
      </p:sp>
      <p:grpSp>
        <p:nvGrpSpPr>
          <p:cNvPr id="98" name="组合 97"/>
          <p:cNvGrpSpPr/>
          <p:nvPr/>
        </p:nvGrpSpPr>
        <p:grpSpPr>
          <a:xfrm>
            <a:off x="3947084" y="4430682"/>
            <a:ext cx="1247305" cy="294974"/>
            <a:chOff x="7185990" y="3672893"/>
            <a:chExt cx="2428163" cy="773491"/>
          </a:xfrm>
        </p:grpSpPr>
        <p:sp>
          <p:nvSpPr>
            <p:cNvPr id="99" name="圆角矩形 98"/>
            <p:cNvSpPr/>
            <p:nvPr/>
          </p:nvSpPr>
          <p:spPr>
            <a:xfrm>
              <a:off x="7193137" y="3680036"/>
              <a:ext cx="2201687" cy="652149"/>
            </a:xfrm>
            <a:prstGeom prst="roundRect">
              <a:avLst/>
            </a:prstGeom>
            <a:noFill/>
            <a:ln w="12700" cap="flat" cmpd="sng" algn="ctr">
              <a:solidFill>
                <a:srgbClr val="2B3F8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 name="文本框 180"/>
            <p:cNvSpPr txBox="1"/>
            <p:nvPr/>
          </p:nvSpPr>
          <p:spPr>
            <a:xfrm>
              <a:off x="7591676" y="3679716"/>
              <a:ext cx="2022477" cy="766668"/>
            </a:xfrm>
            <a:prstGeom prst="rect">
              <a:avLst/>
            </a:prstGeom>
            <a:noFill/>
            <a:ln w="12700">
              <a:noFill/>
              <a:prstDash val="solid"/>
            </a:ln>
          </p:spPr>
          <p:txBody>
            <a:bodyPr wrap="square" lIns="91424" tIns="45712" rIns="91424" bIns="4571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此处添加标题</a:t>
              </a:r>
              <a:endPar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01" name="圆角矩形 100"/>
            <p:cNvSpPr/>
            <p:nvPr/>
          </p:nvSpPr>
          <p:spPr>
            <a:xfrm>
              <a:off x="7185990" y="3672893"/>
              <a:ext cx="400475" cy="668422"/>
            </a:xfrm>
            <a:prstGeom prst="roundRect">
              <a:avLst/>
            </a:prstGeom>
            <a:solidFill>
              <a:srgbClr val="2B3F8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3</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graphicFrame>
        <p:nvGraphicFramePr>
          <p:cNvPr id="102" name="Chart 2"/>
          <p:cNvGraphicFramePr/>
          <p:nvPr>
            <p:extLst>
              <p:ext uri="{D42A27DB-BD31-4B8C-83A1-F6EECF244321}">
                <p14:modId xmlns:p14="http://schemas.microsoft.com/office/powerpoint/2010/main" val="3875028558"/>
              </p:ext>
            </p:extLst>
          </p:nvPr>
        </p:nvGraphicFramePr>
        <p:xfrm>
          <a:off x="5661003" y="1529741"/>
          <a:ext cx="1965908" cy="1103515"/>
        </p:xfrm>
        <a:graphic>
          <a:graphicData uri="http://schemas.openxmlformats.org/drawingml/2006/chart">
            <c:chart xmlns:c="http://schemas.openxmlformats.org/drawingml/2006/chart" xmlns:r="http://schemas.openxmlformats.org/officeDocument/2006/relationships" r:id="rId2"/>
          </a:graphicData>
        </a:graphic>
      </p:graphicFrame>
      <p:grpSp>
        <p:nvGrpSpPr>
          <p:cNvPr id="103" name="组合 102"/>
          <p:cNvGrpSpPr/>
          <p:nvPr/>
        </p:nvGrpSpPr>
        <p:grpSpPr>
          <a:xfrm>
            <a:off x="1214871" y="4363906"/>
            <a:ext cx="1247303" cy="294974"/>
            <a:chOff x="7185993" y="3672893"/>
            <a:chExt cx="2428160" cy="773491"/>
          </a:xfrm>
        </p:grpSpPr>
        <p:sp>
          <p:nvSpPr>
            <p:cNvPr id="104" name="圆角矩形 103"/>
            <p:cNvSpPr/>
            <p:nvPr/>
          </p:nvSpPr>
          <p:spPr>
            <a:xfrm>
              <a:off x="7193137" y="3680036"/>
              <a:ext cx="2201687" cy="652149"/>
            </a:xfrm>
            <a:prstGeom prst="roundRect">
              <a:avLst/>
            </a:prstGeom>
            <a:noFill/>
            <a:ln w="12700" cap="flat" cmpd="sng" algn="ctr">
              <a:solidFill>
                <a:srgbClr val="2B3F8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此处添加标题</a:t>
              </a:r>
              <a:endParaRPr kumimoji="0" lang="en-US" altLang="zh-CN"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06" name="圆角矩形 105"/>
            <p:cNvSpPr/>
            <p:nvPr/>
          </p:nvSpPr>
          <p:spPr>
            <a:xfrm>
              <a:off x="7185993" y="3672893"/>
              <a:ext cx="400474" cy="668422"/>
            </a:xfrm>
            <a:prstGeom prst="roundRect">
              <a:avLst/>
            </a:prstGeom>
            <a:solidFill>
              <a:srgbClr val="2B3F8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cs typeface="+mn-cs"/>
                </a:rPr>
                <a:t>2</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sp>
        <p:nvSpPr>
          <p:cNvPr id="107" name="TextBox 108"/>
          <p:cNvSpPr txBox="1"/>
          <p:nvPr/>
        </p:nvSpPr>
        <p:spPr>
          <a:xfrm>
            <a:off x="6864147" y="1868202"/>
            <a:ext cx="236057" cy="278166"/>
          </a:xfrm>
          <a:prstGeom prst="rect">
            <a:avLst/>
          </a:prstGeom>
          <a:noFill/>
        </p:spPr>
        <p:txBody>
          <a:bodyPr wrap="none" lIns="62118" tIns="31058" rIns="62118" bIns="3105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endPar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8" name="TextBox 109"/>
          <p:cNvSpPr txBox="1"/>
          <p:nvPr/>
        </p:nvSpPr>
        <p:spPr>
          <a:xfrm>
            <a:off x="6389091" y="2285129"/>
            <a:ext cx="236057" cy="278166"/>
          </a:xfrm>
          <a:prstGeom prst="rect">
            <a:avLst/>
          </a:prstGeom>
          <a:noFill/>
        </p:spPr>
        <p:txBody>
          <a:bodyPr wrap="none" lIns="62118" tIns="31058" rIns="62118" bIns="3105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endPar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9" name="TextBox 110"/>
          <p:cNvSpPr txBox="1"/>
          <p:nvPr/>
        </p:nvSpPr>
        <p:spPr>
          <a:xfrm>
            <a:off x="6301377" y="1720001"/>
            <a:ext cx="236057" cy="278166"/>
          </a:xfrm>
          <a:prstGeom prst="rect">
            <a:avLst/>
          </a:prstGeom>
          <a:noFill/>
        </p:spPr>
        <p:txBody>
          <a:bodyPr wrap="none" lIns="62118" tIns="31058" rIns="62118" bIns="3105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3</a:t>
            </a:r>
            <a:endPar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wipe(left)">
                                      <p:cBhvr>
                                        <p:cTn id="13" dur="500"/>
                                        <p:tgtEl>
                                          <p:spTgt spid="90"/>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3"/>
                                        </p:tgtEl>
                                        <p:attrNameLst>
                                          <p:attrName>style.visibility</p:attrName>
                                        </p:attrNameLst>
                                      </p:cBhvr>
                                      <p:to>
                                        <p:strVal val="visible"/>
                                      </p:to>
                                    </p:set>
                                    <p:animEffect transition="in" filter="wipe(left)">
                                      <p:cBhvr>
                                        <p:cTn id="17" dur="500"/>
                                        <p:tgtEl>
                                          <p:spTgt spid="93"/>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wipe(right)">
                                      <p:cBhvr>
                                        <p:cTn id="21" dur="500"/>
                                        <p:tgtEl>
                                          <p:spTgt spid="91"/>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03"/>
                                        </p:tgtEl>
                                        <p:attrNameLst>
                                          <p:attrName>style.visibility</p:attrName>
                                        </p:attrNameLst>
                                      </p:cBhvr>
                                      <p:to>
                                        <p:strVal val="visible"/>
                                      </p:to>
                                    </p:set>
                                    <p:animEffect transition="in" filter="wipe(left)">
                                      <p:cBhvr>
                                        <p:cTn id="25" dur="500"/>
                                        <p:tgtEl>
                                          <p:spTgt spid="103"/>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92"/>
                                        </p:tgtEl>
                                        <p:attrNameLst>
                                          <p:attrName>style.visibility</p:attrName>
                                        </p:attrNameLst>
                                      </p:cBhvr>
                                      <p:to>
                                        <p:strVal val="visible"/>
                                      </p:to>
                                    </p:set>
                                    <p:animEffect transition="in" filter="wipe(left)">
                                      <p:cBhvr>
                                        <p:cTn id="29" dur="500"/>
                                        <p:tgtEl>
                                          <p:spTgt spid="92"/>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98"/>
                                        </p:tgtEl>
                                        <p:attrNameLst>
                                          <p:attrName>style.visibility</p:attrName>
                                        </p:attrNameLst>
                                      </p:cBhvr>
                                      <p:to>
                                        <p:strVal val="visible"/>
                                      </p:to>
                                    </p:set>
                                    <p:animEffect transition="in" filter="wipe(left)">
                                      <p:cBhvr>
                                        <p:cTn id="33" dur="500"/>
                                        <p:tgtEl>
                                          <p:spTgt spid="98"/>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left)">
                                      <p:cBhvr>
                                        <p:cTn id="37" dur="500"/>
                                        <p:tgtEl>
                                          <p:spTgt spid="56"/>
                                        </p:tgtEl>
                                      </p:cBhvr>
                                    </p:animEffect>
                                  </p:childTnLst>
                                </p:cTn>
                              </p:par>
                            </p:childTnLst>
                          </p:cTn>
                        </p:par>
                        <p:par>
                          <p:cTn id="38" fill="hold">
                            <p:stCondLst>
                              <p:cond delay="4500"/>
                            </p:stCondLst>
                            <p:childTnLst>
                              <p:par>
                                <p:cTn id="39" presetID="21" presetClass="entr" presetSubtype="1" fill="hold" grpId="0"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wheel(1)">
                                      <p:cBhvr>
                                        <p:cTn id="41" dur="1000"/>
                                        <p:tgtEl>
                                          <p:spTgt spid="102"/>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109"/>
                                        </p:tgtEl>
                                        <p:attrNameLst>
                                          <p:attrName>style.visibility</p:attrName>
                                        </p:attrNameLst>
                                      </p:cBhvr>
                                      <p:to>
                                        <p:strVal val="visible"/>
                                      </p:to>
                                    </p:set>
                                    <p:animEffect transition="in" filter="fade">
                                      <p:cBhvr>
                                        <p:cTn id="45" dur="500"/>
                                        <p:tgtEl>
                                          <p:spTgt spid="10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7"/>
                                        </p:tgtEl>
                                        <p:attrNameLst>
                                          <p:attrName>style.visibility</p:attrName>
                                        </p:attrNameLst>
                                      </p:cBhvr>
                                      <p:to>
                                        <p:strVal val="visible"/>
                                      </p:to>
                                    </p:set>
                                    <p:animEffect transition="in" filter="fade">
                                      <p:cBhvr>
                                        <p:cTn id="48" dur="500"/>
                                        <p:tgtEl>
                                          <p:spTgt spid="10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8"/>
                                        </p:tgtEl>
                                        <p:attrNameLst>
                                          <p:attrName>style.visibility</p:attrName>
                                        </p:attrNameLst>
                                      </p:cBhvr>
                                      <p:to>
                                        <p:strVal val="visible"/>
                                      </p:to>
                                    </p:set>
                                    <p:animEffect transition="in" filter="fade">
                                      <p:cBhvr>
                                        <p:cTn id="51" dur="500"/>
                                        <p:tgtEl>
                                          <p:spTgt spid="108"/>
                                        </p:tgtEl>
                                      </p:cBhvr>
                                    </p:animEffect>
                                  </p:childTnLst>
                                </p:cTn>
                              </p:par>
                              <p:par>
                                <p:cTn id="52" presetID="12" presetClass="entr" presetSubtype="4" fill="hold" grpId="0" nodeType="withEffect">
                                  <p:stCondLst>
                                    <p:cond delay="0"/>
                                  </p:stCondLst>
                                  <p:iterate type="lt">
                                    <p:tmPct val="5983"/>
                                  </p:iterate>
                                  <p:childTnLst>
                                    <p:set>
                                      <p:cBhvr>
                                        <p:cTn id="53" dur="1" fill="hold">
                                          <p:stCondLst>
                                            <p:cond delay="0"/>
                                          </p:stCondLst>
                                        </p:cTn>
                                        <p:tgtEl>
                                          <p:spTgt spid="97"/>
                                        </p:tgtEl>
                                        <p:attrNameLst>
                                          <p:attrName>style.visibility</p:attrName>
                                        </p:attrNameLst>
                                      </p:cBhvr>
                                      <p:to>
                                        <p:strVal val="visible"/>
                                      </p:to>
                                    </p:set>
                                    <p:anim calcmode="lin" valueType="num">
                                      <p:cBhvr additive="base">
                                        <p:cTn id="54" dur="300"/>
                                        <p:tgtEl>
                                          <p:spTgt spid="97"/>
                                        </p:tgtEl>
                                        <p:attrNameLst>
                                          <p:attrName>ppt_y</p:attrName>
                                        </p:attrNameLst>
                                      </p:cBhvr>
                                      <p:tavLst>
                                        <p:tav tm="0">
                                          <p:val>
                                            <p:strVal val="#ppt_y+#ppt_h*1.125000"/>
                                          </p:val>
                                        </p:tav>
                                        <p:tav tm="100000">
                                          <p:val>
                                            <p:strVal val="#ppt_y"/>
                                          </p:val>
                                        </p:tav>
                                      </p:tavLst>
                                    </p:anim>
                                    <p:animEffect transition="in" filter="wipe(up)">
                                      <p:cBhvr>
                                        <p:cTn id="55" dur="3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Graphic spid="102" grpId="0">
        <p:bldAsOne/>
      </p:bldGraphic>
      <p:bldP spid="107" grpId="0"/>
      <p:bldP spid="108" grpId="0"/>
      <p:bldP spid="1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1"/>
          <p:cNvSpPr>
            <a:spLocks/>
          </p:cNvSpPr>
          <p:nvPr/>
        </p:nvSpPr>
        <p:spPr bwMode="auto">
          <a:xfrm>
            <a:off x="3925456" y="2067956"/>
            <a:ext cx="1456247" cy="1500317"/>
          </a:xfrm>
          <a:custGeom>
            <a:avLst/>
            <a:gdLst>
              <a:gd name="T0" fmla="*/ 276 w 322"/>
              <a:gd name="T1" fmla="*/ 284 h 332"/>
              <a:gd name="T2" fmla="*/ 162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2" y="332"/>
                </a:cubicBezTo>
                <a:cubicBezTo>
                  <a:pt x="72" y="332"/>
                  <a:pt x="0" y="259"/>
                  <a:pt x="0" y="170"/>
                </a:cubicBezTo>
                <a:cubicBezTo>
                  <a:pt x="0" y="125"/>
                  <a:pt x="18" y="81"/>
                  <a:pt x="47" y="51"/>
                </a:cubicBezTo>
                <a:cubicBezTo>
                  <a:pt x="77"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2B3F83"/>
          </a:solidFill>
          <a:ln>
            <a:noFill/>
          </a:ln>
          <a:effectLst>
            <a:outerShdw blurRad="254000" algn="tl" rotWithShape="0">
              <a:sysClr val="window" lastClr="FFFFFF">
                <a:alpha val="80000"/>
              </a:sysClr>
            </a:outerShdw>
          </a:effectLst>
          <a:extLst/>
        </p:spPr>
        <p:txBody>
          <a:bodyPr vert="horz" wrap="square" lIns="68580" tIns="48600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rPr>
              <a:t>43</a:t>
            </a:r>
            <a:r>
              <a:rPr kumimoji="0" lang="en-US" altLang="zh-CN" sz="30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rPr>
              <a:t>%</a:t>
            </a:r>
            <a:endParaRPr kumimoji="0" lang="zh-CN" altLang="en-US" sz="30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endParaRPr>
          </a:p>
        </p:txBody>
      </p:sp>
      <p:sp>
        <p:nvSpPr>
          <p:cNvPr id="12" name="Freeform 6"/>
          <p:cNvSpPr>
            <a:spLocks/>
          </p:cNvSpPr>
          <p:nvPr/>
        </p:nvSpPr>
        <p:spPr bwMode="auto">
          <a:xfrm>
            <a:off x="1699817" y="2067956"/>
            <a:ext cx="1456247" cy="1500317"/>
          </a:xfrm>
          <a:custGeom>
            <a:avLst/>
            <a:gdLst>
              <a:gd name="T0" fmla="*/ 276 w 322"/>
              <a:gd name="T1" fmla="*/ 284 h 332"/>
              <a:gd name="T2" fmla="*/ 161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1" y="332"/>
                </a:cubicBezTo>
                <a:cubicBezTo>
                  <a:pt x="72" y="332"/>
                  <a:pt x="0" y="259"/>
                  <a:pt x="0" y="170"/>
                </a:cubicBezTo>
                <a:cubicBezTo>
                  <a:pt x="0" y="125"/>
                  <a:pt x="18" y="81"/>
                  <a:pt x="47" y="51"/>
                </a:cubicBezTo>
                <a:cubicBezTo>
                  <a:pt x="76"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2B3F83"/>
          </a:solidFill>
          <a:ln>
            <a:noFill/>
          </a:ln>
          <a:effectLst>
            <a:outerShdw blurRad="254000" algn="tl" rotWithShape="0">
              <a:sysClr val="window" lastClr="FFFFFF">
                <a:alpha val="80000"/>
              </a:sysClr>
            </a:outerShdw>
          </a:effectLst>
          <a:extLst/>
        </p:spPr>
        <p:txBody>
          <a:bodyPr vert="horz" wrap="square" lIns="68580" tIns="48600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rPr>
              <a:t>31</a:t>
            </a:r>
            <a:r>
              <a:rPr kumimoji="0" lang="en-US" altLang="zh-CN" sz="30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rPr>
              <a:t>%</a:t>
            </a:r>
            <a:endParaRPr kumimoji="0" lang="zh-CN" altLang="en-US" sz="30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endParaRPr>
          </a:p>
        </p:txBody>
      </p:sp>
      <p:sp>
        <p:nvSpPr>
          <p:cNvPr id="13" name="Freeform 16"/>
          <p:cNvSpPr>
            <a:spLocks/>
          </p:cNvSpPr>
          <p:nvPr/>
        </p:nvSpPr>
        <p:spPr bwMode="auto">
          <a:xfrm>
            <a:off x="6151095" y="2067956"/>
            <a:ext cx="1458162" cy="1500317"/>
          </a:xfrm>
          <a:custGeom>
            <a:avLst/>
            <a:gdLst>
              <a:gd name="T0" fmla="*/ 276 w 322"/>
              <a:gd name="T1" fmla="*/ 284 h 332"/>
              <a:gd name="T2" fmla="*/ 162 w 322"/>
              <a:gd name="T3" fmla="*/ 332 h 332"/>
              <a:gd name="T4" fmla="*/ 0 w 322"/>
              <a:gd name="T5" fmla="*/ 170 h 332"/>
              <a:gd name="T6" fmla="*/ 48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7" y="332"/>
                  <a:pt x="162" y="332"/>
                </a:cubicBezTo>
                <a:cubicBezTo>
                  <a:pt x="72" y="332"/>
                  <a:pt x="0" y="259"/>
                  <a:pt x="0" y="170"/>
                </a:cubicBezTo>
                <a:cubicBezTo>
                  <a:pt x="0" y="125"/>
                  <a:pt x="18" y="81"/>
                  <a:pt x="48" y="51"/>
                </a:cubicBezTo>
                <a:cubicBezTo>
                  <a:pt x="77" y="22"/>
                  <a:pt x="118" y="0"/>
                  <a:pt x="162" y="0"/>
                </a:cubicBezTo>
                <a:cubicBezTo>
                  <a:pt x="322" y="0"/>
                  <a:pt x="322" y="0"/>
                  <a:pt x="322" y="0"/>
                </a:cubicBezTo>
                <a:cubicBezTo>
                  <a:pt x="322" y="170"/>
                  <a:pt x="322" y="170"/>
                  <a:pt x="322" y="170"/>
                </a:cubicBezTo>
                <a:cubicBezTo>
                  <a:pt x="322" y="214"/>
                  <a:pt x="305" y="255"/>
                  <a:pt x="276" y="284"/>
                </a:cubicBezTo>
                <a:close/>
              </a:path>
            </a:pathLst>
          </a:custGeom>
          <a:solidFill>
            <a:srgbClr val="2B3F83"/>
          </a:solidFill>
          <a:ln>
            <a:noFill/>
          </a:ln>
          <a:effectLst>
            <a:outerShdw blurRad="254000" algn="tl" rotWithShape="0">
              <a:sysClr val="window" lastClr="FFFFFF">
                <a:alpha val="80000"/>
              </a:sysClr>
            </a:outerShdw>
          </a:effectLst>
          <a:extLst/>
        </p:spPr>
        <p:txBody>
          <a:bodyPr vert="horz" wrap="square" lIns="68580" tIns="48600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rPr>
              <a:t>82</a:t>
            </a:r>
            <a:r>
              <a:rPr kumimoji="0" lang="en-US" altLang="zh-CN" sz="3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rPr>
              <a:t>%</a:t>
            </a:r>
            <a:endParaRPr kumimoji="0" lang="zh-CN" altLang="en-US" sz="3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UKIJ Qolyazma" pitchFamily="18" charset="0"/>
            </a:endParaRPr>
          </a:p>
        </p:txBody>
      </p:sp>
      <p:sp>
        <p:nvSpPr>
          <p:cNvPr id="14" name="TextBox 31"/>
          <p:cNvSpPr txBox="1"/>
          <p:nvPr/>
        </p:nvSpPr>
        <p:spPr>
          <a:xfrm>
            <a:off x="1700892" y="3580124"/>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5" name="TextBox 32"/>
          <p:cNvSpPr txBox="1"/>
          <p:nvPr/>
        </p:nvSpPr>
        <p:spPr>
          <a:xfrm>
            <a:off x="3858346" y="3580124"/>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6" name="TextBox 33"/>
          <p:cNvSpPr txBox="1"/>
          <p:nvPr/>
        </p:nvSpPr>
        <p:spPr>
          <a:xfrm>
            <a:off x="6126598" y="3580124"/>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7" name="TextBox 34"/>
          <p:cNvSpPr txBox="1"/>
          <p:nvPr/>
        </p:nvSpPr>
        <p:spPr>
          <a:xfrm>
            <a:off x="1989433" y="1581072"/>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8" name="TextBox 35"/>
          <p:cNvSpPr txBox="1"/>
          <p:nvPr/>
        </p:nvSpPr>
        <p:spPr>
          <a:xfrm>
            <a:off x="4325101" y="1581072"/>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9" name="TextBox 36"/>
          <p:cNvSpPr txBox="1"/>
          <p:nvPr/>
        </p:nvSpPr>
        <p:spPr>
          <a:xfrm>
            <a:off x="6575746" y="1581072"/>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4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10"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1900"/>
                            </p:stCondLst>
                            <p:childTnLst>
                              <p:par>
                                <p:cTn id="26" presetID="10"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par>
                          <p:cTn id="29" fill="hold">
                            <p:stCondLst>
                              <p:cond delay="24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par>
                          <p:cTn id="33" fill="hold">
                            <p:stCondLst>
                              <p:cond delay="29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400"/>
                            </p:stCondLst>
                            <p:childTnLst>
                              <p:par>
                                <p:cTn id="38" presetID="10" presetClass="entr" presetSubtype="0"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15" grpId="0"/>
      <p:bldP spid="16" grpId="0"/>
      <p:bldP spid="17" grpId="0"/>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a:off x="4240039" y="1755222"/>
            <a:ext cx="620713" cy="1293812"/>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B3F83"/>
          </a:solidFill>
          <a:ln w="12700" cap="flat" cmpd="sng" algn="ctr">
            <a:solidFill>
              <a:srgbClr val="2B3F83"/>
            </a:solidFill>
            <a:prstDash val="solid"/>
            <a:miter lim="800000"/>
          </a:ln>
          <a:effectLst/>
        </p:spPr>
        <p:txBody>
          <a:bodyPr lIns="91428" tIns="45714" rIns="91428" bIns="4571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5" name="任意多边形 14"/>
          <p:cNvSpPr/>
          <p:nvPr/>
        </p:nvSpPr>
        <p:spPr>
          <a:xfrm rot="3600000">
            <a:off x="4900439" y="2136222"/>
            <a:ext cx="620712" cy="1293813"/>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B3F83"/>
          </a:solidFill>
          <a:ln w="12700" cap="flat" cmpd="sng" algn="ctr">
            <a:solidFill>
              <a:srgbClr val="2B3F83"/>
            </a:solidFill>
            <a:prstDash val="solid"/>
            <a:miter lim="800000"/>
          </a:ln>
          <a:effectLst/>
        </p:spPr>
        <p:txBody>
          <a:bodyPr lIns="91428" tIns="45714" rIns="91428" bIns="4571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6" name="任意多边形 15"/>
          <p:cNvSpPr/>
          <p:nvPr/>
        </p:nvSpPr>
        <p:spPr>
          <a:xfrm rot="7200000">
            <a:off x="4900439" y="2898222"/>
            <a:ext cx="620712" cy="1293813"/>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B3F83"/>
          </a:solidFill>
          <a:ln w="12700" cap="flat" cmpd="sng" algn="ctr">
            <a:solidFill>
              <a:srgbClr val="2B3F83"/>
            </a:solidFill>
            <a:prstDash val="solid"/>
            <a:miter lim="800000"/>
          </a:ln>
          <a:effectLst/>
        </p:spPr>
        <p:txBody>
          <a:bodyPr lIns="91428" tIns="45714" rIns="91428" bIns="4571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7" name="任意多边形 16"/>
          <p:cNvSpPr/>
          <p:nvPr/>
        </p:nvSpPr>
        <p:spPr>
          <a:xfrm rot="10800000">
            <a:off x="4240039" y="3279223"/>
            <a:ext cx="620713" cy="1293812"/>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B3F83"/>
          </a:solidFill>
          <a:ln w="12700" cap="flat" cmpd="sng" algn="ctr">
            <a:solidFill>
              <a:srgbClr val="2B3F83"/>
            </a:solidFill>
            <a:prstDash val="solid"/>
            <a:miter lim="800000"/>
          </a:ln>
          <a:effectLst/>
        </p:spPr>
        <p:txBody>
          <a:bodyPr lIns="91428" tIns="45714" rIns="91428" bIns="4571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8" name="任意多边形 17"/>
          <p:cNvSpPr/>
          <p:nvPr/>
        </p:nvSpPr>
        <p:spPr>
          <a:xfrm rot="14400000">
            <a:off x="3580432" y="2897428"/>
            <a:ext cx="620712" cy="1295400"/>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B3F83"/>
          </a:solidFill>
          <a:ln w="12700" cap="flat" cmpd="sng" algn="ctr">
            <a:solidFill>
              <a:srgbClr val="2B3F83"/>
            </a:solidFill>
            <a:prstDash val="solid"/>
            <a:miter lim="800000"/>
          </a:ln>
          <a:effectLst/>
        </p:spPr>
        <p:txBody>
          <a:bodyPr lIns="91428" tIns="45714" rIns="91428" bIns="4571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9" name="任意多边形 18"/>
          <p:cNvSpPr/>
          <p:nvPr/>
        </p:nvSpPr>
        <p:spPr>
          <a:xfrm rot="18000000">
            <a:off x="3580432" y="2135428"/>
            <a:ext cx="620712" cy="1295400"/>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B3F83"/>
          </a:solidFill>
          <a:ln w="12700" cap="flat" cmpd="sng" algn="ctr">
            <a:solidFill>
              <a:srgbClr val="2B3F83"/>
            </a:solidFill>
            <a:prstDash val="solid"/>
            <a:miter lim="800000"/>
          </a:ln>
          <a:effectLst/>
        </p:spPr>
        <p:txBody>
          <a:bodyPr lIns="91428" tIns="45714" rIns="91428" bIns="4571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0" name="矩形 19"/>
          <p:cNvSpPr/>
          <p:nvPr/>
        </p:nvSpPr>
        <p:spPr>
          <a:xfrm>
            <a:off x="3637338" y="1351998"/>
            <a:ext cx="1826117" cy="338542"/>
          </a:xfrm>
          <a:prstGeom prst="rect">
            <a:avLst/>
          </a:prstGeom>
        </p:spPr>
        <p:txBody>
          <a:bodyPr wrap="none" lIns="91428" tIns="45714" rIns="91428" bIns="45714">
            <a:spAutoFit/>
          </a:bodyPr>
          <a:lstStyle/>
          <a:p>
            <a:pPr algn="just">
              <a:defRPr/>
            </a:pPr>
            <a:r>
              <a:rPr lang="zh-CN" altLang="en-US" sz="1600" dirty="0">
                <a:latin typeface="微软雅黑" pitchFamily="34" charset="-122"/>
                <a:ea typeface="微软雅黑" pitchFamily="34" charset="-122"/>
              </a:rPr>
              <a:t>点击此处增加文本</a:t>
            </a:r>
          </a:p>
        </p:txBody>
      </p:sp>
      <p:sp>
        <p:nvSpPr>
          <p:cNvPr id="21" name="矩形 20"/>
          <p:cNvSpPr/>
          <p:nvPr/>
        </p:nvSpPr>
        <p:spPr>
          <a:xfrm>
            <a:off x="6028112" y="2275923"/>
            <a:ext cx="1826117" cy="338542"/>
          </a:xfrm>
          <a:prstGeom prst="rect">
            <a:avLst/>
          </a:prstGeom>
        </p:spPr>
        <p:txBody>
          <a:bodyPr wrap="none" lIns="91428" tIns="45714" rIns="91428" bIns="45714">
            <a:spAutoFit/>
          </a:bodyPr>
          <a:lstStyle/>
          <a:p>
            <a:pPr algn="just">
              <a:defRPr/>
            </a:pPr>
            <a:r>
              <a:rPr lang="zh-CN" altLang="en-US" sz="1600" dirty="0">
                <a:latin typeface="微软雅黑" pitchFamily="34" charset="-122"/>
                <a:ea typeface="微软雅黑" pitchFamily="34" charset="-122"/>
              </a:rPr>
              <a:t>点击此处增加文本</a:t>
            </a:r>
          </a:p>
        </p:txBody>
      </p:sp>
      <p:sp>
        <p:nvSpPr>
          <p:cNvPr id="22" name="矩形 21"/>
          <p:cNvSpPr/>
          <p:nvPr/>
        </p:nvSpPr>
        <p:spPr>
          <a:xfrm>
            <a:off x="6028112" y="3660222"/>
            <a:ext cx="1826117" cy="338542"/>
          </a:xfrm>
          <a:prstGeom prst="rect">
            <a:avLst/>
          </a:prstGeom>
        </p:spPr>
        <p:txBody>
          <a:bodyPr wrap="none" lIns="91428" tIns="45714" rIns="91428" bIns="45714">
            <a:spAutoFit/>
          </a:bodyPr>
          <a:lstStyle/>
          <a:p>
            <a:pPr algn="just">
              <a:defRPr/>
            </a:pPr>
            <a:r>
              <a:rPr lang="zh-CN" altLang="en-US" sz="1600" dirty="0">
                <a:latin typeface="微软雅黑" pitchFamily="34" charset="-122"/>
                <a:ea typeface="微软雅黑" pitchFamily="34" charset="-122"/>
              </a:rPr>
              <a:t>点击此处增加文本</a:t>
            </a:r>
          </a:p>
        </p:txBody>
      </p:sp>
      <p:sp>
        <p:nvSpPr>
          <p:cNvPr id="23" name="矩形 22"/>
          <p:cNvSpPr/>
          <p:nvPr/>
        </p:nvSpPr>
        <p:spPr>
          <a:xfrm>
            <a:off x="1261642" y="2275923"/>
            <a:ext cx="1826117" cy="338542"/>
          </a:xfrm>
          <a:prstGeom prst="rect">
            <a:avLst/>
          </a:prstGeom>
        </p:spPr>
        <p:txBody>
          <a:bodyPr wrap="none" lIns="91428" tIns="45714" rIns="91428" bIns="45714">
            <a:spAutoFit/>
          </a:bodyPr>
          <a:lstStyle/>
          <a:p>
            <a:pPr algn="just">
              <a:defRPr/>
            </a:pPr>
            <a:r>
              <a:rPr lang="zh-CN" altLang="en-US" sz="1600" dirty="0">
                <a:latin typeface="微软雅黑" pitchFamily="34" charset="-122"/>
                <a:ea typeface="微软雅黑" pitchFamily="34" charset="-122"/>
              </a:rPr>
              <a:t>点击此处增加文本</a:t>
            </a:r>
          </a:p>
        </p:txBody>
      </p:sp>
      <p:sp>
        <p:nvSpPr>
          <p:cNvPr id="24" name="矩形 23"/>
          <p:cNvSpPr/>
          <p:nvPr/>
        </p:nvSpPr>
        <p:spPr>
          <a:xfrm>
            <a:off x="1260848" y="3660222"/>
            <a:ext cx="1826117" cy="338542"/>
          </a:xfrm>
          <a:prstGeom prst="rect">
            <a:avLst/>
          </a:prstGeom>
        </p:spPr>
        <p:txBody>
          <a:bodyPr wrap="none" lIns="91428" tIns="45714" rIns="91428" bIns="45714">
            <a:spAutoFit/>
          </a:bodyPr>
          <a:lstStyle/>
          <a:p>
            <a:pPr algn="just">
              <a:defRPr/>
            </a:pPr>
            <a:r>
              <a:rPr lang="zh-CN" altLang="en-US" sz="1600" dirty="0">
                <a:latin typeface="微软雅黑" pitchFamily="34" charset="-122"/>
                <a:ea typeface="微软雅黑" pitchFamily="34" charset="-122"/>
              </a:rPr>
              <a:t>点击此处增加文本</a:t>
            </a:r>
          </a:p>
        </p:txBody>
      </p:sp>
      <p:sp>
        <p:nvSpPr>
          <p:cNvPr id="25" name="矩形 24"/>
          <p:cNvSpPr/>
          <p:nvPr/>
        </p:nvSpPr>
        <p:spPr>
          <a:xfrm>
            <a:off x="3638131" y="4674634"/>
            <a:ext cx="1826117" cy="338542"/>
          </a:xfrm>
          <a:prstGeom prst="rect">
            <a:avLst/>
          </a:prstGeom>
        </p:spPr>
        <p:txBody>
          <a:bodyPr wrap="none" lIns="91428" tIns="45714" rIns="91428" bIns="45714">
            <a:spAutoFit/>
          </a:bodyPr>
          <a:lstStyle/>
          <a:p>
            <a:pPr algn="just">
              <a:defRPr/>
            </a:pPr>
            <a:r>
              <a:rPr lang="zh-CN" altLang="en-US" sz="1600" dirty="0">
                <a:latin typeface="微软雅黑" pitchFamily="34" charset="-122"/>
                <a:ea typeface="微软雅黑" pitchFamily="34" charset="-122"/>
              </a:rPr>
              <a:t>点击此处增加文本</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0-#ppt_w/2"/>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ppt_x"/>
                                          </p:val>
                                        </p:tav>
                                        <p:tav tm="100000">
                                          <p:val>
                                            <p:strVal val="#ppt_x"/>
                                          </p:val>
                                        </p:tav>
                                      </p:tavLst>
                                    </p:anim>
                                    <p:anim calcmode="lin" valueType="num">
                                      <p:cBhvr additive="base">
                                        <p:cTn id="12" dur="75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750" fill="hold"/>
                                        <p:tgtEl>
                                          <p:spTgt spid="15"/>
                                        </p:tgtEl>
                                        <p:attrNameLst>
                                          <p:attrName>ppt_x</p:attrName>
                                        </p:attrNameLst>
                                      </p:cBhvr>
                                      <p:tavLst>
                                        <p:tav tm="0">
                                          <p:val>
                                            <p:strVal val="1+#ppt_w/2"/>
                                          </p:val>
                                        </p:tav>
                                        <p:tav tm="100000">
                                          <p:val>
                                            <p:strVal val="#ppt_x"/>
                                          </p:val>
                                        </p:tav>
                                      </p:tavLst>
                                    </p:anim>
                                    <p:anim calcmode="lin" valueType="num">
                                      <p:cBhvr additive="base">
                                        <p:cTn id="16" dur="750" fill="hold"/>
                                        <p:tgtEl>
                                          <p:spTgt spid="15"/>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750" fill="hold"/>
                                        <p:tgtEl>
                                          <p:spTgt spid="16"/>
                                        </p:tgtEl>
                                        <p:attrNameLst>
                                          <p:attrName>ppt_x</p:attrName>
                                        </p:attrNameLst>
                                      </p:cBhvr>
                                      <p:tavLst>
                                        <p:tav tm="0">
                                          <p:val>
                                            <p:strVal val="1+#ppt_w/2"/>
                                          </p:val>
                                        </p:tav>
                                        <p:tav tm="100000">
                                          <p:val>
                                            <p:strVal val="#ppt_x"/>
                                          </p:val>
                                        </p:tav>
                                      </p:tavLst>
                                    </p:anim>
                                    <p:anim calcmode="lin" valueType="num">
                                      <p:cBhvr additive="base">
                                        <p:cTn id="20" dur="75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750" fill="hold"/>
                                        <p:tgtEl>
                                          <p:spTgt spid="18"/>
                                        </p:tgtEl>
                                        <p:attrNameLst>
                                          <p:attrName>ppt_x</p:attrName>
                                        </p:attrNameLst>
                                      </p:cBhvr>
                                      <p:tavLst>
                                        <p:tav tm="0">
                                          <p:val>
                                            <p:strVal val="0-#ppt_w/2"/>
                                          </p:val>
                                        </p:tav>
                                        <p:tav tm="100000">
                                          <p:val>
                                            <p:strVal val="#ppt_x"/>
                                          </p:val>
                                        </p:tav>
                                      </p:tavLst>
                                    </p:anim>
                                    <p:anim calcmode="lin" valueType="num">
                                      <p:cBhvr additive="base">
                                        <p:cTn id="28" dur="75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750"/>
                            </p:stCondLst>
                            <p:childTnLst>
                              <p:par>
                                <p:cTn id="30" presetID="53" presetClass="entr" presetSubtype="16"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ppt_w</p:attrName>
                                        </p:attrNameLst>
                                      </p:cBhvr>
                                      <p:tavLst>
                                        <p:tav tm="0">
                                          <p:val>
                                            <p:fltVal val="0"/>
                                          </p:val>
                                        </p:tav>
                                        <p:tav tm="100000">
                                          <p:val>
                                            <p:strVal val="#ppt_w"/>
                                          </p:val>
                                        </p:tav>
                                      </p:tavLst>
                                    </p:anim>
                                    <p:anim calcmode="lin" valueType="num">
                                      <p:cBhvr>
                                        <p:cTn id="33" dur="750" fill="hold"/>
                                        <p:tgtEl>
                                          <p:spTgt spid="23"/>
                                        </p:tgtEl>
                                        <p:attrNameLst>
                                          <p:attrName>ppt_h</p:attrName>
                                        </p:attrNameLst>
                                      </p:cBhvr>
                                      <p:tavLst>
                                        <p:tav tm="0">
                                          <p:val>
                                            <p:fltVal val="0"/>
                                          </p:val>
                                        </p:tav>
                                        <p:tav tm="100000">
                                          <p:val>
                                            <p:strVal val="#ppt_h"/>
                                          </p:val>
                                        </p:tav>
                                      </p:tavLst>
                                    </p:anim>
                                    <p:animEffect transition="in" filter="fade">
                                      <p:cBhvr>
                                        <p:cTn id="34" dur="750"/>
                                        <p:tgtEl>
                                          <p:spTgt spid="23"/>
                                        </p:tgtEl>
                                      </p:cBhvr>
                                    </p:animEffect>
                                  </p:childTnLst>
                                </p:cTn>
                              </p:par>
                            </p:childTnLst>
                          </p:cTn>
                        </p:par>
                        <p:par>
                          <p:cTn id="35" fill="hold">
                            <p:stCondLst>
                              <p:cond delay="1500"/>
                            </p:stCondLst>
                            <p:childTnLst>
                              <p:par>
                                <p:cTn id="36" presetID="53" presetClass="entr" presetSubtype="16"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750" fill="hold"/>
                                        <p:tgtEl>
                                          <p:spTgt spid="20"/>
                                        </p:tgtEl>
                                        <p:attrNameLst>
                                          <p:attrName>ppt_w</p:attrName>
                                        </p:attrNameLst>
                                      </p:cBhvr>
                                      <p:tavLst>
                                        <p:tav tm="0">
                                          <p:val>
                                            <p:fltVal val="0"/>
                                          </p:val>
                                        </p:tav>
                                        <p:tav tm="100000">
                                          <p:val>
                                            <p:strVal val="#ppt_w"/>
                                          </p:val>
                                        </p:tav>
                                      </p:tavLst>
                                    </p:anim>
                                    <p:anim calcmode="lin" valueType="num">
                                      <p:cBhvr>
                                        <p:cTn id="39" dur="750" fill="hold"/>
                                        <p:tgtEl>
                                          <p:spTgt spid="20"/>
                                        </p:tgtEl>
                                        <p:attrNameLst>
                                          <p:attrName>ppt_h</p:attrName>
                                        </p:attrNameLst>
                                      </p:cBhvr>
                                      <p:tavLst>
                                        <p:tav tm="0">
                                          <p:val>
                                            <p:fltVal val="0"/>
                                          </p:val>
                                        </p:tav>
                                        <p:tav tm="100000">
                                          <p:val>
                                            <p:strVal val="#ppt_h"/>
                                          </p:val>
                                        </p:tav>
                                      </p:tavLst>
                                    </p:anim>
                                    <p:animEffect transition="in" filter="fade">
                                      <p:cBhvr>
                                        <p:cTn id="40" dur="750"/>
                                        <p:tgtEl>
                                          <p:spTgt spid="20"/>
                                        </p:tgtEl>
                                      </p:cBhvr>
                                    </p:animEffect>
                                  </p:childTnLst>
                                </p:cTn>
                              </p:par>
                            </p:childTnLst>
                          </p:cTn>
                        </p:par>
                        <p:par>
                          <p:cTn id="41" fill="hold">
                            <p:stCondLst>
                              <p:cond delay="2250"/>
                            </p:stCondLst>
                            <p:childTnLst>
                              <p:par>
                                <p:cTn id="42" presetID="53" presetClass="entr" presetSubtype="16"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750" fill="hold"/>
                                        <p:tgtEl>
                                          <p:spTgt spid="21"/>
                                        </p:tgtEl>
                                        <p:attrNameLst>
                                          <p:attrName>ppt_w</p:attrName>
                                        </p:attrNameLst>
                                      </p:cBhvr>
                                      <p:tavLst>
                                        <p:tav tm="0">
                                          <p:val>
                                            <p:fltVal val="0"/>
                                          </p:val>
                                        </p:tav>
                                        <p:tav tm="100000">
                                          <p:val>
                                            <p:strVal val="#ppt_w"/>
                                          </p:val>
                                        </p:tav>
                                      </p:tavLst>
                                    </p:anim>
                                    <p:anim calcmode="lin" valueType="num">
                                      <p:cBhvr>
                                        <p:cTn id="45" dur="750" fill="hold"/>
                                        <p:tgtEl>
                                          <p:spTgt spid="21"/>
                                        </p:tgtEl>
                                        <p:attrNameLst>
                                          <p:attrName>ppt_h</p:attrName>
                                        </p:attrNameLst>
                                      </p:cBhvr>
                                      <p:tavLst>
                                        <p:tav tm="0">
                                          <p:val>
                                            <p:fltVal val="0"/>
                                          </p:val>
                                        </p:tav>
                                        <p:tav tm="100000">
                                          <p:val>
                                            <p:strVal val="#ppt_h"/>
                                          </p:val>
                                        </p:tav>
                                      </p:tavLst>
                                    </p:anim>
                                    <p:animEffect transition="in" filter="fade">
                                      <p:cBhvr>
                                        <p:cTn id="46" dur="750"/>
                                        <p:tgtEl>
                                          <p:spTgt spid="21"/>
                                        </p:tgtEl>
                                      </p:cBhvr>
                                    </p:animEffect>
                                  </p:childTnLst>
                                </p:cTn>
                              </p:par>
                            </p:childTnLst>
                          </p:cTn>
                        </p:par>
                        <p:par>
                          <p:cTn id="47" fill="hold">
                            <p:stCondLst>
                              <p:cond delay="3000"/>
                            </p:stCondLst>
                            <p:childTnLst>
                              <p:par>
                                <p:cTn id="48" presetID="53" presetClass="entr" presetSubtype="16"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750" fill="hold"/>
                                        <p:tgtEl>
                                          <p:spTgt spid="22"/>
                                        </p:tgtEl>
                                        <p:attrNameLst>
                                          <p:attrName>ppt_w</p:attrName>
                                        </p:attrNameLst>
                                      </p:cBhvr>
                                      <p:tavLst>
                                        <p:tav tm="0">
                                          <p:val>
                                            <p:fltVal val="0"/>
                                          </p:val>
                                        </p:tav>
                                        <p:tav tm="100000">
                                          <p:val>
                                            <p:strVal val="#ppt_w"/>
                                          </p:val>
                                        </p:tav>
                                      </p:tavLst>
                                    </p:anim>
                                    <p:anim calcmode="lin" valueType="num">
                                      <p:cBhvr>
                                        <p:cTn id="51" dur="750" fill="hold"/>
                                        <p:tgtEl>
                                          <p:spTgt spid="22"/>
                                        </p:tgtEl>
                                        <p:attrNameLst>
                                          <p:attrName>ppt_h</p:attrName>
                                        </p:attrNameLst>
                                      </p:cBhvr>
                                      <p:tavLst>
                                        <p:tav tm="0">
                                          <p:val>
                                            <p:fltVal val="0"/>
                                          </p:val>
                                        </p:tav>
                                        <p:tav tm="100000">
                                          <p:val>
                                            <p:strVal val="#ppt_h"/>
                                          </p:val>
                                        </p:tav>
                                      </p:tavLst>
                                    </p:anim>
                                    <p:animEffect transition="in" filter="fade">
                                      <p:cBhvr>
                                        <p:cTn id="52" dur="750"/>
                                        <p:tgtEl>
                                          <p:spTgt spid="22"/>
                                        </p:tgtEl>
                                      </p:cBhvr>
                                    </p:animEffect>
                                  </p:childTnLst>
                                </p:cTn>
                              </p:par>
                            </p:childTnLst>
                          </p:cTn>
                        </p:par>
                        <p:par>
                          <p:cTn id="53" fill="hold">
                            <p:stCondLst>
                              <p:cond delay="3750"/>
                            </p:stCondLst>
                            <p:childTnLst>
                              <p:par>
                                <p:cTn id="54" presetID="53" presetClass="entr" presetSubtype="16"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750" fill="hold"/>
                                        <p:tgtEl>
                                          <p:spTgt spid="25"/>
                                        </p:tgtEl>
                                        <p:attrNameLst>
                                          <p:attrName>ppt_w</p:attrName>
                                        </p:attrNameLst>
                                      </p:cBhvr>
                                      <p:tavLst>
                                        <p:tav tm="0">
                                          <p:val>
                                            <p:fltVal val="0"/>
                                          </p:val>
                                        </p:tav>
                                        <p:tav tm="100000">
                                          <p:val>
                                            <p:strVal val="#ppt_w"/>
                                          </p:val>
                                        </p:tav>
                                      </p:tavLst>
                                    </p:anim>
                                    <p:anim calcmode="lin" valueType="num">
                                      <p:cBhvr>
                                        <p:cTn id="57" dur="750" fill="hold"/>
                                        <p:tgtEl>
                                          <p:spTgt spid="25"/>
                                        </p:tgtEl>
                                        <p:attrNameLst>
                                          <p:attrName>ppt_h</p:attrName>
                                        </p:attrNameLst>
                                      </p:cBhvr>
                                      <p:tavLst>
                                        <p:tav tm="0">
                                          <p:val>
                                            <p:fltVal val="0"/>
                                          </p:val>
                                        </p:tav>
                                        <p:tav tm="100000">
                                          <p:val>
                                            <p:strVal val="#ppt_h"/>
                                          </p:val>
                                        </p:tav>
                                      </p:tavLst>
                                    </p:anim>
                                    <p:animEffect transition="in" filter="fade">
                                      <p:cBhvr>
                                        <p:cTn id="58" dur="750"/>
                                        <p:tgtEl>
                                          <p:spTgt spid="25"/>
                                        </p:tgtEl>
                                      </p:cBhvr>
                                    </p:animEffect>
                                  </p:childTnLst>
                                </p:cTn>
                              </p:par>
                            </p:childTnLst>
                          </p:cTn>
                        </p:par>
                        <p:par>
                          <p:cTn id="59" fill="hold">
                            <p:stCondLst>
                              <p:cond delay="4500"/>
                            </p:stCondLst>
                            <p:childTnLst>
                              <p:par>
                                <p:cTn id="60" presetID="53" presetClass="entr" presetSubtype="16"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p:cTn id="62" dur="750" fill="hold"/>
                                        <p:tgtEl>
                                          <p:spTgt spid="24"/>
                                        </p:tgtEl>
                                        <p:attrNameLst>
                                          <p:attrName>ppt_w</p:attrName>
                                        </p:attrNameLst>
                                      </p:cBhvr>
                                      <p:tavLst>
                                        <p:tav tm="0">
                                          <p:val>
                                            <p:fltVal val="0"/>
                                          </p:val>
                                        </p:tav>
                                        <p:tav tm="100000">
                                          <p:val>
                                            <p:strVal val="#ppt_w"/>
                                          </p:val>
                                        </p:tav>
                                      </p:tavLst>
                                    </p:anim>
                                    <p:anim calcmode="lin" valueType="num">
                                      <p:cBhvr>
                                        <p:cTn id="63" dur="750" fill="hold"/>
                                        <p:tgtEl>
                                          <p:spTgt spid="24"/>
                                        </p:tgtEl>
                                        <p:attrNameLst>
                                          <p:attrName>ppt_h</p:attrName>
                                        </p:attrNameLst>
                                      </p:cBhvr>
                                      <p:tavLst>
                                        <p:tav tm="0">
                                          <p:val>
                                            <p:fltVal val="0"/>
                                          </p:val>
                                        </p:tav>
                                        <p:tav tm="100000">
                                          <p:val>
                                            <p:strVal val="#ppt_h"/>
                                          </p:val>
                                        </p:tav>
                                      </p:tavLst>
                                    </p:anim>
                                    <p:animEffect transition="in" filter="fade">
                                      <p:cBhvr>
                                        <p:cTn id="64"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6"/>
          <p:cNvSpPr>
            <a:spLocks/>
          </p:cNvSpPr>
          <p:nvPr/>
        </p:nvSpPr>
        <p:spPr bwMode="auto">
          <a:xfrm>
            <a:off x="2112052" y="4652318"/>
            <a:ext cx="953319" cy="648890"/>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rgbClr val="2B3F83"/>
          </a:solidFill>
          <a:ln w="57150">
            <a:solidFill>
              <a:sysClr val="window" lastClr="FFFFFF"/>
            </a:solidFill>
          </a:ln>
          <a:effectLst>
            <a:innerShdw blurRad="63500" dist="50800" dir="13500000">
              <a:prstClr val="black">
                <a:alpha val="50000"/>
              </a:prstClr>
            </a:innerShdw>
          </a:effectLst>
          <a:extLst/>
        </p:spPr>
        <p:txBody>
          <a:bodyPr vert="horz" wrap="square" lIns="68544" tIns="34271" rIns="68544" bIns="3427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7" name="Freeform 8"/>
          <p:cNvSpPr>
            <a:spLocks/>
          </p:cNvSpPr>
          <p:nvPr/>
        </p:nvSpPr>
        <p:spPr bwMode="auto">
          <a:xfrm>
            <a:off x="1158733" y="1117886"/>
            <a:ext cx="2898040" cy="3431381"/>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rgbClr val="2B3F83"/>
          </a:solidFill>
          <a:ln w="57150">
            <a:solidFill>
              <a:sysClr val="window" lastClr="FFFFFF"/>
            </a:solidFill>
          </a:ln>
          <a:effectLst>
            <a:innerShdw blurRad="63500" dist="50800" dir="13500000">
              <a:prstClr val="black">
                <a:alpha val="50000"/>
              </a:prstClr>
            </a:innerShdw>
          </a:effectLst>
          <a:extLst/>
        </p:spPr>
        <p:txBody>
          <a:bodyPr vert="horz" wrap="square" lIns="68544" tIns="34271" rIns="68544" bIns="3427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8" name="Freeform 9"/>
          <p:cNvSpPr>
            <a:spLocks/>
          </p:cNvSpPr>
          <p:nvPr/>
        </p:nvSpPr>
        <p:spPr bwMode="auto">
          <a:xfrm>
            <a:off x="1895444" y="1117887"/>
            <a:ext cx="1982807" cy="1239440"/>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rgbClr val="2B3F83"/>
          </a:solidFill>
          <a:ln w="57150">
            <a:solidFill>
              <a:srgbClr val="FFFFFF"/>
            </a:solidFill>
          </a:ln>
          <a:effectLst>
            <a:innerShdw blurRad="63500" dist="50800" dir="13500000">
              <a:prstClr val="black">
                <a:alpha val="50000"/>
              </a:prstClr>
            </a:innerShdw>
          </a:effectLst>
          <a:extLst/>
        </p:spPr>
        <p:txBody>
          <a:bodyPr vert="horz" wrap="square" lIns="68544" tIns="34271" rIns="68544" bIns="34271"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39" name="Freeform 10"/>
          <p:cNvSpPr>
            <a:spLocks/>
          </p:cNvSpPr>
          <p:nvPr/>
        </p:nvSpPr>
        <p:spPr bwMode="auto">
          <a:xfrm>
            <a:off x="2940404" y="1820354"/>
            <a:ext cx="1116371" cy="1790700"/>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rgbClr val="2B3F83"/>
          </a:solidFill>
          <a:ln w="57150">
            <a:solidFill>
              <a:sysClr val="window" lastClr="FFFFFF"/>
            </a:solidFill>
          </a:ln>
          <a:effectLst>
            <a:innerShdw blurRad="63500" dist="50800" dir="13500000">
              <a:prstClr val="black">
                <a:alpha val="50000"/>
              </a:prstClr>
            </a:innerShdw>
          </a:effectLst>
          <a:extLst/>
        </p:spPr>
        <p:txBody>
          <a:bodyPr vert="horz" wrap="square" lIns="68544" tIns="34271" rIns="68544" bIns="3427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0" name="Freeform 11"/>
          <p:cNvSpPr>
            <a:spLocks/>
          </p:cNvSpPr>
          <p:nvPr/>
        </p:nvSpPr>
        <p:spPr bwMode="auto">
          <a:xfrm>
            <a:off x="1144450" y="1306004"/>
            <a:ext cx="1224675" cy="1826419"/>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rgbClr val="2B3F83"/>
          </a:solidFill>
          <a:ln w="57150">
            <a:solidFill>
              <a:srgbClr val="FFFFFF"/>
            </a:solidFill>
          </a:ln>
          <a:effectLst>
            <a:innerShdw blurRad="63500" dist="50800" dir="13500000">
              <a:prstClr val="black">
                <a:alpha val="50000"/>
              </a:prstClr>
            </a:innerShdw>
          </a:effectLst>
          <a:extLst/>
        </p:spPr>
        <p:txBody>
          <a:bodyPr vert="horz" wrap="square" lIns="68544" tIns="34271" rIns="68544" bIns="34271"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grpSp>
        <p:nvGrpSpPr>
          <p:cNvPr id="41" name="组合 40"/>
          <p:cNvGrpSpPr/>
          <p:nvPr/>
        </p:nvGrpSpPr>
        <p:grpSpPr>
          <a:xfrm>
            <a:off x="1248292" y="1808863"/>
            <a:ext cx="863758" cy="1181856"/>
            <a:chOff x="1681435" y="1637023"/>
            <a:chExt cx="1152128" cy="1575808"/>
          </a:xfrm>
        </p:grpSpPr>
        <p:sp>
          <p:nvSpPr>
            <p:cNvPr id="42" name="TextBox 11"/>
            <p:cNvSpPr txBox="1"/>
            <p:nvPr/>
          </p:nvSpPr>
          <p:spPr>
            <a:xfrm>
              <a:off x="2007270" y="1637023"/>
              <a:ext cx="520003" cy="656591"/>
            </a:xfrm>
            <a:prstGeom prst="rect">
              <a:avLst/>
            </a:prstGeom>
            <a:noFill/>
          </p:spPr>
          <p:txBody>
            <a:bodyPr wrap="none" rtlCol="0">
              <a:spAutoFit/>
            </a:bodyPr>
            <a:lstStyle/>
            <a:p>
              <a:r>
                <a:rPr lang="en-US" altLang="zh-CN" sz="2600" b="1" dirty="0">
                  <a:solidFill>
                    <a:srgbClr val="F8F8F8"/>
                  </a:solidFill>
                  <a:latin typeface="微软雅黑" panose="020B0503020204020204" pitchFamily="34" charset="-122"/>
                  <a:ea typeface="微软雅黑" panose="020B0503020204020204" pitchFamily="34" charset="-122"/>
                </a:rPr>
                <a:t>1</a:t>
              </a:r>
              <a:endParaRPr lang="zh-CN" altLang="en-US" sz="2600" b="1" dirty="0">
                <a:solidFill>
                  <a:srgbClr val="F8F8F8"/>
                </a:solidFill>
                <a:latin typeface="微软雅黑" panose="020B0503020204020204" pitchFamily="34" charset="-122"/>
                <a:ea typeface="微软雅黑" panose="020B0503020204020204" pitchFamily="34" charset="-122"/>
              </a:endParaRPr>
            </a:p>
          </p:txBody>
        </p:sp>
        <p:sp>
          <p:nvSpPr>
            <p:cNvPr id="43" name="TextBox 12"/>
            <p:cNvSpPr txBox="1"/>
            <p:nvPr/>
          </p:nvSpPr>
          <p:spPr>
            <a:xfrm>
              <a:off x="1681435" y="2157597"/>
              <a:ext cx="1152128" cy="1055234"/>
            </a:xfrm>
            <a:prstGeom prst="rect">
              <a:avLst/>
            </a:prstGeom>
            <a:noFill/>
          </p:spPr>
          <p:txBody>
            <a:bodyPr wrap="square" rtlCol="0">
              <a:spAutoFit/>
            </a:bodyPr>
            <a:lstStyle/>
            <a:p>
              <a:pPr algn="ctr"/>
              <a:r>
                <a:rPr lang="zh-CN" altLang="en-US" sz="1500" dirty="0">
                  <a:solidFill>
                    <a:srgbClr val="F8F8F8"/>
                  </a:solidFill>
                  <a:latin typeface="微软雅黑" panose="020B0503020204020204" pitchFamily="34" charset="-122"/>
                  <a:ea typeface="微软雅黑" panose="020B0503020204020204" pitchFamily="34" charset="-122"/>
                </a:rPr>
                <a:t>请输入您的文字</a:t>
              </a:r>
            </a:p>
          </p:txBody>
        </p:sp>
      </p:grpSp>
      <p:grpSp>
        <p:nvGrpSpPr>
          <p:cNvPr id="44" name="组合 43"/>
          <p:cNvGrpSpPr/>
          <p:nvPr/>
        </p:nvGrpSpPr>
        <p:grpSpPr>
          <a:xfrm>
            <a:off x="2477010" y="1196364"/>
            <a:ext cx="863758" cy="904965"/>
            <a:chOff x="3362324" y="871906"/>
            <a:chExt cx="1152128" cy="1206619"/>
          </a:xfrm>
        </p:grpSpPr>
        <p:sp>
          <p:nvSpPr>
            <p:cNvPr id="45" name="TextBox 14"/>
            <p:cNvSpPr txBox="1"/>
            <p:nvPr/>
          </p:nvSpPr>
          <p:spPr>
            <a:xfrm>
              <a:off x="3616226" y="871906"/>
              <a:ext cx="487932" cy="595034"/>
            </a:xfrm>
            <a:prstGeom prst="rect">
              <a:avLst/>
            </a:prstGeom>
            <a:noFill/>
          </p:spPr>
          <p:txBody>
            <a:bodyPr wrap="none" rtlCol="0">
              <a:spAutoFit/>
            </a:bodyPr>
            <a:lstStyle/>
            <a:p>
              <a:r>
                <a:rPr lang="en-US" altLang="zh-CN" sz="2300" b="1" dirty="0">
                  <a:solidFill>
                    <a:srgbClr val="F8F8F8"/>
                  </a:solidFill>
                  <a:latin typeface="微软雅黑" panose="020B0503020204020204" pitchFamily="34" charset="-122"/>
                  <a:ea typeface="微软雅黑" panose="020B0503020204020204" pitchFamily="34" charset="-122"/>
                </a:rPr>
                <a:t>2</a:t>
              </a:r>
              <a:endParaRPr lang="zh-CN" altLang="en-US" sz="2300" b="1" dirty="0">
                <a:solidFill>
                  <a:srgbClr val="F8F8F8"/>
                </a:solidFill>
                <a:latin typeface="微软雅黑" panose="020B0503020204020204" pitchFamily="34" charset="-122"/>
                <a:ea typeface="微软雅黑" panose="020B0503020204020204" pitchFamily="34" charset="-122"/>
              </a:endParaRPr>
            </a:p>
          </p:txBody>
        </p:sp>
        <p:sp>
          <p:nvSpPr>
            <p:cNvPr id="46" name="TextBox 15"/>
            <p:cNvSpPr txBox="1"/>
            <p:nvPr/>
          </p:nvSpPr>
          <p:spPr>
            <a:xfrm>
              <a:off x="3362324" y="1414119"/>
              <a:ext cx="1152128" cy="664406"/>
            </a:xfrm>
            <a:prstGeom prst="rect">
              <a:avLst/>
            </a:prstGeom>
            <a:noFill/>
          </p:spPr>
          <p:txBody>
            <a:bodyPr wrap="square" rtlCol="0">
              <a:spAutoFit/>
            </a:bodyPr>
            <a:lstStyle/>
            <a:p>
              <a:pPr algn="ctr"/>
              <a:r>
                <a:rPr lang="zh-CN" altLang="en-US" sz="1300" dirty="0">
                  <a:solidFill>
                    <a:srgbClr val="F8F8F8"/>
                  </a:solidFill>
                  <a:latin typeface="微软雅黑" panose="020B0503020204020204" pitchFamily="34" charset="-122"/>
                  <a:ea typeface="微软雅黑" panose="020B0503020204020204" pitchFamily="34" charset="-122"/>
                </a:rPr>
                <a:t>请输入您的文字</a:t>
              </a:r>
            </a:p>
          </p:txBody>
        </p:sp>
      </p:grpSp>
      <p:grpSp>
        <p:nvGrpSpPr>
          <p:cNvPr id="47" name="组合 46"/>
          <p:cNvGrpSpPr/>
          <p:nvPr/>
        </p:nvGrpSpPr>
        <p:grpSpPr>
          <a:xfrm>
            <a:off x="3090021" y="2207133"/>
            <a:ext cx="863758" cy="1251365"/>
            <a:chOff x="4138032" y="2168050"/>
            <a:chExt cx="1152128" cy="1668483"/>
          </a:xfrm>
        </p:grpSpPr>
        <p:sp>
          <p:nvSpPr>
            <p:cNvPr id="48" name="TextBox 17"/>
            <p:cNvSpPr txBox="1"/>
            <p:nvPr/>
          </p:nvSpPr>
          <p:spPr>
            <a:xfrm>
              <a:off x="4463867" y="2168050"/>
              <a:ext cx="520003" cy="656589"/>
            </a:xfrm>
            <a:prstGeom prst="rect">
              <a:avLst/>
            </a:prstGeom>
            <a:noFill/>
          </p:spPr>
          <p:txBody>
            <a:bodyPr wrap="none" rtlCol="0">
              <a:spAutoFit/>
            </a:bodyPr>
            <a:lstStyle/>
            <a:p>
              <a:r>
                <a:rPr lang="en-US" altLang="zh-CN" sz="2600" b="1" dirty="0">
                  <a:solidFill>
                    <a:srgbClr val="F8F8F8"/>
                  </a:solidFill>
                  <a:latin typeface="微软雅黑" panose="020B0503020204020204" pitchFamily="34" charset="-122"/>
                  <a:ea typeface="微软雅黑" panose="020B0503020204020204" pitchFamily="34" charset="-122"/>
                </a:rPr>
                <a:t>3</a:t>
              </a:r>
              <a:endParaRPr lang="zh-CN" altLang="en-US" sz="2600" b="1" dirty="0">
                <a:solidFill>
                  <a:srgbClr val="F8F8F8"/>
                </a:solidFill>
                <a:latin typeface="微软雅黑" panose="020B0503020204020204" pitchFamily="34" charset="-122"/>
                <a:ea typeface="微软雅黑" panose="020B0503020204020204" pitchFamily="34" charset="-122"/>
              </a:endParaRPr>
            </a:p>
          </p:txBody>
        </p:sp>
        <p:sp>
          <p:nvSpPr>
            <p:cNvPr id="49" name="TextBox 18"/>
            <p:cNvSpPr txBox="1"/>
            <p:nvPr/>
          </p:nvSpPr>
          <p:spPr>
            <a:xfrm>
              <a:off x="4138032" y="2781301"/>
              <a:ext cx="1152128" cy="1055232"/>
            </a:xfrm>
            <a:prstGeom prst="rect">
              <a:avLst/>
            </a:prstGeom>
            <a:noFill/>
          </p:spPr>
          <p:txBody>
            <a:bodyPr wrap="square" rtlCol="0">
              <a:spAutoFit/>
            </a:bodyPr>
            <a:lstStyle/>
            <a:p>
              <a:pPr algn="ctr"/>
              <a:r>
                <a:rPr lang="zh-CN" altLang="en-US" sz="1500" dirty="0">
                  <a:solidFill>
                    <a:srgbClr val="F8F8F8"/>
                  </a:solidFill>
                  <a:latin typeface="微软雅黑" panose="020B0503020204020204" pitchFamily="34" charset="-122"/>
                  <a:ea typeface="微软雅黑" panose="020B0503020204020204" pitchFamily="34" charset="-122"/>
                </a:rPr>
                <a:t>请输入您的文字</a:t>
              </a:r>
            </a:p>
          </p:txBody>
        </p:sp>
      </p:grpSp>
      <p:grpSp>
        <p:nvGrpSpPr>
          <p:cNvPr id="50" name="组合 49"/>
          <p:cNvGrpSpPr/>
          <p:nvPr/>
        </p:nvGrpSpPr>
        <p:grpSpPr>
          <a:xfrm>
            <a:off x="2184559" y="3332113"/>
            <a:ext cx="863758" cy="1176110"/>
            <a:chOff x="2930276" y="3668024"/>
            <a:chExt cx="1152128" cy="1568147"/>
          </a:xfrm>
        </p:grpSpPr>
        <p:sp>
          <p:nvSpPr>
            <p:cNvPr id="51" name="TextBox 20"/>
            <p:cNvSpPr txBox="1"/>
            <p:nvPr/>
          </p:nvSpPr>
          <p:spPr>
            <a:xfrm>
              <a:off x="3256111" y="3668024"/>
              <a:ext cx="520003" cy="656591"/>
            </a:xfrm>
            <a:prstGeom prst="rect">
              <a:avLst/>
            </a:prstGeom>
            <a:noFill/>
          </p:spPr>
          <p:txBody>
            <a:bodyPr wrap="none" rtlCol="0">
              <a:spAutoFit/>
            </a:bodyPr>
            <a:lstStyle/>
            <a:p>
              <a:r>
                <a:rPr lang="en-US" altLang="zh-CN" sz="2600" b="1" dirty="0">
                  <a:solidFill>
                    <a:srgbClr val="F8F8F8"/>
                  </a:solidFill>
                  <a:latin typeface="微软雅黑" panose="020B0503020204020204" pitchFamily="34" charset="-122"/>
                  <a:ea typeface="微软雅黑" panose="020B0503020204020204" pitchFamily="34" charset="-122"/>
                </a:rPr>
                <a:t>4</a:t>
              </a:r>
              <a:endParaRPr lang="zh-CN" altLang="en-US" sz="2600" b="1" dirty="0">
                <a:solidFill>
                  <a:srgbClr val="F8F8F8"/>
                </a:solidFill>
                <a:latin typeface="微软雅黑" panose="020B0503020204020204" pitchFamily="34" charset="-122"/>
                <a:ea typeface="微软雅黑" panose="020B0503020204020204" pitchFamily="34" charset="-122"/>
              </a:endParaRPr>
            </a:p>
          </p:txBody>
        </p:sp>
        <p:sp>
          <p:nvSpPr>
            <p:cNvPr id="52" name="TextBox 21"/>
            <p:cNvSpPr txBox="1"/>
            <p:nvPr/>
          </p:nvSpPr>
          <p:spPr>
            <a:xfrm>
              <a:off x="2930276" y="4180937"/>
              <a:ext cx="1152128" cy="1055234"/>
            </a:xfrm>
            <a:prstGeom prst="rect">
              <a:avLst/>
            </a:prstGeom>
            <a:noFill/>
          </p:spPr>
          <p:txBody>
            <a:bodyPr wrap="square" rtlCol="0">
              <a:spAutoFit/>
            </a:bodyPr>
            <a:lstStyle/>
            <a:p>
              <a:pPr algn="ctr"/>
              <a:r>
                <a:rPr lang="zh-CN" altLang="en-US" sz="1500" dirty="0">
                  <a:solidFill>
                    <a:srgbClr val="F8F8F8"/>
                  </a:solidFill>
                  <a:latin typeface="微软雅黑" panose="020B0503020204020204" pitchFamily="34" charset="-122"/>
                  <a:ea typeface="微软雅黑" panose="020B0503020204020204" pitchFamily="34" charset="-122"/>
                </a:rPr>
                <a:t>请输入您的文字</a:t>
              </a:r>
            </a:p>
          </p:txBody>
        </p:sp>
      </p:grpSp>
      <p:sp>
        <p:nvSpPr>
          <p:cNvPr id="53" name="TextBox 22"/>
          <p:cNvSpPr txBox="1"/>
          <p:nvPr/>
        </p:nvSpPr>
        <p:spPr>
          <a:xfrm>
            <a:off x="2143630" y="4791201"/>
            <a:ext cx="863758" cy="304270"/>
          </a:xfrm>
          <a:prstGeom prst="rect">
            <a:avLst/>
          </a:prstGeom>
          <a:noFill/>
        </p:spPr>
        <p:txBody>
          <a:bodyPr wrap="square" lIns="68544" tIns="34271" rIns="68544" bIns="34271" rtlCol="0">
            <a:spAutoFit/>
          </a:bodyPr>
          <a:lstStyle/>
          <a:p>
            <a:pPr algn="ctr"/>
            <a:r>
              <a:rPr lang="zh-CN" altLang="en-US" sz="1500" b="1" dirty="0">
                <a:solidFill>
                  <a:srgbClr val="F8F8F8"/>
                </a:solidFill>
                <a:latin typeface="微软雅黑" panose="020B0503020204020204" pitchFamily="34" charset="-122"/>
                <a:ea typeface="微软雅黑" panose="020B0503020204020204" pitchFamily="34" charset="-122"/>
              </a:rPr>
              <a:t>标题</a:t>
            </a:r>
          </a:p>
        </p:txBody>
      </p:sp>
      <p:sp>
        <p:nvSpPr>
          <p:cNvPr id="54" name="TextBox 23"/>
          <p:cNvSpPr txBox="1"/>
          <p:nvPr/>
        </p:nvSpPr>
        <p:spPr>
          <a:xfrm>
            <a:off x="5409339" y="1421378"/>
            <a:ext cx="3023155" cy="773263"/>
          </a:xfrm>
          <a:prstGeom prst="rect">
            <a:avLst/>
          </a:prstGeom>
          <a:noFill/>
        </p:spPr>
        <p:txBody>
          <a:bodyPr wrap="square" lIns="68544" tIns="34271" rIns="68544" bIns="34271" rtlCol="0">
            <a:spAutoFit/>
          </a:bodyPr>
          <a:lstStyle/>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endParaRPr lang="en-US" altLang="zh-CN" sz="1500" dirty="0">
              <a:latin typeface="微软雅黑" panose="020B0503020204020204" pitchFamily="34" charset="-122"/>
              <a:ea typeface="微软雅黑" panose="020B0503020204020204" pitchFamily="34" charset="-122"/>
            </a:endParaRPr>
          </a:p>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p>
        </p:txBody>
      </p:sp>
      <p:grpSp>
        <p:nvGrpSpPr>
          <p:cNvPr id="55" name="组合 54"/>
          <p:cNvGrpSpPr/>
          <p:nvPr/>
        </p:nvGrpSpPr>
        <p:grpSpPr>
          <a:xfrm>
            <a:off x="4508849" y="1421381"/>
            <a:ext cx="721283" cy="721563"/>
            <a:chOff x="6409426" y="1173624"/>
            <a:chExt cx="962086" cy="962084"/>
          </a:xfrm>
          <a:solidFill>
            <a:srgbClr val="E7E6E6"/>
          </a:solidFill>
        </p:grpSpPr>
        <p:sp>
          <p:nvSpPr>
            <p:cNvPr id="56" name="椭圆 55"/>
            <p:cNvSpPr/>
            <p:nvPr/>
          </p:nvSpPr>
          <p:spPr bwMode="auto">
            <a:xfrm>
              <a:off x="6409426" y="1173624"/>
              <a:ext cx="962086" cy="962084"/>
            </a:xfrm>
            <a:prstGeom prst="ellipse">
              <a:avLst/>
            </a:prstGeom>
            <a:solidFill>
              <a:srgbClr val="2B3F83"/>
            </a:solidFill>
            <a:ln w="57150">
              <a:solidFill>
                <a:srgbClr val="FFFFFF"/>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7" name="TextBox 26"/>
            <p:cNvSpPr txBox="1"/>
            <p:nvPr/>
          </p:nvSpPr>
          <p:spPr>
            <a:xfrm>
              <a:off x="6653352" y="1318965"/>
              <a:ext cx="520003" cy="65659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600" b="1"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1</a:t>
              </a:r>
              <a:endParaRPr kumimoji="0" lang="zh-CN" altLang="en-US" sz="2600" b="1"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4508849" y="2337344"/>
            <a:ext cx="721283" cy="721563"/>
            <a:chOff x="6409426" y="2394908"/>
            <a:chExt cx="962086" cy="962084"/>
          </a:xfrm>
          <a:solidFill>
            <a:srgbClr val="5B9BD5"/>
          </a:solidFill>
        </p:grpSpPr>
        <p:sp>
          <p:nvSpPr>
            <p:cNvPr id="59" name="椭圆 58"/>
            <p:cNvSpPr/>
            <p:nvPr/>
          </p:nvSpPr>
          <p:spPr bwMode="auto">
            <a:xfrm>
              <a:off x="6409426" y="2394908"/>
              <a:ext cx="962086" cy="962084"/>
            </a:xfrm>
            <a:prstGeom prst="ellipse">
              <a:avLst/>
            </a:prstGeom>
            <a:solidFill>
              <a:srgbClr val="2B3F83"/>
            </a:solidFill>
            <a:ln w="57150">
              <a:solidFill>
                <a:srgbClr val="FFFFFF"/>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0" name="TextBox 29"/>
            <p:cNvSpPr txBox="1"/>
            <p:nvPr/>
          </p:nvSpPr>
          <p:spPr>
            <a:xfrm>
              <a:off x="6635866" y="2536283"/>
              <a:ext cx="541385" cy="697627"/>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2</a:t>
              </a:r>
              <a:endParaRPr kumimoji="0" lang="zh-CN" altLang="en-US" sz="2800" b="1"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4508846" y="3217240"/>
            <a:ext cx="721283" cy="721563"/>
            <a:chOff x="6409429" y="3568104"/>
            <a:chExt cx="962087" cy="962084"/>
          </a:xfrm>
          <a:solidFill>
            <a:srgbClr val="ED7D31"/>
          </a:solidFill>
        </p:grpSpPr>
        <p:sp>
          <p:nvSpPr>
            <p:cNvPr id="62" name="椭圆 61"/>
            <p:cNvSpPr/>
            <p:nvPr/>
          </p:nvSpPr>
          <p:spPr bwMode="auto">
            <a:xfrm>
              <a:off x="6409429" y="3568104"/>
              <a:ext cx="962087" cy="962084"/>
            </a:xfrm>
            <a:prstGeom prst="ellipse">
              <a:avLst/>
            </a:prstGeom>
            <a:solidFill>
              <a:srgbClr val="2B3F83"/>
            </a:solidFill>
            <a:ln w="57150">
              <a:solidFill>
                <a:srgbClr val="FFFFFF"/>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3" name="TextBox 32"/>
            <p:cNvSpPr txBox="1"/>
            <p:nvPr/>
          </p:nvSpPr>
          <p:spPr>
            <a:xfrm>
              <a:off x="6635870" y="3702117"/>
              <a:ext cx="541385" cy="697627"/>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3</a:t>
              </a:r>
              <a:endParaRPr kumimoji="0" lang="zh-CN" altLang="en-US" sz="2800" b="1"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4508849" y="4193031"/>
            <a:ext cx="721283" cy="721563"/>
            <a:chOff x="6409426" y="4869160"/>
            <a:chExt cx="962086" cy="962084"/>
          </a:xfrm>
          <a:solidFill>
            <a:srgbClr val="7030A0"/>
          </a:solidFill>
        </p:grpSpPr>
        <p:sp>
          <p:nvSpPr>
            <p:cNvPr id="65" name="椭圆 64"/>
            <p:cNvSpPr/>
            <p:nvPr/>
          </p:nvSpPr>
          <p:spPr bwMode="auto">
            <a:xfrm>
              <a:off x="6409426" y="4869160"/>
              <a:ext cx="962086" cy="962084"/>
            </a:xfrm>
            <a:prstGeom prst="ellipse">
              <a:avLst/>
            </a:prstGeom>
            <a:solidFill>
              <a:srgbClr val="2B3F83"/>
            </a:solidFill>
            <a:ln w="57150">
              <a:solidFill>
                <a:srgbClr val="FFFFFF"/>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66" name="TextBox 35"/>
            <p:cNvSpPr txBox="1"/>
            <p:nvPr/>
          </p:nvSpPr>
          <p:spPr>
            <a:xfrm>
              <a:off x="6616830" y="5005505"/>
              <a:ext cx="541385" cy="697627"/>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latin typeface="微软雅黑" panose="020B0503020204020204" pitchFamily="34" charset="-122"/>
                  <a:ea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endParaRPr>
            </a:p>
          </p:txBody>
        </p:sp>
      </p:grpSp>
      <p:sp>
        <p:nvSpPr>
          <p:cNvPr id="67" name="TextBox 36"/>
          <p:cNvSpPr txBox="1"/>
          <p:nvPr/>
        </p:nvSpPr>
        <p:spPr>
          <a:xfrm>
            <a:off x="5409339" y="2311894"/>
            <a:ext cx="3023155" cy="773263"/>
          </a:xfrm>
          <a:prstGeom prst="rect">
            <a:avLst/>
          </a:prstGeom>
          <a:noFill/>
        </p:spPr>
        <p:txBody>
          <a:bodyPr wrap="square" lIns="68544" tIns="34271" rIns="68544" bIns="34271" rtlCol="0">
            <a:spAutoFit/>
          </a:bodyPr>
          <a:lstStyle/>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endParaRPr lang="en-US" altLang="zh-CN" sz="1500" dirty="0">
              <a:latin typeface="微软雅黑" panose="020B0503020204020204" pitchFamily="34" charset="-122"/>
              <a:ea typeface="微软雅黑" panose="020B0503020204020204" pitchFamily="34" charset="-122"/>
            </a:endParaRPr>
          </a:p>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p>
        </p:txBody>
      </p:sp>
      <p:sp>
        <p:nvSpPr>
          <p:cNvPr id="68" name="TextBox 37"/>
          <p:cNvSpPr txBox="1"/>
          <p:nvPr/>
        </p:nvSpPr>
        <p:spPr>
          <a:xfrm>
            <a:off x="5409339" y="3202411"/>
            <a:ext cx="3023155" cy="773263"/>
          </a:xfrm>
          <a:prstGeom prst="rect">
            <a:avLst/>
          </a:prstGeom>
          <a:noFill/>
        </p:spPr>
        <p:txBody>
          <a:bodyPr wrap="square" lIns="68544" tIns="34271" rIns="68544" bIns="34271" rtlCol="0">
            <a:spAutoFit/>
          </a:bodyPr>
          <a:lstStyle/>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endParaRPr lang="en-US" altLang="zh-CN" sz="1500" dirty="0">
              <a:latin typeface="微软雅黑" panose="020B0503020204020204" pitchFamily="34" charset="-122"/>
              <a:ea typeface="微软雅黑" panose="020B0503020204020204" pitchFamily="34" charset="-122"/>
            </a:endParaRPr>
          </a:p>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p>
        </p:txBody>
      </p:sp>
      <p:sp>
        <p:nvSpPr>
          <p:cNvPr id="69" name="TextBox 38"/>
          <p:cNvSpPr txBox="1"/>
          <p:nvPr/>
        </p:nvSpPr>
        <p:spPr>
          <a:xfrm>
            <a:off x="5409339" y="4185050"/>
            <a:ext cx="3023155" cy="773263"/>
          </a:xfrm>
          <a:prstGeom prst="rect">
            <a:avLst/>
          </a:prstGeom>
          <a:noFill/>
        </p:spPr>
        <p:txBody>
          <a:bodyPr wrap="square" lIns="68544" tIns="34271" rIns="68544" bIns="34271" rtlCol="0">
            <a:spAutoFit/>
          </a:bodyPr>
          <a:lstStyle/>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endParaRPr lang="en-US" altLang="zh-CN" sz="1500" dirty="0">
              <a:latin typeface="微软雅黑" panose="020B0503020204020204" pitchFamily="34" charset="-122"/>
              <a:ea typeface="微软雅黑" panose="020B0503020204020204" pitchFamily="34" charset="-122"/>
            </a:endParaRPr>
          </a:p>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300"/>
                                        <p:tgtEl>
                                          <p:spTgt spid="40"/>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300"/>
                                        <p:tgtEl>
                                          <p:spTgt spid="38"/>
                                        </p:tgtEl>
                                      </p:cBhvr>
                                    </p:animEffect>
                                  </p:childTnLst>
                                </p:cTn>
                              </p:par>
                            </p:childTnLst>
                          </p:cTn>
                        </p:par>
                        <p:par>
                          <p:cTn id="12" fill="hold">
                            <p:stCondLst>
                              <p:cond delay="600"/>
                            </p:stCondLst>
                            <p:childTnLst>
                              <p:par>
                                <p:cTn id="13" presetID="22" presetClass="entr" presetSubtype="1"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up)">
                                      <p:cBhvr>
                                        <p:cTn id="15" dur="300"/>
                                        <p:tgtEl>
                                          <p:spTgt spid="39"/>
                                        </p:tgtEl>
                                      </p:cBhvr>
                                    </p:animEffect>
                                  </p:childTnLst>
                                </p:cTn>
                              </p:par>
                            </p:childTnLst>
                          </p:cTn>
                        </p:par>
                        <p:par>
                          <p:cTn id="16" fill="hold">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up)">
                                      <p:cBhvr>
                                        <p:cTn id="19" dur="300"/>
                                        <p:tgtEl>
                                          <p:spTgt spid="37"/>
                                        </p:tgtEl>
                                      </p:cBhvr>
                                    </p:animEffect>
                                  </p:childTnLst>
                                </p:cTn>
                              </p:par>
                            </p:childTnLst>
                          </p:cTn>
                        </p:par>
                        <p:par>
                          <p:cTn id="20" fill="hold">
                            <p:stCondLst>
                              <p:cond delay="1200"/>
                            </p:stCondLst>
                            <p:childTnLst>
                              <p:par>
                                <p:cTn id="21" presetID="31"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 calcmode="lin" valueType="num">
                                      <p:cBhvr>
                                        <p:cTn id="25" dur="500" fill="hold"/>
                                        <p:tgtEl>
                                          <p:spTgt spid="41"/>
                                        </p:tgtEl>
                                        <p:attrNameLst>
                                          <p:attrName>style.rotation</p:attrName>
                                        </p:attrNameLst>
                                      </p:cBhvr>
                                      <p:tavLst>
                                        <p:tav tm="0">
                                          <p:val>
                                            <p:fltVal val="90"/>
                                          </p:val>
                                        </p:tav>
                                        <p:tav tm="100000">
                                          <p:val>
                                            <p:fltVal val="0"/>
                                          </p:val>
                                        </p:tav>
                                      </p:tavLst>
                                    </p:anim>
                                    <p:animEffect transition="in" filter="fade">
                                      <p:cBhvr>
                                        <p:cTn id="26" dur="500"/>
                                        <p:tgtEl>
                                          <p:spTgt spid="41"/>
                                        </p:tgtEl>
                                      </p:cBhvr>
                                    </p:animEffect>
                                  </p:childTnLst>
                                </p:cTn>
                              </p:par>
                              <p:par>
                                <p:cTn id="27" presetID="31" presetClass="entr" presetSubtype="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p:cTn id="29" dur="500" fill="hold"/>
                                        <p:tgtEl>
                                          <p:spTgt spid="44"/>
                                        </p:tgtEl>
                                        <p:attrNameLst>
                                          <p:attrName>ppt_w</p:attrName>
                                        </p:attrNameLst>
                                      </p:cBhvr>
                                      <p:tavLst>
                                        <p:tav tm="0">
                                          <p:val>
                                            <p:fltVal val="0"/>
                                          </p:val>
                                        </p:tav>
                                        <p:tav tm="100000">
                                          <p:val>
                                            <p:strVal val="#ppt_w"/>
                                          </p:val>
                                        </p:tav>
                                      </p:tavLst>
                                    </p:anim>
                                    <p:anim calcmode="lin" valueType="num">
                                      <p:cBhvr>
                                        <p:cTn id="30" dur="500" fill="hold"/>
                                        <p:tgtEl>
                                          <p:spTgt spid="44"/>
                                        </p:tgtEl>
                                        <p:attrNameLst>
                                          <p:attrName>ppt_h</p:attrName>
                                        </p:attrNameLst>
                                      </p:cBhvr>
                                      <p:tavLst>
                                        <p:tav tm="0">
                                          <p:val>
                                            <p:fltVal val="0"/>
                                          </p:val>
                                        </p:tav>
                                        <p:tav tm="100000">
                                          <p:val>
                                            <p:strVal val="#ppt_h"/>
                                          </p:val>
                                        </p:tav>
                                      </p:tavLst>
                                    </p:anim>
                                    <p:anim calcmode="lin" valueType="num">
                                      <p:cBhvr>
                                        <p:cTn id="31" dur="500" fill="hold"/>
                                        <p:tgtEl>
                                          <p:spTgt spid="44"/>
                                        </p:tgtEl>
                                        <p:attrNameLst>
                                          <p:attrName>style.rotation</p:attrName>
                                        </p:attrNameLst>
                                      </p:cBhvr>
                                      <p:tavLst>
                                        <p:tav tm="0">
                                          <p:val>
                                            <p:fltVal val="90"/>
                                          </p:val>
                                        </p:tav>
                                        <p:tav tm="100000">
                                          <p:val>
                                            <p:fltVal val="0"/>
                                          </p:val>
                                        </p:tav>
                                      </p:tavLst>
                                    </p:anim>
                                    <p:animEffect transition="in" filter="fade">
                                      <p:cBhvr>
                                        <p:cTn id="32" dur="500"/>
                                        <p:tgtEl>
                                          <p:spTgt spid="44"/>
                                        </p:tgtEl>
                                      </p:cBhvr>
                                    </p:animEffect>
                                  </p:childTnLst>
                                </p:cTn>
                              </p:par>
                              <p:par>
                                <p:cTn id="33" presetID="31" presetClass="entr" presetSubtype="0" fill="hold" nodeType="with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p:cTn id="35" dur="500" fill="hold"/>
                                        <p:tgtEl>
                                          <p:spTgt spid="47"/>
                                        </p:tgtEl>
                                        <p:attrNameLst>
                                          <p:attrName>ppt_w</p:attrName>
                                        </p:attrNameLst>
                                      </p:cBhvr>
                                      <p:tavLst>
                                        <p:tav tm="0">
                                          <p:val>
                                            <p:fltVal val="0"/>
                                          </p:val>
                                        </p:tav>
                                        <p:tav tm="100000">
                                          <p:val>
                                            <p:strVal val="#ppt_w"/>
                                          </p:val>
                                        </p:tav>
                                      </p:tavLst>
                                    </p:anim>
                                    <p:anim calcmode="lin" valueType="num">
                                      <p:cBhvr>
                                        <p:cTn id="36" dur="500" fill="hold"/>
                                        <p:tgtEl>
                                          <p:spTgt spid="47"/>
                                        </p:tgtEl>
                                        <p:attrNameLst>
                                          <p:attrName>ppt_h</p:attrName>
                                        </p:attrNameLst>
                                      </p:cBhvr>
                                      <p:tavLst>
                                        <p:tav tm="0">
                                          <p:val>
                                            <p:fltVal val="0"/>
                                          </p:val>
                                        </p:tav>
                                        <p:tav tm="100000">
                                          <p:val>
                                            <p:strVal val="#ppt_h"/>
                                          </p:val>
                                        </p:tav>
                                      </p:tavLst>
                                    </p:anim>
                                    <p:anim calcmode="lin" valueType="num">
                                      <p:cBhvr>
                                        <p:cTn id="37" dur="500" fill="hold"/>
                                        <p:tgtEl>
                                          <p:spTgt spid="47"/>
                                        </p:tgtEl>
                                        <p:attrNameLst>
                                          <p:attrName>style.rotation</p:attrName>
                                        </p:attrNameLst>
                                      </p:cBhvr>
                                      <p:tavLst>
                                        <p:tav tm="0">
                                          <p:val>
                                            <p:fltVal val="90"/>
                                          </p:val>
                                        </p:tav>
                                        <p:tav tm="100000">
                                          <p:val>
                                            <p:fltVal val="0"/>
                                          </p:val>
                                        </p:tav>
                                      </p:tavLst>
                                    </p:anim>
                                    <p:animEffect transition="in" filter="fade">
                                      <p:cBhvr>
                                        <p:cTn id="38" dur="500"/>
                                        <p:tgtEl>
                                          <p:spTgt spid="47"/>
                                        </p:tgtEl>
                                      </p:cBhvr>
                                    </p:animEffect>
                                  </p:childTnLst>
                                </p:cTn>
                              </p:par>
                              <p:par>
                                <p:cTn id="39" presetID="31" presetClass="entr" presetSubtype="0" fill="hold" nodeType="withEffect">
                                  <p:stCondLst>
                                    <p:cond delay="0"/>
                                  </p:stCondLst>
                                  <p:childTnLst>
                                    <p:set>
                                      <p:cBhvr>
                                        <p:cTn id="40" dur="1" fill="hold">
                                          <p:stCondLst>
                                            <p:cond delay="0"/>
                                          </p:stCondLst>
                                        </p:cTn>
                                        <p:tgtEl>
                                          <p:spTgt spid="50"/>
                                        </p:tgtEl>
                                        <p:attrNameLst>
                                          <p:attrName>style.visibility</p:attrName>
                                        </p:attrNameLst>
                                      </p:cBhvr>
                                      <p:to>
                                        <p:strVal val="visible"/>
                                      </p:to>
                                    </p:set>
                                    <p:anim calcmode="lin" valueType="num">
                                      <p:cBhvr>
                                        <p:cTn id="41" dur="500" fill="hold"/>
                                        <p:tgtEl>
                                          <p:spTgt spid="50"/>
                                        </p:tgtEl>
                                        <p:attrNameLst>
                                          <p:attrName>ppt_w</p:attrName>
                                        </p:attrNameLst>
                                      </p:cBhvr>
                                      <p:tavLst>
                                        <p:tav tm="0">
                                          <p:val>
                                            <p:fltVal val="0"/>
                                          </p:val>
                                        </p:tav>
                                        <p:tav tm="100000">
                                          <p:val>
                                            <p:strVal val="#ppt_w"/>
                                          </p:val>
                                        </p:tav>
                                      </p:tavLst>
                                    </p:anim>
                                    <p:anim calcmode="lin" valueType="num">
                                      <p:cBhvr>
                                        <p:cTn id="42" dur="500" fill="hold"/>
                                        <p:tgtEl>
                                          <p:spTgt spid="50"/>
                                        </p:tgtEl>
                                        <p:attrNameLst>
                                          <p:attrName>ppt_h</p:attrName>
                                        </p:attrNameLst>
                                      </p:cBhvr>
                                      <p:tavLst>
                                        <p:tav tm="0">
                                          <p:val>
                                            <p:fltVal val="0"/>
                                          </p:val>
                                        </p:tav>
                                        <p:tav tm="100000">
                                          <p:val>
                                            <p:strVal val="#ppt_h"/>
                                          </p:val>
                                        </p:tav>
                                      </p:tavLst>
                                    </p:anim>
                                    <p:anim calcmode="lin" valueType="num">
                                      <p:cBhvr>
                                        <p:cTn id="43" dur="500" fill="hold"/>
                                        <p:tgtEl>
                                          <p:spTgt spid="50"/>
                                        </p:tgtEl>
                                        <p:attrNameLst>
                                          <p:attrName>style.rotation</p:attrName>
                                        </p:attrNameLst>
                                      </p:cBhvr>
                                      <p:tavLst>
                                        <p:tav tm="0">
                                          <p:val>
                                            <p:fltVal val="90"/>
                                          </p:val>
                                        </p:tav>
                                        <p:tav tm="100000">
                                          <p:val>
                                            <p:fltVal val="0"/>
                                          </p:val>
                                        </p:tav>
                                      </p:tavLst>
                                    </p:anim>
                                    <p:animEffect transition="in" filter="fade">
                                      <p:cBhvr>
                                        <p:cTn id="44" dur="500"/>
                                        <p:tgtEl>
                                          <p:spTgt spid="50"/>
                                        </p:tgtEl>
                                      </p:cBhvr>
                                    </p:animEffect>
                                  </p:childTnLst>
                                </p:cTn>
                              </p:par>
                            </p:childTnLst>
                          </p:cTn>
                        </p:par>
                        <p:par>
                          <p:cTn id="45" fill="hold">
                            <p:stCondLst>
                              <p:cond delay="1700"/>
                            </p:stCondLst>
                            <p:childTnLst>
                              <p:par>
                                <p:cTn id="46" presetID="42" presetClass="entr" presetSubtype="0"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1000"/>
                                        <p:tgtEl>
                                          <p:spTgt spid="36"/>
                                        </p:tgtEl>
                                      </p:cBhvr>
                                    </p:animEffect>
                                    <p:anim calcmode="lin" valueType="num">
                                      <p:cBhvr>
                                        <p:cTn id="49" dur="1000" fill="hold"/>
                                        <p:tgtEl>
                                          <p:spTgt spid="36"/>
                                        </p:tgtEl>
                                        <p:attrNameLst>
                                          <p:attrName>ppt_x</p:attrName>
                                        </p:attrNameLst>
                                      </p:cBhvr>
                                      <p:tavLst>
                                        <p:tav tm="0">
                                          <p:val>
                                            <p:strVal val="#ppt_x"/>
                                          </p:val>
                                        </p:tav>
                                        <p:tav tm="100000">
                                          <p:val>
                                            <p:strVal val="#ppt_x"/>
                                          </p:val>
                                        </p:tav>
                                      </p:tavLst>
                                    </p:anim>
                                    <p:anim calcmode="lin" valueType="num">
                                      <p:cBhvr>
                                        <p:cTn id="50" dur="1000" fill="hold"/>
                                        <p:tgtEl>
                                          <p:spTgt spid="36"/>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fade">
                                      <p:cBhvr>
                                        <p:cTn id="53" dur="1000"/>
                                        <p:tgtEl>
                                          <p:spTgt spid="53"/>
                                        </p:tgtEl>
                                      </p:cBhvr>
                                    </p:animEffect>
                                    <p:anim calcmode="lin" valueType="num">
                                      <p:cBhvr>
                                        <p:cTn id="54" dur="1000" fill="hold"/>
                                        <p:tgtEl>
                                          <p:spTgt spid="53"/>
                                        </p:tgtEl>
                                        <p:attrNameLst>
                                          <p:attrName>ppt_x</p:attrName>
                                        </p:attrNameLst>
                                      </p:cBhvr>
                                      <p:tavLst>
                                        <p:tav tm="0">
                                          <p:val>
                                            <p:strVal val="#ppt_x"/>
                                          </p:val>
                                        </p:tav>
                                        <p:tav tm="100000">
                                          <p:val>
                                            <p:strVal val="#ppt_x"/>
                                          </p:val>
                                        </p:tav>
                                      </p:tavLst>
                                    </p:anim>
                                    <p:anim calcmode="lin" valueType="num">
                                      <p:cBhvr>
                                        <p:cTn id="55" dur="1000" fill="hold"/>
                                        <p:tgtEl>
                                          <p:spTgt spid="53"/>
                                        </p:tgtEl>
                                        <p:attrNameLst>
                                          <p:attrName>ppt_y</p:attrName>
                                        </p:attrNameLst>
                                      </p:cBhvr>
                                      <p:tavLst>
                                        <p:tav tm="0">
                                          <p:val>
                                            <p:strVal val="#ppt_y+.1"/>
                                          </p:val>
                                        </p:tav>
                                        <p:tav tm="100000">
                                          <p:val>
                                            <p:strVal val="#ppt_y"/>
                                          </p:val>
                                        </p:tav>
                                      </p:tavLst>
                                    </p:anim>
                                  </p:childTnLst>
                                </p:cTn>
                              </p:par>
                            </p:childTnLst>
                          </p:cTn>
                        </p:par>
                        <p:par>
                          <p:cTn id="56" fill="hold">
                            <p:stCondLst>
                              <p:cond delay="2700"/>
                            </p:stCondLst>
                            <p:childTnLst>
                              <p:par>
                                <p:cTn id="57" presetID="21" presetClass="entr" presetSubtype="1" fill="hold" nodeType="after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wheel(1)">
                                      <p:cBhvr>
                                        <p:cTn id="59" dur="500"/>
                                        <p:tgtEl>
                                          <p:spTgt spid="55"/>
                                        </p:tgtEl>
                                      </p:cBhvr>
                                    </p:animEffect>
                                  </p:childTnLst>
                                </p:cTn>
                              </p:par>
                            </p:childTnLst>
                          </p:cTn>
                        </p:par>
                        <p:par>
                          <p:cTn id="60" fill="hold">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3700"/>
                            </p:stCondLst>
                            <p:childTnLst>
                              <p:par>
                                <p:cTn id="65" presetID="21" presetClass="entr" presetSubtype="1"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heel(1)">
                                      <p:cBhvr>
                                        <p:cTn id="67" dur="500"/>
                                        <p:tgtEl>
                                          <p:spTgt spid="58"/>
                                        </p:tgtEl>
                                      </p:cBhvr>
                                    </p:animEffect>
                                  </p:childTnLst>
                                </p:cTn>
                              </p:par>
                            </p:childTnLst>
                          </p:cTn>
                        </p:par>
                        <p:par>
                          <p:cTn id="68" fill="hold">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wipe(left)">
                                      <p:cBhvr>
                                        <p:cTn id="71" dur="500"/>
                                        <p:tgtEl>
                                          <p:spTgt spid="67"/>
                                        </p:tgtEl>
                                      </p:cBhvr>
                                    </p:animEffect>
                                  </p:childTnLst>
                                </p:cTn>
                              </p:par>
                            </p:childTnLst>
                          </p:cTn>
                        </p:par>
                        <p:par>
                          <p:cTn id="72" fill="hold">
                            <p:stCondLst>
                              <p:cond delay="4700"/>
                            </p:stCondLst>
                            <p:childTnLst>
                              <p:par>
                                <p:cTn id="73" presetID="21" presetClass="entr" presetSubtype="1" fill="hold" nodeType="after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wheel(1)">
                                      <p:cBhvr>
                                        <p:cTn id="75" dur="500"/>
                                        <p:tgtEl>
                                          <p:spTgt spid="61"/>
                                        </p:tgtEl>
                                      </p:cBhvr>
                                    </p:animEffect>
                                  </p:childTnLst>
                                </p:cTn>
                              </p:par>
                            </p:childTnLst>
                          </p:cTn>
                        </p:par>
                        <p:par>
                          <p:cTn id="76" fill="hold">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wipe(left)">
                                      <p:cBhvr>
                                        <p:cTn id="79" dur="500"/>
                                        <p:tgtEl>
                                          <p:spTgt spid="68"/>
                                        </p:tgtEl>
                                      </p:cBhvr>
                                    </p:animEffect>
                                  </p:childTnLst>
                                </p:cTn>
                              </p:par>
                            </p:childTnLst>
                          </p:cTn>
                        </p:par>
                        <p:par>
                          <p:cTn id="80" fill="hold">
                            <p:stCondLst>
                              <p:cond delay="5700"/>
                            </p:stCondLst>
                            <p:childTnLst>
                              <p:par>
                                <p:cTn id="81" presetID="21" presetClass="entr" presetSubtype="1" fill="hold" nodeType="after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wheel(1)">
                                      <p:cBhvr>
                                        <p:cTn id="83" dur="500"/>
                                        <p:tgtEl>
                                          <p:spTgt spid="64"/>
                                        </p:tgtEl>
                                      </p:cBhvr>
                                    </p:animEffect>
                                  </p:childTnLst>
                                </p:cTn>
                              </p:par>
                            </p:childTnLst>
                          </p:cTn>
                        </p:par>
                        <p:par>
                          <p:cTn id="84" fill="hold">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69"/>
                                        </p:tgtEl>
                                        <p:attrNameLst>
                                          <p:attrName>style.visibility</p:attrName>
                                        </p:attrNameLst>
                                      </p:cBhvr>
                                      <p:to>
                                        <p:strVal val="visible"/>
                                      </p:to>
                                    </p:set>
                                    <p:animEffect transition="in" filter="wipe(left)">
                                      <p:cBhvr>
                                        <p:cTn id="8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53" grpId="0"/>
      <p:bldP spid="54" grpId="0"/>
      <p:bldP spid="67" grpId="0"/>
      <p:bldP spid="68" grpId="0"/>
      <p:bldP spid="6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765845" y="2070748"/>
            <a:ext cx="1934318" cy="1934316"/>
            <a:chOff x="1171203" y="1259185"/>
            <a:chExt cx="2752725" cy="2752725"/>
          </a:xfrm>
          <a:solidFill>
            <a:srgbClr val="2B3F83"/>
          </a:solidFill>
        </p:grpSpPr>
        <p:sp>
          <p:nvSpPr>
            <p:cNvPr id="11" name="椭圆 7"/>
            <p:cNvSpPr>
              <a:spLocks noChangeArrowheads="1"/>
            </p:cNvSpPr>
            <p:nvPr/>
          </p:nvSpPr>
          <p:spPr bwMode="auto">
            <a:xfrm>
              <a:off x="1171203" y="1259185"/>
              <a:ext cx="2752725" cy="2752725"/>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 name="椭圆 6"/>
            <p:cNvSpPr>
              <a:spLocks noChangeArrowheads="1"/>
            </p:cNvSpPr>
            <p:nvPr/>
          </p:nvSpPr>
          <p:spPr bwMode="auto">
            <a:xfrm>
              <a:off x="1391865" y="1478260"/>
              <a:ext cx="2311400" cy="23129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 name="椭圆 12"/>
            <p:cNvSpPr>
              <a:spLocks noChangeArrowheads="1"/>
            </p:cNvSpPr>
            <p:nvPr/>
          </p:nvSpPr>
          <p:spPr bwMode="auto">
            <a:xfrm>
              <a:off x="1576015" y="1662410"/>
              <a:ext cx="1943100" cy="19446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 name="椭圆 4"/>
            <p:cNvSpPr>
              <a:spLocks noChangeArrowheads="1"/>
            </p:cNvSpPr>
            <p:nvPr/>
          </p:nvSpPr>
          <p:spPr bwMode="auto">
            <a:xfrm>
              <a:off x="1791915" y="1878310"/>
              <a:ext cx="1511300" cy="15128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15" name="椭圆 3"/>
            <p:cNvSpPr>
              <a:spLocks noChangeArrowheads="1"/>
            </p:cNvSpPr>
            <p:nvPr/>
          </p:nvSpPr>
          <p:spPr bwMode="auto">
            <a:xfrm>
              <a:off x="2007815" y="2094210"/>
              <a:ext cx="1079500" cy="10810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sym typeface="Arial" pitchFamily="34" charset="0"/>
                </a:rPr>
                <a:t>3</a:t>
              </a:r>
              <a:endParaRPr kumimoji="0" lang="zh-CN" altLang="en-US" sz="4800" b="1" i="0" u="none" strike="noStrike" kern="0" cap="none" spc="0" normalizeH="0" baseline="0" noProof="0" dirty="0">
                <a:ln>
                  <a:noFill/>
                </a:ln>
                <a:solidFill>
                  <a:srgbClr val="F8F8F8"/>
                </a:solidFill>
                <a:effectLst/>
                <a:uLnTx/>
                <a:uFillTx/>
                <a:latin typeface="微软雅黑" pitchFamily="34" charset="-122"/>
                <a:ea typeface="微软雅黑" pitchFamily="34" charset="-122"/>
                <a:sym typeface="Arial" pitchFamily="34" charset="0"/>
              </a:endParaRPr>
            </a:p>
          </p:txBody>
        </p:sp>
      </p:grpSp>
      <p:sp>
        <p:nvSpPr>
          <p:cNvPr id="16" name="TextBox 8"/>
          <p:cNvSpPr txBox="1"/>
          <p:nvPr/>
        </p:nvSpPr>
        <p:spPr>
          <a:xfrm>
            <a:off x="3893342" y="2461341"/>
            <a:ext cx="4038847"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60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单击添加标题</a:t>
            </a:r>
            <a:endParaRPr kumimoji="0" lang="zh-CN" altLang="en-US" sz="3200" b="1" i="0" u="none" strike="noStrike" kern="0" cap="none" spc="60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7" name="TextBox 9"/>
          <p:cNvSpPr txBox="1"/>
          <p:nvPr/>
        </p:nvSpPr>
        <p:spPr>
          <a:xfrm>
            <a:off x="3903984" y="3209636"/>
            <a:ext cx="4021806" cy="70057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文字内容点击添加文字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内容点击添加</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2500"/>
                            </p:stCondLst>
                            <p:childTnLst>
                              <p:par>
                                <p:cTn id="13" presetID="31"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 calcmode="lin" valueType="num">
                                      <p:cBhvr>
                                        <p:cTn id="17" dur="500" fill="hold"/>
                                        <p:tgtEl>
                                          <p:spTgt spid="17"/>
                                        </p:tgtEl>
                                        <p:attrNameLst>
                                          <p:attrName>style.rotation</p:attrName>
                                        </p:attrNameLst>
                                      </p:cBhvr>
                                      <p:tavLst>
                                        <p:tav tm="0">
                                          <p:val>
                                            <p:fltVal val="90"/>
                                          </p:val>
                                        </p:tav>
                                        <p:tav tm="100000">
                                          <p:val>
                                            <p:fltVal val="0"/>
                                          </p:val>
                                        </p:tav>
                                      </p:tavLst>
                                    </p:anim>
                                    <p:animEffect transition="in" filter="fad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8"/>
          <p:cNvSpPr>
            <a:spLocks noChangeArrowheads="1"/>
          </p:cNvSpPr>
          <p:nvPr/>
        </p:nvSpPr>
        <p:spPr bwMode="auto">
          <a:xfrm>
            <a:off x="2346690" y="1532359"/>
            <a:ext cx="1248316"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4" y="2167"/>
                </a:moveTo>
                <a:cubicBezTo>
                  <a:pt x="1849" y="2045"/>
                  <a:pt x="2201" y="1614"/>
                  <a:pt x="2201" y="1100"/>
                </a:cubicBezTo>
                <a:cubicBezTo>
                  <a:pt x="2201" y="493"/>
                  <a:pt x="1708" y="0"/>
                  <a:pt x="1100" y="0"/>
                </a:cubicBezTo>
                <a:cubicBezTo>
                  <a:pt x="493" y="0"/>
                  <a:pt x="0" y="493"/>
                  <a:pt x="0" y="1100"/>
                </a:cubicBezTo>
                <a:cubicBezTo>
                  <a:pt x="0" y="1614"/>
                  <a:pt x="351" y="2045"/>
                  <a:pt x="826" y="2167"/>
                </a:cubicBezTo>
                <a:lnTo>
                  <a:pt x="954" y="2325"/>
                </a:lnTo>
                <a:lnTo>
                  <a:pt x="1100" y="2508"/>
                </a:lnTo>
                <a:lnTo>
                  <a:pt x="1247" y="2325"/>
                </a:lnTo>
                <a:lnTo>
                  <a:pt x="1374" y="2167"/>
                </a:lnTo>
                <a:close/>
              </a:path>
            </a:pathLst>
          </a:custGeom>
          <a:solidFill>
            <a:srgbClr val="2B3F83"/>
          </a:solidFill>
          <a:ln w="10" cap="flat" cmpd="sng">
            <a:solidFill>
              <a:srgbClr val="E7E6E6"/>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41" name="Oval 9"/>
          <p:cNvSpPr>
            <a:spLocks noChangeArrowheads="1"/>
          </p:cNvSpPr>
          <p:nvPr/>
        </p:nvSpPr>
        <p:spPr bwMode="auto">
          <a:xfrm>
            <a:off x="2420471" y="1606139"/>
            <a:ext cx="1100755" cy="109956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2" name="Freeform 10"/>
          <p:cNvSpPr>
            <a:spLocks noChangeArrowheads="1"/>
          </p:cNvSpPr>
          <p:nvPr/>
        </p:nvSpPr>
        <p:spPr bwMode="auto">
          <a:xfrm>
            <a:off x="3894888" y="3303087"/>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2B3F83"/>
          </a:solidFill>
          <a:ln w="10" cap="flat" cmpd="sng">
            <a:solidFill>
              <a:srgbClr val="E7E6E6"/>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43" name="Oval 11"/>
          <p:cNvSpPr>
            <a:spLocks noChangeArrowheads="1"/>
          </p:cNvSpPr>
          <p:nvPr/>
        </p:nvSpPr>
        <p:spPr bwMode="auto">
          <a:xfrm>
            <a:off x="3968668" y="3551798"/>
            <a:ext cx="1099565" cy="109956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4" name="Freeform 12"/>
          <p:cNvSpPr>
            <a:spLocks noChangeArrowheads="1"/>
          </p:cNvSpPr>
          <p:nvPr/>
        </p:nvSpPr>
        <p:spPr bwMode="auto">
          <a:xfrm>
            <a:off x="6972241" y="3303087"/>
            <a:ext cx="124831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2B3F83"/>
          </a:solidFill>
          <a:ln w="10" cap="flat" cmpd="sng">
            <a:solidFill>
              <a:srgbClr val="E7E6E6"/>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45" name="Oval 13"/>
          <p:cNvSpPr>
            <a:spLocks noChangeArrowheads="1"/>
          </p:cNvSpPr>
          <p:nvPr/>
        </p:nvSpPr>
        <p:spPr bwMode="auto">
          <a:xfrm>
            <a:off x="7047211" y="3551798"/>
            <a:ext cx="1099565" cy="109956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6" name="Line 14"/>
          <p:cNvSpPr>
            <a:spLocks noChangeShapeType="1"/>
          </p:cNvSpPr>
          <p:nvPr/>
        </p:nvSpPr>
        <p:spPr bwMode="auto">
          <a:xfrm>
            <a:off x="1510117" y="3094837"/>
            <a:ext cx="1379216" cy="1190"/>
          </a:xfrm>
          <a:prstGeom prst="line">
            <a:avLst/>
          </a:prstGeom>
          <a:noFill/>
          <a:ln w="38100">
            <a:solidFill>
              <a:srgbClr val="2B3F83"/>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47" name="Oval 15"/>
          <p:cNvSpPr>
            <a:spLocks noChangeArrowheads="1"/>
          </p:cNvSpPr>
          <p:nvPr/>
        </p:nvSpPr>
        <p:spPr bwMode="auto">
          <a:xfrm>
            <a:off x="1350656" y="3021056"/>
            <a:ext cx="157081" cy="157081"/>
          </a:xfrm>
          <a:prstGeom prst="ellipse">
            <a:avLst/>
          </a:prstGeom>
          <a:solidFill>
            <a:srgbClr val="2B3F83"/>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8" name="Oval 16"/>
          <p:cNvSpPr>
            <a:spLocks noChangeArrowheads="1"/>
          </p:cNvSpPr>
          <p:nvPr/>
        </p:nvSpPr>
        <p:spPr bwMode="auto">
          <a:xfrm>
            <a:off x="1385167" y="3055566"/>
            <a:ext cx="88060" cy="8806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9" name="Oval 17"/>
          <p:cNvSpPr>
            <a:spLocks noChangeArrowheads="1"/>
          </p:cNvSpPr>
          <p:nvPr/>
        </p:nvSpPr>
        <p:spPr bwMode="auto">
          <a:xfrm>
            <a:off x="2895283" y="3021056"/>
            <a:ext cx="155890" cy="157081"/>
          </a:xfrm>
          <a:prstGeom prst="ellipse">
            <a:avLst/>
          </a:prstGeom>
          <a:solidFill>
            <a:srgbClr val="2B3F83"/>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0" name="Oval 18"/>
          <p:cNvSpPr>
            <a:spLocks noChangeArrowheads="1"/>
          </p:cNvSpPr>
          <p:nvPr/>
        </p:nvSpPr>
        <p:spPr bwMode="auto">
          <a:xfrm>
            <a:off x="2929793" y="3055566"/>
            <a:ext cx="88060" cy="8806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1" name="Line 19"/>
          <p:cNvSpPr>
            <a:spLocks noChangeShapeType="1"/>
          </p:cNvSpPr>
          <p:nvPr/>
        </p:nvSpPr>
        <p:spPr bwMode="auto">
          <a:xfrm>
            <a:off x="3048794" y="3094837"/>
            <a:ext cx="1379216" cy="1190"/>
          </a:xfrm>
          <a:prstGeom prst="line">
            <a:avLst/>
          </a:prstGeom>
          <a:noFill/>
          <a:ln w="38100">
            <a:solidFill>
              <a:srgbClr val="2B3F83"/>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52" name="Oval 20"/>
          <p:cNvSpPr>
            <a:spLocks noChangeArrowheads="1"/>
          </p:cNvSpPr>
          <p:nvPr/>
        </p:nvSpPr>
        <p:spPr bwMode="auto">
          <a:xfrm>
            <a:off x="4428010" y="3021056"/>
            <a:ext cx="155890" cy="157081"/>
          </a:xfrm>
          <a:prstGeom prst="ellipse">
            <a:avLst/>
          </a:prstGeom>
          <a:solidFill>
            <a:srgbClr val="2B3F83"/>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3" name="Oval 21"/>
          <p:cNvSpPr>
            <a:spLocks noChangeArrowheads="1"/>
          </p:cNvSpPr>
          <p:nvPr/>
        </p:nvSpPr>
        <p:spPr bwMode="auto">
          <a:xfrm>
            <a:off x="4462519" y="3055566"/>
            <a:ext cx="86871" cy="8806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4" name="Line 22"/>
          <p:cNvSpPr>
            <a:spLocks noChangeShapeType="1"/>
          </p:cNvSpPr>
          <p:nvPr/>
        </p:nvSpPr>
        <p:spPr bwMode="auto">
          <a:xfrm>
            <a:off x="4582710" y="3094837"/>
            <a:ext cx="1379216" cy="1190"/>
          </a:xfrm>
          <a:prstGeom prst="line">
            <a:avLst/>
          </a:prstGeom>
          <a:noFill/>
          <a:ln w="38100">
            <a:solidFill>
              <a:srgbClr val="2B3F83"/>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55" name="Oval 23"/>
          <p:cNvSpPr>
            <a:spLocks noChangeArrowheads="1"/>
          </p:cNvSpPr>
          <p:nvPr/>
        </p:nvSpPr>
        <p:spPr bwMode="auto">
          <a:xfrm>
            <a:off x="5961926" y="3021056"/>
            <a:ext cx="155891" cy="157081"/>
          </a:xfrm>
          <a:prstGeom prst="ellipse">
            <a:avLst/>
          </a:prstGeom>
          <a:solidFill>
            <a:srgbClr val="2B3F83"/>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6" name="Oval 24"/>
          <p:cNvSpPr>
            <a:spLocks noChangeArrowheads="1"/>
          </p:cNvSpPr>
          <p:nvPr/>
        </p:nvSpPr>
        <p:spPr bwMode="auto">
          <a:xfrm>
            <a:off x="5996437" y="3055566"/>
            <a:ext cx="86870" cy="8806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7" name="Line 25"/>
          <p:cNvSpPr>
            <a:spLocks noChangeShapeType="1"/>
          </p:cNvSpPr>
          <p:nvPr/>
        </p:nvSpPr>
        <p:spPr bwMode="auto">
          <a:xfrm>
            <a:off x="6122577" y="3094837"/>
            <a:ext cx="1379216" cy="1190"/>
          </a:xfrm>
          <a:prstGeom prst="line">
            <a:avLst/>
          </a:prstGeom>
          <a:noFill/>
          <a:ln w="38100">
            <a:solidFill>
              <a:srgbClr val="2B3F83"/>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58" name="Oval 26"/>
          <p:cNvSpPr>
            <a:spLocks noChangeArrowheads="1"/>
          </p:cNvSpPr>
          <p:nvPr/>
        </p:nvSpPr>
        <p:spPr bwMode="auto">
          <a:xfrm>
            <a:off x="7501793" y="3021056"/>
            <a:ext cx="155891" cy="157081"/>
          </a:xfrm>
          <a:prstGeom prst="ellipse">
            <a:avLst/>
          </a:prstGeom>
          <a:solidFill>
            <a:srgbClr val="2B3F83"/>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9" name="Oval 27"/>
          <p:cNvSpPr>
            <a:spLocks noChangeArrowheads="1"/>
          </p:cNvSpPr>
          <p:nvPr/>
        </p:nvSpPr>
        <p:spPr bwMode="auto">
          <a:xfrm>
            <a:off x="7536304" y="3055566"/>
            <a:ext cx="86870" cy="8806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0" name="Freeform 28"/>
          <p:cNvSpPr>
            <a:spLocks noChangeArrowheads="1"/>
          </p:cNvSpPr>
          <p:nvPr/>
        </p:nvSpPr>
        <p:spPr bwMode="auto">
          <a:xfrm>
            <a:off x="5405004" y="1532359"/>
            <a:ext cx="1247125"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2167"/>
                </a:moveTo>
                <a:cubicBezTo>
                  <a:pt x="1850" y="2045"/>
                  <a:pt x="2201" y="1614"/>
                  <a:pt x="2201" y="1100"/>
                </a:cubicBezTo>
                <a:cubicBezTo>
                  <a:pt x="2201" y="493"/>
                  <a:pt x="1708" y="0"/>
                  <a:pt x="1101" y="0"/>
                </a:cubicBezTo>
                <a:cubicBezTo>
                  <a:pt x="493" y="0"/>
                  <a:pt x="0" y="493"/>
                  <a:pt x="0" y="1100"/>
                </a:cubicBezTo>
                <a:cubicBezTo>
                  <a:pt x="0" y="1614"/>
                  <a:pt x="352" y="2045"/>
                  <a:pt x="827" y="2167"/>
                </a:cubicBezTo>
                <a:lnTo>
                  <a:pt x="954" y="2325"/>
                </a:lnTo>
                <a:lnTo>
                  <a:pt x="1101" y="2508"/>
                </a:lnTo>
                <a:lnTo>
                  <a:pt x="1247" y="2325"/>
                </a:lnTo>
                <a:lnTo>
                  <a:pt x="1375" y="2167"/>
                </a:lnTo>
                <a:close/>
              </a:path>
            </a:pathLst>
          </a:custGeom>
          <a:solidFill>
            <a:srgbClr val="2B3F83"/>
          </a:solidFill>
          <a:ln w="10" cap="flat" cmpd="sng">
            <a:solidFill>
              <a:srgbClr val="E7E6E6"/>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61" name="Oval 29"/>
          <p:cNvSpPr>
            <a:spLocks noChangeArrowheads="1"/>
          </p:cNvSpPr>
          <p:nvPr/>
        </p:nvSpPr>
        <p:spPr bwMode="auto">
          <a:xfrm>
            <a:off x="5478784" y="1606139"/>
            <a:ext cx="1099565" cy="109956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2" name="Line 14"/>
          <p:cNvSpPr>
            <a:spLocks noChangeShapeType="1"/>
          </p:cNvSpPr>
          <p:nvPr/>
        </p:nvSpPr>
        <p:spPr bwMode="auto">
          <a:xfrm>
            <a:off x="460533" y="3094837"/>
            <a:ext cx="879413" cy="1190"/>
          </a:xfrm>
          <a:prstGeom prst="line">
            <a:avLst/>
          </a:prstGeom>
          <a:noFill/>
          <a:ln w="38100">
            <a:solidFill>
              <a:srgbClr val="2B3F83"/>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63" name="Line 14"/>
          <p:cNvSpPr>
            <a:spLocks noChangeShapeType="1"/>
          </p:cNvSpPr>
          <p:nvPr/>
        </p:nvSpPr>
        <p:spPr bwMode="auto">
          <a:xfrm>
            <a:off x="7657684" y="3094837"/>
            <a:ext cx="880604" cy="1190"/>
          </a:xfrm>
          <a:prstGeom prst="line">
            <a:avLst/>
          </a:prstGeom>
          <a:noFill/>
          <a:ln w="38100">
            <a:solidFill>
              <a:srgbClr val="2B3F83"/>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64" name="TextBox 31"/>
          <p:cNvSpPr>
            <a:spLocks noChangeArrowheads="1"/>
          </p:cNvSpPr>
          <p:nvPr/>
        </p:nvSpPr>
        <p:spPr bwMode="auto">
          <a:xfrm>
            <a:off x="3962718" y="3939740"/>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5" name="TextBox 32"/>
          <p:cNvSpPr>
            <a:spLocks noChangeArrowheads="1"/>
          </p:cNvSpPr>
          <p:nvPr/>
        </p:nvSpPr>
        <p:spPr bwMode="auto">
          <a:xfrm>
            <a:off x="7051971" y="3939740"/>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6" name="TextBox 33"/>
          <p:cNvSpPr>
            <a:spLocks noChangeArrowheads="1"/>
          </p:cNvSpPr>
          <p:nvPr/>
        </p:nvSpPr>
        <p:spPr bwMode="auto">
          <a:xfrm>
            <a:off x="5476404" y="2005981"/>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7" name="TextBox 34"/>
          <p:cNvSpPr>
            <a:spLocks noChangeArrowheads="1"/>
          </p:cNvSpPr>
          <p:nvPr/>
        </p:nvSpPr>
        <p:spPr bwMode="auto">
          <a:xfrm>
            <a:off x="2418091" y="2005981"/>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8" name="TextBox 35"/>
          <p:cNvSpPr>
            <a:spLocks noChangeArrowheads="1"/>
          </p:cNvSpPr>
          <p:nvPr/>
        </p:nvSpPr>
        <p:spPr bwMode="auto">
          <a:xfrm>
            <a:off x="872274" y="2681904"/>
            <a:ext cx="111384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rgbClr val="2B3F83"/>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20XX</a:t>
            </a:r>
            <a:r>
              <a:rPr kumimoji="0" lang="zh-CN" altLang="en-US" sz="1799" b="1" i="0" u="none" strike="noStrike" kern="0" cap="none" spc="0" normalizeH="0" baseline="0" noProof="0" dirty="0">
                <a:ln>
                  <a:noFill/>
                </a:ln>
                <a:solidFill>
                  <a:srgbClr val="2B3F83"/>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年</a:t>
            </a:r>
            <a:endParaRPr kumimoji="0" lang="zh-CN" altLang="en-US" sz="1574" b="0" i="0" u="none" strike="noStrike" kern="0" cap="none" spc="0" normalizeH="0" baseline="0" noProof="0" dirty="0">
              <a:ln>
                <a:noFill/>
              </a:ln>
              <a:solidFill>
                <a:srgbClr val="2B3F83"/>
              </a:solidFill>
              <a:effectLst/>
              <a:uLnTx/>
              <a:uFillTx/>
              <a:latin typeface="Arial" panose="020B0604020202020204" pitchFamily="34" charset="0"/>
              <a:ea typeface="宋体" panose="02010600030101010101" pitchFamily="2" charset="-122"/>
            </a:endParaRPr>
          </a:p>
        </p:txBody>
      </p:sp>
      <p:sp>
        <p:nvSpPr>
          <p:cNvPr id="69" name="TextBox 36"/>
          <p:cNvSpPr>
            <a:spLocks noChangeArrowheads="1"/>
          </p:cNvSpPr>
          <p:nvPr/>
        </p:nvSpPr>
        <p:spPr bwMode="auto">
          <a:xfrm>
            <a:off x="2407381" y="3254297"/>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rgbClr val="2B3F83"/>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20XX</a:t>
            </a:r>
            <a:r>
              <a:rPr kumimoji="0" lang="zh-CN" altLang="en-US" sz="1799" b="1" i="0" u="none" strike="noStrike" kern="0" cap="none" spc="0" normalizeH="0" baseline="0" noProof="0" dirty="0">
                <a:ln>
                  <a:noFill/>
                </a:ln>
                <a:solidFill>
                  <a:srgbClr val="2B3F83"/>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年</a:t>
            </a:r>
            <a:endParaRPr kumimoji="0" lang="zh-CN" altLang="en-US" sz="1574" b="0" i="0" u="none" strike="noStrike" kern="0" cap="none" spc="0" normalizeH="0" baseline="0" noProof="0" dirty="0">
              <a:ln>
                <a:noFill/>
              </a:ln>
              <a:solidFill>
                <a:srgbClr val="2B3F83"/>
              </a:solidFill>
              <a:effectLst/>
              <a:uLnTx/>
              <a:uFillTx/>
              <a:latin typeface="Arial" panose="020B0604020202020204" pitchFamily="34" charset="0"/>
              <a:ea typeface="宋体" panose="02010600030101010101" pitchFamily="2" charset="-122"/>
            </a:endParaRPr>
          </a:p>
        </p:txBody>
      </p:sp>
      <p:sp>
        <p:nvSpPr>
          <p:cNvPr id="70" name="TextBox 37"/>
          <p:cNvSpPr>
            <a:spLocks noChangeArrowheads="1"/>
          </p:cNvSpPr>
          <p:nvPr/>
        </p:nvSpPr>
        <p:spPr bwMode="auto">
          <a:xfrm>
            <a:off x="3952008" y="2681904"/>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rgbClr val="2B3F83"/>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20XX</a:t>
            </a:r>
            <a:r>
              <a:rPr kumimoji="0" lang="zh-CN" altLang="en-US" sz="1799" b="1" i="0" u="none" strike="noStrike" kern="0" cap="none" spc="0" normalizeH="0" baseline="0" noProof="0" dirty="0">
                <a:ln>
                  <a:noFill/>
                </a:ln>
                <a:solidFill>
                  <a:srgbClr val="2B3F83"/>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年</a:t>
            </a:r>
            <a:endParaRPr kumimoji="0" lang="zh-CN" altLang="en-US" sz="1574" b="0" i="0" u="none" strike="noStrike" kern="0" cap="none" spc="0" normalizeH="0" baseline="0" noProof="0" dirty="0">
              <a:ln>
                <a:noFill/>
              </a:ln>
              <a:solidFill>
                <a:srgbClr val="2B3F83"/>
              </a:solidFill>
              <a:effectLst/>
              <a:uLnTx/>
              <a:uFillTx/>
              <a:latin typeface="Arial" panose="020B0604020202020204" pitchFamily="34" charset="0"/>
              <a:ea typeface="宋体" panose="02010600030101010101" pitchFamily="2" charset="-122"/>
            </a:endParaRPr>
          </a:p>
        </p:txBody>
      </p:sp>
      <p:sp>
        <p:nvSpPr>
          <p:cNvPr id="71" name="TextBox 38"/>
          <p:cNvSpPr>
            <a:spLocks noChangeArrowheads="1"/>
          </p:cNvSpPr>
          <p:nvPr/>
        </p:nvSpPr>
        <p:spPr bwMode="auto">
          <a:xfrm>
            <a:off x="5547805" y="3254297"/>
            <a:ext cx="111265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年</a:t>
            </a:r>
          </a:p>
        </p:txBody>
      </p:sp>
      <p:sp>
        <p:nvSpPr>
          <p:cNvPr id="72" name="TextBox 39"/>
          <p:cNvSpPr>
            <a:spLocks noChangeArrowheads="1"/>
          </p:cNvSpPr>
          <p:nvPr/>
        </p:nvSpPr>
        <p:spPr bwMode="auto">
          <a:xfrm>
            <a:off x="7000801" y="2681904"/>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年</a:t>
            </a:r>
          </a:p>
        </p:txBody>
      </p:sp>
      <p:grpSp>
        <p:nvGrpSpPr>
          <p:cNvPr id="73" name="组合 72"/>
          <p:cNvGrpSpPr/>
          <p:nvPr/>
        </p:nvGrpSpPr>
        <p:grpSpPr>
          <a:xfrm>
            <a:off x="798494" y="3303087"/>
            <a:ext cx="1247125" cy="1422057"/>
            <a:chOff x="798494" y="3051917"/>
            <a:chExt cx="1247125" cy="1422057"/>
          </a:xfrm>
        </p:grpSpPr>
        <p:grpSp>
          <p:nvGrpSpPr>
            <p:cNvPr id="74" name="组合 73"/>
            <p:cNvGrpSpPr/>
            <p:nvPr/>
          </p:nvGrpSpPr>
          <p:grpSpPr>
            <a:xfrm>
              <a:off x="798494" y="3051917"/>
              <a:ext cx="1247125" cy="1422057"/>
              <a:chOff x="798494" y="3051917"/>
              <a:chExt cx="1247125" cy="1422057"/>
            </a:xfrm>
          </p:grpSpPr>
          <p:sp>
            <p:nvSpPr>
              <p:cNvPr id="76" name="Freeform 6"/>
              <p:cNvSpPr>
                <a:spLocks noChangeArrowheads="1"/>
              </p:cNvSpPr>
              <p:nvPr/>
            </p:nvSpPr>
            <p:spPr bwMode="auto">
              <a:xfrm>
                <a:off x="798494" y="3051917"/>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8" y="2508"/>
                      <a:pt x="1100" y="2508"/>
                    </a:cubicBezTo>
                    <a:cubicBezTo>
                      <a:pt x="493" y="2508"/>
                      <a:pt x="0" y="2015"/>
                      <a:pt x="0" y="1408"/>
                    </a:cubicBezTo>
                    <a:cubicBezTo>
                      <a:pt x="0" y="895"/>
                      <a:pt x="351" y="464"/>
                      <a:pt x="826" y="342"/>
                    </a:cubicBezTo>
                    <a:lnTo>
                      <a:pt x="954" y="183"/>
                    </a:lnTo>
                    <a:lnTo>
                      <a:pt x="1100" y="0"/>
                    </a:lnTo>
                    <a:lnTo>
                      <a:pt x="1247" y="183"/>
                    </a:lnTo>
                    <a:lnTo>
                      <a:pt x="1375" y="342"/>
                    </a:lnTo>
                    <a:close/>
                  </a:path>
                </a:pathLst>
              </a:custGeom>
              <a:solidFill>
                <a:srgbClr val="2B3F8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77" name="Oval 11"/>
              <p:cNvSpPr>
                <a:spLocks noChangeArrowheads="1"/>
              </p:cNvSpPr>
              <p:nvPr/>
            </p:nvSpPr>
            <p:spPr bwMode="auto">
              <a:xfrm>
                <a:off x="872273" y="3300628"/>
                <a:ext cx="1099565" cy="109956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grpSp>
        <p:sp>
          <p:nvSpPr>
            <p:cNvPr id="75" name="TextBox 30"/>
            <p:cNvSpPr>
              <a:spLocks noChangeArrowheads="1"/>
            </p:cNvSpPr>
            <p:nvPr/>
          </p:nvSpPr>
          <p:spPr bwMode="auto">
            <a:xfrm>
              <a:off x="872274" y="3688570"/>
              <a:ext cx="111384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574"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p:cBhvr>
                                        <p:cTn id="7" dur="500"/>
                                        <p:tgtEl>
                                          <p:spTgt spid="6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ppt_w</p:attrName>
                                        </p:attrNameLst>
                                      </p:cBhvr>
                                      <p:tavLst>
                                        <p:tav tm="0">
                                          <p:val>
                                            <p:fltVal val="0"/>
                                          </p:val>
                                        </p:tav>
                                        <p:tav tm="100000">
                                          <p:val>
                                            <p:strVal val="#ppt_w"/>
                                          </p:val>
                                        </p:tav>
                                      </p:tavLst>
                                    </p:anim>
                                    <p:anim calcmode="lin" valueType="num">
                                      <p:cBhvr>
                                        <p:cTn id="12" dur="500" fill="hold"/>
                                        <p:tgtEl>
                                          <p:spTgt spid="47"/>
                                        </p:tgtEl>
                                        <p:attrNameLst>
                                          <p:attrName>ppt_h</p:attrName>
                                        </p:attrNameLst>
                                      </p:cBhvr>
                                      <p:tavLst>
                                        <p:tav tm="0">
                                          <p:val>
                                            <p:fltVal val="0"/>
                                          </p:val>
                                        </p:tav>
                                        <p:tav tm="100000">
                                          <p:val>
                                            <p:strVal val="#ppt_h"/>
                                          </p:val>
                                        </p:tav>
                                      </p:tavLst>
                                    </p:anim>
                                    <p:animEffect>
                                      <p:cBhvr>
                                        <p:cTn id="13" dur="500"/>
                                        <p:tgtEl>
                                          <p:spTgt spid="4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animEffect>
                                      <p:cBhvr>
                                        <p:cTn id="18" dur="500"/>
                                        <p:tgtEl>
                                          <p:spTgt spid="48"/>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1000"/>
                                        <p:tgtEl>
                                          <p:spTgt spid="73"/>
                                        </p:tgtEl>
                                      </p:cBhvr>
                                    </p:animEffect>
                                    <p:anim calcmode="lin" valueType="num">
                                      <p:cBhvr>
                                        <p:cTn id="24" dur="1000" fill="hold"/>
                                        <p:tgtEl>
                                          <p:spTgt spid="73"/>
                                        </p:tgtEl>
                                        <p:attrNameLst>
                                          <p:attrName>ppt_x</p:attrName>
                                        </p:attrNameLst>
                                      </p:cBhvr>
                                      <p:tavLst>
                                        <p:tav tm="0">
                                          <p:val>
                                            <p:strVal val="#ppt_x"/>
                                          </p:val>
                                        </p:tav>
                                        <p:tav tm="100000">
                                          <p:val>
                                            <p:strVal val="#ppt_x"/>
                                          </p:val>
                                        </p:tav>
                                      </p:tavLst>
                                    </p:anim>
                                    <p:anim calcmode="lin" valueType="num">
                                      <p:cBhvr>
                                        <p:cTn id="25" dur="1000" fill="hold"/>
                                        <p:tgtEl>
                                          <p:spTgt spid="73"/>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p:cBhvr>
                                        <p:cTn id="29" dur="500"/>
                                        <p:tgtEl>
                                          <p:spTgt spid="68"/>
                                        </p:tgtEl>
                                      </p:cBhvr>
                                    </p:animEffect>
                                    <p:anim calcmode="lin" valueType="num">
                                      <p:cBhvr>
                                        <p:cTn id="30" dur="500" fill="hold"/>
                                        <p:tgtEl>
                                          <p:spTgt spid="68"/>
                                        </p:tgtEl>
                                        <p:attrNameLst>
                                          <p:attrName>ppt_x</p:attrName>
                                        </p:attrNameLst>
                                      </p:cBhvr>
                                      <p:tavLst>
                                        <p:tav tm="0">
                                          <p:val>
                                            <p:strVal val="#ppt_x"/>
                                          </p:val>
                                        </p:tav>
                                        <p:tav tm="100000">
                                          <p:val>
                                            <p:strVal val="#ppt_x"/>
                                          </p:val>
                                        </p:tav>
                                      </p:tavLst>
                                    </p:anim>
                                    <p:anim calcmode="lin" valueType="num">
                                      <p:cBhvr>
                                        <p:cTn id="31" dur="500" fill="hold"/>
                                        <p:tgtEl>
                                          <p:spTgt spid="68"/>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p:cBhvr>
                                        <p:cTn id="35" dur="500"/>
                                        <p:tgtEl>
                                          <p:spTgt spid="46"/>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p:cTn id="39" dur="500" fill="hold"/>
                                        <p:tgtEl>
                                          <p:spTgt spid="49"/>
                                        </p:tgtEl>
                                        <p:attrNameLst>
                                          <p:attrName>ppt_w</p:attrName>
                                        </p:attrNameLst>
                                      </p:cBhvr>
                                      <p:tavLst>
                                        <p:tav tm="0">
                                          <p:val>
                                            <p:fltVal val="0"/>
                                          </p:val>
                                        </p:tav>
                                        <p:tav tm="100000">
                                          <p:val>
                                            <p:strVal val="#ppt_w"/>
                                          </p:val>
                                        </p:tav>
                                      </p:tavLst>
                                    </p:anim>
                                    <p:anim calcmode="lin" valueType="num">
                                      <p:cBhvr>
                                        <p:cTn id="40" dur="500" fill="hold"/>
                                        <p:tgtEl>
                                          <p:spTgt spid="49"/>
                                        </p:tgtEl>
                                        <p:attrNameLst>
                                          <p:attrName>ppt_h</p:attrName>
                                        </p:attrNameLst>
                                      </p:cBhvr>
                                      <p:tavLst>
                                        <p:tav tm="0">
                                          <p:val>
                                            <p:fltVal val="0"/>
                                          </p:val>
                                        </p:tav>
                                        <p:tav tm="100000">
                                          <p:val>
                                            <p:strVal val="#ppt_h"/>
                                          </p:val>
                                        </p:tav>
                                      </p:tavLst>
                                    </p:anim>
                                    <p:animEffect>
                                      <p:cBhvr>
                                        <p:cTn id="41" dur="500"/>
                                        <p:tgtEl>
                                          <p:spTgt spid="4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p:cTn id="44" dur="500" fill="hold"/>
                                        <p:tgtEl>
                                          <p:spTgt spid="50"/>
                                        </p:tgtEl>
                                        <p:attrNameLst>
                                          <p:attrName>ppt_w</p:attrName>
                                        </p:attrNameLst>
                                      </p:cBhvr>
                                      <p:tavLst>
                                        <p:tav tm="0">
                                          <p:val>
                                            <p:fltVal val="0"/>
                                          </p:val>
                                        </p:tav>
                                        <p:tav tm="100000">
                                          <p:val>
                                            <p:strVal val="#ppt_w"/>
                                          </p:val>
                                        </p:tav>
                                      </p:tavLst>
                                    </p:anim>
                                    <p:anim calcmode="lin" valueType="num">
                                      <p:cBhvr>
                                        <p:cTn id="45" dur="500" fill="hold"/>
                                        <p:tgtEl>
                                          <p:spTgt spid="50"/>
                                        </p:tgtEl>
                                        <p:attrNameLst>
                                          <p:attrName>ppt_h</p:attrName>
                                        </p:attrNameLst>
                                      </p:cBhvr>
                                      <p:tavLst>
                                        <p:tav tm="0">
                                          <p:val>
                                            <p:fltVal val="0"/>
                                          </p:val>
                                        </p:tav>
                                        <p:tav tm="100000">
                                          <p:val>
                                            <p:strVal val="#ppt_h"/>
                                          </p:val>
                                        </p:tav>
                                      </p:tavLst>
                                    </p:anim>
                                    <p:animEffect>
                                      <p:cBhvr>
                                        <p:cTn id="46" dur="500"/>
                                        <p:tgtEl>
                                          <p:spTgt spid="50"/>
                                        </p:tgtEl>
                                      </p:cBhvr>
                                    </p:animEffect>
                                  </p:childTnLst>
                                </p:cTn>
                              </p:par>
                            </p:childTnLst>
                          </p:cTn>
                        </p:par>
                        <p:par>
                          <p:cTn id="47" fill="hold">
                            <p:stCondLst>
                              <p:cond delay="2500"/>
                            </p:stCondLst>
                            <p:childTnLst>
                              <p:par>
                                <p:cTn id="48" presetID="47" presetClass="entr" presetSubtype="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p:cBhvr>
                                        <p:cTn id="50" dur="500"/>
                                        <p:tgtEl>
                                          <p:spTgt spid="40"/>
                                        </p:tgtEl>
                                      </p:cBhvr>
                                    </p:animEffect>
                                    <p:anim calcmode="lin" valueType="num">
                                      <p:cBhvr>
                                        <p:cTn id="51" dur="500" fill="hold"/>
                                        <p:tgtEl>
                                          <p:spTgt spid="40"/>
                                        </p:tgtEl>
                                        <p:attrNameLst>
                                          <p:attrName>ppt_x</p:attrName>
                                        </p:attrNameLst>
                                      </p:cBhvr>
                                      <p:tavLst>
                                        <p:tav tm="0">
                                          <p:val>
                                            <p:strVal val="#ppt_x"/>
                                          </p:val>
                                        </p:tav>
                                        <p:tav tm="100000">
                                          <p:val>
                                            <p:strVal val="#ppt_x"/>
                                          </p:val>
                                        </p:tav>
                                      </p:tavLst>
                                    </p:anim>
                                    <p:anim calcmode="lin" valueType="num">
                                      <p:cBhvr>
                                        <p:cTn id="52" dur="500" fill="hold"/>
                                        <p:tgtEl>
                                          <p:spTgt spid="40"/>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p:cBhvr>
                                        <p:cTn id="55" dur="500"/>
                                        <p:tgtEl>
                                          <p:spTgt spid="41"/>
                                        </p:tgtEl>
                                      </p:cBhvr>
                                    </p:animEffect>
                                    <p:anim calcmode="lin" valueType="num">
                                      <p:cBhvr>
                                        <p:cTn id="56" dur="500" fill="hold"/>
                                        <p:tgtEl>
                                          <p:spTgt spid="41"/>
                                        </p:tgtEl>
                                        <p:attrNameLst>
                                          <p:attrName>ppt_x</p:attrName>
                                        </p:attrNameLst>
                                      </p:cBhvr>
                                      <p:tavLst>
                                        <p:tav tm="0">
                                          <p:val>
                                            <p:strVal val="#ppt_x"/>
                                          </p:val>
                                        </p:tav>
                                        <p:tav tm="100000">
                                          <p:val>
                                            <p:strVal val="#ppt_x"/>
                                          </p:val>
                                        </p:tav>
                                      </p:tavLst>
                                    </p:anim>
                                    <p:anim calcmode="lin" valueType="num">
                                      <p:cBhvr>
                                        <p:cTn id="57" dur="500" fill="hold"/>
                                        <p:tgtEl>
                                          <p:spTgt spid="41"/>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p:cBhvr>
                                        <p:cTn id="60" dur="500"/>
                                        <p:tgtEl>
                                          <p:spTgt spid="67"/>
                                        </p:tgtEl>
                                      </p:cBhvr>
                                    </p:animEffect>
                                    <p:anim calcmode="lin" valueType="num">
                                      <p:cBhvr>
                                        <p:cTn id="61" dur="500" fill="hold"/>
                                        <p:tgtEl>
                                          <p:spTgt spid="67"/>
                                        </p:tgtEl>
                                        <p:attrNameLst>
                                          <p:attrName>ppt_x</p:attrName>
                                        </p:attrNameLst>
                                      </p:cBhvr>
                                      <p:tavLst>
                                        <p:tav tm="0">
                                          <p:val>
                                            <p:strVal val="#ppt_x"/>
                                          </p:val>
                                        </p:tav>
                                        <p:tav tm="100000">
                                          <p:val>
                                            <p:strVal val="#ppt_x"/>
                                          </p:val>
                                        </p:tav>
                                      </p:tavLst>
                                    </p:anim>
                                    <p:anim calcmode="lin" valueType="num">
                                      <p:cBhvr>
                                        <p:cTn id="62" dur="500" fill="hold"/>
                                        <p:tgtEl>
                                          <p:spTgt spid="6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69"/>
                                        </p:tgtEl>
                                        <p:attrNameLst>
                                          <p:attrName>style.visibility</p:attrName>
                                        </p:attrNameLst>
                                      </p:cBhvr>
                                      <p:to>
                                        <p:strVal val="visible"/>
                                      </p:to>
                                    </p:set>
                                    <p:animEffect>
                                      <p:cBhvr>
                                        <p:cTn id="65" dur="500"/>
                                        <p:tgtEl>
                                          <p:spTgt spid="69"/>
                                        </p:tgtEl>
                                      </p:cBhvr>
                                    </p:animEffect>
                                    <p:anim calcmode="lin" valueType="num">
                                      <p:cBhvr>
                                        <p:cTn id="66" dur="500" fill="hold"/>
                                        <p:tgtEl>
                                          <p:spTgt spid="69"/>
                                        </p:tgtEl>
                                        <p:attrNameLst>
                                          <p:attrName>ppt_x</p:attrName>
                                        </p:attrNameLst>
                                      </p:cBhvr>
                                      <p:tavLst>
                                        <p:tav tm="0">
                                          <p:val>
                                            <p:strVal val="#ppt_x"/>
                                          </p:val>
                                        </p:tav>
                                        <p:tav tm="100000">
                                          <p:val>
                                            <p:strVal val="#ppt_x"/>
                                          </p:val>
                                        </p:tav>
                                      </p:tavLst>
                                    </p:anim>
                                    <p:anim calcmode="lin" valueType="num">
                                      <p:cBhvr>
                                        <p:cTn id="67" dur="500" fill="hold"/>
                                        <p:tgtEl>
                                          <p:spTgt spid="69"/>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p:cBhvr>
                                        <p:cTn id="71" dur="500"/>
                                        <p:tgtEl>
                                          <p:spTgt spid="51"/>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 calcmode="lin" valueType="num">
                                      <p:cBhvr>
                                        <p:cTn id="75" dur="500" fill="hold"/>
                                        <p:tgtEl>
                                          <p:spTgt spid="52"/>
                                        </p:tgtEl>
                                        <p:attrNameLst>
                                          <p:attrName>ppt_w</p:attrName>
                                        </p:attrNameLst>
                                      </p:cBhvr>
                                      <p:tavLst>
                                        <p:tav tm="0">
                                          <p:val>
                                            <p:fltVal val="0"/>
                                          </p:val>
                                        </p:tav>
                                        <p:tav tm="100000">
                                          <p:val>
                                            <p:strVal val="#ppt_w"/>
                                          </p:val>
                                        </p:tav>
                                      </p:tavLst>
                                    </p:anim>
                                    <p:anim calcmode="lin" valueType="num">
                                      <p:cBhvr>
                                        <p:cTn id="76" dur="500" fill="hold"/>
                                        <p:tgtEl>
                                          <p:spTgt spid="52"/>
                                        </p:tgtEl>
                                        <p:attrNameLst>
                                          <p:attrName>ppt_h</p:attrName>
                                        </p:attrNameLst>
                                      </p:cBhvr>
                                      <p:tavLst>
                                        <p:tav tm="0">
                                          <p:val>
                                            <p:fltVal val="0"/>
                                          </p:val>
                                        </p:tav>
                                        <p:tav tm="100000">
                                          <p:val>
                                            <p:strVal val="#ppt_h"/>
                                          </p:val>
                                        </p:tav>
                                      </p:tavLst>
                                    </p:anim>
                                    <p:animEffect>
                                      <p:cBhvr>
                                        <p:cTn id="77" dur="500"/>
                                        <p:tgtEl>
                                          <p:spTgt spid="5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3"/>
                                        </p:tgtEl>
                                        <p:attrNameLst>
                                          <p:attrName>style.visibility</p:attrName>
                                        </p:attrNameLst>
                                      </p:cBhvr>
                                      <p:to>
                                        <p:strVal val="visible"/>
                                      </p:to>
                                    </p:set>
                                    <p:anim calcmode="lin" valueType="num">
                                      <p:cBhvr>
                                        <p:cTn id="80" dur="500" fill="hold"/>
                                        <p:tgtEl>
                                          <p:spTgt spid="53"/>
                                        </p:tgtEl>
                                        <p:attrNameLst>
                                          <p:attrName>ppt_w</p:attrName>
                                        </p:attrNameLst>
                                      </p:cBhvr>
                                      <p:tavLst>
                                        <p:tav tm="0">
                                          <p:val>
                                            <p:fltVal val="0"/>
                                          </p:val>
                                        </p:tav>
                                        <p:tav tm="100000">
                                          <p:val>
                                            <p:strVal val="#ppt_w"/>
                                          </p:val>
                                        </p:tav>
                                      </p:tavLst>
                                    </p:anim>
                                    <p:anim calcmode="lin" valueType="num">
                                      <p:cBhvr>
                                        <p:cTn id="81" dur="500" fill="hold"/>
                                        <p:tgtEl>
                                          <p:spTgt spid="53"/>
                                        </p:tgtEl>
                                        <p:attrNameLst>
                                          <p:attrName>ppt_h</p:attrName>
                                        </p:attrNameLst>
                                      </p:cBhvr>
                                      <p:tavLst>
                                        <p:tav tm="0">
                                          <p:val>
                                            <p:fltVal val="0"/>
                                          </p:val>
                                        </p:tav>
                                        <p:tav tm="100000">
                                          <p:val>
                                            <p:strVal val="#ppt_h"/>
                                          </p:val>
                                        </p:tav>
                                      </p:tavLst>
                                    </p:anim>
                                    <p:animEffect>
                                      <p:cBhvr>
                                        <p:cTn id="82" dur="500"/>
                                        <p:tgtEl>
                                          <p:spTgt spid="53"/>
                                        </p:tgtEl>
                                      </p:cBhvr>
                                    </p:animEffect>
                                  </p:childTnLst>
                                </p:cTn>
                              </p:par>
                            </p:childTnLst>
                          </p:cTn>
                        </p:par>
                        <p:par>
                          <p:cTn id="83" fill="hold">
                            <p:stCondLst>
                              <p:cond delay="4000"/>
                            </p:stCondLst>
                            <p:childTnLst>
                              <p:par>
                                <p:cTn id="84" presetID="47" presetClass="entr" presetSubtype="0" fill="hold" grpId="0" nodeType="afterEffect">
                                  <p:stCondLst>
                                    <p:cond delay="0"/>
                                  </p:stCondLst>
                                  <p:childTnLst>
                                    <p:set>
                                      <p:cBhvr>
                                        <p:cTn id="85" dur="1" fill="hold">
                                          <p:stCondLst>
                                            <p:cond delay="0"/>
                                          </p:stCondLst>
                                        </p:cTn>
                                        <p:tgtEl>
                                          <p:spTgt spid="70"/>
                                        </p:tgtEl>
                                        <p:attrNameLst>
                                          <p:attrName>style.visibility</p:attrName>
                                        </p:attrNameLst>
                                      </p:cBhvr>
                                      <p:to>
                                        <p:strVal val="visible"/>
                                      </p:to>
                                    </p:set>
                                    <p:animEffect>
                                      <p:cBhvr>
                                        <p:cTn id="86" dur="500"/>
                                        <p:tgtEl>
                                          <p:spTgt spid="70"/>
                                        </p:tgtEl>
                                      </p:cBhvr>
                                    </p:animEffect>
                                    <p:anim calcmode="lin" valueType="num">
                                      <p:cBhvr>
                                        <p:cTn id="87" dur="500" fill="hold"/>
                                        <p:tgtEl>
                                          <p:spTgt spid="70"/>
                                        </p:tgtEl>
                                        <p:attrNameLst>
                                          <p:attrName>ppt_x</p:attrName>
                                        </p:attrNameLst>
                                      </p:cBhvr>
                                      <p:tavLst>
                                        <p:tav tm="0">
                                          <p:val>
                                            <p:strVal val="#ppt_x"/>
                                          </p:val>
                                        </p:tav>
                                        <p:tav tm="100000">
                                          <p:val>
                                            <p:strVal val="#ppt_x"/>
                                          </p:val>
                                        </p:tav>
                                      </p:tavLst>
                                    </p:anim>
                                    <p:anim calcmode="lin" valueType="num">
                                      <p:cBhvr>
                                        <p:cTn id="88" dur="500" fill="hold"/>
                                        <p:tgtEl>
                                          <p:spTgt spid="70"/>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42"/>
                                        </p:tgtEl>
                                        <p:attrNameLst>
                                          <p:attrName>style.visibility</p:attrName>
                                        </p:attrNameLst>
                                      </p:cBhvr>
                                      <p:to>
                                        <p:strVal val="visible"/>
                                      </p:to>
                                    </p:set>
                                    <p:animEffect>
                                      <p:cBhvr>
                                        <p:cTn id="91" dur="500"/>
                                        <p:tgtEl>
                                          <p:spTgt spid="42"/>
                                        </p:tgtEl>
                                      </p:cBhvr>
                                    </p:animEffect>
                                    <p:anim calcmode="lin" valueType="num">
                                      <p:cBhvr>
                                        <p:cTn id="92" dur="500" fill="hold"/>
                                        <p:tgtEl>
                                          <p:spTgt spid="42"/>
                                        </p:tgtEl>
                                        <p:attrNameLst>
                                          <p:attrName>ppt_x</p:attrName>
                                        </p:attrNameLst>
                                      </p:cBhvr>
                                      <p:tavLst>
                                        <p:tav tm="0">
                                          <p:val>
                                            <p:strVal val="#ppt_x"/>
                                          </p:val>
                                        </p:tav>
                                        <p:tav tm="100000">
                                          <p:val>
                                            <p:strVal val="#ppt_x"/>
                                          </p:val>
                                        </p:tav>
                                      </p:tavLst>
                                    </p:anim>
                                    <p:anim calcmode="lin" valueType="num">
                                      <p:cBhvr>
                                        <p:cTn id="93" dur="500" fill="hold"/>
                                        <p:tgtEl>
                                          <p:spTgt spid="42"/>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43"/>
                                        </p:tgtEl>
                                        <p:attrNameLst>
                                          <p:attrName>style.visibility</p:attrName>
                                        </p:attrNameLst>
                                      </p:cBhvr>
                                      <p:to>
                                        <p:strVal val="visible"/>
                                      </p:to>
                                    </p:set>
                                    <p:animEffect>
                                      <p:cBhvr>
                                        <p:cTn id="96" dur="500"/>
                                        <p:tgtEl>
                                          <p:spTgt spid="43"/>
                                        </p:tgtEl>
                                      </p:cBhvr>
                                    </p:animEffect>
                                    <p:anim calcmode="lin" valueType="num">
                                      <p:cBhvr>
                                        <p:cTn id="97" dur="500" fill="hold"/>
                                        <p:tgtEl>
                                          <p:spTgt spid="43"/>
                                        </p:tgtEl>
                                        <p:attrNameLst>
                                          <p:attrName>ppt_x</p:attrName>
                                        </p:attrNameLst>
                                      </p:cBhvr>
                                      <p:tavLst>
                                        <p:tav tm="0">
                                          <p:val>
                                            <p:strVal val="#ppt_x"/>
                                          </p:val>
                                        </p:tav>
                                        <p:tav tm="100000">
                                          <p:val>
                                            <p:strVal val="#ppt_x"/>
                                          </p:val>
                                        </p:tav>
                                      </p:tavLst>
                                    </p:anim>
                                    <p:anim calcmode="lin" valueType="num">
                                      <p:cBhvr>
                                        <p:cTn id="98" dur="500" fill="hold"/>
                                        <p:tgtEl>
                                          <p:spTgt spid="43"/>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64"/>
                                        </p:tgtEl>
                                        <p:attrNameLst>
                                          <p:attrName>style.visibility</p:attrName>
                                        </p:attrNameLst>
                                      </p:cBhvr>
                                      <p:to>
                                        <p:strVal val="visible"/>
                                      </p:to>
                                    </p:set>
                                    <p:animEffect>
                                      <p:cBhvr>
                                        <p:cTn id="101" dur="500"/>
                                        <p:tgtEl>
                                          <p:spTgt spid="64"/>
                                        </p:tgtEl>
                                      </p:cBhvr>
                                    </p:animEffect>
                                    <p:anim calcmode="lin" valueType="num">
                                      <p:cBhvr>
                                        <p:cTn id="102" dur="500" fill="hold"/>
                                        <p:tgtEl>
                                          <p:spTgt spid="64"/>
                                        </p:tgtEl>
                                        <p:attrNameLst>
                                          <p:attrName>ppt_x</p:attrName>
                                        </p:attrNameLst>
                                      </p:cBhvr>
                                      <p:tavLst>
                                        <p:tav tm="0">
                                          <p:val>
                                            <p:strVal val="#ppt_x"/>
                                          </p:val>
                                        </p:tav>
                                        <p:tav tm="100000">
                                          <p:val>
                                            <p:strVal val="#ppt_x"/>
                                          </p:val>
                                        </p:tav>
                                      </p:tavLst>
                                    </p:anim>
                                    <p:anim calcmode="lin" valueType="num">
                                      <p:cBhvr>
                                        <p:cTn id="103" dur="500" fill="hold"/>
                                        <p:tgtEl>
                                          <p:spTgt spid="64"/>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22" presetClass="entr" presetSubtype="8"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p:cBhvr>
                                        <p:cTn id="107" dur="500"/>
                                        <p:tgtEl>
                                          <p:spTgt spid="54"/>
                                        </p:tgtEl>
                                      </p:cBhvr>
                                    </p:animEffect>
                                  </p:childTnLst>
                                </p:cTn>
                              </p:par>
                            </p:childTnLst>
                          </p:cTn>
                        </p:par>
                        <p:par>
                          <p:cTn id="108" fill="hold">
                            <p:stCondLst>
                              <p:cond delay="5000"/>
                            </p:stCondLst>
                            <p:childTnLst>
                              <p:par>
                                <p:cTn id="109" presetID="10" presetClass="entr" presetSubtype="0" fill="hold" grpId="0" nodeType="afterEffect">
                                  <p:stCondLst>
                                    <p:cond delay="0"/>
                                  </p:stCondLst>
                                  <p:childTnLst>
                                    <p:set>
                                      <p:cBhvr>
                                        <p:cTn id="110" dur="1" fill="hold">
                                          <p:stCondLst>
                                            <p:cond delay="0"/>
                                          </p:stCondLst>
                                        </p:cTn>
                                        <p:tgtEl>
                                          <p:spTgt spid="55"/>
                                        </p:tgtEl>
                                        <p:attrNameLst>
                                          <p:attrName>style.visibility</p:attrName>
                                        </p:attrNameLst>
                                      </p:cBhvr>
                                      <p:to>
                                        <p:strVal val="visible"/>
                                      </p:to>
                                    </p:set>
                                    <p:anim calcmode="lin" valueType="num">
                                      <p:cBhvr>
                                        <p:cTn id="111" dur="500" fill="hold"/>
                                        <p:tgtEl>
                                          <p:spTgt spid="55"/>
                                        </p:tgtEl>
                                        <p:attrNameLst>
                                          <p:attrName>ppt_w</p:attrName>
                                        </p:attrNameLst>
                                      </p:cBhvr>
                                      <p:tavLst>
                                        <p:tav tm="0">
                                          <p:val>
                                            <p:fltVal val="0"/>
                                          </p:val>
                                        </p:tav>
                                        <p:tav tm="100000">
                                          <p:val>
                                            <p:strVal val="#ppt_w"/>
                                          </p:val>
                                        </p:tav>
                                      </p:tavLst>
                                    </p:anim>
                                    <p:anim calcmode="lin" valueType="num">
                                      <p:cBhvr>
                                        <p:cTn id="112" dur="500" fill="hold"/>
                                        <p:tgtEl>
                                          <p:spTgt spid="55"/>
                                        </p:tgtEl>
                                        <p:attrNameLst>
                                          <p:attrName>ppt_h</p:attrName>
                                        </p:attrNameLst>
                                      </p:cBhvr>
                                      <p:tavLst>
                                        <p:tav tm="0">
                                          <p:val>
                                            <p:fltVal val="0"/>
                                          </p:val>
                                        </p:tav>
                                        <p:tav tm="100000">
                                          <p:val>
                                            <p:strVal val="#ppt_h"/>
                                          </p:val>
                                        </p:tav>
                                      </p:tavLst>
                                    </p:anim>
                                    <p:animEffect>
                                      <p:cBhvr>
                                        <p:cTn id="113" dur="500"/>
                                        <p:tgtEl>
                                          <p:spTgt spid="55"/>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56"/>
                                        </p:tgtEl>
                                        <p:attrNameLst>
                                          <p:attrName>style.visibility</p:attrName>
                                        </p:attrNameLst>
                                      </p:cBhvr>
                                      <p:to>
                                        <p:strVal val="visible"/>
                                      </p:to>
                                    </p:set>
                                    <p:anim calcmode="lin" valueType="num">
                                      <p:cBhvr>
                                        <p:cTn id="116" dur="500" fill="hold"/>
                                        <p:tgtEl>
                                          <p:spTgt spid="56"/>
                                        </p:tgtEl>
                                        <p:attrNameLst>
                                          <p:attrName>ppt_w</p:attrName>
                                        </p:attrNameLst>
                                      </p:cBhvr>
                                      <p:tavLst>
                                        <p:tav tm="0">
                                          <p:val>
                                            <p:fltVal val="0"/>
                                          </p:val>
                                        </p:tav>
                                        <p:tav tm="100000">
                                          <p:val>
                                            <p:strVal val="#ppt_w"/>
                                          </p:val>
                                        </p:tav>
                                      </p:tavLst>
                                    </p:anim>
                                    <p:anim calcmode="lin" valueType="num">
                                      <p:cBhvr>
                                        <p:cTn id="117" dur="500" fill="hold"/>
                                        <p:tgtEl>
                                          <p:spTgt spid="56"/>
                                        </p:tgtEl>
                                        <p:attrNameLst>
                                          <p:attrName>ppt_h</p:attrName>
                                        </p:attrNameLst>
                                      </p:cBhvr>
                                      <p:tavLst>
                                        <p:tav tm="0">
                                          <p:val>
                                            <p:fltVal val="0"/>
                                          </p:val>
                                        </p:tav>
                                        <p:tav tm="100000">
                                          <p:val>
                                            <p:strVal val="#ppt_h"/>
                                          </p:val>
                                        </p:tav>
                                      </p:tavLst>
                                    </p:anim>
                                    <p:animEffect>
                                      <p:cBhvr>
                                        <p:cTn id="118" dur="500"/>
                                        <p:tgtEl>
                                          <p:spTgt spid="56"/>
                                        </p:tgtEl>
                                      </p:cBhvr>
                                    </p:animEffect>
                                  </p:childTnLst>
                                </p:cTn>
                              </p:par>
                            </p:childTnLst>
                          </p:cTn>
                        </p:par>
                        <p:par>
                          <p:cTn id="119" fill="hold">
                            <p:stCondLst>
                              <p:cond delay="5500"/>
                            </p:stCondLst>
                            <p:childTnLst>
                              <p:par>
                                <p:cTn id="120" presetID="47" presetClass="entr" presetSubtype="0" fill="hold" grpId="0" nodeType="afterEffect">
                                  <p:stCondLst>
                                    <p:cond delay="0"/>
                                  </p:stCondLst>
                                  <p:childTnLst>
                                    <p:set>
                                      <p:cBhvr>
                                        <p:cTn id="121" dur="1" fill="hold">
                                          <p:stCondLst>
                                            <p:cond delay="0"/>
                                          </p:stCondLst>
                                        </p:cTn>
                                        <p:tgtEl>
                                          <p:spTgt spid="60"/>
                                        </p:tgtEl>
                                        <p:attrNameLst>
                                          <p:attrName>style.visibility</p:attrName>
                                        </p:attrNameLst>
                                      </p:cBhvr>
                                      <p:to>
                                        <p:strVal val="visible"/>
                                      </p:to>
                                    </p:set>
                                    <p:animEffect>
                                      <p:cBhvr>
                                        <p:cTn id="122" dur="500"/>
                                        <p:tgtEl>
                                          <p:spTgt spid="60"/>
                                        </p:tgtEl>
                                      </p:cBhvr>
                                    </p:animEffect>
                                    <p:anim calcmode="lin" valueType="num">
                                      <p:cBhvr>
                                        <p:cTn id="123" dur="500" fill="hold"/>
                                        <p:tgtEl>
                                          <p:spTgt spid="60"/>
                                        </p:tgtEl>
                                        <p:attrNameLst>
                                          <p:attrName>ppt_x</p:attrName>
                                        </p:attrNameLst>
                                      </p:cBhvr>
                                      <p:tavLst>
                                        <p:tav tm="0">
                                          <p:val>
                                            <p:strVal val="#ppt_x"/>
                                          </p:val>
                                        </p:tav>
                                        <p:tav tm="100000">
                                          <p:val>
                                            <p:strVal val="#ppt_x"/>
                                          </p:val>
                                        </p:tav>
                                      </p:tavLst>
                                    </p:anim>
                                    <p:anim calcmode="lin" valueType="num">
                                      <p:cBhvr>
                                        <p:cTn id="124" dur="500" fill="hold"/>
                                        <p:tgtEl>
                                          <p:spTgt spid="60"/>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61"/>
                                        </p:tgtEl>
                                        <p:attrNameLst>
                                          <p:attrName>style.visibility</p:attrName>
                                        </p:attrNameLst>
                                      </p:cBhvr>
                                      <p:to>
                                        <p:strVal val="visible"/>
                                      </p:to>
                                    </p:set>
                                    <p:animEffect>
                                      <p:cBhvr>
                                        <p:cTn id="127" dur="500"/>
                                        <p:tgtEl>
                                          <p:spTgt spid="61"/>
                                        </p:tgtEl>
                                      </p:cBhvr>
                                    </p:animEffect>
                                    <p:anim calcmode="lin" valueType="num">
                                      <p:cBhvr>
                                        <p:cTn id="128" dur="500" fill="hold"/>
                                        <p:tgtEl>
                                          <p:spTgt spid="61"/>
                                        </p:tgtEl>
                                        <p:attrNameLst>
                                          <p:attrName>ppt_x</p:attrName>
                                        </p:attrNameLst>
                                      </p:cBhvr>
                                      <p:tavLst>
                                        <p:tav tm="0">
                                          <p:val>
                                            <p:strVal val="#ppt_x"/>
                                          </p:val>
                                        </p:tav>
                                        <p:tav tm="100000">
                                          <p:val>
                                            <p:strVal val="#ppt_x"/>
                                          </p:val>
                                        </p:tav>
                                      </p:tavLst>
                                    </p:anim>
                                    <p:anim calcmode="lin" valueType="num">
                                      <p:cBhvr>
                                        <p:cTn id="129" dur="500" fill="hold"/>
                                        <p:tgtEl>
                                          <p:spTgt spid="61"/>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0"/>
                                  </p:stCondLst>
                                  <p:childTnLst>
                                    <p:set>
                                      <p:cBhvr>
                                        <p:cTn id="131" dur="1" fill="hold">
                                          <p:stCondLst>
                                            <p:cond delay="0"/>
                                          </p:stCondLst>
                                        </p:cTn>
                                        <p:tgtEl>
                                          <p:spTgt spid="66"/>
                                        </p:tgtEl>
                                        <p:attrNameLst>
                                          <p:attrName>style.visibility</p:attrName>
                                        </p:attrNameLst>
                                      </p:cBhvr>
                                      <p:to>
                                        <p:strVal val="visible"/>
                                      </p:to>
                                    </p:set>
                                    <p:animEffect>
                                      <p:cBhvr>
                                        <p:cTn id="132" dur="500"/>
                                        <p:tgtEl>
                                          <p:spTgt spid="66"/>
                                        </p:tgtEl>
                                      </p:cBhvr>
                                    </p:animEffect>
                                    <p:anim calcmode="lin" valueType="num">
                                      <p:cBhvr>
                                        <p:cTn id="133" dur="500" fill="hold"/>
                                        <p:tgtEl>
                                          <p:spTgt spid="66"/>
                                        </p:tgtEl>
                                        <p:attrNameLst>
                                          <p:attrName>ppt_x</p:attrName>
                                        </p:attrNameLst>
                                      </p:cBhvr>
                                      <p:tavLst>
                                        <p:tav tm="0">
                                          <p:val>
                                            <p:strVal val="#ppt_x"/>
                                          </p:val>
                                        </p:tav>
                                        <p:tav tm="100000">
                                          <p:val>
                                            <p:strVal val="#ppt_x"/>
                                          </p:val>
                                        </p:tav>
                                      </p:tavLst>
                                    </p:anim>
                                    <p:anim calcmode="lin" valueType="num">
                                      <p:cBhvr>
                                        <p:cTn id="134" dur="500" fill="hold"/>
                                        <p:tgtEl>
                                          <p:spTgt spid="6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71"/>
                                        </p:tgtEl>
                                        <p:attrNameLst>
                                          <p:attrName>style.visibility</p:attrName>
                                        </p:attrNameLst>
                                      </p:cBhvr>
                                      <p:to>
                                        <p:strVal val="visible"/>
                                      </p:to>
                                    </p:set>
                                    <p:animEffect>
                                      <p:cBhvr>
                                        <p:cTn id="137" dur="500"/>
                                        <p:tgtEl>
                                          <p:spTgt spid="71"/>
                                        </p:tgtEl>
                                      </p:cBhvr>
                                    </p:animEffect>
                                    <p:anim calcmode="lin" valueType="num">
                                      <p:cBhvr>
                                        <p:cTn id="138" dur="500" fill="hold"/>
                                        <p:tgtEl>
                                          <p:spTgt spid="71"/>
                                        </p:tgtEl>
                                        <p:attrNameLst>
                                          <p:attrName>ppt_x</p:attrName>
                                        </p:attrNameLst>
                                      </p:cBhvr>
                                      <p:tavLst>
                                        <p:tav tm="0">
                                          <p:val>
                                            <p:strVal val="#ppt_x"/>
                                          </p:val>
                                        </p:tav>
                                        <p:tav tm="100000">
                                          <p:val>
                                            <p:strVal val="#ppt_x"/>
                                          </p:val>
                                        </p:tav>
                                      </p:tavLst>
                                    </p:anim>
                                    <p:anim calcmode="lin" valueType="num">
                                      <p:cBhvr>
                                        <p:cTn id="139" dur="500" fill="hold"/>
                                        <p:tgtEl>
                                          <p:spTgt spid="71"/>
                                        </p:tgtEl>
                                        <p:attrNameLst>
                                          <p:attrName>ppt_y</p:attrName>
                                        </p:attrNameLst>
                                      </p:cBhvr>
                                      <p:tavLst>
                                        <p:tav tm="0">
                                          <p:val>
                                            <p:strVal val="#ppt_y+.1"/>
                                          </p:val>
                                        </p:tav>
                                        <p:tav tm="100000">
                                          <p:val>
                                            <p:strVal val="#ppt_y"/>
                                          </p:val>
                                        </p:tav>
                                      </p:tavLst>
                                    </p:anim>
                                  </p:childTnLst>
                                </p:cTn>
                              </p:par>
                            </p:childTnLst>
                          </p:cTn>
                        </p:par>
                        <p:par>
                          <p:cTn id="140" fill="hold">
                            <p:stCondLst>
                              <p:cond delay="6000"/>
                            </p:stCondLst>
                            <p:childTnLst>
                              <p:par>
                                <p:cTn id="141" presetID="22" presetClass="entr" presetSubtype="8" fill="hold" grpId="0" nodeType="afterEffect">
                                  <p:stCondLst>
                                    <p:cond delay="0"/>
                                  </p:stCondLst>
                                  <p:childTnLst>
                                    <p:set>
                                      <p:cBhvr>
                                        <p:cTn id="142" dur="1" fill="hold">
                                          <p:stCondLst>
                                            <p:cond delay="0"/>
                                          </p:stCondLst>
                                        </p:cTn>
                                        <p:tgtEl>
                                          <p:spTgt spid="57"/>
                                        </p:tgtEl>
                                        <p:attrNameLst>
                                          <p:attrName>style.visibility</p:attrName>
                                        </p:attrNameLst>
                                      </p:cBhvr>
                                      <p:to>
                                        <p:strVal val="visible"/>
                                      </p:to>
                                    </p:set>
                                    <p:animEffect>
                                      <p:cBhvr>
                                        <p:cTn id="143" dur="500"/>
                                        <p:tgtEl>
                                          <p:spTgt spid="57"/>
                                        </p:tgtEl>
                                      </p:cBhvr>
                                    </p:animEffect>
                                  </p:childTnLst>
                                </p:cTn>
                              </p:par>
                            </p:childTnLst>
                          </p:cTn>
                        </p:par>
                        <p:par>
                          <p:cTn id="144" fill="hold">
                            <p:stCondLst>
                              <p:cond delay="6500"/>
                            </p:stCondLst>
                            <p:childTnLst>
                              <p:par>
                                <p:cTn id="145" presetID="10" presetClass="entr" presetSubtype="0" fill="hold" grpId="0" nodeType="afterEffect">
                                  <p:stCondLst>
                                    <p:cond delay="0"/>
                                  </p:stCondLst>
                                  <p:childTnLst>
                                    <p:set>
                                      <p:cBhvr>
                                        <p:cTn id="146" dur="1" fill="hold">
                                          <p:stCondLst>
                                            <p:cond delay="0"/>
                                          </p:stCondLst>
                                        </p:cTn>
                                        <p:tgtEl>
                                          <p:spTgt spid="58"/>
                                        </p:tgtEl>
                                        <p:attrNameLst>
                                          <p:attrName>style.visibility</p:attrName>
                                        </p:attrNameLst>
                                      </p:cBhvr>
                                      <p:to>
                                        <p:strVal val="visible"/>
                                      </p:to>
                                    </p:set>
                                    <p:anim calcmode="lin" valueType="num">
                                      <p:cBhvr>
                                        <p:cTn id="147" dur="500" fill="hold"/>
                                        <p:tgtEl>
                                          <p:spTgt spid="58"/>
                                        </p:tgtEl>
                                        <p:attrNameLst>
                                          <p:attrName>ppt_w</p:attrName>
                                        </p:attrNameLst>
                                      </p:cBhvr>
                                      <p:tavLst>
                                        <p:tav tm="0">
                                          <p:val>
                                            <p:fltVal val="0"/>
                                          </p:val>
                                        </p:tav>
                                        <p:tav tm="100000">
                                          <p:val>
                                            <p:strVal val="#ppt_w"/>
                                          </p:val>
                                        </p:tav>
                                      </p:tavLst>
                                    </p:anim>
                                    <p:anim calcmode="lin" valueType="num">
                                      <p:cBhvr>
                                        <p:cTn id="148" dur="500" fill="hold"/>
                                        <p:tgtEl>
                                          <p:spTgt spid="58"/>
                                        </p:tgtEl>
                                        <p:attrNameLst>
                                          <p:attrName>ppt_h</p:attrName>
                                        </p:attrNameLst>
                                      </p:cBhvr>
                                      <p:tavLst>
                                        <p:tav tm="0">
                                          <p:val>
                                            <p:fltVal val="0"/>
                                          </p:val>
                                        </p:tav>
                                        <p:tav tm="100000">
                                          <p:val>
                                            <p:strVal val="#ppt_h"/>
                                          </p:val>
                                        </p:tav>
                                      </p:tavLst>
                                    </p:anim>
                                    <p:animEffect>
                                      <p:cBhvr>
                                        <p:cTn id="149" dur="500"/>
                                        <p:tgtEl>
                                          <p:spTgt spid="58"/>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59"/>
                                        </p:tgtEl>
                                        <p:attrNameLst>
                                          <p:attrName>style.visibility</p:attrName>
                                        </p:attrNameLst>
                                      </p:cBhvr>
                                      <p:to>
                                        <p:strVal val="visible"/>
                                      </p:to>
                                    </p:set>
                                    <p:anim calcmode="lin" valueType="num">
                                      <p:cBhvr>
                                        <p:cTn id="152" dur="500" fill="hold"/>
                                        <p:tgtEl>
                                          <p:spTgt spid="59"/>
                                        </p:tgtEl>
                                        <p:attrNameLst>
                                          <p:attrName>ppt_w</p:attrName>
                                        </p:attrNameLst>
                                      </p:cBhvr>
                                      <p:tavLst>
                                        <p:tav tm="0">
                                          <p:val>
                                            <p:fltVal val="0"/>
                                          </p:val>
                                        </p:tav>
                                        <p:tav tm="100000">
                                          <p:val>
                                            <p:strVal val="#ppt_w"/>
                                          </p:val>
                                        </p:tav>
                                      </p:tavLst>
                                    </p:anim>
                                    <p:anim calcmode="lin" valueType="num">
                                      <p:cBhvr>
                                        <p:cTn id="153" dur="500" fill="hold"/>
                                        <p:tgtEl>
                                          <p:spTgt spid="59"/>
                                        </p:tgtEl>
                                        <p:attrNameLst>
                                          <p:attrName>ppt_h</p:attrName>
                                        </p:attrNameLst>
                                      </p:cBhvr>
                                      <p:tavLst>
                                        <p:tav tm="0">
                                          <p:val>
                                            <p:fltVal val="0"/>
                                          </p:val>
                                        </p:tav>
                                        <p:tav tm="100000">
                                          <p:val>
                                            <p:strVal val="#ppt_h"/>
                                          </p:val>
                                        </p:tav>
                                      </p:tavLst>
                                    </p:anim>
                                    <p:animEffect>
                                      <p:cBhvr>
                                        <p:cTn id="154" dur="500"/>
                                        <p:tgtEl>
                                          <p:spTgt spid="59"/>
                                        </p:tgtEl>
                                      </p:cBhvr>
                                    </p:animEffect>
                                  </p:childTnLst>
                                </p:cTn>
                              </p:par>
                            </p:childTnLst>
                          </p:cTn>
                        </p:par>
                        <p:par>
                          <p:cTn id="155" fill="hold">
                            <p:stCondLst>
                              <p:cond delay="7000"/>
                            </p:stCondLst>
                            <p:childTnLst>
                              <p:par>
                                <p:cTn id="156" presetID="47" presetClass="entr" presetSubtype="0" fill="hold" grpId="0" nodeType="afterEffect">
                                  <p:stCondLst>
                                    <p:cond delay="0"/>
                                  </p:stCondLst>
                                  <p:childTnLst>
                                    <p:set>
                                      <p:cBhvr>
                                        <p:cTn id="157" dur="1" fill="hold">
                                          <p:stCondLst>
                                            <p:cond delay="0"/>
                                          </p:stCondLst>
                                        </p:cTn>
                                        <p:tgtEl>
                                          <p:spTgt spid="72"/>
                                        </p:tgtEl>
                                        <p:attrNameLst>
                                          <p:attrName>style.visibility</p:attrName>
                                        </p:attrNameLst>
                                      </p:cBhvr>
                                      <p:to>
                                        <p:strVal val="visible"/>
                                      </p:to>
                                    </p:set>
                                    <p:animEffect>
                                      <p:cBhvr>
                                        <p:cTn id="158" dur="500"/>
                                        <p:tgtEl>
                                          <p:spTgt spid="72"/>
                                        </p:tgtEl>
                                      </p:cBhvr>
                                    </p:animEffect>
                                    <p:anim calcmode="lin" valueType="num">
                                      <p:cBhvr>
                                        <p:cTn id="159" dur="500" fill="hold"/>
                                        <p:tgtEl>
                                          <p:spTgt spid="72"/>
                                        </p:tgtEl>
                                        <p:attrNameLst>
                                          <p:attrName>ppt_x</p:attrName>
                                        </p:attrNameLst>
                                      </p:cBhvr>
                                      <p:tavLst>
                                        <p:tav tm="0">
                                          <p:val>
                                            <p:strVal val="#ppt_x"/>
                                          </p:val>
                                        </p:tav>
                                        <p:tav tm="100000">
                                          <p:val>
                                            <p:strVal val="#ppt_x"/>
                                          </p:val>
                                        </p:tav>
                                      </p:tavLst>
                                    </p:anim>
                                    <p:anim calcmode="lin" valueType="num">
                                      <p:cBhvr>
                                        <p:cTn id="160" dur="500" fill="hold"/>
                                        <p:tgtEl>
                                          <p:spTgt spid="72"/>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44"/>
                                        </p:tgtEl>
                                        <p:attrNameLst>
                                          <p:attrName>style.visibility</p:attrName>
                                        </p:attrNameLst>
                                      </p:cBhvr>
                                      <p:to>
                                        <p:strVal val="visible"/>
                                      </p:to>
                                    </p:set>
                                    <p:animEffect>
                                      <p:cBhvr>
                                        <p:cTn id="163" dur="500"/>
                                        <p:tgtEl>
                                          <p:spTgt spid="44"/>
                                        </p:tgtEl>
                                      </p:cBhvr>
                                    </p:animEffect>
                                    <p:anim calcmode="lin" valueType="num">
                                      <p:cBhvr>
                                        <p:cTn id="164" dur="500" fill="hold"/>
                                        <p:tgtEl>
                                          <p:spTgt spid="44"/>
                                        </p:tgtEl>
                                        <p:attrNameLst>
                                          <p:attrName>ppt_x</p:attrName>
                                        </p:attrNameLst>
                                      </p:cBhvr>
                                      <p:tavLst>
                                        <p:tav tm="0">
                                          <p:val>
                                            <p:strVal val="#ppt_x"/>
                                          </p:val>
                                        </p:tav>
                                        <p:tav tm="100000">
                                          <p:val>
                                            <p:strVal val="#ppt_x"/>
                                          </p:val>
                                        </p:tav>
                                      </p:tavLst>
                                    </p:anim>
                                    <p:anim calcmode="lin" valueType="num">
                                      <p:cBhvr>
                                        <p:cTn id="165" dur="500" fill="hold"/>
                                        <p:tgtEl>
                                          <p:spTgt spid="44"/>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45"/>
                                        </p:tgtEl>
                                        <p:attrNameLst>
                                          <p:attrName>style.visibility</p:attrName>
                                        </p:attrNameLst>
                                      </p:cBhvr>
                                      <p:to>
                                        <p:strVal val="visible"/>
                                      </p:to>
                                    </p:set>
                                    <p:animEffect>
                                      <p:cBhvr>
                                        <p:cTn id="168" dur="500"/>
                                        <p:tgtEl>
                                          <p:spTgt spid="45"/>
                                        </p:tgtEl>
                                      </p:cBhvr>
                                    </p:animEffect>
                                    <p:anim calcmode="lin" valueType="num">
                                      <p:cBhvr>
                                        <p:cTn id="169" dur="500" fill="hold"/>
                                        <p:tgtEl>
                                          <p:spTgt spid="45"/>
                                        </p:tgtEl>
                                        <p:attrNameLst>
                                          <p:attrName>ppt_x</p:attrName>
                                        </p:attrNameLst>
                                      </p:cBhvr>
                                      <p:tavLst>
                                        <p:tav tm="0">
                                          <p:val>
                                            <p:strVal val="#ppt_x"/>
                                          </p:val>
                                        </p:tav>
                                        <p:tav tm="100000">
                                          <p:val>
                                            <p:strVal val="#ppt_x"/>
                                          </p:val>
                                        </p:tav>
                                      </p:tavLst>
                                    </p:anim>
                                    <p:anim calcmode="lin" valueType="num">
                                      <p:cBhvr>
                                        <p:cTn id="170" dur="500" fill="hold"/>
                                        <p:tgtEl>
                                          <p:spTgt spid="45"/>
                                        </p:tgtEl>
                                        <p:attrNameLst>
                                          <p:attrName>ppt_y</p:attrName>
                                        </p:attrNameLst>
                                      </p:cBhvr>
                                      <p:tavLst>
                                        <p:tav tm="0">
                                          <p:val>
                                            <p:strVal val="#ppt_y+.1"/>
                                          </p:val>
                                        </p:tav>
                                        <p:tav tm="100000">
                                          <p:val>
                                            <p:strVal val="#ppt_y"/>
                                          </p:val>
                                        </p:tav>
                                      </p:tavLst>
                                    </p:anim>
                                  </p:childTnLst>
                                </p:cTn>
                              </p:par>
                              <p:par>
                                <p:cTn id="171" presetID="42" presetClass="entr" presetSubtype="0" fill="hold" grpId="0" nodeType="withEffect">
                                  <p:stCondLst>
                                    <p:cond delay="0"/>
                                  </p:stCondLst>
                                  <p:childTnLst>
                                    <p:set>
                                      <p:cBhvr>
                                        <p:cTn id="172" dur="1" fill="hold">
                                          <p:stCondLst>
                                            <p:cond delay="0"/>
                                          </p:stCondLst>
                                        </p:cTn>
                                        <p:tgtEl>
                                          <p:spTgt spid="65"/>
                                        </p:tgtEl>
                                        <p:attrNameLst>
                                          <p:attrName>style.visibility</p:attrName>
                                        </p:attrNameLst>
                                      </p:cBhvr>
                                      <p:to>
                                        <p:strVal val="visible"/>
                                      </p:to>
                                    </p:set>
                                    <p:animEffect>
                                      <p:cBhvr>
                                        <p:cTn id="173" dur="500"/>
                                        <p:tgtEl>
                                          <p:spTgt spid="65"/>
                                        </p:tgtEl>
                                      </p:cBhvr>
                                    </p:animEffect>
                                    <p:anim calcmode="lin" valueType="num">
                                      <p:cBhvr>
                                        <p:cTn id="174" dur="500" fill="hold"/>
                                        <p:tgtEl>
                                          <p:spTgt spid="65"/>
                                        </p:tgtEl>
                                        <p:attrNameLst>
                                          <p:attrName>ppt_x</p:attrName>
                                        </p:attrNameLst>
                                      </p:cBhvr>
                                      <p:tavLst>
                                        <p:tav tm="0">
                                          <p:val>
                                            <p:strVal val="#ppt_x"/>
                                          </p:val>
                                        </p:tav>
                                        <p:tav tm="100000">
                                          <p:val>
                                            <p:strVal val="#ppt_x"/>
                                          </p:val>
                                        </p:tav>
                                      </p:tavLst>
                                    </p:anim>
                                    <p:anim calcmode="lin" valueType="num">
                                      <p:cBhvr>
                                        <p:cTn id="175" dur="500" fill="hold"/>
                                        <p:tgtEl>
                                          <p:spTgt spid="65"/>
                                        </p:tgtEl>
                                        <p:attrNameLst>
                                          <p:attrName>ppt_y</p:attrName>
                                        </p:attrNameLst>
                                      </p:cBhvr>
                                      <p:tavLst>
                                        <p:tav tm="0">
                                          <p:val>
                                            <p:strVal val="#ppt_y+.1"/>
                                          </p:val>
                                        </p:tav>
                                        <p:tav tm="100000">
                                          <p:val>
                                            <p:strVal val="#ppt_y"/>
                                          </p:val>
                                        </p:tav>
                                      </p:tavLst>
                                    </p:anim>
                                  </p:childTnLst>
                                </p:cTn>
                              </p:par>
                            </p:childTnLst>
                          </p:cTn>
                        </p:par>
                        <p:par>
                          <p:cTn id="176" fill="hold">
                            <p:stCondLst>
                              <p:cond delay="7500"/>
                            </p:stCondLst>
                            <p:childTnLst>
                              <p:par>
                                <p:cTn id="177" presetID="22" presetClass="entr" presetSubtype="8" fill="hold" grpId="0" nodeType="afterEffect">
                                  <p:stCondLst>
                                    <p:cond delay="0"/>
                                  </p:stCondLst>
                                  <p:childTnLst>
                                    <p:set>
                                      <p:cBhvr>
                                        <p:cTn id="178" dur="1" fill="hold">
                                          <p:stCondLst>
                                            <p:cond delay="0"/>
                                          </p:stCondLst>
                                        </p:cTn>
                                        <p:tgtEl>
                                          <p:spTgt spid="63"/>
                                        </p:tgtEl>
                                        <p:attrNameLst>
                                          <p:attrName>style.visibility</p:attrName>
                                        </p:attrNameLst>
                                      </p:cBhvr>
                                      <p:to>
                                        <p:strVal val="visible"/>
                                      </p:to>
                                    </p:set>
                                    <p:animEffect>
                                      <p:cBhvr>
                                        <p:cTn id="17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bldLvl="0" animBg="1" autoUpdateAnimBg="0"/>
      <p:bldP spid="42" grpId="0" animBg="1"/>
      <p:bldP spid="43" grpId="0" bldLvl="0" animBg="1" autoUpdateAnimBg="0"/>
      <p:bldP spid="44" grpId="0" animBg="1"/>
      <p:bldP spid="45" grpId="0" bldLvl="0" animBg="1" autoUpdateAnimBg="0"/>
      <p:bldP spid="46" grpId="0" animBg="1"/>
      <p:bldP spid="47" grpId="0" bldLvl="0" animBg="1" autoUpdateAnimBg="0"/>
      <p:bldP spid="48" grpId="0" bldLvl="0" animBg="1" autoUpdateAnimBg="0"/>
      <p:bldP spid="49" grpId="0" bldLvl="0" animBg="1" autoUpdateAnimBg="0"/>
      <p:bldP spid="50" grpId="0" bldLvl="0" animBg="1" autoUpdateAnimBg="0"/>
      <p:bldP spid="51" grpId="0" animBg="1"/>
      <p:bldP spid="52" grpId="0" bldLvl="0" animBg="1" autoUpdateAnimBg="0"/>
      <p:bldP spid="53" grpId="0" bldLvl="0" animBg="1" autoUpdateAnimBg="0"/>
      <p:bldP spid="54" grpId="0" animBg="1"/>
      <p:bldP spid="55" grpId="0" bldLvl="0" animBg="1" autoUpdateAnimBg="0"/>
      <p:bldP spid="56" grpId="0" bldLvl="0" animBg="1" autoUpdateAnimBg="0"/>
      <p:bldP spid="57" grpId="0" animBg="1"/>
      <p:bldP spid="58" grpId="0" bldLvl="0" animBg="1" autoUpdateAnimBg="0"/>
      <p:bldP spid="59" grpId="0" bldLvl="0" animBg="1" autoUpdateAnimBg="0"/>
      <p:bldP spid="60" grpId="0" animBg="1"/>
      <p:bldP spid="61" grpId="0" bldLvl="0" animBg="1" autoUpdateAnimBg="0"/>
      <p:bldP spid="62" grpId="0" animBg="1"/>
      <p:bldP spid="63" grpId="0" animBg="1"/>
      <p:bldP spid="64" grpId="0" bldLvl="0" autoUpdateAnimBg="0"/>
      <p:bldP spid="65" grpId="0" bldLvl="0" autoUpdateAnimBg="0"/>
      <p:bldP spid="66" grpId="0" bldLvl="0" autoUpdateAnimBg="0"/>
      <p:bldP spid="67" grpId="0" bldLvl="0" autoUpdateAnimBg="0"/>
      <p:bldP spid="68" grpId="0" bldLvl="0" autoUpdateAnimBg="0"/>
      <p:bldP spid="69" grpId="0" bldLvl="0" autoUpdateAnimBg="0"/>
      <p:bldP spid="70" grpId="0" bldLvl="0" autoUpdateAnimBg="0"/>
      <p:bldP spid="71" grpId="0" bldLvl="0" autoUpdateAnimBg="0"/>
      <p:bldP spid="72"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5820877" y="3769421"/>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4760084" y="4601029"/>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2807654" y="3781476"/>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2807655" y="2848547"/>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3592798" y="1805351"/>
            <a:ext cx="707403" cy="178728"/>
            <a:chOff x="4470269" y="1661160"/>
            <a:chExt cx="1290451" cy="262890"/>
          </a:xfrm>
        </p:grpSpPr>
        <p:cxnSp>
          <p:nvCxnSpPr>
            <p:cNvPr id="7" name="直接连接符 6"/>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5013940" y="2490230"/>
            <a:ext cx="817690" cy="714916"/>
            <a:chOff x="6842760" y="2637270"/>
            <a:chExt cx="1203960" cy="1051560"/>
          </a:xfrm>
          <a:solidFill>
            <a:schemeClr val="accent2">
              <a:lumMod val="75000"/>
            </a:schemeClr>
          </a:solidFill>
        </p:grpSpPr>
        <p:sp>
          <p:nvSpPr>
            <p:cNvPr id="10" name="六边形 9"/>
            <p:cNvSpPr/>
            <p:nvPr/>
          </p:nvSpPr>
          <p:spPr>
            <a:xfrm>
              <a:off x="6842760" y="2637270"/>
              <a:ext cx="1203960" cy="105156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11" name="文本框 61"/>
            <p:cNvSpPr txBox="1"/>
            <p:nvPr/>
          </p:nvSpPr>
          <p:spPr>
            <a:xfrm>
              <a:off x="7024263" y="280910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 name="组合 11"/>
          <p:cNvGrpSpPr/>
          <p:nvPr/>
        </p:nvGrpSpPr>
        <p:grpSpPr>
          <a:xfrm>
            <a:off x="4119540" y="1974764"/>
            <a:ext cx="817690" cy="714917"/>
            <a:chOff x="5525852" y="1879080"/>
            <a:chExt cx="1203960" cy="1051560"/>
          </a:xfrm>
          <a:solidFill>
            <a:schemeClr val="accent2">
              <a:lumMod val="75000"/>
            </a:schemeClr>
          </a:solidFill>
        </p:grpSpPr>
        <p:sp>
          <p:nvSpPr>
            <p:cNvPr id="13" name="六边形 12"/>
            <p:cNvSpPr/>
            <p:nvPr/>
          </p:nvSpPr>
          <p:spPr>
            <a:xfrm>
              <a:off x="5525852" y="1879080"/>
              <a:ext cx="1203960" cy="105156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14" name="文本框 64"/>
            <p:cNvSpPr txBox="1"/>
            <p:nvPr/>
          </p:nvSpPr>
          <p:spPr>
            <a:xfrm>
              <a:off x="5686670" y="1989361"/>
              <a:ext cx="882326"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5" name="组合 14"/>
          <p:cNvGrpSpPr/>
          <p:nvPr/>
        </p:nvGrpSpPr>
        <p:grpSpPr>
          <a:xfrm>
            <a:off x="5003188" y="3411964"/>
            <a:ext cx="817690" cy="714917"/>
            <a:chOff x="6842760" y="4008870"/>
            <a:chExt cx="1203960" cy="1051560"/>
          </a:xfrm>
          <a:solidFill>
            <a:schemeClr val="accent2">
              <a:lumMod val="75000"/>
            </a:schemeClr>
          </a:solidFill>
        </p:grpSpPr>
        <p:sp>
          <p:nvSpPr>
            <p:cNvPr id="16" name="六边形 15"/>
            <p:cNvSpPr/>
            <p:nvPr/>
          </p:nvSpPr>
          <p:spPr>
            <a:xfrm>
              <a:off x="6842760" y="4008870"/>
              <a:ext cx="1203960" cy="105156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17" name="文本框 67"/>
            <p:cNvSpPr txBox="1"/>
            <p:nvPr/>
          </p:nvSpPr>
          <p:spPr>
            <a:xfrm>
              <a:off x="6981635" y="4119151"/>
              <a:ext cx="926211"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8" name="组合 17"/>
          <p:cNvGrpSpPr/>
          <p:nvPr/>
        </p:nvGrpSpPr>
        <p:grpSpPr>
          <a:xfrm>
            <a:off x="3223302" y="3422728"/>
            <a:ext cx="817690" cy="714917"/>
            <a:chOff x="4206240" y="4008870"/>
            <a:chExt cx="1203960" cy="1051560"/>
          </a:xfrm>
          <a:solidFill>
            <a:schemeClr val="accent2">
              <a:lumMod val="75000"/>
            </a:schemeClr>
          </a:solidFill>
        </p:grpSpPr>
        <p:sp>
          <p:nvSpPr>
            <p:cNvPr id="19" name="六边形 18"/>
            <p:cNvSpPr/>
            <p:nvPr/>
          </p:nvSpPr>
          <p:spPr>
            <a:xfrm>
              <a:off x="4206240" y="4008870"/>
              <a:ext cx="1203960" cy="105156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20" name="文本框 70"/>
            <p:cNvSpPr txBox="1"/>
            <p:nvPr/>
          </p:nvSpPr>
          <p:spPr>
            <a:xfrm>
              <a:off x="4397859" y="4119151"/>
              <a:ext cx="820724"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1" name="组合 20"/>
          <p:cNvGrpSpPr/>
          <p:nvPr/>
        </p:nvGrpSpPr>
        <p:grpSpPr>
          <a:xfrm>
            <a:off x="3223302" y="2490230"/>
            <a:ext cx="817690" cy="714916"/>
            <a:chOff x="4206240" y="2637270"/>
            <a:chExt cx="1203960" cy="1051560"/>
          </a:xfrm>
          <a:solidFill>
            <a:schemeClr val="accent2">
              <a:lumMod val="75000"/>
            </a:schemeClr>
          </a:solidFill>
        </p:grpSpPr>
        <p:sp>
          <p:nvSpPr>
            <p:cNvPr id="22" name="六边形 21"/>
            <p:cNvSpPr/>
            <p:nvPr/>
          </p:nvSpPr>
          <p:spPr>
            <a:xfrm>
              <a:off x="4206240" y="2637270"/>
              <a:ext cx="1203960" cy="105156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23" name="文本框 73"/>
            <p:cNvSpPr txBox="1"/>
            <p:nvPr/>
          </p:nvSpPr>
          <p:spPr>
            <a:xfrm>
              <a:off x="4387743" y="280910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4" name="组合 23"/>
          <p:cNvGrpSpPr/>
          <p:nvPr/>
        </p:nvGrpSpPr>
        <p:grpSpPr>
          <a:xfrm>
            <a:off x="4119540" y="3891972"/>
            <a:ext cx="817690" cy="714916"/>
            <a:chOff x="5525852" y="4683240"/>
            <a:chExt cx="1203960" cy="1051560"/>
          </a:xfrm>
          <a:solidFill>
            <a:schemeClr val="accent2">
              <a:lumMod val="75000"/>
            </a:schemeClr>
          </a:solidFill>
        </p:grpSpPr>
        <p:sp>
          <p:nvSpPr>
            <p:cNvPr id="25" name="六边形 24"/>
            <p:cNvSpPr/>
            <p:nvPr/>
          </p:nvSpPr>
          <p:spPr>
            <a:xfrm>
              <a:off x="5525852" y="4683240"/>
              <a:ext cx="1203960" cy="105156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26" name="文本框 76"/>
            <p:cNvSpPr txBox="1"/>
            <p:nvPr/>
          </p:nvSpPr>
          <p:spPr>
            <a:xfrm>
              <a:off x="5693284" y="485507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7" name="矩形 26"/>
          <p:cNvSpPr/>
          <p:nvPr/>
        </p:nvSpPr>
        <p:spPr>
          <a:xfrm>
            <a:off x="2594291" y="1646604"/>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28" name="矩形 47"/>
          <p:cNvSpPr>
            <a:spLocks noChangeArrowheads="1"/>
          </p:cNvSpPr>
          <p:nvPr/>
        </p:nvSpPr>
        <p:spPr bwMode="auto">
          <a:xfrm>
            <a:off x="1331640" y="1894718"/>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29" name="矩形 28"/>
          <p:cNvSpPr/>
          <p:nvPr/>
        </p:nvSpPr>
        <p:spPr>
          <a:xfrm>
            <a:off x="1782472" y="2568394"/>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30" name="矩形 47"/>
          <p:cNvSpPr>
            <a:spLocks noChangeArrowheads="1"/>
          </p:cNvSpPr>
          <p:nvPr/>
        </p:nvSpPr>
        <p:spPr bwMode="auto">
          <a:xfrm>
            <a:off x="1043609" y="2816507"/>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31" name="矩形 30"/>
          <p:cNvSpPr/>
          <p:nvPr/>
        </p:nvSpPr>
        <p:spPr>
          <a:xfrm>
            <a:off x="1782472" y="3533365"/>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32" name="矩形 47"/>
          <p:cNvSpPr>
            <a:spLocks noChangeArrowheads="1"/>
          </p:cNvSpPr>
          <p:nvPr/>
        </p:nvSpPr>
        <p:spPr bwMode="auto">
          <a:xfrm>
            <a:off x="1043608" y="3781476"/>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33" name="矩形 32"/>
          <p:cNvSpPr/>
          <p:nvPr/>
        </p:nvSpPr>
        <p:spPr>
          <a:xfrm>
            <a:off x="6259748" y="2166269"/>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34" name="矩形 47"/>
          <p:cNvSpPr>
            <a:spLocks noChangeArrowheads="1"/>
          </p:cNvSpPr>
          <p:nvPr/>
        </p:nvSpPr>
        <p:spPr bwMode="auto">
          <a:xfrm>
            <a:off x="6279402" y="2425099"/>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35" name="矩形 34"/>
          <p:cNvSpPr/>
          <p:nvPr/>
        </p:nvSpPr>
        <p:spPr>
          <a:xfrm>
            <a:off x="6279025" y="3310605"/>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36" name="矩形 47"/>
          <p:cNvSpPr>
            <a:spLocks noChangeArrowheads="1"/>
          </p:cNvSpPr>
          <p:nvPr/>
        </p:nvSpPr>
        <p:spPr bwMode="auto">
          <a:xfrm>
            <a:off x="6291460" y="3569436"/>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37" name="矩形 36"/>
          <p:cNvSpPr/>
          <p:nvPr/>
        </p:nvSpPr>
        <p:spPr>
          <a:xfrm>
            <a:off x="5678017" y="4250285"/>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38" name="矩形 47"/>
          <p:cNvSpPr>
            <a:spLocks noChangeArrowheads="1"/>
          </p:cNvSpPr>
          <p:nvPr/>
        </p:nvSpPr>
        <p:spPr bwMode="auto">
          <a:xfrm>
            <a:off x="5697675" y="4509118"/>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39" name="组合 38"/>
          <p:cNvGrpSpPr/>
          <p:nvPr/>
        </p:nvGrpSpPr>
        <p:grpSpPr>
          <a:xfrm flipH="1">
            <a:off x="5646818" y="2320959"/>
            <a:ext cx="600459" cy="178728"/>
            <a:chOff x="4255294" y="1661160"/>
            <a:chExt cx="1505426" cy="262890"/>
          </a:xfrm>
        </p:grpSpPr>
        <p:cxnSp>
          <p:nvCxnSpPr>
            <p:cNvPr id="40" name="直接连接符 39"/>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3887578" y="2753944"/>
            <a:ext cx="1281625" cy="1082733"/>
            <a:chOff x="5927099" y="3207123"/>
            <a:chExt cx="1887055" cy="1592580"/>
          </a:xfrm>
          <a:solidFill>
            <a:schemeClr val="accent3">
              <a:lumMod val="75000"/>
            </a:schemeClr>
          </a:solidFill>
        </p:grpSpPr>
        <p:sp>
          <p:nvSpPr>
            <p:cNvPr id="43" name="六边形 42"/>
            <p:cNvSpPr/>
            <p:nvPr/>
          </p:nvSpPr>
          <p:spPr>
            <a:xfrm>
              <a:off x="5927099" y="3207123"/>
              <a:ext cx="1887055" cy="159258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20204" pitchFamily="34" charset="0"/>
                <a:ea typeface="微软雅黑" panose="020B0503020204020204" pitchFamily="34" charset="-122"/>
                <a:cs typeface="Arial" panose="020B0604020202020204" pitchFamily="34" charset="0"/>
              </a:endParaRPr>
            </a:p>
          </p:txBody>
        </p:sp>
        <p:sp>
          <p:nvSpPr>
            <p:cNvPr id="44" name="文本框 1"/>
            <p:cNvSpPr txBox="1"/>
            <p:nvPr/>
          </p:nvSpPr>
          <p:spPr>
            <a:xfrm>
              <a:off x="6291627" y="3451750"/>
              <a:ext cx="1157998" cy="1140644"/>
            </a:xfrm>
            <a:prstGeom prst="rect">
              <a:avLst/>
            </a:prstGeom>
            <a:noFill/>
          </p:spPr>
          <p:txBody>
            <a:bodyPr wrap="square" rtlCol="0">
              <a:spAutoFit/>
            </a:bodyPr>
            <a:lstStyle/>
            <a:p>
              <a:pPr algn="ctr"/>
              <a:r>
                <a:rPr lang="zh-CN" altLang="en-US" sz="2200" b="1" dirty="0">
                  <a:solidFill>
                    <a:schemeClr val="bg1"/>
                  </a:solidFill>
                  <a:latin typeface="微软雅黑" panose="020B0503020204020204" pitchFamily="34" charset="-122"/>
                  <a:ea typeface="微软雅黑" panose="020B0503020204020204" pitchFamily="34" charset="-122"/>
                </a:rPr>
                <a:t>项目情况</a:t>
              </a: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350" fill="hold"/>
                                        <p:tgtEl>
                                          <p:spTgt spid="42"/>
                                        </p:tgtEl>
                                        <p:attrNameLst>
                                          <p:attrName>ppt_w</p:attrName>
                                        </p:attrNameLst>
                                      </p:cBhvr>
                                      <p:tavLst>
                                        <p:tav tm="0">
                                          <p:val>
                                            <p:fltVal val="0"/>
                                          </p:val>
                                        </p:tav>
                                        <p:tav tm="100000">
                                          <p:val>
                                            <p:strVal val="#ppt_w"/>
                                          </p:val>
                                        </p:tav>
                                      </p:tavLst>
                                    </p:anim>
                                    <p:anim calcmode="lin" valueType="num">
                                      <p:cBhvr>
                                        <p:cTn id="8" dur="350" fill="hold"/>
                                        <p:tgtEl>
                                          <p:spTgt spid="42"/>
                                        </p:tgtEl>
                                        <p:attrNameLst>
                                          <p:attrName>ppt_h</p:attrName>
                                        </p:attrNameLst>
                                      </p:cBhvr>
                                      <p:tavLst>
                                        <p:tav tm="0">
                                          <p:val>
                                            <p:fltVal val="0"/>
                                          </p:val>
                                        </p:tav>
                                        <p:tav tm="100000">
                                          <p:val>
                                            <p:strVal val="#ppt_h"/>
                                          </p:val>
                                        </p:tav>
                                      </p:tavLst>
                                    </p:anim>
                                    <p:anim calcmode="lin" valueType="num">
                                      <p:cBhvr>
                                        <p:cTn id="9" dur="350" fill="hold"/>
                                        <p:tgtEl>
                                          <p:spTgt spid="42"/>
                                        </p:tgtEl>
                                        <p:attrNameLst>
                                          <p:attrName>ppt_x</p:attrName>
                                        </p:attrNameLst>
                                      </p:cBhvr>
                                      <p:tavLst>
                                        <p:tav tm="0">
                                          <p:val>
                                            <p:fltVal val="0.5"/>
                                          </p:val>
                                        </p:tav>
                                        <p:tav tm="100000">
                                          <p:val>
                                            <p:strVal val="#ppt_x"/>
                                          </p:val>
                                        </p:tav>
                                      </p:tavLst>
                                    </p:anim>
                                    <p:anim calcmode="lin" valueType="num">
                                      <p:cBhvr>
                                        <p:cTn id="10" dur="350" fill="hold"/>
                                        <p:tgtEl>
                                          <p:spTgt spid="42"/>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250" fill="hold"/>
                                        <p:tgtEl>
                                          <p:spTgt spid="12"/>
                                        </p:tgtEl>
                                        <p:attrNameLst>
                                          <p:attrName>ppt_x</p:attrName>
                                        </p:attrNameLst>
                                      </p:cBhvr>
                                      <p:tavLst>
                                        <p:tav tm="0">
                                          <p:val>
                                            <p:strVal val="#ppt_x"/>
                                          </p:val>
                                        </p:tav>
                                        <p:tav tm="100000">
                                          <p:val>
                                            <p:strVal val="#ppt_x"/>
                                          </p:val>
                                        </p:tav>
                                      </p:tavLst>
                                    </p:anim>
                                    <p:anim calcmode="lin" valueType="num">
                                      <p:cBhvr additive="base">
                                        <p:cTn id="14" dur="250" fill="hold"/>
                                        <p:tgtEl>
                                          <p:spTgt spid="12"/>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6"/>
                                        </p:tgtEl>
                                        <p:attrNameLst>
                                          <p:attrName>style.visibility</p:attrName>
                                        </p:attrNameLst>
                                      </p:cBhvr>
                                      <p:to>
                                        <p:strVal val="visible"/>
                                      </p:to>
                                    </p:set>
                                    <p:animEffect transition="in" filter="wipe(right)">
                                      <p:cBhvr>
                                        <p:cTn id="18" dur="500"/>
                                        <p:tgtEl>
                                          <p:spTgt spid="6"/>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right)">
                                      <p:cBhvr>
                                        <p:cTn id="22" dur="500"/>
                                        <p:tgtEl>
                                          <p:spTgt spid="2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right)">
                                      <p:cBhvr>
                                        <p:cTn id="25" dur="500"/>
                                        <p:tgtEl>
                                          <p:spTgt spid="28"/>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250" fill="hold"/>
                                        <p:tgtEl>
                                          <p:spTgt spid="9"/>
                                        </p:tgtEl>
                                        <p:attrNameLst>
                                          <p:attrName>ppt_x</p:attrName>
                                        </p:attrNameLst>
                                      </p:cBhvr>
                                      <p:tavLst>
                                        <p:tav tm="0">
                                          <p:val>
                                            <p:strVal val="1+#ppt_w/2"/>
                                          </p:val>
                                        </p:tav>
                                        <p:tav tm="100000">
                                          <p:val>
                                            <p:strVal val="#ppt_x"/>
                                          </p:val>
                                        </p:tav>
                                      </p:tavLst>
                                    </p:anim>
                                    <p:anim calcmode="lin" valueType="num">
                                      <p:cBhvr additive="base">
                                        <p:cTn id="30" dur="250" fill="hold"/>
                                        <p:tgtEl>
                                          <p:spTgt spid="9"/>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left)">
                                      <p:cBhvr>
                                        <p:cTn id="34" dur="500"/>
                                        <p:tgtEl>
                                          <p:spTgt spid="39"/>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left)">
                                      <p:cBhvr>
                                        <p:cTn id="38" dur="500"/>
                                        <p:tgtEl>
                                          <p:spTgt spid="3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250" fill="hold"/>
                                        <p:tgtEl>
                                          <p:spTgt spid="15"/>
                                        </p:tgtEl>
                                        <p:attrNameLst>
                                          <p:attrName>ppt_x</p:attrName>
                                        </p:attrNameLst>
                                      </p:cBhvr>
                                      <p:tavLst>
                                        <p:tav tm="0">
                                          <p:val>
                                            <p:strVal val="1+#ppt_w/2"/>
                                          </p:val>
                                        </p:tav>
                                        <p:tav tm="100000">
                                          <p:val>
                                            <p:strVal val="#ppt_x"/>
                                          </p:val>
                                        </p:tav>
                                      </p:tavLst>
                                    </p:anim>
                                    <p:anim calcmode="lin" valueType="num">
                                      <p:cBhvr additive="base">
                                        <p:cTn id="46" dur="250" fill="hold"/>
                                        <p:tgtEl>
                                          <p:spTgt spid="15"/>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wipe(left)">
                                      <p:cBhvr>
                                        <p:cTn id="50" dur="500"/>
                                        <p:tgtEl>
                                          <p:spTgt spid="2"/>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left)">
                                      <p:cBhvr>
                                        <p:cTn id="54" dur="500"/>
                                        <p:tgtEl>
                                          <p:spTgt spid="3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left)">
                                      <p:cBhvr>
                                        <p:cTn id="57" dur="500"/>
                                        <p:tgtEl>
                                          <p:spTgt spid="36"/>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250" fill="hold"/>
                                        <p:tgtEl>
                                          <p:spTgt spid="24"/>
                                        </p:tgtEl>
                                        <p:attrNameLst>
                                          <p:attrName>ppt_x</p:attrName>
                                        </p:attrNameLst>
                                      </p:cBhvr>
                                      <p:tavLst>
                                        <p:tav tm="0">
                                          <p:val>
                                            <p:strVal val="#ppt_x"/>
                                          </p:val>
                                        </p:tav>
                                        <p:tav tm="100000">
                                          <p:val>
                                            <p:strVal val="#ppt_x"/>
                                          </p:val>
                                        </p:tav>
                                      </p:tavLst>
                                    </p:anim>
                                    <p:anim calcmode="lin" valueType="num">
                                      <p:cBhvr additive="base">
                                        <p:cTn id="62" dur="250" fill="hold"/>
                                        <p:tgtEl>
                                          <p:spTgt spid="24"/>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left)">
                                      <p:cBhvr>
                                        <p:cTn id="66" dur="500"/>
                                        <p:tgtEl>
                                          <p:spTgt spid="3"/>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wipe(left)">
                                      <p:cBhvr>
                                        <p:cTn id="70" dur="500"/>
                                        <p:tgtEl>
                                          <p:spTgt spid="3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250" fill="hold"/>
                                        <p:tgtEl>
                                          <p:spTgt spid="18"/>
                                        </p:tgtEl>
                                        <p:attrNameLst>
                                          <p:attrName>ppt_x</p:attrName>
                                        </p:attrNameLst>
                                      </p:cBhvr>
                                      <p:tavLst>
                                        <p:tav tm="0">
                                          <p:val>
                                            <p:strVal val="0-#ppt_w/2"/>
                                          </p:val>
                                        </p:tav>
                                        <p:tav tm="100000">
                                          <p:val>
                                            <p:strVal val="#ppt_x"/>
                                          </p:val>
                                        </p:tav>
                                      </p:tavLst>
                                    </p:anim>
                                    <p:anim calcmode="lin" valueType="num">
                                      <p:cBhvr additive="base">
                                        <p:cTn id="78" dur="250" fill="hold"/>
                                        <p:tgtEl>
                                          <p:spTgt spid="18"/>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
                                        </p:tgtEl>
                                        <p:attrNameLst>
                                          <p:attrName>style.visibility</p:attrName>
                                        </p:attrNameLst>
                                      </p:cBhvr>
                                      <p:to>
                                        <p:strVal val="visible"/>
                                      </p:to>
                                    </p:set>
                                    <p:animEffect transition="in" filter="wipe(right)">
                                      <p:cBhvr>
                                        <p:cTn id="82" dur="250"/>
                                        <p:tgtEl>
                                          <p:spTgt spid="4"/>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right)">
                                      <p:cBhvr>
                                        <p:cTn id="86" dur="500"/>
                                        <p:tgtEl>
                                          <p:spTgt spid="31"/>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right)">
                                      <p:cBhvr>
                                        <p:cTn id="89" dur="500"/>
                                        <p:tgtEl>
                                          <p:spTgt spid="32"/>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250" fill="hold"/>
                                        <p:tgtEl>
                                          <p:spTgt spid="21"/>
                                        </p:tgtEl>
                                        <p:attrNameLst>
                                          <p:attrName>ppt_x</p:attrName>
                                        </p:attrNameLst>
                                      </p:cBhvr>
                                      <p:tavLst>
                                        <p:tav tm="0">
                                          <p:val>
                                            <p:strVal val="0-#ppt_w/2"/>
                                          </p:val>
                                        </p:tav>
                                        <p:tav tm="100000">
                                          <p:val>
                                            <p:strVal val="#ppt_x"/>
                                          </p:val>
                                        </p:tav>
                                      </p:tavLst>
                                    </p:anim>
                                    <p:anim calcmode="lin" valueType="num">
                                      <p:cBhvr additive="base">
                                        <p:cTn id="94" dur="250" fill="hold"/>
                                        <p:tgtEl>
                                          <p:spTgt spid="21"/>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right)">
                                      <p:cBhvr>
                                        <p:cTn id="98" dur="250"/>
                                        <p:tgtEl>
                                          <p:spTgt spid="5"/>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29"/>
                                        </p:tgtEl>
                                        <p:attrNameLst>
                                          <p:attrName>style.visibility</p:attrName>
                                        </p:attrNameLst>
                                      </p:cBhvr>
                                      <p:to>
                                        <p:strVal val="visible"/>
                                      </p:to>
                                    </p:set>
                                    <p:animEffect transition="in" filter="wipe(right)">
                                      <p:cBhvr>
                                        <p:cTn id="102" dur="500"/>
                                        <p:tgtEl>
                                          <p:spTgt spid="29"/>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30"/>
                                        </p:tgtEl>
                                        <p:attrNameLst>
                                          <p:attrName>style.visibility</p:attrName>
                                        </p:attrNameLst>
                                      </p:cBhvr>
                                      <p:to>
                                        <p:strVal val="visible"/>
                                      </p:to>
                                    </p:set>
                                    <p:animEffect transition="in" filter="wipe(right)">
                                      <p:cBhvr>
                                        <p:cTn id="10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P spid="34" grpId="0"/>
      <p:bldP spid="35" grpId="0"/>
      <p:bldP spid="36" grpId="0"/>
      <p:bldP spid="37" grpId="0"/>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p:cNvSpPr>
            <a:spLocks noChangeArrowheads="1"/>
          </p:cNvSpPr>
          <p:nvPr/>
        </p:nvSpPr>
        <p:spPr bwMode="auto">
          <a:xfrm>
            <a:off x="1266749" y="4059981"/>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2B3F8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12" name="Freeform 7"/>
          <p:cNvSpPr>
            <a:spLocks noChangeArrowheads="1"/>
          </p:cNvSpPr>
          <p:nvPr/>
        </p:nvSpPr>
        <p:spPr bwMode="auto">
          <a:xfrm>
            <a:off x="1266749" y="1555021"/>
            <a:ext cx="2043239" cy="2578741"/>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13" name="Freeform 6"/>
          <p:cNvSpPr>
            <a:spLocks noChangeArrowheads="1"/>
          </p:cNvSpPr>
          <p:nvPr/>
        </p:nvSpPr>
        <p:spPr bwMode="auto">
          <a:xfrm>
            <a:off x="3534899" y="4059981"/>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2B3F8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14" name="Freeform 7"/>
          <p:cNvSpPr>
            <a:spLocks noChangeArrowheads="1"/>
          </p:cNvSpPr>
          <p:nvPr/>
        </p:nvSpPr>
        <p:spPr bwMode="auto">
          <a:xfrm>
            <a:off x="3534899" y="1555021"/>
            <a:ext cx="2043239" cy="2578741"/>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15" name="Freeform 6"/>
          <p:cNvSpPr>
            <a:spLocks noChangeArrowheads="1"/>
          </p:cNvSpPr>
          <p:nvPr/>
        </p:nvSpPr>
        <p:spPr bwMode="auto">
          <a:xfrm>
            <a:off x="5841129" y="4059981"/>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2B3F8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16" name="Freeform 7"/>
          <p:cNvSpPr>
            <a:spLocks noChangeArrowheads="1"/>
          </p:cNvSpPr>
          <p:nvPr/>
        </p:nvSpPr>
        <p:spPr bwMode="auto">
          <a:xfrm>
            <a:off x="5841129" y="1555021"/>
            <a:ext cx="2043239" cy="2578741"/>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17" name="TextBox 9"/>
          <p:cNvSpPr>
            <a:spLocks noChangeArrowheads="1"/>
          </p:cNvSpPr>
          <p:nvPr/>
        </p:nvSpPr>
        <p:spPr bwMode="auto">
          <a:xfrm>
            <a:off x="1314349" y="4224202"/>
            <a:ext cx="1913528"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kumimoji="0" 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kumimoji="0" 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图片随意更改</a:t>
            </a:r>
          </a:p>
        </p:txBody>
      </p:sp>
      <p:sp>
        <p:nvSpPr>
          <p:cNvPr id="18" name="TextBox 10"/>
          <p:cNvSpPr>
            <a:spLocks noChangeArrowheads="1"/>
          </p:cNvSpPr>
          <p:nvPr/>
        </p:nvSpPr>
        <p:spPr bwMode="auto">
          <a:xfrm>
            <a:off x="3572979" y="4290842"/>
            <a:ext cx="1912339"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kumimoji="0" 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kumimoji="0" 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图片随意更改</a:t>
            </a:r>
          </a:p>
        </p:txBody>
      </p:sp>
      <p:sp>
        <p:nvSpPr>
          <p:cNvPr id="19" name="TextBox 11"/>
          <p:cNvSpPr>
            <a:spLocks noChangeArrowheads="1"/>
          </p:cNvSpPr>
          <p:nvPr/>
        </p:nvSpPr>
        <p:spPr bwMode="auto">
          <a:xfrm>
            <a:off x="5888729" y="4290842"/>
            <a:ext cx="1913528"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kumimoji="0" 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kumimoji="0" 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图片随意更改</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14"/>
                                        </p:tgtEl>
                                        <p:attrNameLst>
                                          <p:attrName>style.visibility</p:attrName>
                                        </p:attrNameLst>
                                      </p:cBhvr>
                                      <p:to>
                                        <p:strVal val="visible"/>
                                      </p:to>
                                    </p:set>
                                    <p:animEffect>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400"/>
                                  </p:stCondLst>
                                  <p:childTnLst>
                                    <p:set>
                                      <p:cBhvr>
                                        <p:cTn id="16" dur="1" fill="hold">
                                          <p:stCondLst>
                                            <p:cond delay="0"/>
                                          </p:stCondLst>
                                        </p:cTn>
                                        <p:tgtEl>
                                          <p:spTgt spid="16"/>
                                        </p:tgtEl>
                                        <p:attrNameLst>
                                          <p:attrName>style.visibility</p:attrName>
                                        </p:attrNameLst>
                                      </p:cBhvr>
                                      <p:to>
                                        <p:strVal val="visible"/>
                                      </p:to>
                                    </p:set>
                                    <p:animEffect>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400"/>
                            </p:stCondLst>
                            <p:childTnLst>
                              <p:par>
                                <p:cTn id="21" presetID="42"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3"/>
                                        </p:tgtEl>
                                        <p:attrNameLst>
                                          <p:attrName>style.visibility</p:attrName>
                                        </p:attrNameLst>
                                      </p:cBhvr>
                                      <p:to>
                                        <p:strVal val="visible"/>
                                      </p:to>
                                    </p:set>
                                    <p:animEffect>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400"/>
                                  </p:stCondLst>
                                  <p:childTnLst>
                                    <p:set>
                                      <p:cBhvr>
                                        <p:cTn id="32" dur="1" fill="hold">
                                          <p:stCondLst>
                                            <p:cond delay="0"/>
                                          </p:stCondLst>
                                        </p:cTn>
                                        <p:tgtEl>
                                          <p:spTgt spid="15"/>
                                        </p:tgtEl>
                                        <p:attrNameLst>
                                          <p:attrName>style.visibility</p:attrName>
                                        </p:attrNameLst>
                                      </p:cBhvr>
                                      <p:to>
                                        <p:strVal val="visible"/>
                                      </p:to>
                                    </p:set>
                                    <p:animEffect>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childTnLst>
                          </p:cTn>
                        </p:par>
                        <p:par>
                          <p:cTn id="36" fill="hold">
                            <p:stCondLst>
                              <p:cond delay="28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p:cBhvr>
                                        <p:cTn id="39" dur="500"/>
                                        <p:tgtEl>
                                          <p:spTgt spid="17"/>
                                        </p:tgtEl>
                                      </p:cBhvr>
                                    </p:animEffect>
                                  </p:childTnLst>
                                </p:cTn>
                              </p:par>
                            </p:childTnLst>
                          </p:cTn>
                        </p:par>
                        <p:par>
                          <p:cTn id="40" fill="hold">
                            <p:stCondLst>
                              <p:cond delay="33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p:cBhvr>
                                        <p:cTn id="43" dur="500"/>
                                        <p:tgtEl>
                                          <p:spTgt spid="18"/>
                                        </p:tgtEl>
                                      </p:cBhvr>
                                    </p:animEffect>
                                  </p:childTnLst>
                                </p:cTn>
                              </p:par>
                            </p:childTnLst>
                          </p:cTn>
                        </p:par>
                        <p:par>
                          <p:cTn id="44" fill="hold">
                            <p:stCondLst>
                              <p:cond delay="3800"/>
                            </p:stCondLst>
                            <p:childTnLst>
                              <p:par>
                                <p:cTn id="45" presetID="22"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bldLvl="0" autoUpdateAnimBg="0"/>
      <p:bldP spid="18" grpId="0" bldLvl="0" autoUpdateAnimBg="0"/>
      <p:bldP spid="19"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
          <p:cNvSpPr txBox="1"/>
          <p:nvPr/>
        </p:nvSpPr>
        <p:spPr>
          <a:xfrm>
            <a:off x="576571" y="37188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5" name="文本框 3"/>
          <p:cNvSpPr txBox="1"/>
          <p:nvPr/>
        </p:nvSpPr>
        <p:spPr>
          <a:xfrm>
            <a:off x="2656293" y="37188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6" name="文本框 4"/>
          <p:cNvSpPr txBox="1"/>
          <p:nvPr/>
        </p:nvSpPr>
        <p:spPr>
          <a:xfrm>
            <a:off x="4736015" y="37188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7" name="文本框 5"/>
          <p:cNvSpPr txBox="1"/>
          <p:nvPr/>
        </p:nvSpPr>
        <p:spPr>
          <a:xfrm>
            <a:off x="6838222" y="371884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cxnSp>
        <p:nvCxnSpPr>
          <p:cNvPr id="18" name="Straight Connector 32"/>
          <p:cNvCxnSpPr/>
          <p:nvPr/>
        </p:nvCxnSpPr>
        <p:spPr>
          <a:xfrm>
            <a:off x="774150" y="4581128"/>
            <a:ext cx="1177384" cy="0"/>
          </a:xfrm>
          <a:prstGeom prst="line">
            <a:avLst/>
          </a:prstGeom>
          <a:noFill/>
          <a:ln w="19050" cap="flat" cmpd="sng" algn="ctr">
            <a:solidFill>
              <a:srgbClr val="2B3F83"/>
            </a:solidFill>
            <a:prstDash val="solid"/>
            <a:miter lim="800000"/>
            <a:headEnd type="oval"/>
            <a:tailEnd type="oval"/>
          </a:ln>
          <a:effectLst/>
        </p:spPr>
      </p:cxnSp>
      <p:cxnSp>
        <p:nvCxnSpPr>
          <p:cNvPr id="19" name="Straight Connector 32"/>
          <p:cNvCxnSpPr/>
          <p:nvPr/>
        </p:nvCxnSpPr>
        <p:spPr>
          <a:xfrm>
            <a:off x="2838273" y="4581128"/>
            <a:ext cx="1177384" cy="0"/>
          </a:xfrm>
          <a:prstGeom prst="line">
            <a:avLst/>
          </a:prstGeom>
          <a:noFill/>
          <a:ln w="19050" cap="flat" cmpd="sng" algn="ctr">
            <a:solidFill>
              <a:srgbClr val="2B3F83"/>
            </a:solidFill>
            <a:prstDash val="solid"/>
            <a:miter lim="800000"/>
            <a:headEnd type="oval"/>
            <a:tailEnd type="oval"/>
          </a:ln>
          <a:effectLst/>
        </p:spPr>
      </p:cxnSp>
      <p:cxnSp>
        <p:nvCxnSpPr>
          <p:cNvPr id="20" name="Straight Connector 32"/>
          <p:cNvCxnSpPr/>
          <p:nvPr/>
        </p:nvCxnSpPr>
        <p:spPr>
          <a:xfrm>
            <a:off x="4962909" y="4581128"/>
            <a:ext cx="1177384" cy="0"/>
          </a:xfrm>
          <a:prstGeom prst="line">
            <a:avLst/>
          </a:prstGeom>
          <a:noFill/>
          <a:ln w="19050" cap="flat" cmpd="sng" algn="ctr">
            <a:solidFill>
              <a:srgbClr val="2B3F83"/>
            </a:solidFill>
            <a:prstDash val="solid"/>
            <a:miter lim="800000"/>
            <a:headEnd type="oval"/>
            <a:tailEnd type="oval"/>
          </a:ln>
          <a:effectLst/>
        </p:spPr>
      </p:cxnSp>
      <p:cxnSp>
        <p:nvCxnSpPr>
          <p:cNvPr id="21" name="Straight Connector 32"/>
          <p:cNvCxnSpPr/>
          <p:nvPr/>
        </p:nvCxnSpPr>
        <p:spPr>
          <a:xfrm>
            <a:off x="7027032" y="4581128"/>
            <a:ext cx="1177384" cy="0"/>
          </a:xfrm>
          <a:prstGeom prst="line">
            <a:avLst/>
          </a:prstGeom>
          <a:noFill/>
          <a:ln w="19050" cap="flat" cmpd="sng" algn="ctr">
            <a:solidFill>
              <a:srgbClr val="2B3F83"/>
            </a:solidFill>
            <a:prstDash val="solid"/>
            <a:miter lim="800000"/>
            <a:headEnd type="oval"/>
            <a:tailEnd type="oval"/>
          </a:ln>
          <a:effectLst/>
        </p:spPr>
      </p:cxn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76571" y="1881305"/>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56293" y="1881305"/>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20140" y="1882628"/>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5" name="图片 24"/>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47490" y="1882628"/>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ppt_x"/>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6"/>
          <p:cNvSpPr>
            <a:spLocks/>
          </p:cNvSpPr>
          <p:nvPr/>
        </p:nvSpPr>
        <p:spPr bwMode="auto">
          <a:xfrm>
            <a:off x="827585" y="1891007"/>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2B3F83"/>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 name="Freeform 6"/>
          <p:cNvSpPr>
            <a:spLocks/>
          </p:cNvSpPr>
          <p:nvPr/>
        </p:nvSpPr>
        <p:spPr bwMode="auto">
          <a:xfrm>
            <a:off x="2903232" y="2941853"/>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2B3F83"/>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 name="椭圆 15"/>
          <p:cNvSpPr/>
          <p:nvPr/>
        </p:nvSpPr>
        <p:spPr bwMode="auto">
          <a:xfrm>
            <a:off x="2507180" y="1886606"/>
            <a:ext cx="701804" cy="702078"/>
          </a:xfrm>
          <a:prstGeom prst="ellipse">
            <a:avLst/>
          </a:prstGeom>
          <a:solidFill>
            <a:sysClr val="window" lastClr="FFFFFF">
              <a:lumMod val="50000"/>
            </a:sys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7" name="椭圆 16"/>
          <p:cNvSpPr/>
          <p:nvPr/>
        </p:nvSpPr>
        <p:spPr bwMode="auto">
          <a:xfrm>
            <a:off x="4103936" y="3104848"/>
            <a:ext cx="586805" cy="587034"/>
          </a:xfrm>
          <a:prstGeom prst="ellipse">
            <a:avLst/>
          </a:prstGeom>
          <a:solidFill>
            <a:sysClr val="window" lastClr="FFFFFF">
              <a:lumMod val="50000"/>
            </a:sys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8" name="TextBox 17"/>
          <p:cNvSpPr txBox="1"/>
          <p:nvPr/>
        </p:nvSpPr>
        <p:spPr>
          <a:xfrm>
            <a:off x="2555777" y="2029896"/>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19" name="TextBox 8"/>
          <p:cNvSpPr txBox="1"/>
          <p:nvPr/>
        </p:nvSpPr>
        <p:spPr>
          <a:xfrm>
            <a:off x="4103065" y="3225250"/>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20" name="TextBox 9"/>
          <p:cNvSpPr txBox="1"/>
          <p:nvPr/>
        </p:nvSpPr>
        <p:spPr>
          <a:xfrm>
            <a:off x="1691795" y="2318654"/>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21" name="TextBox 10"/>
          <p:cNvSpPr txBox="1"/>
          <p:nvPr/>
        </p:nvSpPr>
        <p:spPr>
          <a:xfrm>
            <a:off x="1012963" y="2886967"/>
            <a:ext cx="1957943" cy="992561"/>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请输入您的文字对目标进行说明</a:t>
            </a: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a:t>
            </a:r>
            <a:r>
              <a:rPr lang="zh-CN" altLang="en-US" sz="1200" dirty="0" smtClean="0">
                <a:solidFill>
                  <a:srgbClr val="F8F8F8"/>
                </a:solidFill>
                <a:latin typeface="微软雅黑" panose="020B0503020204020204" pitchFamily="34" charset="-122"/>
                <a:ea typeface="微软雅黑" panose="020B0503020204020204" pitchFamily="34" charset="-122"/>
              </a:rPr>
              <a:t>说明请</a:t>
            </a:r>
            <a:r>
              <a:rPr lang="zh-CN" altLang="en-US" sz="1200" dirty="0">
                <a:solidFill>
                  <a:srgbClr val="F8F8F8"/>
                </a:solidFill>
                <a:latin typeface="微软雅黑" panose="020B0503020204020204" pitchFamily="34" charset="-122"/>
                <a:ea typeface="微软雅黑" panose="020B0503020204020204" pitchFamily="34" charset="-122"/>
              </a:rPr>
              <a:t>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22" name="TextBox 11"/>
          <p:cNvSpPr txBox="1"/>
          <p:nvPr/>
        </p:nvSpPr>
        <p:spPr>
          <a:xfrm>
            <a:off x="3344513" y="3256967"/>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23" name="TextBox 12"/>
          <p:cNvSpPr txBox="1"/>
          <p:nvPr/>
        </p:nvSpPr>
        <p:spPr>
          <a:xfrm>
            <a:off x="2998003" y="3686806"/>
            <a:ext cx="1399336" cy="438563"/>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请输入您的文字对实际情况进行说明</a:t>
            </a: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24" name="TextBox 13"/>
          <p:cNvSpPr txBox="1"/>
          <p:nvPr/>
        </p:nvSpPr>
        <p:spPr>
          <a:xfrm>
            <a:off x="3533580" y="1942807"/>
            <a:ext cx="4298963" cy="807895"/>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25" name="TextBox 14"/>
          <p:cNvSpPr txBox="1"/>
          <p:nvPr/>
        </p:nvSpPr>
        <p:spPr>
          <a:xfrm>
            <a:off x="4860033" y="3414325"/>
            <a:ext cx="3600399" cy="992561"/>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435">
                                          <p:stCondLst>
                                            <p:cond delay="0"/>
                                          </p:stCondLst>
                                        </p:cTn>
                                        <p:tgtEl>
                                          <p:spTgt spid="14"/>
                                        </p:tgtEl>
                                      </p:cBhvr>
                                    </p:animEffect>
                                    <p:anim calcmode="lin" valueType="num">
                                      <p:cBhvr>
                                        <p:cTn id="8" dur="1367"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14"/>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14"/>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14"/>
                                        </p:tgtEl>
                                        <p:attrNameLst>
                                          <p:attrName>ppt_y</p:attrName>
                                        </p:attrNameLst>
                                      </p:cBhvr>
                                      <p:tavLst>
                                        <p:tav tm="0" fmla="#ppt_y-sin(pi*$)/81">
                                          <p:val>
                                            <p:fltVal val="0"/>
                                          </p:val>
                                        </p:tav>
                                        <p:tav tm="100000">
                                          <p:val>
                                            <p:fltVal val="1"/>
                                          </p:val>
                                        </p:tav>
                                      </p:tavLst>
                                    </p:anim>
                                    <p:animScale>
                                      <p:cBhvr>
                                        <p:cTn id="13" dur="20">
                                          <p:stCondLst>
                                            <p:cond delay="487"/>
                                          </p:stCondLst>
                                        </p:cTn>
                                        <p:tgtEl>
                                          <p:spTgt spid="14"/>
                                        </p:tgtEl>
                                      </p:cBhvr>
                                      <p:to x="100000" y="60000"/>
                                    </p:animScale>
                                    <p:animScale>
                                      <p:cBhvr>
                                        <p:cTn id="14" dur="124" decel="50000">
                                          <p:stCondLst>
                                            <p:cond delay="507"/>
                                          </p:stCondLst>
                                        </p:cTn>
                                        <p:tgtEl>
                                          <p:spTgt spid="14"/>
                                        </p:tgtEl>
                                      </p:cBhvr>
                                      <p:to x="100000" y="100000"/>
                                    </p:animScale>
                                    <p:animScale>
                                      <p:cBhvr>
                                        <p:cTn id="15" dur="20">
                                          <p:stCondLst>
                                            <p:cond delay="984"/>
                                          </p:stCondLst>
                                        </p:cTn>
                                        <p:tgtEl>
                                          <p:spTgt spid="14"/>
                                        </p:tgtEl>
                                      </p:cBhvr>
                                      <p:to x="100000" y="80000"/>
                                    </p:animScale>
                                    <p:animScale>
                                      <p:cBhvr>
                                        <p:cTn id="16" dur="124" decel="50000">
                                          <p:stCondLst>
                                            <p:cond delay="1004"/>
                                          </p:stCondLst>
                                        </p:cTn>
                                        <p:tgtEl>
                                          <p:spTgt spid="14"/>
                                        </p:tgtEl>
                                      </p:cBhvr>
                                      <p:to x="100000" y="100000"/>
                                    </p:animScale>
                                    <p:animScale>
                                      <p:cBhvr>
                                        <p:cTn id="17" dur="20">
                                          <p:stCondLst>
                                            <p:cond delay="1231"/>
                                          </p:stCondLst>
                                        </p:cTn>
                                        <p:tgtEl>
                                          <p:spTgt spid="14"/>
                                        </p:tgtEl>
                                      </p:cBhvr>
                                      <p:to x="100000" y="90000"/>
                                    </p:animScale>
                                    <p:animScale>
                                      <p:cBhvr>
                                        <p:cTn id="18" dur="124" decel="50000">
                                          <p:stCondLst>
                                            <p:cond delay="1251"/>
                                          </p:stCondLst>
                                        </p:cTn>
                                        <p:tgtEl>
                                          <p:spTgt spid="14"/>
                                        </p:tgtEl>
                                      </p:cBhvr>
                                      <p:to x="100000" y="100000"/>
                                    </p:animScale>
                                    <p:animScale>
                                      <p:cBhvr>
                                        <p:cTn id="19" dur="20">
                                          <p:stCondLst>
                                            <p:cond delay="1356"/>
                                          </p:stCondLst>
                                        </p:cTn>
                                        <p:tgtEl>
                                          <p:spTgt spid="14"/>
                                        </p:tgtEl>
                                      </p:cBhvr>
                                      <p:to x="100000" y="95000"/>
                                    </p:animScale>
                                    <p:animScale>
                                      <p:cBhvr>
                                        <p:cTn id="20" dur="124" decel="50000">
                                          <p:stCondLst>
                                            <p:cond delay="1376"/>
                                          </p:stCondLst>
                                        </p:cTn>
                                        <p:tgtEl>
                                          <p:spTgt spid="14"/>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435">
                                          <p:stCondLst>
                                            <p:cond delay="0"/>
                                          </p:stCondLst>
                                        </p:cTn>
                                        <p:tgtEl>
                                          <p:spTgt spid="15"/>
                                        </p:tgtEl>
                                      </p:cBhvr>
                                    </p:animEffect>
                                    <p:anim calcmode="lin" valueType="num">
                                      <p:cBhvr>
                                        <p:cTn id="24" dur="1367"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15"/>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15"/>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15"/>
                                        </p:tgtEl>
                                        <p:attrNameLst>
                                          <p:attrName>ppt_y</p:attrName>
                                        </p:attrNameLst>
                                      </p:cBhvr>
                                      <p:tavLst>
                                        <p:tav tm="0" fmla="#ppt_y-sin(pi*$)/81">
                                          <p:val>
                                            <p:fltVal val="0"/>
                                          </p:val>
                                        </p:tav>
                                        <p:tav tm="100000">
                                          <p:val>
                                            <p:fltVal val="1"/>
                                          </p:val>
                                        </p:tav>
                                      </p:tavLst>
                                    </p:anim>
                                    <p:animScale>
                                      <p:cBhvr>
                                        <p:cTn id="29" dur="20">
                                          <p:stCondLst>
                                            <p:cond delay="487"/>
                                          </p:stCondLst>
                                        </p:cTn>
                                        <p:tgtEl>
                                          <p:spTgt spid="15"/>
                                        </p:tgtEl>
                                      </p:cBhvr>
                                      <p:to x="100000" y="60000"/>
                                    </p:animScale>
                                    <p:animScale>
                                      <p:cBhvr>
                                        <p:cTn id="30" dur="124" decel="50000">
                                          <p:stCondLst>
                                            <p:cond delay="507"/>
                                          </p:stCondLst>
                                        </p:cTn>
                                        <p:tgtEl>
                                          <p:spTgt spid="15"/>
                                        </p:tgtEl>
                                      </p:cBhvr>
                                      <p:to x="100000" y="100000"/>
                                    </p:animScale>
                                    <p:animScale>
                                      <p:cBhvr>
                                        <p:cTn id="31" dur="20">
                                          <p:stCondLst>
                                            <p:cond delay="984"/>
                                          </p:stCondLst>
                                        </p:cTn>
                                        <p:tgtEl>
                                          <p:spTgt spid="15"/>
                                        </p:tgtEl>
                                      </p:cBhvr>
                                      <p:to x="100000" y="80000"/>
                                    </p:animScale>
                                    <p:animScale>
                                      <p:cBhvr>
                                        <p:cTn id="32" dur="124" decel="50000">
                                          <p:stCondLst>
                                            <p:cond delay="1004"/>
                                          </p:stCondLst>
                                        </p:cTn>
                                        <p:tgtEl>
                                          <p:spTgt spid="15"/>
                                        </p:tgtEl>
                                      </p:cBhvr>
                                      <p:to x="100000" y="100000"/>
                                    </p:animScale>
                                    <p:animScale>
                                      <p:cBhvr>
                                        <p:cTn id="33" dur="20">
                                          <p:stCondLst>
                                            <p:cond delay="1231"/>
                                          </p:stCondLst>
                                        </p:cTn>
                                        <p:tgtEl>
                                          <p:spTgt spid="15"/>
                                        </p:tgtEl>
                                      </p:cBhvr>
                                      <p:to x="100000" y="90000"/>
                                    </p:animScale>
                                    <p:animScale>
                                      <p:cBhvr>
                                        <p:cTn id="34" dur="124" decel="50000">
                                          <p:stCondLst>
                                            <p:cond delay="1251"/>
                                          </p:stCondLst>
                                        </p:cTn>
                                        <p:tgtEl>
                                          <p:spTgt spid="15"/>
                                        </p:tgtEl>
                                      </p:cBhvr>
                                      <p:to x="100000" y="100000"/>
                                    </p:animScale>
                                    <p:animScale>
                                      <p:cBhvr>
                                        <p:cTn id="35" dur="20">
                                          <p:stCondLst>
                                            <p:cond delay="1356"/>
                                          </p:stCondLst>
                                        </p:cTn>
                                        <p:tgtEl>
                                          <p:spTgt spid="15"/>
                                        </p:tgtEl>
                                      </p:cBhvr>
                                      <p:to x="100000" y="95000"/>
                                    </p:animScale>
                                    <p:animScale>
                                      <p:cBhvr>
                                        <p:cTn id="36" dur="124" decel="50000">
                                          <p:stCondLst>
                                            <p:cond delay="1376"/>
                                          </p:stCondLst>
                                        </p:cTn>
                                        <p:tgtEl>
                                          <p:spTgt spid="15"/>
                                        </p:tgtEl>
                                      </p:cBhvr>
                                      <p:to x="100000" y="100000"/>
                                    </p:animScale>
                                  </p:childTnLst>
                                </p:cTn>
                              </p:par>
                            </p:childTnLst>
                          </p:cTn>
                        </p:par>
                        <p:par>
                          <p:cTn id="37" fill="hold">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 calcmode="lin" valueType="num">
                                      <p:cBhvr>
                                        <p:cTn id="42" dur="500" fill="hold"/>
                                        <p:tgtEl>
                                          <p:spTgt spid="20"/>
                                        </p:tgtEl>
                                        <p:attrNameLst>
                                          <p:attrName>style.rotation</p:attrName>
                                        </p:attrNameLst>
                                      </p:cBhvr>
                                      <p:tavLst>
                                        <p:tav tm="0">
                                          <p:val>
                                            <p:fltVal val="90"/>
                                          </p:val>
                                        </p:tav>
                                        <p:tav tm="100000">
                                          <p:val>
                                            <p:fltVal val="0"/>
                                          </p:val>
                                        </p:tav>
                                      </p:tavLst>
                                    </p:anim>
                                    <p:animEffect transition="in" filter="fade">
                                      <p:cBhvr>
                                        <p:cTn id="43" dur="500"/>
                                        <p:tgtEl>
                                          <p:spTgt spid="2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 calcmode="lin" valueType="num">
                                      <p:cBhvr>
                                        <p:cTn id="48" dur="500" fill="hold"/>
                                        <p:tgtEl>
                                          <p:spTgt spid="21"/>
                                        </p:tgtEl>
                                        <p:attrNameLst>
                                          <p:attrName>style.rotation</p:attrName>
                                        </p:attrNameLst>
                                      </p:cBhvr>
                                      <p:tavLst>
                                        <p:tav tm="0">
                                          <p:val>
                                            <p:fltVal val="90"/>
                                          </p:val>
                                        </p:tav>
                                        <p:tav tm="100000">
                                          <p:val>
                                            <p:fltVal val="0"/>
                                          </p:val>
                                        </p:tav>
                                      </p:tavLst>
                                    </p:anim>
                                    <p:animEffect transition="in" filter="fade">
                                      <p:cBhvr>
                                        <p:cTn id="49" dur="500"/>
                                        <p:tgtEl>
                                          <p:spTgt spid="21"/>
                                        </p:tgtEl>
                                      </p:cBhvr>
                                    </p:animEffect>
                                  </p:childTnLst>
                                </p:cTn>
                              </p:par>
                            </p:childTnLst>
                          </p:cTn>
                        </p:par>
                        <p:par>
                          <p:cTn id="50" fill="hold">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Scale>
                                      <p:cBhvr>
                                        <p:cTn id="53"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16"/>
                                        </p:tgtEl>
                                        <p:attrNameLst>
                                          <p:attrName>ppt_x</p:attrName>
                                          <p:attrName>ppt_y</p:attrName>
                                        </p:attrNameLst>
                                      </p:cBhvr>
                                    </p:animMotion>
                                    <p:animEffect transition="in" filter="fade">
                                      <p:cBhvr>
                                        <p:cTn id="55" dur="1000"/>
                                        <p:tgtEl>
                                          <p:spTgt spid="16"/>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Scale>
                                      <p:cBhvr>
                                        <p:cTn id="58"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18"/>
                                        </p:tgtEl>
                                        <p:attrNameLst>
                                          <p:attrName>ppt_x</p:attrName>
                                          <p:attrName>ppt_y</p:attrName>
                                        </p:attrNameLst>
                                      </p:cBhvr>
                                    </p:animMotion>
                                    <p:animEffect transition="in" filter="fade">
                                      <p:cBhvr>
                                        <p:cTn id="60" dur="1000"/>
                                        <p:tgtEl>
                                          <p:spTgt spid="18"/>
                                        </p:tgtEl>
                                      </p:cBhvr>
                                    </p:animEffect>
                                  </p:childTnLst>
                                </p:cTn>
                              </p:par>
                            </p:childTnLst>
                          </p:cTn>
                        </p:par>
                        <p:par>
                          <p:cTn id="61" fill="hold">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right)">
                                      <p:cBhvr>
                                        <p:cTn id="64" dur="500"/>
                                        <p:tgtEl>
                                          <p:spTgt spid="24"/>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p:cTn id="68" dur="500" fill="hold"/>
                                        <p:tgtEl>
                                          <p:spTgt spid="22"/>
                                        </p:tgtEl>
                                        <p:attrNameLst>
                                          <p:attrName>ppt_w</p:attrName>
                                        </p:attrNameLst>
                                      </p:cBhvr>
                                      <p:tavLst>
                                        <p:tav tm="0">
                                          <p:val>
                                            <p:fltVal val="0"/>
                                          </p:val>
                                        </p:tav>
                                        <p:tav tm="100000">
                                          <p:val>
                                            <p:strVal val="#ppt_w"/>
                                          </p:val>
                                        </p:tav>
                                      </p:tavLst>
                                    </p:anim>
                                    <p:anim calcmode="lin" valueType="num">
                                      <p:cBhvr>
                                        <p:cTn id="69" dur="500" fill="hold"/>
                                        <p:tgtEl>
                                          <p:spTgt spid="22"/>
                                        </p:tgtEl>
                                        <p:attrNameLst>
                                          <p:attrName>ppt_h</p:attrName>
                                        </p:attrNameLst>
                                      </p:cBhvr>
                                      <p:tavLst>
                                        <p:tav tm="0">
                                          <p:val>
                                            <p:fltVal val="0"/>
                                          </p:val>
                                        </p:tav>
                                        <p:tav tm="100000">
                                          <p:val>
                                            <p:strVal val="#ppt_h"/>
                                          </p:val>
                                        </p:tav>
                                      </p:tavLst>
                                    </p:anim>
                                    <p:anim calcmode="lin" valueType="num">
                                      <p:cBhvr>
                                        <p:cTn id="70" dur="500" fill="hold"/>
                                        <p:tgtEl>
                                          <p:spTgt spid="22"/>
                                        </p:tgtEl>
                                        <p:attrNameLst>
                                          <p:attrName>style.rotation</p:attrName>
                                        </p:attrNameLst>
                                      </p:cBhvr>
                                      <p:tavLst>
                                        <p:tav tm="0">
                                          <p:val>
                                            <p:fltVal val="90"/>
                                          </p:val>
                                        </p:tav>
                                        <p:tav tm="100000">
                                          <p:val>
                                            <p:fltVal val="0"/>
                                          </p:val>
                                        </p:tav>
                                      </p:tavLst>
                                    </p:anim>
                                    <p:animEffect transition="in" filter="fade">
                                      <p:cBhvr>
                                        <p:cTn id="71" dur="500"/>
                                        <p:tgtEl>
                                          <p:spTgt spid="2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p:cTn id="74" dur="500" fill="hold"/>
                                        <p:tgtEl>
                                          <p:spTgt spid="23"/>
                                        </p:tgtEl>
                                        <p:attrNameLst>
                                          <p:attrName>ppt_w</p:attrName>
                                        </p:attrNameLst>
                                      </p:cBhvr>
                                      <p:tavLst>
                                        <p:tav tm="0">
                                          <p:val>
                                            <p:fltVal val="0"/>
                                          </p:val>
                                        </p:tav>
                                        <p:tav tm="100000">
                                          <p:val>
                                            <p:strVal val="#ppt_w"/>
                                          </p:val>
                                        </p:tav>
                                      </p:tavLst>
                                    </p:anim>
                                    <p:anim calcmode="lin" valueType="num">
                                      <p:cBhvr>
                                        <p:cTn id="75" dur="500" fill="hold"/>
                                        <p:tgtEl>
                                          <p:spTgt spid="23"/>
                                        </p:tgtEl>
                                        <p:attrNameLst>
                                          <p:attrName>ppt_h</p:attrName>
                                        </p:attrNameLst>
                                      </p:cBhvr>
                                      <p:tavLst>
                                        <p:tav tm="0">
                                          <p:val>
                                            <p:fltVal val="0"/>
                                          </p:val>
                                        </p:tav>
                                        <p:tav tm="100000">
                                          <p:val>
                                            <p:strVal val="#ppt_h"/>
                                          </p:val>
                                        </p:tav>
                                      </p:tavLst>
                                    </p:anim>
                                    <p:anim calcmode="lin" valueType="num">
                                      <p:cBhvr>
                                        <p:cTn id="76" dur="500" fill="hold"/>
                                        <p:tgtEl>
                                          <p:spTgt spid="23"/>
                                        </p:tgtEl>
                                        <p:attrNameLst>
                                          <p:attrName>style.rotation</p:attrName>
                                        </p:attrNameLst>
                                      </p:cBhvr>
                                      <p:tavLst>
                                        <p:tav tm="0">
                                          <p:val>
                                            <p:fltVal val="90"/>
                                          </p:val>
                                        </p:tav>
                                        <p:tav tm="100000">
                                          <p:val>
                                            <p:fltVal val="0"/>
                                          </p:val>
                                        </p:tav>
                                      </p:tavLst>
                                    </p:anim>
                                    <p:animEffect transition="in" filter="fade">
                                      <p:cBhvr>
                                        <p:cTn id="77" dur="500"/>
                                        <p:tgtEl>
                                          <p:spTgt spid="23"/>
                                        </p:tgtEl>
                                      </p:cBhvr>
                                    </p:animEffect>
                                  </p:childTnLst>
                                </p:cTn>
                              </p:par>
                            </p:childTnLst>
                          </p:cTn>
                        </p:par>
                        <p:par>
                          <p:cTn id="78" fill="hold">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Scale>
                                      <p:cBhvr>
                                        <p:cTn id="81"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17"/>
                                        </p:tgtEl>
                                        <p:attrNameLst>
                                          <p:attrName>ppt_x</p:attrName>
                                          <p:attrName>ppt_y</p:attrName>
                                        </p:attrNameLst>
                                      </p:cBhvr>
                                    </p:animMotion>
                                    <p:animEffect transition="in" filter="fade">
                                      <p:cBhvr>
                                        <p:cTn id="83" dur="1000"/>
                                        <p:tgtEl>
                                          <p:spTgt spid="17"/>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19"/>
                                        </p:tgtEl>
                                        <p:attrNameLst>
                                          <p:attrName>style.visibility</p:attrName>
                                        </p:attrNameLst>
                                      </p:cBhvr>
                                      <p:to>
                                        <p:strVal val="visible"/>
                                      </p:to>
                                    </p:set>
                                    <p:animScale>
                                      <p:cBhvr>
                                        <p:cTn id="86"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19"/>
                                        </p:tgtEl>
                                        <p:attrNameLst>
                                          <p:attrName>ppt_x</p:attrName>
                                          <p:attrName>ppt_y</p:attrName>
                                        </p:attrNameLst>
                                      </p:cBhvr>
                                    </p:animMotion>
                                    <p:animEffect transition="in" filter="fade">
                                      <p:cBhvr>
                                        <p:cTn id="88" dur="1000"/>
                                        <p:tgtEl>
                                          <p:spTgt spid="19"/>
                                        </p:tgtEl>
                                      </p:cBhvr>
                                    </p:animEffect>
                                  </p:childTnLst>
                                </p:cTn>
                              </p:par>
                            </p:childTnLst>
                          </p:cTn>
                        </p:par>
                        <p:par>
                          <p:cTn id="89" fill="hold">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wipe(right)">
                                      <p:cBhvr>
                                        <p:cTn id="9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p:bldP spid="20" grpId="0"/>
      <p:bldP spid="21" grpId="0"/>
      <p:bldP spid="22" grpId="0"/>
      <p:bldP spid="23"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765845" y="2142756"/>
            <a:ext cx="1934318" cy="1934316"/>
            <a:chOff x="1171203" y="1259185"/>
            <a:chExt cx="2752725" cy="2752725"/>
          </a:xfrm>
          <a:solidFill>
            <a:srgbClr val="2B3F83"/>
          </a:solidFill>
        </p:grpSpPr>
        <p:sp>
          <p:nvSpPr>
            <p:cNvPr id="11" name="椭圆 7"/>
            <p:cNvSpPr>
              <a:spLocks noChangeArrowheads="1"/>
            </p:cNvSpPr>
            <p:nvPr/>
          </p:nvSpPr>
          <p:spPr bwMode="auto">
            <a:xfrm>
              <a:off x="1171203" y="1259185"/>
              <a:ext cx="2752725" cy="2752725"/>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 name="椭圆 6"/>
            <p:cNvSpPr>
              <a:spLocks noChangeArrowheads="1"/>
            </p:cNvSpPr>
            <p:nvPr/>
          </p:nvSpPr>
          <p:spPr bwMode="auto">
            <a:xfrm>
              <a:off x="1391865" y="1478260"/>
              <a:ext cx="2311400" cy="23129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 name="椭圆 12"/>
            <p:cNvSpPr>
              <a:spLocks noChangeArrowheads="1"/>
            </p:cNvSpPr>
            <p:nvPr/>
          </p:nvSpPr>
          <p:spPr bwMode="auto">
            <a:xfrm>
              <a:off x="1576015" y="1662410"/>
              <a:ext cx="1943100" cy="19446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 name="椭圆 4"/>
            <p:cNvSpPr>
              <a:spLocks noChangeArrowheads="1"/>
            </p:cNvSpPr>
            <p:nvPr/>
          </p:nvSpPr>
          <p:spPr bwMode="auto">
            <a:xfrm>
              <a:off x="1791915" y="1878310"/>
              <a:ext cx="1511300" cy="15128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15" name="椭圆 3"/>
            <p:cNvSpPr>
              <a:spLocks noChangeArrowheads="1"/>
            </p:cNvSpPr>
            <p:nvPr/>
          </p:nvSpPr>
          <p:spPr bwMode="auto">
            <a:xfrm>
              <a:off x="2007815" y="2094210"/>
              <a:ext cx="1079500" cy="10810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F8F8F8"/>
                  </a:solidFill>
                  <a:effectLst/>
                  <a:uLnTx/>
                  <a:uFillTx/>
                  <a:latin typeface="微软雅黑" pitchFamily="34" charset="-122"/>
                  <a:ea typeface="微软雅黑" pitchFamily="34" charset="-122"/>
                  <a:sym typeface="Arial" pitchFamily="34" charset="0"/>
                </a:rPr>
                <a:t>1</a:t>
              </a:r>
              <a:endParaRPr kumimoji="0" lang="zh-CN" altLang="en-US" sz="4800" b="1" i="0" u="none" strike="noStrike" kern="0" cap="none" spc="0" normalizeH="0" baseline="0" noProof="0" dirty="0">
                <a:ln>
                  <a:noFill/>
                </a:ln>
                <a:solidFill>
                  <a:srgbClr val="F8F8F8"/>
                </a:solidFill>
                <a:effectLst/>
                <a:uLnTx/>
                <a:uFillTx/>
                <a:latin typeface="微软雅黑" pitchFamily="34" charset="-122"/>
                <a:ea typeface="微软雅黑" pitchFamily="34" charset="-122"/>
                <a:sym typeface="Arial" pitchFamily="34" charset="0"/>
              </a:endParaRPr>
            </a:p>
          </p:txBody>
        </p:sp>
      </p:grpSp>
      <p:sp>
        <p:nvSpPr>
          <p:cNvPr id="16" name="TextBox 8"/>
          <p:cNvSpPr txBox="1"/>
          <p:nvPr/>
        </p:nvSpPr>
        <p:spPr>
          <a:xfrm>
            <a:off x="3893342" y="2533349"/>
            <a:ext cx="4038847"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60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单击添加标题</a:t>
            </a:r>
            <a:endParaRPr kumimoji="0" lang="zh-CN" altLang="en-US" sz="3200" b="1" i="0" u="none" strike="noStrike" kern="0" cap="none" spc="60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7" name="TextBox 9"/>
          <p:cNvSpPr txBox="1"/>
          <p:nvPr/>
        </p:nvSpPr>
        <p:spPr>
          <a:xfrm>
            <a:off x="3903984" y="3281644"/>
            <a:ext cx="4021806" cy="70057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文字内容点击添加文字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内容点击添加</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2500"/>
                            </p:stCondLst>
                            <p:childTnLst>
                              <p:par>
                                <p:cTn id="13" presetID="31"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 calcmode="lin" valueType="num">
                                      <p:cBhvr>
                                        <p:cTn id="17" dur="500" fill="hold"/>
                                        <p:tgtEl>
                                          <p:spTgt spid="17"/>
                                        </p:tgtEl>
                                        <p:attrNameLst>
                                          <p:attrName>style.rotation</p:attrName>
                                        </p:attrNameLst>
                                      </p:cBhvr>
                                      <p:tavLst>
                                        <p:tav tm="0">
                                          <p:val>
                                            <p:fltVal val="90"/>
                                          </p:val>
                                        </p:tav>
                                        <p:tav tm="100000">
                                          <p:val>
                                            <p:fltVal val="0"/>
                                          </p:val>
                                        </p:tav>
                                      </p:tavLst>
                                    </p:anim>
                                    <p:animEffect transition="in" filter="fad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765845" y="2142756"/>
            <a:ext cx="1934318" cy="1934316"/>
            <a:chOff x="1171203" y="1259185"/>
            <a:chExt cx="2752725" cy="2752725"/>
          </a:xfrm>
          <a:solidFill>
            <a:srgbClr val="2B3F83"/>
          </a:solidFill>
        </p:grpSpPr>
        <p:sp>
          <p:nvSpPr>
            <p:cNvPr id="11" name="椭圆 7"/>
            <p:cNvSpPr>
              <a:spLocks noChangeArrowheads="1"/>
            </p:cNvSpPr>
            <p:nvPr/>
          </p:nvSpPr>
          <p:spPr bwMode="auto">
            <a:xfrm>
              <a:off x="1171203" y="1259185"/>
              <a:ext cx="2752725" cy="2752725"/>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 name="椭圆 6"/>
            <p:cNvSpPr>
              <a:spLocks noChangeArrowheads="1"/>
            </p:cNvSpPr>
            <p:nvPr/>
          </p:nvSpPr>
          <p:spPr bwMode="auto">
            <a:xfrm>
              <a:off x="1391865" y="1478260"/>
              <a:ext cx="2311400" cy="23129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 name="椭圆 12"/>
            <p:cNvSpPr>
              <a:spLocks noChangeArrowheads="1"/>
            </p:cNvSpPr>
            <p:nvPr/>
          </p:nvSpPr>
          <p:spPr bwMode="auto">
            <a:xfrm>
              <a:off x="1576015" y="1662410"/>
              <a:ext cx="1943100" cy="19446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 name="椭圆 4"/>
            <p:cNvSpPr>
              <a:spLocks noChangeArrowheads="1"/>
            </p:cNvSpPr>
            <p:nvPr/>
          </p:nvSpPr>
          <p:spPr bwMode="auto">
            <a:xfrm>
              <a:off x="1791915" y="1878310"/>
              <a:ext cx="1511300" cy="15128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15" name="椭圆 3"/>
            <p:cNvSpPr>
              <a:spLocks noChangeArrowheads="1"/>
            </p:cNvSpPr>
            <p:nvPr/>
          </p:nvSpPr>
          <p:spPr bwMode="auto">
            <a:xfrm>
              <a:off x="2007815" y="2094210"/>
              <a:ext cx="1079500" cy="10810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sym typeface="Arial" pitchFamily="34" charset="0"/>
                </a:rPr>
                <a:t>4</a:t>
              </a:r>
              <a:endParaRPr kumimoji="0" lang="zh-CN" altLang="en-US" sz="4800" b="1" i="0" u="none" strike="noStrike" kern="0" cap="none" spc="0" normalizeH="0" baseline="0" noProof="0" dirty="0">
                <a:ln>
                  <a:noFill/>
                </a:ln>
                <a:solidFill>
                  <a:srgbClr val="F8F8F8"/>
                </a:solidFill>
                <a:effectLst/>
                <a:uLnTx/>
                <a:uFillTx/>
                <a:latin typeface="微软雅黑" pitchFamily="34" charset="-122"/>
                <a:ea typeface="微软雅黑" pitchFamily="34" charset="-122"/>
                <a:sym typeface="Arial" pitchFamily="34" charset="0"/>
              </a:endParaRPr>
            </a:p>
          </p:txBody>
        </p:sp>
      </p:grpSp>
      <p:sp>
        <p:nvSpPr>
          <p:cNvPr id="16" name="TextBox 8"/>
          <p:cNvSpPr txBox="1"/>
          <p:nvPr/>
        </p:nvSpPr>
        <p:spPr>
          <a:xfrm>
            <a:off x="3893342" y="2533349"/>
            <a:ext cx="4038847"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60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单击添加标题</a:t>
            </a:r>
            <a:endParaRPr kumimoji="0" lang="zh-CN" altLang="en-US" sz="3200" b="1" i="0" u="none" strike="noStrike" kern="0" cap="none" spc="60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7" name="TextBox 9"/>
          <p:cNvSpPr txBox="1"/>
          <p:nvPr/>
        </p:nvSpPr>
        <p:spPr>
          <a:xfrm>
            <a:off x="3903984" y="3281644"/>
            <a:ext cx="4021806" cy="70057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文字内容点击添加文字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内容点击添加</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2500"/>
                            </p:stCondLst>
                            <p:childTnLst>
                              <p:par>
                                <p:cTn id="13" presetID="31"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 calcmode="lin" valueType="num">
                                      <p:cBhvr>
                                        <p:cTn id="17" dur="500" fill="hold"/>
                                        <p:tgtEl>
                                          <p:spTgt spid="17"/>
                                        </p:tgtEl>
                                        <p:attrNameLst>
                                          <p:attrName>style.rotation</p:attrName>
                                        </p:attrNameLst>
                                      </p:cBhvr>
                                      <p:tavLst>
                                        <p:tav tm="0">
                                          <p:val>
                                            <p:fltVal val="90"/>
                                          </p:val>
                                        </p:tav>
                                        <p:tav tm="100000">
                                          <p:val>
                                            <p:fltVal val="0"/>
                                          </p:val>
                                        </p:tav>
                                      </p:tavLst>
                                    </p:anim>
                                    <p:animEffect transition="in" filter="fad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a:spLocks noEditPoints="1"/>
          </p:cNvSpPr>
          <p:nvPr/>
        </p:nvSpPr>
        <p:spPr bwMode="auto">
          <a:xfrm>
            <a:off x="3471638" y="1644448"/>
            <a:ext cx="438440" cy="350381"/>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rgbClr val="2B3F83"/>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9" name="Freeform 22"/>
          <p:cNvSpPr>
            <a:spLocks noEditPoints="1"/>
          </p:cNvSpPr>
          <p:nvPr/>
        </p:nvSpPr>
        <p:spPr bwMode="auto">
          <a:xfrm>
            <a:off x="5283053" y="1635757"/>
            <a:ext cx="388755" cy="388235"/>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2B3F83"/>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0" name="Freeform 27"/>
          <p:cNvSpPr>
            <a:spLocks noEditPoints="1"/>
          </p:cNvSpPr>
          <p:nvPr/>
        </p:nvSpPr>
        <p:spPr bwMode="auto">
          <a:xfrm>
            <a:off x="7005275" y="1644989"/>
            <a:ext cx="517455" cy="369770"/>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rgbClr val="2B3F83"/>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1" name="Freeform 62"/>
          <p:cNvSpPr>
            <a:spLocks noEditPoints="1"/>
          </p:cNvSpPr>
          <p:nvPr/>
        </p:nvSpPr>
        <p:spPr bwMode="auto">
          <a:xfrm>
            <a:off x="1641959" y="1600197"/>
            <a:ext cx="511637" cy="45614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rgbClr val="2B3F83"/>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文本框 6"/>
          <p:cNvSpPr txBox="1"/>
          <p:nvPr/>
        </p:nvSpPr>
        <p:spPr>
          <a:xfrm>
            <a:off x="1320695" y="2112669"/>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23" name="文本框 7"/>
          <p:cNvSpPr txBox="1"/>
          <p:nvPr/>
        </p:nvSpPr>
        <p:spPr>
          <a:xfrm>
            <a:off x="3113777" y="2112669"/>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24" name="文本框 8"/>
          <p:cNvSpPr txBox="1"/>
          <p:nvPr/>
        </p:nvSpPr>
        <p:spPr>
          <a:xfrm>
            <a:off x="4900349" y="2112669"/>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25" name="Rectangle 4"/>
          <p:cNvSpPr/>
          <p:nvPr/>
        </p:nvSpPr>
        <p:spPr>
          <a:xfrm flipH="1">
            <a:off x="1133396" y="2562785"/>
            <a:ext cx="1528763" cy="2306375"/>
          </a:xfrm>
          <a:prstGeom prst="rect">
            <a:avLst/>
          </a:prstGeom>
          <a:solidFill>
            <a:srgbClr val="2B3F83"/>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6" name="Rectangle 4"/>
          <p:cNvSpPr/>
          <p:nvPr/>
        </p:nvSpPr>
        <p:spPr>
          <a:xfrm flipH="1">
            <a:off x="2922137" y="2562785"/>
            <a:ext cx="1528763" cy="2306375"/>
          </a:xfrm>
          <a:prstGeom prst="rect">
            <a:avLst/>
          </a:prstGeom>
          <a:solidFill>
            <a:srgbClr val="2B3F83"/>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7" name="Rectangle 4"/>
          <p:cNvSpPr/>
          <p:nvPr/>
        </p:nvSpPr>
        <p:spPr>
          <a:xfrm flipH="1">
            <a:off x="4710879" y="2562785"/>
            <a:ext cx="1528763" cy="2306375"/>
          </a:xfrm>
          <a:prstGeom prst="rect">
            <a:avLst/>
          </a:prstGeom>
          <a:solidFill>
            <a:srgbClr val="2B3F83"/>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8" name="Rectangle 4"/>
          <p:cNvSpPr/>
          <p:nvPr/>
        </p:nvSpPr>
        <p:spPr>
          <a:xfrm flipH="1">
            <a:off x="6499621" y="2562785"/>
            <a:ext cx="1528763" cy="2306375"/>
          </a:xfrm>
          <a:prstGeom prst="rect">
            <a:avLst/>
          </a:prstGeom>
          <a:solidFill>
            <a:srgbClr val="2B3F83"/>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9" name="文本框 13"/>
          <p:cNvSpPr txBox="1"/>
          <p:nvPr/>
        </p:nvSpPr>
        <p:spPr>
          <a:xfrm>
            <a:off x="6686921" y="2112669"/>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pic>
        <p:nvPicPr>
          <p:cNvPr id="30" name="图片 29"/>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33396" y="2740323"/>
            <a:ext cx="1528763" cy="1978818"/>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31" name="图片 3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922137" y="2740325"/>
            <a:ext cx="1528763" cy="1978802"/>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32" name="图片 3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10879" y="2740323"/>
            <a:ext cx="1528763" cy="1978803"/>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33" name="图片 3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499621" y="2740324"/>
            <a:ext cx="1528763" cy="1978804"/>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750"/>
                                        <p:tgtEl>
                                          <p:spTgt spid="21"/>
                                        </p:tgtEl>
                                      </p:cBhvr>
                                    </p:animEffect>
                                    <p:anim calcmode="lin" valueType="num">
                                      <p:cBhvr>
                                        <p:cTn id="8" dur="750" fill="hold"/>
                                        <p:tgtEl>
                                          <p:spTgt spid="21"/>
                                        </p:tgtEl>
                                        <p:attrNameLst>
                                          <p:attrName>ppt_x</p:attrName>
                                        </p:attrNameLst>
                                      </p:cBhvr>
                                      <p:tavLst>
                                        <p:tav tm="0">
                                          <p:val>
                                            <p:strVal val="#ppt_x"/>
                                          </p:val>
                                        </p:tav>
                                        <p:tav tm="100000">
                                          <p:val>
                                            <p:strVal val="#ppt_x"/>
                                          </p:val>
                                        </p:tav>
                                      </p:tavLst>
                                    </p:anim>
                                    <p:anim calcmode="lin" valueType="num">
                                      <p:cBhvr>
                                        <p:cTn id="9" dur="75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750"/>
                                        <p:tgtEl>
                                          <p:spTgt spid="22"/>
                                        </p:tgtEl>
                                      </p:cBhvr>
                                    </p:animEffect>
                                    <p:anim calcmode="lin" valueType="num">
                                      <p:cBhvr>
                                        <p:cTn id="13" dur="750" fill="hold"/>
                                        <p:tgtEl>
                                          <p:spTgt spid="22"/>
                                        </p:tgtEl>
                                        <p:attrNameLst>
                                          <p:attrName>ppt_x</p:attrName>
                                        </p:attrNameLst>
                                      </p:cBhvr>
                                      <p:tavLst>
                                        <p:tav tm="0">
                                          <p:val>
                                            <p:strVal val="#ppt_x"/>
                                          </p:val>
                                        </p:tav>
                                        <p:tav tm="100000">
                                          <p:val>
                                            <p:strVal val="#ppt_x"/>
                                          </p:val>
                                        </p:tav>
                                      </p:tavLst>
                                    </p:anim>
                                    <p:anim calcmode="lin" valueType="num">
                                      <p:cBhvr>
                                        <p:cTn id="14" dur="750" fill="hold"/>
                                        <p:tgtEl>
                                          <p:spTgt spid="2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750"/>
                                        <p:tgtEl>
                                          <p:spTgt spid="25"/>
                                        </p:tgtEl>
                                      </p:cBhvr>
                                    </p:animEffect>
                                    <p:anim calcmode="lin" valueType="num">
                                      <p:cBhvr>
                                        <p:cTn id="18" dur="750" fill="hold"/>
                                        <p:tgtEl>
                                          <p:spTgt spid="25"/>
                                        </p:tgtEl>
                                        <p:attrNameLst>
                                          <p:attrName>ppt_x</p:attrName>
                                        </p:attrNameLst>
                                      </p:cBhvr>
                                      <p:tavLst>
                                        <p:tav tm="0">
                                          <p:val>
                                            <p:strVal val="#ppt_x"/>
                                          </p:val>
                                        </p:tav>
                                        <p:tav tm="100000">
                                          <p:val>
                                            <p:strVal val="#ppt_x"/>
                                          </p:val>
                                        </p:tav>
                                      </p:tavLst>
                                    </p:anim>
                                    <p:anim calcmode="lin" valueType="num">
                                      <p:cBhvr>
                                        <p:cTn id="19" dur="75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750"/>
                                        <p:tgtEl>
                                          <p:spTgt spid="30"/>
                                        </p:tgtEl>
                                      </p:cBhvr>
                                    </p:animEffect>
                                    <p:anim calcmode="lin" valueType="num">
                                      <p:cBhvr>
                                        <p:cTn id="23" dur="750" fill="hold"/>
                                        <p:tgtEl>
                                          <p:spTgt spid="30"/>
                                        </p:tgtEl>
                                        <p:attrNameLst>
                                          <p:attrName>ppt_x</p:attrName>
                                        </p:attrNameLst>
                                      </p:cBhvr>
                                      <p:tavLst>
                                        <p:tav tm="0">
                                          <p:val>
                                            <p:strVal val="#ppt_x"/>
                                          </p:val>
                                        </p:tav>
                                        <p:tav tm="100000">
                                          <p:val>
                                            <p:strVal val="#ppt_x"/>
                                          </p:val>
                                        </p:tav>
                                      </p:tavLst>
                                    </p:anim>
                                    <p:anim calcmode="lin" valueType="num">
                                      <p:cBhvr>
                                        <p:cTn id="24" dur="750" fill="hold"/>
                                        <p:tgtEl>
                                          <p:spTgt spid="3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750"/>
                                        <p:tgtEl>
                                          <p:spTgt spid="18"/>
                                        </p:tgtEl>
                                      </p:cBhvr>
                                    </p:animEffect>
                                    <p:anim calcmode="lin" valueType="num">
                                      <p:cBhvr>
                                        <p:cTn id="28" dur="750" fill="hold"/>
                                        <p:tgtEl>
                                          <p:spTgt spid="18"/>
                                        </p:tgtEl>
                                        <p:attrNameLst>
                                          <p:attrName>ppt_x</p:attrName>
                                        </p:attrNameLst>
                                      </p:cBhvr>
                                      <p:tavLst>
                                        <p:tav tm="0">
                                          <p:val>
                                            <p:strVal val="#ppt_x"/>
                                          </p:val>
                                        </p:tav>
                                        <p:tav tm="100000">
                                          <p:val>
                                            <p:strVal val="#ppt_x"/>
                                          </p:val>
                                        </p:tav>
                                      </p:tavLst>
                                    </p:anim>
                                    <p:anim calcmode="lin" valueType="num">
                                      <p:cBhvr>
                                        <p:cTn id="29" dur="750" fill="hold"/>
                                        <p:tgtEl>
                                          <p:spTgt spid="1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750"/>
                                        <p:tgtEl>
                                          <p:spTgt spid="23"/>
                                        </p:tgtEl>
                                      </p:cBhvr>
                                    </p:animEffect>
                                    <p:anim calcmode="lin" valueType="num">
                                      <p:cBhvr>
                                        <p:cTn id="33" dur="750" fill="hold"/>
                                        <p:tgtEl>
                                          <p:spTgt spid="23"/>
                                        </p:tgtEl>
                                        <p:attrNameLst>
                                          <p:attrName>ppt_x</p:attrName>
                                        </p:attrNameLst>
                                      </p:cBhvr>
                                      <p:tavLst>
                                        <p:tav tm="0">
                                          <p:val>
                                            <p:strVal val="#ppt_x"/>
                                          </p:val>
                                        </p:tav>
                                        <p:tav tm="100000">
                                          <p:val>
                                            <p:strVal val="#ppt_x"/>
                                          </p:val>
                                        </p:tav>
                                      </p:tavLst>
                                    </p:anim>
                                    <p:anim calcmode="lin" valueType="num">
                                      <p:cBhvr>
                                        <p:cTn id="34" dur="75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750"/>
                                        <p:tgtEl>
                                          <p:spTgt spid="26"/>
                                        </p:tgtEl>
                                      </p:cBhvr>
                                    </p:animEffect>
                                    <p:anim calcmode="lin" valueType="num">
                                      <p:cBhvr>
                                        <p:cTn id="38" dur="750" fill="hold"/>
                                        <p:tgtEl>
                                          <p:spTgt spid="26"/>
                                        </p:tgtEl>
                                        <p:attrNameLst>
                                          <p:attrName>ppt_x</p:attrName>
                                        </p:attrNameLst>
                                      </p:cBhvr>
                                      <p:tavLst>
                                        <p:tav tm="0">
                                          <p:val>
                                            <p:strVal val="#ppt_x"/>
                                          </p:val>
                                        </p:tav>
                                        <p:tav tm="100000">
                                          <p:val>
                                            <p:strVal val="#ppt_x"/>
                                          </p:val>
                                        </p:tav>
                                      </p:tavLst>
                                    </p:anim>
                                    <p:anim calcmode="lin" valueType="num">
                                      <p:cBhvr>
                                        <p:cTn id="39" dur="75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25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750"/>
                                        <p:tgtEl>
                                          <p:spTgt spid="31"/>
                                        </p:tgtEl>
                                      </p:cBhvr>
                                    </p:animEffect>
                                    <p:anim calcmode="lin" valueType="num">
                                      <p:cBhvr>
                                        <p:cTn id="43" dur="750" fill="hold"/>
                                        <p:tgtEl>
                                          <p:spTgt spid="31"/>
                                        </p:tgtEl>
                                        <p:attrNameLst>
                                          <p:attrName>ppt_x</p:attrName>
                                        </p:attrNameLst>
                                      </p:cBhvr>
                                      <p:tavLst>
                                        <p:tav tm="0">
                                          <p:val>
                                            <p:strVal val="#ppt_x"/>
                                          </p:val>
                                        </p:tav>
                                        <p:tav tm="100000">
                                          <p:val>
                                            <p:strVal val="#ppt_x"/>
                                          </p:val>
                                        </p:tav>
                                      </p:tavLst>
                                    </p:anim>
                                    <p:anim calcmode="lin" valueType="num">
                                      <p:cBhvr>
                                        <p:cTn id="44" dur="750" fill="hold"/>
                                        <p:tgtEl>
                                          <p:spTgt spid="3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750"/>
                                        <p:tgtEl>
                                          <p:spTgt spid="19"/>
                                        </p:tgtEl>
                                      </p:cBhvr>
                                    </p:animEffect>
                                    <p:anim calcmode="lin" valueType="num">
                                      <p:cBhvr>
                                        <p:cTn id="48" dur="750" fill="hold"/>
                                        <p:tgtEl>
                                          <p:spTgt spid="19"/>
                                        </p:tgtEl>
                                        <p:attrNameLst>
                                          <p:attrName>ppt_x</p:attrName>
                                        </p:attrNameLst>
                                      </p:cBhvr>
                                      <p:tavLst>
                                        <p:tav tm="0">
                                          <p:val>
                                            <p:strVal val="#ppt_x"/>
                                          </p:val>
                                        </p:tav>
                                        <p:tav tm="100000">
                                          <p:val>
                                            <p:strVal val="#ppt_x"/>
                                          </p:val>
                                        </p:tav>
                                      </p:tavLst>
                                    </p:anim>
                                    <p:anim calcmode="lin" valueType="num">
                                      <p:cBhvr>
                                        <p:cTn id="49" dur="75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750"/>
                                        <p:tgtEl>
                                          <p:spTgt spid="24"/>
                                        </p:tgtEl>
                                      </p:cBhvr>
                                    </p:animEffect>
                                    <p:anim calcmode="lin" valueType="num">
                                      <p:cBhvr>
                                        <p:cTn id="53" dur="750" fill="hold"/>
                                        <p:tgtEl>
                                          <p:spTgt spid="24"/>
                                        </p:tgtEl>
                                        <p:attrNameLst>
                                          <p:attrName>ppt_x</p:attrName>
                                        </p:attrNameLst>
                                      </p:cBhvr>
                                      <p:tavLst>
                                        <p:tav tm="0">
                                          <p:val>
                                            <p:strVal val="#ppt_x"/>
                                          </p:val>
                                        </p:tav>
                                        <p:tav tm="100000">
                                          <p:val>
                                            <p:strVal val="#ppt_x"/>
                                          </p:val>
                                        </p:tav>
                                      </p:tavLst>
                                    </p:anim>
                                    <p:anim calcmode="lin" valueType="num">
                                      <p:cBhvr>
                                        <p:cTn id="54" dur="750" fill="hold"/>
                                        <p:tgtEl>
                                          <p:spTgt spid="2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750"/>
                                        <p:tgtEl>
                                          <p:spTgt spid="27"/>
                                        </p:tgtEl>
                                      </p:cBhvr>
                                    </p:animEffect>
                                    <p:anim calcmode="lin" valueType="num">
                                      <p:cBhvr>
                                        <p:cTn id="58" dur="750" fill="hold"/>
                                        <p:tgtEl>
                                          <p:spTgt spid="27"/>
                                        </p:tgtEl>
                                        <p:attrNameLst>
                                          <p:attrName>ppt_x</p:attrName>
                                        </p:attrNameLst>
                                      </p:cBhvr>
                                      <p:tavLst>
                                        <p:tav tm="0">
                                          <p:val>
                                            <p:strVal val="#ppt_x"/>
                                          </p:val>
                                        </p:tav>
                                        <p:tav tm="100000">
                                          <p:val>
                                            <p:strVal val="#ppt_x"/>
                                          </p:val>
                                        </p:tav>
                                      </p:tavLst>
                                    </p:anim>
                                    <p:anim calcmode="lin" valueType="num">
                                      <p:cBhvr>
                                        <p:cTn id="59" dur="750" fill="hold"/>
                                        <p:tgtEl>
                                          <p:spTgt spid="2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50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750"/>
                                        <p:tgtEl>
                                          <p:spTgt spid="32"/>
                                        </p:tgtEl>
                                      </p:cBhvr>
                                    </p:animEffect>
                                    <p:anim calcmode="lin" valueType="num">
                                      <p:cBhvr>
                                        <p:cTn id="63" dur="750" fill="hold"/>
                                        <p:tgtEl>
                                          <p:spTgt spid="32"/>
                                        </p:tgtEl>
                                        <p:attrNameLst>
                                          <p:attrName>ppt_x</p:attrName>
                                        </p:attrNameLst>
                                      </p:cBhvr>
                                      <p:tavLst>
                                        <p:tav tm="0">
                                          <p:val>
                                            <p:strVal val="#ppt_x"/>
                                          </p:val>
                                        </p:tav>
                                        <p:tav tm="100000">
                                          <p:val>
                                            <p:strVal val="#ppt_x"/>
                                          </p:val>
                                        </p:tav>
                                      </p:tavLst>
                                    </p:anim>
                                    <p:anim calcmode="lin" valueType="num">
                                      <p:cBhvr>
                                        <p:cTn id="64" dur="75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75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750"/>
                                        <p:tgtEl>
                                          <p:spTgt spid="20"/>
                                        </p:tgtEl>
                                      </p:cBhvr>
                                    </p:animEffect>
                                    <p:anim calcmode="lin" valueType="num">
                                      <p:cBhvr>
                                        <p:cTn id="68" dur="750" fill="hold"/>
                                        <p:tgtEl>
                                          <p:spTgt spid="20"/>
                                        </p:tgtEl>
                                        <p:attrNameLst>
                                          <p:attrName>ppt_x</p:attrName>
                                        </p:attrNameLst>
                                      </p:cBhvr>
                                      <p:tavLst>
                                        <p:tav tm="0">
                                          <p:val>
                                            <p:strVal val="#ppt_x"/>
                                          </p:val>
                                        </p:tav>
                                        <p:tav tm="100000">
                                          <p:val>
                                            <p:strVal val="#ppt_x"/>
                                          </p:val>
                                        </p:tav>
                                      </p:tavLst>
                                    </p:anim>
                                    <p:anim calcmode="lin" valueType="num">
                                      <p:cBhvr>
                                        <p:cTn id="69" dur="750" fill="hold"/>
                                        <p:tgtEl>
                                          <p:spTgt spid="2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75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750"/>
                                        <p:tgtEl>
                                          <p:spTgt spid="28"/>
                                        </p:tgtEl>
                                      </p:cBhvr>
                                    </p:animEffect>
                                    <p:anim calcmode="lin" valueType="num">
                                      <p:cBhvr>
                                        <p:cTn id="73" dur="750" fill="hold"/>
                                        <p:tgtEl>
                                          <p:spTgt spid="28"/>
                                        </p:tgtEl>
                                        <p:attrNameLst>
                                          <p:attrName>ppt_x</p:attrName>
                                        </p:attrNameLst>
                                      </p:cBhvr>
                                      <p:tavLst>
                                        <p:tav tm="0">
                                          <p:val>
                                            <p:strVal val="#ppt_x"/>
                                          </p:val>
                                        </p:tav>
                                        <p:tav tm="100000">
                                          <p:val>
                                            <p:strVal val="#ppt_x"/>
                                          </p:val>
                                        </p:tav>
                                      </p:tavLst>
                                    </p:anim>
                                    <p:anim calcmode="lin" valueType="num">
                                      <p:cBhvr>
                                        <p:cTn id="74" dur="750" fill="hold"/>
                                        <p:tgtEl>
                                          <p:spTgt spid="2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75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750"/>
                                        <p:tgtEl>
                                          <p:spTgt spid="29"/>
                                        </p:tgtEl>
                                      </p:cBhvr>
                                    </p:animEffect>
                                    <p:anim calcmode="lin" valueType="num">
                                      <p:cBhvr>
                                        <p:cTn id="78" dur="750" fill="hold"/>
                                        <p:tgtEl>
                                          <p:spTgt spid="29"/>
                                        </p:tgtEl>
                                        <p:attrNameLst>
                                          <p:attrName>ppt_x</p:attrName>
                                        </p:attrNameLst>
                                      </p:cBhvr>
                                      <p:tavLst>
                                        <p:tav tm="0">
                                          <p:val>
                                            <p:strVal val="#ppt_x"/>
                                          </p:val>
                                        </p:tav>
                                        <p:tav tm="100000">
                                          <p:val>
                                            <p:strVal val="#ppt_x"/>
                                          </p:val>
                                        </p:tav>
                                      </p:tavLst>
                                    </p:anim>
                                    <p:anim calcmode="lin" valueType="num">
                                      <p:cBhvr>
                                        <p:cTn id="79" dur="750" fill="hold"/>
                                        <p:tgtEl>
                                          <p:spTgt spid="29"/>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750"/>
                                  </p:stCondLst>
                                  <p:childTnLst>
                                    <p:set>
                                      <p:cBhvr>
                                        <p:cTn id="81" dur="1" fill="hold">
                                          <p:stCondLst>
                                            <p:cond delay="0"/>
                                          </p:stCondLst>
                                        </p:cTn>
                                        <p:tgtEl>
                                          <p:spTgt spid="33"/>
                                        </p:tgtEl>
                                        <p:attrNameLst>
                                          <p:attrName>style.visibility</p:attrName>
                                        </p:attrNameLst>
                                      </p:cBhvr>
                                      <p:to>
                                        <p:strVal val="visible"/>
                                      </p:to>
                                    </p:set>
                                    <p:animEffect transition="in" filter="fade">
                                      <p:cBhvr>
                                        <p:cTn id="82" dur="750"/>
                                        <p:tgtEl>
                                          <p:spTgt spid="33"/>
                                        </p:tgtEl>
                                      </p:cBhvr>
                                    </p:animEffect>
                                    <p:anim calcmode="lin" valueType="num">
                                      <p:cBhvr>
                                        <p:cTn id="83" dur="750" fill="hold"/>
                                        <p:tgtEl>
                                          <p:spTgt spid="33"/>
                                        </p:tgtEl>
                                        <p:attrNameLst>
                                          <p:attrName>ppt_x</p:attrName>
                                        </p:attrNameLst>
                                      </p:cBhvr>
                                      <p:tavLst>
                                        <p:tav tm="0">
                                          <p:val>
                                            <p:strVal val="#ppt_x"/>
                                          </p:val>
                                        </p:tav>
                                        <p:tav tm="100000">
                                          <p:val>
                                            <p:strVal val="#ppt_x"/>
                                          </p:val>
                                        </p:tav>
                                      </p:tavLst>
                                    </p:anim>
                                    <p:anim calcmode="lin" valueType="num">
                                      <p:cBhvr>
                                        <p:cTn id="84"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p:bldP spid="23" grpId="0"/>
      <p:bldP spid="24" grpId="0"/>
      <p:bldP spid="25" grpId="0" animBg="1"/>
      <p:bldP spid="26" grpId="0" animBg="1"/>
      <p:bldP spid="27" grpId="0" animBg="1"/>
      <p:bldP spid="28" grpId="0" animBg="1"/>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301603" y="1908225"/>
            <a:ext cx="1243013" cy="1749028"/>
            <a:chOff x="3301603" y="1549004"/>
            <a:chExt cx="1243013" cy="1749028"/>
          </a:xfrm>
          <a:solidFill>
            <a:srgbClr val="2B3F83"/>
          </a:solidFill>
        </p:grpSpPr>
        <p:sp>
          <p:nvSpPr>
            <p:cNvPr id="19" name="Freeform 7"/>
            <p:cNvSpPr>
              <a:spLocks noChangeArrowheads="1"/>
            </p:cNvSpPr>
            <p:nvPr/>
          </p:nvSpPr>
          <p:spPr bwMode="auto">
            <a:xfrm>
              <a:off x="3301603" y="1549004"/>
              <a:ext cx="1243013" cy="1749028"/>
            </a:xfrm>
            <a:custGeom>
              <a:avLst/>
              <a:gdLst>
                <a:gd name="T0" fmla="*/ 0 w 1467"/>
                <a:gd name="T1" fmla="*/ 1497 h 2068"/>
                <a:gd name="T2" fmla="*/ 0 w 1467"/>
                <a:gd name="T3" fmla="*/ 159 h 2068"/>
                <a:gd name="T4" fmla="*/ 158 w 1467"/>
                <a:gd name="T5" fmla="*/ 0 h 2068"/>
                <a:gd name="T6" fmla="*/ 743 w 1467"/>
                <a:gd name="T7" fmla="*/ 0 h 2068"/>
                <a:gd name="T8" fmla="*/ 901 w 1467"/>
                <a:gd name="T9" fmla="*/ 159 h 2068"/>
                <a:gd name="T10" fmla="*/ 901 w 1467"/>
                <a:gd name="T11" fmla="*/ 1497 h 2068"/>
                <a:gd name="T12" fmla="*/ 902 w 1467"/>
                <a:gd name="T13" fmla="*/ 1506 h 2068"/>
                <a:gd name="T14" fmla="*/ 1464 w 1467"/>
                <a:gd name="T15" fmla="*/ 2067 h 2068"/>
                <a:gd name="T16" fmla="*/ 1467 w 1467"/>
                <a:gd name="T17" fmla="*/ 2068 h 2068"/>
                <a:gd name="T18" fmla="*/ 571 w 1467"/>
                <a:gd name="T19" fmla="*/ 2068 h 2068"/>
                <a:gd name="T20" fmla="*/ 0 w 1467"/>
                <a:gd name="T21" fmla="*/ 149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矩形 28"/>
            <p:cNvSpPr>
              <a:spLocks noChangeArrowheads="1"/>
            </p:cNvSpPr>
            <p:nvPr/>
          </p:nvSpPr>
          <p:spPr bwMode="auto">
            <a:xfrm>
              <a:off x="3499247" y="1790700"/>
              <a:ext cx="43152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ea typeface="Malgun Gothic" panose="020B0503020000020004" pitchFamily="34" charset="-127"/>
                </a:rPr>
                <a:t>01</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a typeface="Adobe Naskh Medium"/>
                <a:cs typeface="Adobe Naskh Medium"/>
              </a:endParaRPr>
            </a:p>
          </p:txBody>
        </p:sp>
      </p:grpSp>
      <p:grpSp>
        <p:nvGrpSpPr>
          <p:cNvPr id="21" name="组合 20"/>
          <p:cNvGrpSpPr/>
          <p:nvPr/>
        </p:nvGrpSpPr>
        <p:grpSpPr>
          <a:xfrm>
            <a:off x="4082654" y="1897509"/>
            <a:ext cx="1749028" cy="1241822"/>
            <a:chOff x="4082654" y="1538288"/>
            <a:chExt cx="1749028" cy="1241822"/>
          </a:xfrm>
          <a:solidFill>
            <a:srgbClr val="2B3F83"/>
          </a:solidFill>
        </p:grpSpPr>
        <p:sp>
          <p:nvSpPr>
            <p:cNvPr id="22" name="Freeform 6"/>
            <p:cNvSpPr>
              <a:spLocks noChangeArrowheads="1"/>
            </p:cNvSpPr>
            <p:nvPr/>
          </p:nvSpPr>
          <p:spPr bwMode="auto">
            <a:xfrm>
              <a:off x="4082654" y="1538288"/>
              <a:ext cx="1749028" cy="1241822"/>
            </a:xfrm>
            <a:custGeom>
              <a:avLst/>
              <a:gdLst>
                <a:gd name="T0" fmla="*/ 571 w 2067"/>
                <a:gd name="T1" fmla="*/ 0 h 1468"/>
                <a:gd name="T2" fmla="*/ 1909 w 2067"/>
                <a:gd name="T3" fmla="*/ 0 h 1468"/>
                <a:gd name="T4" fmla="*/ 2067 w 2067"/>
                <a:gd name="T5" fmla="*/ 159 h 1468"/>
                <a:gd name="T6" fmla="*/ 2067 w 2067"/>
                <a:gd name="T7" fmla="*/ 743 h 1468"/>
                <a:gd name="T8" fmla="*/ 1909 w 2067"/>
                <a:gd name="T9" fmla="*/ 902 h 1468"/>
                <a:gd name="T10" fmla="*/ 571 w 2067"/>
                <a:gd name="T11" fmla="*/ 902 h 1468"/>
                <a:gd name="T12" fmla="*/ 562 w 2067"/>
                <a:gd name="T13" fmla="*/ 902 h 1468"/>
                <a:gd name="T14" fmla="*/ 1 w 2067"/>
                <a:gd name="T15" fmla="*/ 1464 h 1468"/>
                <a:gd name="T16" fmla="*/ 0 w 2067"/>
                <a:gd name="T17" fmla="*/ 1468 h 1468"/>
                <a:gd name="T18" fmla="*/ 0 w 2067"/>
                <a:gd name="T19" fmla="*/ 571 h 1468"/>
                <a:gd name="T20" fmla="*/ 571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7"/>
                <a:gd name="T34" fmla="*/ 0 h 1468"/>
                <a:gd name="T35" fmla="*/ 2067 w 2067"/>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矩形 29"/>
            <p:cNvSpPr>
              <a:spLocks noChangeArrowheads="1"/>
            </p:cNvSpPr>
            <p:nvPr/>
          </p:nvSpPr>
          <p:spPr bwMode="auto">
            <a:xfrm>
              <a:off x="5324475" y="172878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ea typeface="Malgun Gothic" panose="020B0503020000020004" pitchFamily="34" charset="-127"/>
                </a:rPr>
                <a:t>02</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a typeface="Adobe Naskh Medium"/>
                <a:cs typeface="Adobe Naskh Medium"/>
              </a:endParaRPr>
            </a:p>
          </p:txBody>
        </p:sp>
      </p:grpSp>
      <p:grpSp>
        <p:nvGrpSpPr>
          <p:cNvPr id="24" name="组合 23"/>
          <p:cNvGrpSpPr/>
          <p:nvPr/>
        </p:nvGrpSpPr>
        <p:grpSpPr>
          <a:xfrm>
            <a:off x="4599385" y="2676178"/>
            <a:ext cx="1243013" cy="1750219"/>
            <a:chOff x="4599385" y="2316957"/>
            <a:chExt cx="1243013" cy="1750219"/>
          </a:xfrm>
          <a:solidFill>
            <a:srgbClr val="2B3F83"/>
          </a:solidFill>
        </p:grpSpPr>
        <p:sp>
          <p:nvSpPr>
            <p:cNvPr id="25" name="Freeform 5"/>
            <p:cNvSpPr>
              <a:spLocks noChangeArrowheads="1"/>
            </p:cNvSpPr>
            <p:nvPr/>
          </p:nvSpPr>
          <p:spPr bwMode="auto">
            <a:xfrm>
              <a:off x="4599385" y="2316957"/>
              <a:ext cx="1243013" cy="1750219"/>
            </a:xfrm>
            <a:custGeom>
              <a:avLst/>
              <a:gdLst>
                <a:gd name="T0" fmla="*/ 1467 w 1467"/>
                <a:gd name="T1" fmla="*/ 571 h 2068"/>
                <a:gd name="T2" fmla="*/ 1467 w 1467"/>
                <a:gd name="T3" fmla="*/ 1909 h 2068"/>
                <a:gd name="T4" fmla="*/ 1309 w 1467"/>
                <a:gd name="T5" fmla="*/ 2068 h 2068"/>
                <a:gd name="T6" fmla="*/ 724 w 1467"/>
                <a:gd name="T7" fmla="*/ 2068 h 2068"/>
                <a:gd name="T8" fmla="*/ 566 w 1467"/>
                <a:gd name="T9" fmla="*/ 1909 h 2068"/>
                <a:gd name="T10" fmla="*/ 566 w 1467"/>
                <a:gd name="T11" fmla="*/ 571 h 2068"/>
                <a:gd name="T12" fmla="*/ 566 w 1467"/>
                <a:gd name="T13" fmla="*/ 562 h 2068"/>
                <a:gd name="T14" fmla="*/ 3 w 1467"/>
                <a:gd name="T15" fmla="*/ 1 h 2068"/>
                <a:gd name="T16" fmla="*/ 0 w 1467"/>
                <a:gd name="T17" fmla="*/ 0 h 2068"/>
                <a:gd name="T18" fmla="*/ 896 w 1467"/>
                <a:gd name="T19" fmla="*/ 0 h 2068"/>
                <a:gd name="T20" fmla="*/ 1467 w 1467"/>
                <a:gd name="T21" fmla="*/ 571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6" name="矩形 30"/>
            <p:cNvSpPr>
              <a:spLocks noChangeArrowheads="1"/>
            </p:cNvSpPr>
            <p:nvPr/>
          </p:nvSpPr>
          <p:spPr bwMode="auto">
            <a:xfrm>
              <a:off x="5272088" y="3558778"/>
              <a:ext cx="471604"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ea typeface="Malgun Gothic" panose="020B0503020000020004" pitchFamily="34" charset="-127"/>
                </a:rPr>
                <a:t>03</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a typeface="Adobe Naskh Medium"/>
                <a:cs typeface="Adobe Naskh Medium"/>
              </a:endParaRPr>
            </a:p>
          </p:txBody>
        </p:sp>
      </p:grpSp>
      <p:grpSp>
        <p:nvGrpSpPr>
          <p:cNvPr id="27" name="组合 26"/>
          <p:cNvGrpSpPr/>
          <p:nvPr/>
        </p:nvGrpSpPr>
        <p:grpSpPr>
          <a:xfrm>
            <a:off x="3313510" y="3195290"/>
            <a:ext cx="1750219" cy="1241822"/>
            <a:chOff x="3313510" y="2836069"/>
            <a:chExt cx="1750219" cy="1241822"/>
          </a:xfrm>
          <a:solidFill>
            <a:srgbClr val="2B3F83"/>
          </a:solidFill>
        </p:grpSpPr>
        <p:sp>
          <p:nvSpPr>
            <p:cNvPr id="28" name="Freeform 8"/>
            <p:cNvSpPr>
              <a:spLocks noChangeArrowheads="1"/>
            </p:cNvSpPr>
            <p:nvPr/>
          </p:nvSpPr>
          <p:spPr bwMode="auto">
            <a:xfrm>
              <a:off x="3313510" y="2836069"/>
              <a:ext cx="1750219" cy="1241822"/>
            </a:xfrm>
            <a:custGeom>
              <a:avLst/>
              <a:gdLst>
                <a:gd name="T0" fmla="*/ 1497 w 2068"/>
                <a:gd name="T1" fmla="*/ 1468 h 1468"/>
                <a:gd name="T2" fmla="*/ 158 w 2068"/>
                <a:gd name="T3" fmla="*/ 1468 h 1468"/>
                <a:gd name="T4" fmla="*/ 0 w 2068"/>
                <a:gd name="T5" fmla="*/ 1309 h 1468"/>
                <a:gd name="T6" fmla="*/ 0 w 2068"/>
                <a:gd name="T7" fmla="*/ 725 h 1468"/>
                <a:gd name="T8" fmla="*/ 158 w 2068"/>
                <a:gd name="T9" fmla="*/ 566 h 1468"/>
                <a:gd name="T10" fmla="*/ 1497 w 2068"/>
                <a:gd name="T11" fmla="*/ 566 h 1468"/>
                <a:gd name="T12" fmla="*/ 1506 w 2068"/>
                <a:gd name="T13" fmla="*/ 566 h 1468"/>
                <a:gd name="T14" fmla="*/ 2067 w 2068"/>
                <a:gd name="T15" fmla="*/ 4 h 1468"/>
                <a:gd name="T16" fmla="*/ 2068 w 2068"/>
                <a:gd name="T17" fmla="*/ 0 h 1468"/>
                <a:gd name="T18" fmla="*/ 2068 w 2068"/>
                <a:gd name="T19" fmla="*/ 897 h 1468"/>
                <a:gd name="T20" fmla="*/ 1497 w 2068"/>
                <a:gd name="T21" fmla="*/ 1468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8"/>
                <a:gd name="T34" fmla="*/ 0 h 1468"/>
                <a:gd name="T35" fmla="*/ 2068 w 2068"/>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矩形 31"/>
            <p:cNvSpPr>
              <a:spLocks noChangeArrowheads="1"/>
            </p:cNvSpPr>
            <p:nvPr/>
          </p:nvSpPr>
          <p:spPr bwMode="auto">
            <a:xfrm>
              <a:off x="3467100" y="349924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a:ln>
                    <a:noFill/>
                  </a:ln>
                  <a:solidFill>
                    <a:sysClr val="window" lastClr="FFFFFF"/>
                  </a:solidFill>
                  <a:effectLst/>
                  <a:uLnTx/>
                  <a:uFillTx/>
                  <a:latin typeface="Impact" panose="020B0806030902050204" pitchFamily="34" charset="0"/>
                  <a:ea typeface="Malgun Gothic" panose="020B0503020000020004" pitchFamily="34" charset="-127"/>
                </a:rPr>
                <a:t>04</a:t>
              </a:r>
              <a:endParaRPr kumimoji="0" lang="zh-CN" altLang="en-US" sz="2100" b="0" i="0" u="none" strike="noStrike" kern="0" cap="none" spc="0" normalizeH="0" baseline="0" noProof="0">
                <a:ln>
                  <a:noFill/>
                </a:ln>
                <a:solidFill>
                  <a:sysClr val="window" lastClr="FFFFFF"/>
                </a:solidFill>
                <a:effectLst/>
                <a:uLnTx/>
                <a:uFillTx/>
                <a:latin typeface="Impact" panose="020B0806030902050204" pitchFamily="34" charset="0"/>
                <a:ea typeface="Adobe Naskh Medium"/>
                <a:cs typeface="Adobe Naskh Medium"/>
              </a:endParaRPr>
            </a:p>
          </p:txBody>
        </p:sp>
      </p:grpSp>
      <p:sp>
        <p:nvSpPr>
          <p:cNvPr id="30" name="TextBox 57"/>
          <p:cNvSpPr txBox="1"/>
          <p:nvPr/>
        </p:nvSpPr>
        <p:spPr bwMode="auto">
          <a:xfrm>
            <a:off x="1098947" y="1961802"/>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31" name="TextBox 57"/>
          <p:cNvSpPr txBox="1"/>
          <p:nvPr/>
        </p:nvSpPr>
        <p:spPr bwMode="auto">
          <a:xfrm>
            <a:off x="6029325" y="1961802"/>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32" name="TextBox 57"/>
          <p:cNvSpPr txBox="1"/>
          <p:nvPr/>
        </p:nvSpPr>
        <p:spPr bwMode="auto">
          <a:xfrm>
            <a:off x="1098947" y="3775124"/>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33" name="TextBox 57"/>
          <p:cNvSpPr txBox="1"/>
          <p:nvPr/>
        </p:nvSpPr>
        <p:spPr bwMode="auto">
          <a:xfrm>
            <a:off x="6029325" y="3775124"/>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up)">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right)">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1000"/>
                                        <p:tgtEl>
                                          <p:spTgt spid="32"/>
                                        </p:tgtEl>
                                      </p:cBhvr>
                                    </p:animEffect>
                                    <p:anim calcmode="lin" valueType="num">
                                      <p:cBhvr>
                                        <p:cTn id="43" dur="1000" fill="hold"/>
                                        <p:tgtEl>
                                          <p:spTgt spid="32"/>
                                        </p:tgtEl>
                                        <p:attrNameLst>
                                          <p:attrName>ppt_x</p:attrName>
                                        </p:attrNameLst>
                                      </p:cBhvr>
                                      <p:tavLst>
                                        <p:tav tm="0">
                                          <p:val>
                                            <p:strVal val="#ppt_x"/>
                                          </p:val>
                                        </p:tav>
                                        <p:tav tm="100000">
                                          <p:val>
                                            <p:strVal val="#ppt_x"/>
                                          </p:val>
                                        </p:tav>
                                      </p:tavLst>
                                    </p:anim>
                                    <p:anim calcmode="lin" valueType="num">
                                      <p:cBhvr>
                                        <p:cTn id="4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394716" y="3644486"/>
            <a:ext cx="1942333"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414617" y="3644486"/>
            <a:ext cx="2040247"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522233" y="3644486"/>
            <a:ext cx="2069521"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7" name="直接连接符 26"/>
          <p:cNvCxnSpPr>
            <a:stCxn id="29" idx="6"/>
            <a:endCxn id="28" idx="2"/>
          </p:cNvCxnSpPr>
          <p:nvPr/>
        </p:nvCxnSpPr>
        <p:spPr>
          <a:xfrm>
            <a:off x="2093157" y="2539950"/>
            <a:ext cx="682658" cy="0"/>
          </a:xfrm>
          <a:prstGeom prst="line">
            <a:avLst/>
          </a:prstGeom>
          <a:noFill/>
          <a:ln w="6350" cap="flat" cmpd="sng" algn="ctr">
            <a:solidFill>
              <a:sysClr val="window" lastClr="FFFFFF">
                <a:lumMod val="50000"/>
              </a:sysClr>
            </a:solidFill>
            <a:prstDash val="solid"/>
            <a:miter lim="800000"/>
          </a:ln>
          <a:effectLst/>
        </p:spPr>
      </p:cxnSp>
      <p:sp>
        <p:nvSpPr>
          <p:cNvPr id="28" name="Oval 14"/>
          <p:cNvSpPr>
            <a:spLocks noChangeArrowheads="1"/>
          </p:cNvSpPr>
          <p:nvPr/>
        </p:nvSpPr>
        <p:spPr bwMode="auto">
          <a:xfrm>
            <a:off x="2775816" y="2076599"/>
            <a:ext cx="925541" cy="926702"/>
          </a:xfrm>
          <a:prstGeom prst="ellipse">
            <a:avLst/>
          </a:prstGeom>
          <a:noFill/>
          <a:ln w="127000">
            <a:solidFill>
              <a:srgbClr val="2B3F83"/>
            </a:solidFill>
            <a:round/>
            <a:headEnd/>
            <a:tailEnd/>
          </a:ln>
        </p:spPr>
        <p:txBody>
          <a:bodyPr vert="horz" wrap="square" lIns="24455" tIns="31057" rIns="24455" bIns="31057"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点击添加说明文字</a:t>
            </a:r>
          </a:p>
        </p:txBody>
      </p:sp>
      <p:sp>
        <p:nvSpPr>
          <p:cNvPr id="29" name="Oval 15"/>
          <p:cNvSpPr>
            <a:spLocks noChangeArrowheads="1"/>
          </p:cNvSpPr>
          <p:nvPr/>
        </p:nvSpPr>
        <p:spPr bwMode="auto">
          <a:xfrm>
            <a:off x="1347441" y="2165657"/>
            <a:ext cx="745717" cy="748589"/>
          </a:xfrm>
          <a:prstGeom prst="ellipse">
            <a:avLst/>
          </a:prstGeom>
          <a:noFill/>
          <a:ln w="127000">
            <a:solidFill>
              <a:srgbClr val="2B3F83"/>
            </a:solidFill>
            <a:round/>
            <a:headEnd/>
            <a:tailEnd/>
          </a:ln>
          <a:effectLst/>
        </p:spPr>
        <p:txBody>
          <a:bodyPr vert="horz" wrap="square" lIns="62117" tIns="31057" rIns="62117" bIns="31057"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95000"/>
                    <a:lumOff val="5000"/>
                  </a:sysClr>
                </a:solidFill>
                <a:effectLst/>
                <a:uLnTx/>
                <a:uFillTx/>
                <a:latin typeface="微软雅黑" panose="020B0503020204020204" pitchFamily="34" charset="-122"/>
                <a:ea typeface="微软雅黑" panose="020B0503020204020204" pitchFamily="34" charset="-122"/>
              </a:rPr>
              <a:t>添加标题</a:t>
            </a:r>
          </a:p>
        </p:txBody>
      </p:sp>
      <p:grpSp>
        <p:nvGrpSpPr>
          <p:cNvPr id="30" name="Group 22"/>
          <p:cNvGrpSpPr>
            <a:grpSpLocks/>
          </p:cNvGrpSpPr>
          <p:nvPr/>
        </p:nvGrpSpPr>
        <p:grpSpPr bwMode="auto">
          <a:xfrm>
            <a:off x="4720355" y="1762288"/>
            <a:ext cx="769718" cy="342211"/>
            <a:chOff x="0" y="0"/>
            <a:chExt cx="1131895" cy="504056"/>
          </a:xfrm>
        </p:grpSpPr>
        <p:sp>
          <p:nvSpPr>
            <p:cNvPr id="31" name="矩形 46"/>
            <p:cNvSpPr>
              <a:spLocks noChangeArrowheads="1"/>
            </p:cNvSpPr>
            <p:nvPr/>
          </p:nvSpPr>
          <p:spPr bwMode="auto">
            <a:xfrm>
              <a:off x="0" y="0"/>
              <a:ext cx="1080120" cy="504056"/>
            </a:xfrm>
            <a:prstGeom prst="rect">
              <a:avLst/>
            </a:prstGeom>
            <a:solidFill>
              <a:srgbClr val="2B3F8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宋体" pitchFamily="2" charset="-122"/>
              </a:endParaRPr>
            </a:p>
          </p:txBody>
        </p:sp>
        <p:sp>
          <p:nvSpPr>
            <p:cNvPr id="32"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兰亭细黑_GBK" charset="-122"/>
                </a:rPr>
                <a:t>关键字</a:t>
              </a:r>
            </a:p>
          </p:txBody>
        </p:sp>
      </p:grpSp>
      <p:sp>
        <p:nvSpPr>
          <p:cNvPr id="33" name="矩形 60"/>
          <p:cNvSpPr>
            <a:spLocks noChangeArrowheads="1"/>
          </p:cNvSpPr>
          <p:nvPr/>
        </p:nvSpPr>
        <p:spPr bwMode="auto">
          <a:xfrm>
            <a:off x="5618672" y="1690212"/>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p:txBody>
      </p:sp>
      <p:grpSp>
        <p:nvGrpSpPr>
          <p:cNvPr id="34" name="Group 22"/>
          <p:cNvGrpSpPr>
            <a:grpSpLocks/>
          </p:cNvGrpSpPr>
          <p:nvPr/>
        </p:nvGrpSpPr>
        <p:grpSpPr bwMode="auto">
          <a:xfrm>
            <a:off x="4720355" y="2362450"/>
            <a:ext cx="769718" cy="342211"/>
            <a:chOff x="0" y="0"/>
            <a:chExt cx="1131895" cy="504056"/>
          </a:xfrm>
        </p:grpSpPr>
        <p:sp>
          <p:nvSpPr>
            <p:cNvPr id="35" name="矩形 46"/>
            <p:cNvSpPr>
              <a:spLocks noChangeArrowheads="1"/>
            </p:cNvSpPr>
            <p:nvPr/>
          </p:nvSpPr>
          <p:spPr bwMode="auto">
            <a:xfrm>
              <a:off x="0" y="0"/>
              <a:ext cx="1080120" cy="504056"/>
            </a:xfrm>
            <a:prstGeom prst="rect">
              <a:avLst/>
            </a:prstGeom>
            <a:solidFill>
              <a:srgbClr val="2B3F8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宋体" pitchFamily="2" charset="-122"/>
              </a:endParaRPr>
            </a:p>
          </p:txBody>
        </p:sp>
        <p:sp>
          <p:nvSpPr>
            <p:cNvPr id="36"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兰亭细黑_GBK" charset="-122"/>
                </a:rPr>
                <a:t>关键字</a:t>
              </a:r>
            </a:p>
          </p:txBody>
        </p:sp>
      </p:grpSp>
      <p:sp>
        <p:nvSpPr>
          <p:cNvPr id="37" name="矩形 60"/>
          <p:cNvSpPr>
            <a:spLocks noChangeArrowheads="1"/>
          </p:cNvSpPr>
          <p:nvPr/>
        </p:nvSpPr>
        <p:spPr bwMode="auto">
          <a:xfrm>
            <a:off x="5618672" y="2290375"/>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p:txBody>
      </p:sp>
      <p:grpSp>
        <p:nvGrpSpPr>
          <p:cNvPr id="38" name="Group 22"/>
          <p:cNvGrpSpPr>
            <a:grpSpLocks/>
          </p:cNvGrpSpPr>
          <p:nvPr/>
        </p:nvGrpSpPr>
        <p:grpSpPr bwMode="auto">
          <a:xfrm>
            <a:off x="4720355" y="2971320"/>
            <a:ext cx="769718" cy="342211"/>
            <a:chOff x="0" y="0"/>
            <a:chExt cx="1131894" cy="504056"/>
          </a:xfrm>
        </p:grpSpPr>
        <p:sp>
          <p:nvSpPr>
            <p:cNvPr id="39" name="矩形 46"/>
            <p:cNvSpPr>
              <a:spLocks noChangeArrowheads="1"/>
            </p:cNvSpPr>
            <p:nvPr/>
          </p:nvSpPr>
          <p:spPr bwMode="auto">
            <a:xfrm>
              <a:off x="0" y="0"/>
              <a:ext cx="1080120" cy="504056"/>
            </a:xfrm>
            <a:prstGeom prst="rect">
              <a:avLst/>
            </a:prstGeom>
            <a:solidFill>
              <a:srgbClr val="2B3F8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宋体" pitchFamily="2" charset="-122"/>
              </a:endParaRPr>
            </a:p>
          </p:txBody>
        </p:sp>
        <p:sp>
          <p:nvSpPr>
            <p:cNvPr id="40" name="文本框 47"/>
            <p:cNvSpPr>
              <a:spLocks noChangeArrowheads="1"/>
            </p:cNvSpPr>
            <p:nvPr/>
          </p:nvSpPr>
          <p:spPr bwMode="auto">
            <a:xfrm>
              <a:off x="51774" y="41771"/>
              <a:ext cx="1080120"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兰亭细黑_GBK" charset="-122"/>
                </a:rPr>
                <a:t>关键字</a:t>
              </a:r>
            </a:p>
          </p:txBody>
        </p:sp>
      </p:grpSp>
      <p:sp>
        <p:nvSpPr>
          <p:cNvPr id="41" name="矩形 60"/>
          <p:cNvSpPr>
            <a:spLocks noChangeArrowheads="1"/>
          </p:cNvSpPr>
          <p:nvPr/>
        </p:nvSpPr>
        <p:spPr bwMode="auto">
          <a:xfrm>
            <a:off x="5618672" y="2899244"/>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0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anose="020B0503020204020204" pitchFamily="34" charset="-122"/>
            </a:endParaRPr>
          </a:p>
        </p:txBody>
      </p:sp>
      <p:grpSp>
        <p:nvGrpSpPr>
          <p:cNvPr id="42" name="组合 41"/>
          <p:cNvGrpSpPr/>
          <p:nvPr/>
        </p:nvGrpSpPr>
        <p:grpSpPr>
          <a:xfrm>
            <a:off x="3817033" y="1916832"/>
            <a:ext cx="975332" cy="1209028"/>
            <a:chOff x="3931448" y="1267706"/>
            <a:chExt cx="1077194" cy="1333449"/>
          </a:xfrm>
        </p:grpSpPr>
        <p:cxnSp>
          <p:nvCxnSpPr>
            <p:cNvPr id="43" name="肘形连接符 42"/>
            <p:cNvCxnSpPr/>
            <p:nvPr/>
          </p:nvCxnSpPr>
          <p:spPr>
            <a:xfrm rot="16200000" flipH="1">
              <a:off x="4343275" y="2020110"/>
              <a:ext cx="750262" cy="411827"/>
            </a:xfrm>
            <a:prstGeom prst="bentConnector2">
              <a:avLst/>
            </a:prstGeom>
            <a:noFill/>
            <a:ln w="6350" cap="flat" cmpd="sng" algn="ctr">
              <a:solidFill>
                <a:sysClr val="window" lastClr="FFFFFF">
                  <a:lumMod val="50000"/>
                </a:sysClr>
              </a:solidFill>
              <a:prstDash val="solid"/>
              <a:miter lim="800000"/>
              <a:tailEnd type="arrow"/>
            </a:ln>
            <a:effectLst/>
          </p:spPr>
        </p:cxnSp>
        <p:cxnSp>
          <p:nvCxnSpPr>
            <p:cNvPr id="44" name="肘形连接符 43"/>
            <p:cNvCxnSpPr/>
            <p:nvPr/>
          </p:nvCxnSpPr>
          <p:spPr>
            <a:xfrm rot="5400000" flipH="1" flipV="1">
              <a:off x="4426808" y="1353388"/>
              <a:ext cx="583191" cy="411828"/>
            </a:xfrm>
            <a:prstGeom prst="bentConnector2">
              <a:avLst/>
            </a:prstGeom>
            <a:noFill/>
            <a:ln w="6350" cap="flat" cmpd="sng" algn="ctr">
              <a:solidFill>
                <a:sysClr val="window" lastClr="FFFFFF">
                  <a:lumMod val="50000"/>
                </a:sysClr>
              </a:solidFill>
              <a:prstDash val="solid"/>
              <a:miter lim="800000"/>
              <a:tailEnd type="arrow"/>
            </a:ln>
            <a:effectLst/>
          </p:spPr>
        </p:cxnSp>
        <p:cxnSp>
          <p:nvCxnSpPr>
            <p:cNvPr id="45" name="直接箭头连接符 44"/>
            <p:cNvCxnSpPr>
              <a:endCxn id="35" idx="1"/>
            </p:cNvCxnSpPr>
            <p:nvPr/>
          </p:nvCxnSpPr>
          <p:spPr>
            <a:xfrm>
              <a:off x="3931448" y="2496275"/>
              <a:ext cx="1077194" cy="0"/>
            </a:xfrm>
            <a:prstGeom prst="straightConnector1">
              <a:avLst/>
            </a:prstGeom>
            <a:noFill/>
            <a:ln w="6350" cap="flat" cmpd="sng" algn="ctr">
              <a:solidFill>
                <a:sysClr val="window" lastClr="FFFFFF">
                  <a:lumMod val="50000"/>
                </a:sysClr>
              </a:solidFill>
              <a:prstDash val="solid"/>
              <a:miter lim="800000"/>
              <a:tailEnd type="arrow"/>
            </a:ln>
            <a:effectLst/>
          </p:spPr>
        </p:cxn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00"/>
                                  </p:stCondLst>
                                  <p:childTnLst>
                                    <p:set>
                                      <p:cBhvr>
                                        <p:cTn id="6" dur="1" fill="hold">
                                          <p:stCondLst>
                                            <p:cond delay="0"/>
                                          </p:stCondLst>
                                        </p:cTn>
                                        <p:tgtEl>
                                          <p:spTgt spid="29"/>
                                        </p:tgtEl>
                                        <p:attrNameLst>
                                          <p:attrName>style.visibility</p:attrName>
                                        </p:attrNameLst>
                                      </p:cBhvr>
                                      <p:to>
                                        <p:strVal val="visible"/>
                                      </p:to>
                                    </p:set>
                                    <p:animEffect transition="in" filter="wheel(1)">
                                      <p:cBhvr>
                                        <p:cTn id="7" dur="500"/>
                                        <p:tgtEl>
                                          <p:spTgt spid="29"/>
                                        </p:tgtEl>
                                      </p:cBhvr>
                                    </p:animEffect>
                                  </p:childTnLst>
                                </p:cTn>
                              </p:par>
                            </p:childTnLst>
                          </p:cTn>
                        </p:par>
                        <p:par>
                          <p:cTn id="8" fill="hold">
                            <p:stCondLst>
                              <p:cond delay="7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2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500"/>
                                        <p:tgtEl>
                                          <p:spTgt spid="42"/>
                                        </p:tgtEl>
                                      </p:cBhvr>
                                    </p:animEffect>
                                  </p:childTnLst>
                                </p:cTn>
                              </p:par>
                            </p:childTnLst>
                          </p:cTn>
                        </p:par>
                        <p:par>
                          <p:cTn id="20" fill="hold">
                            <p:stCondLst>
                              <p:cond delay="2200"/>
                            </p:stCondLst>
                            <p:childTnLst>
                              <p:par>
                                <p:cTn id="21" presetID="10"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par>
                          <p:cTn id="24" fill="hold">
                            <p:stCondLst>
                              <p:cond delay="2700"/>
                            </p:stCondLst>
                            <p:childTnLst>
                              <p:par>
                                <p:cTn id="25" presetID="2" presetClass="entr" presetSubtype="2" decel="10000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1+#ppt_w/2"/>
                                          </p:val>
                                        </p:tav>
                                        <p:tav tm="100000">
                                          <p:val>
                                            <p:strVal val="#ppt_x"/>
                                          </p:val>
                                        </p:tav>
                                      </p:tavLst>
                                    </p:anim>
                                    <p:anim calcmode="lin" valueType="num">
                                      <p:cBhvr additive="base">
                                        <p:cTn id="28" dur="500" fill="hold"/>
                                        <p:tgtEl>
                                          <p:spTgt spid="33"/>
                                        </p:tgtEl>
                                        <p:attrNameLst>
                                          <p:attrName>ppt_y</p:attrName>
                                        </p:attrNameLst>
                                      </p:cBhvr>
                                      <p:tavLst>
                                        <p:tav tm="0">
                                          <p:val>
                                            <p:strVal val="#ppt_y"/>
                                          </p:val>
                                        </p:tav>
                                        <p:tav tm="100000">
                                          <p:val>
                                            <p:strVal val="#ppt_y"/>
                                          </p:val>
                                        </p:tav>
                                      </p:tavLst>
                                    </p:anim>
                                  </p:childTnLst>
                                </p:cTn>
                              </p:par>
                            </p:childTnLst>
                          </p:cTn>
                        </p:par>
                        <p:par>
                          <p:cTn id="29" fill="hold">
                            <p:stCondLst>
                              <p:cond delay="3200"/>
                            </p:stCondLst>
                            <p:childTnLst>
                              <p:par>
                                <p:cTn id="30" presetID="10" presetClass="entr" presetSubtype="0"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par>
                          <p:cTn id="33" fill="hold">
                            <p:stCondLst>
                              <p:cond delay="3700"/>
                            </p:stCondLst>
                            <p:childTnLst>
                              <p:par>
                                <p:cTn id="34" presetID="2" presetClass="entr" presetSubtype="2" decel="100000"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1+#ppt_w/2"/>
                                          </p:val>
                                        </p:tav>
                                        <p:tav tm="100000">
                                          <p:val>
                                            <p:strVal val="#ppt_x"/>
                                          </p:val>
                                        </p:tav>
                                      </p:tavLst>
                                    </p:anim>
                                    <p:anim calcmode="lin" valueType="num">
                                      <p:cBhvr additive="base">
                                        <p:cTn id="37" dur="500" fill="hold"/>
                                        <p:tgtEl>
                                          <p:spTgt spid="37"/>
                                        </p:tgtEl>
                                        <p:attrNameLst>
                                          <p:attrName>ppt_y</p:attrName>
                                        </p:attrNameLst>
                                      </p:cBhvr>
                                      <p:tavLst>
                                        <p:tav tm="0">
                                          <p:val>
                                            <p:strVal val="#ppt_y"/>
                                          </p:val>
                                        </p:tav>
                                        <p:tav tm="100000">
                                          <p:val>
                                            <p:strVal val="#ppt_y"/>
                                          </p:val>
                                        </p:tav>
                                      </p:tavLst>
                                    </p:anim>
                                  </p:childTnLst>
                                </p:cTn>
                              </p:par>
                            </p:childTnLst>
                          </p:cTn>
                        </p:par>
                        <p:par>
                          <p:cTn id="38" fill="hold">
                            <p:stCondLst>
                              <p:cond delay="4200"/>
                            </p:stCondLst>
                            <p:childTnLst>
                              <p:par>
                                <p:cTn id="39" presetID="10" presetClass="entr" presetSubtype="0" fill="hold"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4700"/>
                            </p:stCondLst>
                            <p:childTnLst>
                              <p:par>
                                <p:cTn id="43" presetID="2" presetClass="entr" presetSubtype="2" decel="10000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fill="hold"/>
                                        <p:tgtEl>
                                          <p:spTgt spid="41"/>
                                        </p:tgtEl>
                                        <p:attrNameLst>
                                          <p:attrName>ppt_x</p:attrName>
                                        </p:attrNameLst>
                                      </p:cBhvr>
                                      <p:tavLst>
                                        <p:tav tm="0">
                                          <p:val>
                                            <p:strVal val="1+#ppt_w/2"/>
                                          </p:val>
                                        </p:tav>
                                        <p:tav tm="100000">
                                          <p:val>
                                            <p:strVal val="#ppt_x"/>
                                          </p:val>
                                        </p:tav>
                                      </p:tavLst>
                                    </p:anim>
                                    <p:anim calcmode="lin" valueType="num">
                                      <p:cBhvr additive="base">
                                        <p:cTn id="46" dur="5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5200"/>
                            </p:stCondLst>
                            <p:childTnLst>
                              <p:par>
                                <p:cTn id="48" presetID="2" presetClass="entr" presetSubtype="2"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1+#ppt_w/2"/>
                                          </p:val>
                                        </p:tav>
                                        <p:tav tm="100000">
                                          <p:val>
                                            <p:strVal val="#ppt_x"/>
                                          </p:val>
                                        </p:tav>
                                      </p:tavLst>
                                    </p:anim>
                                    <p:anim calcmode="lin" valueType="num">
                                      <p:cBhvr additive="base">
                                        <p:cTn id="51" dur="500" fill="hold"/>
                                        <p:tgtEl>
                                          <p:spTgt spid="24"/>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1+#ppt_w/2"/>
                                          </p:val>
                                        </p:tav>
                                        <p:tav tm="100000">
                                          <p:val>
                                            <p:strVal val="#ppt_x"/>
                                          </p:val>
                                        </p:tav>
                                      </p:tavLst>
                                    </p:anim>
                                    <p:anim calcmode="lin" valueType="num">
                                      <p:cBhvr additive="base">
                                        <p:cTn id="59"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3" grpId="0"/>
      <p:bldP spid="37"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up 2"/>
          <p:cNvGrpSpPr>
            <a:grpSpLocks/>
          </p:cNvGrpSpPr>
          <p:nvPr/>
        </p:nvGrpSpPr>
        <p:grpSpPr bwMode="auto">
          <a:xfrm rot="-1142007">
            <a:off x="1325126" y="2259272"/>
            <a:ext cx="1556078" cy="1558119"/>
            <a:chOff x="0" y="0"/>
            <a:chExt cx="1200" cy="1200"/>
          </a:xfrm>
          <a:solidFill>
            <a:srgbClr val="2B3F83"/>
          </a:solidFill>
        </p:grpSpPr>
        <p:sp>
          <p:nvSpPr>
            <p:cNvPr id="123"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24" name="Group 4"/>
            <p:cNvGrpSpPr>
              <a:grpSpLocks/>
            </p:cNvGrpSpPr>
            <p:nvPr/>
          </p:nvGrpSpPr>
          <p:grpSpPr bwMode="auto">
            <a:xfrm>
              <a:off x="456" y="0"/>
              <a:ext cx="288" cy="1200"/>
              <a:chOff x="0" y="0"/>
              <a:chExt cx="288" cy="1200"/>
            </a:xfrm>
            <a:grpFill/>
          </p:grpSpPr>
          <p:sp>
            <p:nvSpPr>
              <p:cNvPr id="134"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5"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5" name="Group 7"/>
            <p:cNvGrpSpPr>
              <a:grpSpLocks/>
            </p:cNvGrpSpPr>
            <p:nvPr/>
          </p:nvGrpSpPr>
          <p:grpSpPr bwMode="auto">
            <a:xfrm rot="-5400000">
              <a:off x="456" y="0"/>
              <a:ext cx="288" cy="1200"/>
              <a:chOff x="0" y="0"/>
              <a:chExt cx="288" cy="1200"/>
            </a:xfrm>
            <a:grpFill/>
          </p:grpSpPr>
          <p:sp>
            <p:nvSpPr>
              <p:cNvPr id="132"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3"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6" name="Group 10"/>
            <p:cNvGrpSpPr>
              <a:grpSpLocks/>
            </p:cNvGrpSpPr>
            <p:nvPr/>
          </p:nvGrpSpPr>
          <p:grpSpPr bwMode="auto">
            <a:xfrm rot="-2700000">
              <a:off x="456" y="0"/>
              <a:ext cx="288" cy="1200"/>
              <a:chOff x="0" y="0"/>
              <a:chExt cx="288" cy="1200"/>
            </a:xfrm>
            <a:grpFill/>
          </p:grpSpPr>
          <p:sp>
            <p:nvSpPr>
              <p:cNvPr id="130"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31"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27" name="Group 13"/>
            <p:cNvGrpSpPr>
              <a:grpSpLocks/>
            </p:cNvGrpSpPr>
            <p:nvPr/>
          </p:nvGrpSpPr>
          <p:grpSpPr bwMode="auto">
            <a:xfrm rot="2700000" flipH="1">
              <a:off x="457" y="0"/>
              <a:ext cx="288" cy="1200"/>
              <a:chOff x="0" y="0"/>
              <a:chExt cx="288" cy="1200"/>
            </a:xfrm>
            <a:grpFill/>
          </p:grpSpPr>
          <p:sp>
            <p:nvSpPr>
              <p:cNvPr id="128"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29"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36" name="Group 16"/>
          <p:cNvGrpSpPr>
            <a:grpSpLocks/>
          </p:cNvGrpSpPr>
          <p:nvPr/>
        </p:nvGrpSpPr>
        <p:grpSpPr bwMode="auto">
          <a:xfrm rot="-1142007">
            <a:off x="1320070" y="2257340"/>
            <a:ext cx="1556078" cy="1558119"/>
            <a:chOff x="0" y="0"/>
            <a:chExt cx="1200" cy="1200"/>
          </a:xfrm>
          <a:solidFill>
            <a:srgbClr val="2B3F83"/>
          </a:solidFill>
        </p:grpSpPr>
        <p:sp>
          <p:nvSpPr>
            <p:cNvPr id="137"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38" name="Group 18"/>
            <p:cNvGrpSpPr>
              <a:grpSpLocks/>
            </p:cNvGrpSpPr>
            <p:nvPr/>
          </p:nvGrpSpPr>
          <p:grpSpPr bwMode="auto">
            <a:xfrm>
              <a:off x="456" y="0"/>
              <a:ext cx="288" cy="1200"/>
              <a:chOff x="0" y="0"/>
              <a:chExt cx="288" cy="1200"/>
            </a:xfrm>
            <a:grpFill/>
          </p:grpSpPr>
          <p:sp>
            <p:nvSpPr>
              <p:cNvPr id="148"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9"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39" name="Group 21"/>
            <p:cNvGrpSpPr>
              <a:grpSpLocks/>
            </p:cNvGrpSpPr>
            <p:nvPr/>
          </p:nvGrpSpPr>
          <p:grpSpPr bwMode="auto">
            <a:xfrm rot="-5400000">
              <a:off x="456" y="0"/>
              <a:ext cx="288" cy="1200"/>
              <a:chOff x="0" y="0"/>
              <a:chExt cx="288" cy="1200"/>
            </a:xfrm>
            <a:grpFill/>
          </p:grpSpPr>
          <p:sp>
            <p:nvSpPr>
              <p:cNvPr id="146"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7"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0" name="Group 24"/>
            <p:cNvGrpSpPr>
              <a:grpSpLocks/>
            </p:cNvGrpSpPr>
            <p:nvPr/>
          </p:nvGrpSpPr>
          <p:grpSpPr bwMode="auto">
            <a:xfrm rot="-2700000">
              <a:off x="456" y="0"/>
              <a:ext cx="288" cy="1200"/>
              <a:chOff x="0" y="0"/>
              <a:chExt cx="288" cy="1200"/>
            </a:xfrm>
            <a:grpFill/>
          </p:grpSpPr>
          <p:sp>
            <p:nvSpPr>
              <p:cNvPr id="144"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5"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41" name="Group 27"/>
            <p:cNvGrpSpPr>
              <a:grpSpLocks/>
            </p:cNvGrpSpPr>
            <p:nvPr/>
          </p:nvGrpSpPr>
          <p:grpSpPr bwMode="auto">
            <a:xfrm rot="2700000" flipH="1">
              <a:off x="457" y="0"/>
              <a:ext cx="288" cy="1200"/>
              <a:chOff x="0" y="0"/>
              <a:chExt cx="288" cy="1200"/>
            </a:xfrm>
            <a:grpFill/>
          </p:grpSpPr>
          <p:sp>
            <p:nvSpPr>
              <p:cNvPr id="142"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3"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50" name="Group 30"/>
          <p:cNvGrpSpPr>
            <a:grpSpLocks/>
          </p:cNvGrpSpPr>
          <p:nvPr/>
        </p:nvGrpSpPr>
        <p:grpSpPr bwMode="auto">
          <a:xfrm>
            <a:off x="2630119" y="2657437"/>
            <a:ext cx="2136912" cy="2139715"/>
            <a:chOff x="0" y="0"/>
            <a:chExt cx="1200" cy="1200"/>
          </a:xfrm>
          <a:solidFill>
            <a:srgbClr val="2B3F83"/>
          </a:solidFill>
        </p:grpSpPr>
        <p:sp>
          <p:nvSpPr>
            <p:cNvPr id="151"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52" name="Group 32"/>
            <p:cNvGrpSpPr>
              <a:grpSpLocks/>
            </p:cNvGrpSpPr>
            <p:nvPr/>
          </p:nvGrpSpPr>
          <p:grpSpPr bwMode="auto">
            <a:xfrm>
              <a:off x="456" y="0"/>
              <a:ext cx="288" cy="1200"/>
              <a:chOff x="0" y="0"/>
              <a:chExt cx="288" cy="1200"/>
            </a:xfrm>
            <a:grpFill/>
          </p:grpSpPr>
          <p:sp>
            <p:nvSpPr>
              <p:cNvPr id="162"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3"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3" name="Group 35"/>
            <p:cNvGrpSpPr>
              <a:grpSpLocks/>
            </p:cNvGrpSpPr>
            <p:nvPr/>
          </p:nvGrpSpPr>
          <p:grpSpPr bwMode="auto">
            <a:xfrm rot="-5400000">
              <a:off x="456" y="0"/>
              <a:ext cx="288" cy="1200"/>
              <a:chOff x="0" y="0"/>
              <a:chExt cx="288" cy="1200"/>
            </a:xfrm>
            <a:grpFill/>
          </p:grpSpPr>
          <p:sp>
            <p:nvSpPr>
              <p:cNvPr id="160"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1"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4" name="Group 38"/>
            <p:cNvGrpSpPr>
              <a:grpSpLocks/>
            </p:cNvGrpSpPr>
            <p:nvPr/>
          </p:nvGrpSpPr>
          <p:grpSpPr bwMode="auto">
            <a:xfrm rot="-2700000">
              <a:off x="456" y="0"/>
              <a:ext cx="288" cy="1200"/>
              <a:chOff x="0" y="0"/>
              <a:chExt cx="288" cy="1200"/>
            </a:xfrm>
            <a:grpFill/>
          </p:grpSpPr>
          <p:sp>
            <p:nvSpPr>
              <p:cNvPr id="158"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9"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55" name="Group 41"/>
            <p:cNvGrpSpPr>
              <a:grpSpLocks/>
            </p:cNvGrpSpPr>
            <p:nvPr/>
          </p:nvGrpSpPr>
          <p:grpSpPr bwMode="auto">
            <a:xfrm rot="2700000" flipH="1">
              <a:off x="457" y="0"/>
              <a:ext cx="288" cy="1200"/>
              <a:chOff x="0" y="0"/>
              <a:chExt cx="288" cy="1200"/>
            </a:xfrm>
            <a:grpFill/>
          </p:grpSpPr>
          <p:sp>
            <p:nvSpPr>
              <p:cNvPr id="156"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57"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64" name="Group 44"/>
          <p:cNvGrpSpPr>
            <a:grpSpLocks/>
          </p:cNvGrpSpPr>
          <p:nvPr/>
        </p:nvGrpSpPr>
        <p:grpSpPr bwMode="auto">
          <a:xfrm>
            <a:off x="2624413" y="2652040"/>
            <a:ext cx="2142300" cy="2145112"/>
            <a:chOff x="0" y="0"/>
            <a:chExt cx="1200" cy="1200"/>
          </a:xfrm>
          <a:solidFill>
            <a:srgbClr val="2B3F83"/>
          </a:solidFill>
        </p:grpSpPr>
        <p:sp>
          <p:nvSpPr>
            <p:cNvPr id="165"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66" name="Group 46"/>
            <p:cNvGrpSpPr>
              <a:grpSpLocks/>
            </p:cNvGrpSpPr>
            <p:nvPr/>
          </p:nvGrpSpPr>
          <p:grpSpPr bwMode="auto">
            <a:xfrm>
              <a:off x="456" y="0"/>
              <a:ext cx="288" cy="1200"/>
              <a:chOff x="0" y="0"/>
              <a:chExt cx="288" cy="1200"/>
            </a:xfrm>
            <a:grpFill/>
          </p:grpSpPr>
          <p:sp>
            <p:nvSpPr>
              <p:cNvPr id="176"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7"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67" name="Group 49"/>
            <p:cNvGrpSpPr>
              <a:grpSpLocks/>
            </p:cNvGrpSpPr>
            <p:nvPr/>
          </p:nvGrpSpPr>
          <p:grpSpPr bwMode="auto">
            <a:xfrm rot="-5400000">
              <a:off x="456" y="0"/>
              <a:ext cx="288" cy="1200"/>
              <a:chOff x="0" y="0"/>
              <a:chExt cx="288" cy="1200"/>
            </a:xfrm>
            <a:grpFill/>
          </p:grpSpPr>
          <p:sp>
            <p:nvSpPr>
              <p:cNvPr id="174"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5"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68" name="Group 52"/>
            <p:cNvGrpSpPr>
              <a:grpSpLocks/>
            </p:cNvGrpSpPr>
            <p:nvPr/>
          </p:nvGrpSpPr>
          <p:grpSpPr bwMode="auto">
            <a:xfrm rot="-2700000">
              <a:off x="456" y="0"/>
              <a:ext cx="288" cy="1200"/>
              <a:chOff x="0" y="0"/>
              <a:chExt cx="288" cy="1200"/>
            </a:xfrm>
            <a:grpFill/>
          </p:grpSpPr>
          <p:sp>
            <p:nvSpPr>
              <p:cNvPr id="172"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3"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69" name="Group 55"/>
            <p:cNvGrpSpPr>
              <a:grpSpLocks/>
            </p:cNvGrpSpPr>
            <p:nvPr/>
          </p:nvGrpSpPr>
          <p:grpSpPr bwMode="auto">
            <a:xfrm rot="2700000" flipH="1">
              <a:off x="457" y="0"/>
              <a:ext cx="288" cy="1200"/>
              <a:chOff x="0" y="0"/>
              <a:chExt cx="288" cy="1200"/>
            </a:xfrm>
            <a:grpFill/>
          </p:grpSpPr>
          <p:sp>
            <p:nvSpPr>
              <p:cNvPr id="170"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71"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78" name="Group 58"/>
          <p:cNvGrpSpPr>
            <a:grpSpLocks/>
          </p:cNvGrpSpPr>
          <p:nvPr/>
        </p:nvGrpSpPr>
        <p:grpSpPr bwMode="auto">
          <a:xfrm rot="1282349">
            <a:off x="4501936" y="2025125"/>
            <a:ext cx="1901993" cy="1904487"/>
            <a:chOff x="0" y="0"/>
            <a:chExt cx="1200" cy="1200"/>
          </a:xfrm>
          <a:solidFill>
            <a:srgbClr val="2B3F83"/>
          </a:solidFill>
        </p:grpSpPr>
        <p:sp>
          <p:nvSpPr>
            <p:cNvPr id="179"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80" name="Group 60"/>
            <p:cNvGrpSpPr>
              <a:grpSpLocks/>
            </p:cNvGrpSpPr>
            <p:nvPr/>
          </p:nvGrpSpPr>
          <p:grpSpPr bwMode="auto">
            <a:xfrm>
              <a:off x="456" y="0"/>
              <a:ext cx="288" cy="1200"/>
              <a:chOff x="0" y="0"/>
              <a:chExt cx="288" cy="1200"/>
            </a:xfrm>
            <a:grpFill/>
          </p:grpSpPr>
          <p:sp>
            <p:nvSpPr>
              <p:cNvPr id="190"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1"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1" name="Group 63"/>
            <p:cNvGrpSpPr>
              <a:grpSpLocks/>
            </p:cNvGrpSpPr>
            <p:nvPr/>
          </p:nvGrpSpPr>
          <p:grpSpPr bwMode="auto">
            <a:xfrm rot="-5400000">
              <a:off x="456" y="0"/>
              <a:ext cx="288" cy="1200"/>
              <a:chOff x="0" y="0"/>
              <a:chExt cx="288" cy="1200"/>
            </a:xfrm>
            <a:grpFill/>
          </p:grpSpPr>
          <p:sp>
            <p:nvSpPr>
              <p:cNvPr id="188"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9"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2" name="Group 66"/>
            <p:cNvGrpSpPr>
              <a:grpSpLocks/>
            </p:cNvGrpSpPr>
            <p:nvPr/>
          </p:nvGrpSpPr>
          <p:grpSpPr bwMode="auto">
            <a:xfrm rot="-2700000">
              <a:off x="456" y="0"/>
              <a:ext cx="288" cy="1200"/>
              <a:chOff x="0" y="0"/>
              <a:chExt cx="288" cy="1200"/>
            </a:xfrm>
            <a:grpFill/>
          </p:grpSpPr>
          <p:sp>
            <p:nvSpPr>
              <p:cNvPr id="186"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7"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83" name="Group 69"/>
            <p:cNvGrpSpPr>
              <a:grpSpLocks/>
            </p:cNvGrpSpPr>
            <p:nvPr/>
          </p:nvGrpSpPr>
          <p:grpSpPr bwMode="auto">
            <a:xfrm rot="2700000" flipH="1">
              <a:off x="457" y="0"/>
              <a:ext cx="288" cy="1200"/>
              <a:chOff x="0" y="0"/>
              <a:chExt cx="288" cy="1200"/>
            </a:xfrm>
            <a:grpFill/>
          </p:grpSpPr>
          <p:sp>
            <p:nvSpPr>
              <p:cNvPr id="184"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85"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92" name="Group 72"/>
          <p:cNvGrpSpPr>
            <a:grpSpLocks/>
          </p:cNvGrpSpPr>
          <p:nvPr/>
        </p:nvGrpSpPr>
        <p:grpSpPr bwMode="auto">
          <a:xfrm rot="1283135">
            <a:off x="4490806" y="2031072"/>
            <a:ext cx="1906303" cy="1908804"/>
            <a:chOff x="0" y="0"/>
            <a:chExt cx="1200" cy="1200"/>
          </a:xfrm>
          <a:solidFill>
            <a:srgbClr val="2B3F83"/>
          </a:solidFill>
        </p:grpSpPr>
        <p:sp>
          <p:nvSpPr>
            <p:cNvPr id="193"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94" name="Group 74"/>
            <p:cNvGrpSpPr>
              <a:grpSpLocks/>
            </p:cNvGrpSpPr>
            <p:nvPr/>
          </p:nvGrpSpPr>
          <p:grpSpPr bwMode="auto">
            <a:xfrm>
              <a:off x="456" y="0"/>
              <a:ext cx="288" cy="1200"/>
              <a:chOff x="0" y="0"/>
              <a:chExt cx="288" cy="1200"/>
            </a:xfrm>
            <a:grpFill/>
          </p:grpSpPr>
          <p:sp>
            <p:nvSpPr>
              <p:cNvPr id="204"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5"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5" name="Group 77"/>
            <p:cNvGrpSpPr>
              <a:grpSpLocks/>
            </p:cNvGrpSpPr>
            <p:nvPr/>
          </p:nvGrpSpPr>
          <p:grpSpPr bwMode="auto">
            <a:xfrm rot="-5400000">
              <a:off x="456" y="0"/>
              <a:ext cx="288" cy="1200"/>
              <a:chOff x="0" y="0"/>
              <a:chExt cx="288" cy="1200"/>
            </a:xfrm>
            <a:grpFill/>
          </p:grpSpPr>
          <p:sp>
            <p:nvSpPr>
              <p:cNvPr id="202"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3"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6" name="Group 80"/>
            <p:cNvGrpSpPr>
              <a:grpSpLocks/>
            </p:cNvGrpSpPr>
            <p:nvPr/>
          </p:nvGrpSpPr>
          <p:grpSpPr bwMode="auto">
            <a:xfrm rot="-2700000">
              <a:off x="456" y="0"/>
              <a:ext cx="288" cy="1200"/>
              <a:chOff x="0" y="0"/>
              <a:chExt cx="288" cy="1200"/>
            </a:xfrm>
            <a:grpFill/>
          </p:grpSpPr>
          <p:sp>
            <p:nvSpPr>
              <p:cNvPr id="200"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01"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97" name="Group 83"/>
            <p:cNvGrpSpPr>
              <a:grpSpLocks/>
            </p:cNvGrpSpPr>
            <p:nvPr/>
          </p:nvGrpSpPr>
          <p:grpSpPr bwMode="auto">
            <a:xfrm rot="2700000" flipH="1">
              <a:off x="457" y="0"/>
              <a:ext cx="288" cy="1200"/>
              <a:chOff x="0" y="0"/>
              <a:chExt cx="288" cy="1200"/>
            </a:xfrm>
            <a:grpFill/>
          </p:grpSpPr>
          <p:sp>
            <p:nvSpPr>
              <p:cNvPr id="198"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99"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206" name="Group 86"/>
          <p:cNvGrpSpPr>
            <a:grpSpLocks/>
          </p:cNvGrpSpPr>
          <p:nvPr/>
        </p:nvGrpSpPr>
        <p:grpSpPr bwMode="auto">
          <a:xfrm>
            <a:off x="6217500" y="2845186"/>
            <a:ext cx="1511896" cy="1513879"/>
            <a:chOff x="0" y="0"/>
            <a:chExt cx="1200" cy="1200"/>
          </a:xfrm>
          <a:solidFill>
            <a:srgbClr val="2B3F83"/>
          </a:solidFill>
        </p:grpSpPr>
        <p:sp>
          <p:nvSpPr>
            <p:cNvPr id="207"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208" name="Group 88"/>
            <p:cNvGrpSpPr>
              <a:grpSpLocks/>
            </p:cNvGrpSpPr>
            <p:nvPr/>
          </p:nvGrpSpPr>
          <p:grpSpPr bwMode="auto">
            <a:xfrm>
              <a:off x="456" y="0"/>
              <a:ext cx="288" cy="1200"/>
              <a:chOff x="0" y="0"/>
              <a:chExt cx="288" cy="1200"/>
            </a:xfrm>
            <a:grpFill/>
          </p:grpSpPr>
          <p:sp>
            <p:nvSpPr>
              <p:cNvPr id="218"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9"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09" name="Group 91"/>
            <p:cNvGrpSpPr>
              <a:grpSpLocks/>
            </p:cNvGrpSpPr>
            <p:nvPr/>
          </p:nvGrpSpPr>
          <p:grpSpPr bwMode="auto">
            <a:xfrm rot="-5400000">
              <a:off x="456" y="0"/>
              <a:ext cx="288" cy="1200"/>
              <a:chOff x="0" y="0"/>
              <a:chExt cx="288" cy="1200"/>
            </a:xfrm>
            <a:grpFill/>
          </p:grpSpPr>
          <p:sp>
            <p:nvSpPr>
              <p:cNvPr id="216"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7"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0" name="Group 94"/>
            <p:cNvGrpSpPr>
              <a:grpSpLocks/>
            </p:cNvGrpSpPr>
            <p:nvPr/>
          </p:nvGrpSpPr>
          <p:grpSpPr bwMode="auto">
            <a:xfrm rot="-2700000">
              <a:off x="456" y="0"/>
              <a:ext cx="288" cy="1200"/>
              <a:chOff x="0" y="0"/>
              <a:chExt cx="288" cy="1200"/>
            </a:xfrm>
            <a:grpFill/>
          </p:grpSpPr>
          <p:sp>
            <p:nvSpPr>
              <p:cNvPr id="214"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5"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1" name="Group 97"/>
            <p:cNvGrpSpPr>
              <a:grpSpLocks/>
            </p:cNvGrpSpPr>
            <p:nvPr/>
          </p:nvGrpSpPr>
          <p:grpSpPr bwMode="auto">
            <a:xfrm rot="2700000" flipH="1">
              <a:off x="457" y="0"/>
              <a:ext cx="288" cy="1200"/>
              <a:chOff x="0" y="0"/>
              <a:chExt cx="288" cy="1200"/>
            </a:xfrm>
            <a:grpFill/>
          </p:grpSpPr>
          <p:sp>
            <p:nvSpPr>
              <p:cNvPr id="212"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13"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220" name="Group 100"/>
          <p:cNvGrpSpPr>
            <a:grpSpLocks/>
          </p:cNvGrpSpPr>
          <p:nvPr/>
        </p:nvGrpSpPr>
        <p:grpSpPr bwMode="auto">
          <a:xfrm>
            <a:off x="6224147" y="2850634"/>
            <a:ext cx="1516205" cy="1518195"/>
            <a:chOff x="0" y="0"/>
            <a:chExt cx="1200" cy="1200"/>
          </a:xfrm>
          <a:solidFill>
            <a:srgbClr val="2B3F83"/>
          </a:solidFill>
        </p:grpSpPr>
        <p:sp>
          <p:nvSpPr>
            <p:cNvPr id="221"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222" name="Group 102"/>
            <p:cNvGrpSpPr>
              <a:grpSpLocks/>
            </p:cNvGrpSpPr>
            <p:nvPr/>
          </p:nvGrpSpPr>
          <p:grpSpPr bwMode="auto">
            <a:xfrm>
              <a:off x="456" y="0"/>
              <a:ext cx="288" cy="1200"/>
              <a:chOff x="0" y="0"/>
              <a:chExt cx="288" cy="1200"/>
            </a:xfrm>
            <a:grpFill/>
          </p:grpSpPr>
          <p:sp>
            <p:nvSpPr>
              <p:cNvPr id="232"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3"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3" name="Group 105"/>
            <p:cNvGrpSpPr>
              <a:grpSpLocks/>
            </p:cNvGrpSpPr>
            <p:nvPr/>
          </p:nvGrpSpPr>
          <p:grpSpPr bwMode="auto">
            <a:xfrm rot="-5400000">
              <a:off x="456" y="0"/>
              <a:ext cx="288" cy="1200"/>
              <a:chOff x="0" y="0"/>
              <a:chExt cx="288" cy="1200"/>
            </a:xfrm>
            <a:grpFill/>
          </p:grpSpPr>
          <p:sp>
            <p:nvSpPr>
              <p:cNvPr id="230"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31"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4" name="Group 108"/>
            <p:cNvGrpSpPr>
              <a:grpSpLocks/>
            </p:cNvGrpSpPr>
            <p:nvPr/>
          </p:nvGrpSpPr>
          <p:grpSpPr bwMode="auto">
            <a:xfrm rot="-2700000">
              <a:off x="456" y="0"/>
              <a:ext cx="288" cy="1200"/>
              <a:chOff x="0" y="0"/>
              <a:chExt cx="288" cy="1200"/>
            </a:xfrm>
            <a:grpFill/>
          </p:grpSpPr>
          <p:sp>
            <p:nvSpPr>
              <p:cNvPr id="228"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9"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5" name="Group 111"/>
            <p:cNvGrpSpPr>
              <a:grpSpLocks/>
            </p:cNvGrpSpPr>
            <p:nvPr/>
          </p:nvGrpSpPr>
          <p:grpSpPr bwMode="auto">
            <a:xfrm rot="2700000" flipH="1">
              <a:off x="457" y="0"/>
              <a:ext cx="288" cy="1200"/>
              <a:chOff x="0" y="0"/>
              <a:chExt cx="288" cy="1200"/>
            </a:xfrm>
            <a:grpFill/>
          </p:grpSpPr>
          <p:sp>
            <p:nvSpPr>
              <p:cNvPr id="226"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27"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sp>
        <p:nvSpPr>
          <p:cNvPr id="234" name="AutoShape 143"/>
          <p:cNvSpPr>
            <a:spLocks noChangeArrowheads="1"/>
          </p:cNvSpPr>
          <p:nvPr/>
        </p:nvSpPr>
        <p:spPr bwMode="auto">
          <a:xfrm>
            <a:off x="1471683" y="187945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rgbClr val="2B3F83"/>
                </a:solidFill>
                <a:latin typeface="微软雅黑" panose="020B0503020204020204" pitchFamily="34" charset="-122"/>
                <a:ea typeface="微软雅黑" panose="020B0503020204020204" pitchFamily="34" charset="-122"/>
              </a:rPr>
              <a:t>添加段落文字</a:t>
            </a:r>
          </a:p>
        </p:txBody>
      </p:sp>
      <p:sp>
        <p:nvSpPr>
          <p:cNvPr id="235" name="AutoShape 144"/>
          <p:cNvSpPr>
            <a:spLocks noChangeArrowheads="1"/>
          </p:cNvSpPr>
          <p:nvPr/>
        </p:nvSpPr>
        <p:spPr bwMode="auto">
          <a:xfrm>
            <a:off x="3008363" y="219021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rgbClr val="2B3F83"/>
                </a:solidFill>
                <a:latin typeface="微软雅黑" panose="020B0503020204020204" pitchFamily="34" charset="-122"/>
                <a:ea typeface="微软雅黑" panose="020B0503020204020204" pitchFamily="34" charset="-122"/>
              </a:rPr>
              <a:t>添加段落文字</a:t>
            </a:r>
          </a:p>
        </p:txBody>
      </p:sp>
      <p:sp>
        <p:nvSpPr>
          <p:cNvPr id="236" name="AutoShape 145"/>
          <p:cNvSpPr>
            <a:spLocks noChangeArrowheads="1"/>
          </p:cNvSpPr>
          <p:nvPr/>
        </p:nvSpPr>
        <p:spPr bwMode="auto">
          <a:xfrm>
            <a:off x="4778886" y="404830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a:solidFill>
                  <a:srgbClr val="2B3F83"/>
                </a:solidFill>
                <a:latin typeface="微软雅黑" panose="020B0503020204020204" pitchFamily="34" charset="-122"/>
                <a:ea typeface="微软雅黑" panose="020B0503020204020204" pitchFamily="34" charset="-122"/>
              </a:rPr>
              <a:t>添加段落文字</a:t>
            </a:r>
          </a:p>
        </p:txBody>
      </p:sp>
      <p:sp>
        <p:nvSpPr>
          <p:cNvPr id="237" name="AutoShape 146"/>
          <p:cNvSpPr>
            <a:spLocks noChangeArrowheads="1"/>
          </p:cNvSpPr>
          <p:nvPr/>
        </p:nvSpPr>
        <p:spPr bwMode="auto">
          <a:xfrm>
            <a:off x="6255220" y="2281934"/>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rgbClr val="2B3F83"/>
                </a:solidFill>
                <a:latin typeface="微软雅黑" panose="020B0503020204020204" pitchFamily="34" charset="-122"/>
                <a:ea typeface="微软雅黑" panose="020B0503020204020204" pitchFamily="34" charset="-122"/>
              </a:rPr>
              <a:t>添加段落文字</a:t>
            </a:r>
          </a:p>
        </p:txBody>
      </p:sp>
      <p:sp>
        <p:nvSpPr>
          <p:cNvPr id="238" name="Rectangle 147"/>
          <p:cNvSpPr>
            <a:spLocks noChangeArrowheads="1"/>
          </p:cNvSpPr>
          <p:nvPr/>
        </p:nvSpPr>
        <p:spPr bwMode="auto">
          <a:xfrm>
            <a:off x="1596686" y="2645566"/>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p>
        </p:txBody>
      </p:sp>
      <p:sp>
        <p:nvSpPr>
          <p:cNvPr id="239" name="Rectangle 148"/>
          <p:cNvSpPr>
            <a:spLocks noChangeArrowheads="1"/>
          </p:cNvSpPr>
          <p:nvPr/>
        </p:nvSpPr>
        <p:spPr bwMode="auto">
          <a:xfrm>
            <a:off x="3181859" y="3346935"/>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p>
        </p:txBody>
      </p:sp>
      <p:sp>
        <p:nvSpPr>
          <p:cNvPr id="240" name="Rectangle 149"/>
          <p:cNvSpPr>
            <a:spLocks noChangeArrowheads="1"/>
          </p:cNvSpPr>
          <p:nvPr/>
        </p:nvSpPr>
        <p:spPr bwMode="auto">
          <a:xfrm>
            <a:off x="4936218" y="2585140"/>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p>
        </p:txBody>
      </p:sp>
      <p:sp>
        <p:nvSpPr>
          <p:cNvPr id="241" name="Rectangle 150"/>
          <p:cNvSpPr>
            <a:spLocks noChangeArrowheads="1"/>
          </p:cNvSpPr>
          <p:nvPr/>
        </p:nvSpPr>
        <p:spPr bwMode="auto">
          <a:xfrm>
            <a:off x="6468589" y="3210978"/>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点击添加文本</a:t>
            </a: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 calcmode="lin" valueType="num">
                                      <p:cBhvr>
                                        <p:cTn id="7" dur="300" fill="hold"/>
                                        <p:tgtEl>
                                          <p:spTgt spid="122"/>
                                        </p:tgtEl>
                                        <p:attrNameLst>
                                          <p:attrName>ppt_w</p:attrName>
                                        </p:attrNameLst>
                                      </p:cBhvr>
                                      <p:tavLst>
                                        <p:tav tm="0">
                                          <p:val>
                                            <p:fltVal val="0"/>
                                          </p:val>
                                        </p:tav>
                                        <p:tav tm="100000">
                                          <p:val>
                                            <p:strVal val="#ppt_w"/>
                                          </p:val>
                                        </p:tav>
                                      </p:tavLst>
                                    </p:anim>
                                    <p:anim calcmode="lin" valueType="num">
                                      <p:cBhvr>
                                        <p:cTn id="8" dur="300" fill="hold"/>
                                        <p:tgtEl>
                                          <p:spTgt spid="122"/>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6"/>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6"/>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6"/>
                                        </p:tgtEl>
                                      </p:cBhvr>
                                    </p:animEffect>
                                    <p:set>
                                      <p:cBhvr>
                                        <p:cTn id="15" dur="1" fill="hold">
                                          <p:stCondLst>
                                            <p:cond delay="199"/>
                                          </p:stCondLst>
                                        </p:cTn>
                                        <p:tgtEl>
                                          <p:spTgt spid="136"/>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0"/>
                                        </p:tgtEl>
                                        <p:attrNameLst>
                                          <p:attrName>style.visibility</p:attrName>
                                        </p:attrNameLst>
                                      </p:cBhvr>
                                      <p:to>
                                        <p:strVal val="visible"/>
                                      </p:to>
                                    </p:set>
                                    <p:anim calcmode="lin" valueType="num">
                                      <p:cBhvr>
                                        <p:cTn id="19" dur="300" fill="hold"/>
                                        <p:tgtEl>
                                          <p:spTgt spid="150"/>
                                        </p:tgtEl>
                                        <p:attrNameLst>
                                          <p:attrName>ppt_w</p:attrName>
                                        </p:attrNameLst>
                                      </p:cBhvr>
                                      <p:tavLst>
                                        <p:tav tm="0">
                                          <p:val>
                                            <p:fltVal val="0"/>
                                          </p:val>
                                        </p:tav>
                                        <p:tav tm="100000">
                                          <p:val>
                                            <p:strVal val="#ppt_w"/>
                                          </p:val>
                                        </p:tav>
                                      </p:tavLst>
                                    </p:anim>
                                    <p:anim calcmode="lin" valueType="num">
                                      <p:cBhvr>
                                        <p:cTn id="20" dur="300" fill="hold"/>
                                        <p:tgtEl>
                                          <p:spTgt spid="150"/>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4"/>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4"/>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4"/>
                                        </p:tgtEl>
                                      </p:cBhvr>
                                    </p:animEffect>
                                    <p:set>
                                      <p:cBhvr>
                                        <p:cTn id="27" dur="1" fill="hold">
                                          <p:stCondLst>
                                            <p:cond delay="199"/>
                                          </p:stCondLst>
                                        </p:cTn>
                                        <p:tgtEl>
                                          <p:spTgt spid="164"/>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78"/>
                                        </p:tgtEl>
                                        <p:attrNameLst>
                                          <p:attrName>style.visibility</p:attrName>
                                        </p:attrNameLst>
                                      </p:cBhvr>
                                      <p:to>
                                        <p:strVal val="visible"/>
                                      </p:to>
                                    </p:set>
                                    <p:anim calcmode="lin" valueType="num">
                                      <p:cBhvr>
                                        <p:cTn id="31" dur="300" fill="hold"/>
                                        <p:tgtEl>
                                          <p:spTgt spid="178"/>
                                        </p:tgtEl>
                                        <p:attrNameLst>
                                          <p:attrName>ppt_w</p:attrName>
                                        </p:attrNameLst>
                                      </p:cBhvr>
                                      <p:tavLst>
                                        <p:tav tm="0">
                                          <p:val>
                                            <p:fltVal val="0"/>
                                          </p:val>
                                        </p:tav>
                                        <p:tav tm="100000">
                                          <p:val>
                                            <p:strVal val="#ppt_w"/>
                                          </p:val>
                                        </p:tav>
                                      </p:tavLst>
                                    </p:anim>
                                    <p:anim calcmode="lin" valueType="num">
                                      <p:cBhvr>
                                        <p:cTn id="32" dur="300" fill="hold"/>
                                        <p:tgtEl>
                                          <p:spTgt spid="178"/>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2"/>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2"/>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2"/>
                                        </p:tgtEl>
                                      </p:cBhvr>
                                    </p:animEffect>
                                    <p:set>
                                      <p:cBhvr>
                                        <p:cTn id="39" dur="1" fill="hold">
                                          <p:stCondLst>
                                            <p:cond delay="199"/>
                                          </p:stCondLst>
                                        </p:cTn>
                                        <p:tgtEl>
                                          <p:spTgt spid="192"/>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6"/>
                                        </p:tgtEl>
                                        <p:attrNameLst>
                                          <p:attrName>style.visibility</p:attrName>
                                        </p:attrNameLst>
                                      </p:cBhvr>
                                      <p:to>
                                        <p:strVal val="visible"/>
                                      </p:to>
                                    </p:set>
                                    <p:anim calcmode="lin" valueType="num">
                                      <p:cBhvr>
                                        <p:cTn id="43" dur="300" fill="hold"/>
                                        <p:tgtEl>
                                          <p:spTgt spid="206"/>
                                        </p:tgtEl>
                                        <p:attrNameLst>
                                          <p:attrName>ppt_w</p:attrName>
                                        </p:attrNameLst>
                                      </p:cBhvr>
                                      <p:tavLst>
                                        <p:tav tm="0">
                                          <p:val>
                                            <p:fltVal val="0"/>
                                          </p:val>
                                        </p:tav>
                                        <p:tav tm="100000">
                                          <p:val>
                                            <p:strVal val="#ppt_w"/>
                                          </p:val>
                                        </p:tav>
                                      </p:tavLst>
                                    </p:anim>
                                    <p:anim calcmode="lin" valueType="num">
                                      <p:cBhvr>
                                        <p:cTn id="44" dur="300" fill="hold"/>
                                        <p:tgtEl>
                                          <p:spTgt spid="206"/>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0"/>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0"/>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0"/>
                                        </p:tgtEl>
                                      </p:cBhvr>
                                    </p:animEffect>
                                    <p:set>
                                      <p:cBhvr>
                                        <p:cTn id="51" dur="1" fill="hold">
                                          <p:stCondLst>
                                            <p:cond delay="199"/>
                                          </p:stCondLst>
                                        </p:cTn>
                                        <p:tgtEl>
                                          <p:spTgt spid="220"/>
                                        </p:tgtEl>
                                        <p:attrNameLst>
                                          <p:attrName>style.visibility</p:attrName>
                                        </p:attrNameLst>
                                      </p:cBhvr>
                                      <p:to>
                                        <p:strVal val="hidden"/>
                                      </p:to>
                                    </p:set>
                                  </p:childTnLst>
                                </p:cTn>
                              </p:par>
                            </p:childTnLst>
                          </p:cTn>
                        </p:par>
                        <p:par>
                          <p:cTn id="52" fill="hold">
                            <p:stCondLst>
                              <p:cond delay="2000"/>
                            </p:stCondLst>
                            <p:childTnLst>
                              <p:par>
                                <p:cTn id="53" presetID="8" presetClass="emph" presetSubtype="0" fill="hold" nodeType="afterEffect">
                                  <p:stCondLst>
                                    <p:cond delay="0"/>
                                  </p:stCondLst>
                                  <p:childTnLst>
                                    <p:animRot by="-43199941">
                                      <p:cBhvr>
                                        <p:cTn id="54" dur="2000" fill="hold"/>
                                        <p:tgtEl>
                                          <p:spTgt spid="122"/>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0"/>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78"/>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6"/>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4"/>
                                        </p:tgtEl>
                                        <p:attrNameLst>
                                          <p:attrName>style.visibility</p:attrName>
                                        </p:attrNameLst>
                                      </p:cBhvr>
                                      <p:to>
                                        <p:strVal val="visible"/>
                                      </p:to>
                                    </p:set>
                                    <p:animEffect transition="in" filter="fade">
                                      <p:cBhvr>
                                        <p:cTn id="63" dur="1000"/>
                                        <p:tgtEl>
                                          <p:spTgt spid="234"/>
                                        </p:tgtEl>
                                      </p:cBhvr>
                                    </p:animEffect>
                                    <p:anim calcmode="lin" valueType="num">
                                      <p:cBhvr>
                                        <p:cTn id="64" dur="1000" fill="hold"/>
                                        <p:tgtEl>
                                          <p:spTgt spid="234"/>
                                        </p:tgtEl>
                                        <p:attrNameLst>
                                          <p:attrName>ppt_x</p:attrName>
                                        </p:attrNameLst>
                                      </p:cBhvr>
                                      <p:tavLst>
                                        <p:tav tm="0">
                                          <p:val>
                                            <p:strVal val="#ppt_x"/>
                                          </p:val>
                                        </p:tav>
                                        <p:tav tm="100000">
                                          <p:val>
                                            <p:strVal val="#ppt_x"/>
                                          </p:val>
                                        </p:tav>
                                      </p:tavLst>
                                    </p:anim>
                                    <p:anim calcmode="lin" valueType="num">
                                      <p:cBhvr>
                                        <p:cTn id="65" dur="1000" fill="hold"/>
                                        <p:tgtEl>
                                          <p:spTgt spid="23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5"/>
                                        </p:tgtEl>
                                        <p:attrNameLst>
                                          <p:attrName>style.visibility</p:attrName>
                                        </p:attrNameLst>
                                      </p:cBhvr>
                                      <p:to>
                                        <p:strVal val="visible"/>
                                      </p:to>
                                    </p:set>
                                    <p:animEffect transition="in" filter="fade">
                                      <p:cBhvr>
                                        <p:cTn id="68" dur="1000"/>
                                        <p:tgtEl>
                                          <p:spTgt spid="235"/>
                                        </p:tgtEl>
                                      </p:cBhvr>
                                    </p:animEffect>
                                    <p:anim calcmode="lin" valueType="num">
                                      <p:cBhvr>
                                        <p:cTn id="69" dur="1000" fill="hold"/>
                                        <p:tgtEl>
                                          <p:spTgt spid="235"/>
                                        </p:tgtEl>
                                        <p:attrNameLst>
                                          <p:attrName>ppt_x</p:attrName>
                                        </p:attrNameLst>
                                      </p:cBhvr>
                                      <p:tavLst>
                                        <p:tav tm="0">
                                          <p:val>
                                            <p:strVal val="#ppt_x"/>
                                          </p:val>
                                        </p:tav>
                                        <p:tav tm="100000">
                                          <p:val>
                                            <p:strVal val="#ppt_x"/>
                                          </p:val>
                                        </p:tav>
                                      </p:tavLst>
                                    </p:anim>
                                    <p:anim calcmode="lin" valueType="num">
                                      <p:cBhvr>
                                        <p:cTn id="70" dur="1000" fill="hold"/>
                                        <p:tgtEl>
                                          <p:spTgt spid="235"/>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6"/>
                                        </p:tgtEl>
                                        <p:attrNameLst>
                                          <p:attrName>style.visibility</p:attrName>
                                        </p:attrNameLst>
                                      </p:cBhvr>
                                      <p:to>
                                        <p:strVal val="visible"/>
                                      </p:to>
                                    </p:set>
                                    <p:animEffect transition="in" filter="fade">
                                      <p:cBhvr>
                                        <p:cTn id="73" dur="1000"/>
                                        <p:tgtEl>
                                          <p:spTgt spid="236"/>
                                        </p:tgtEl>
                                      </p:cBhvr>
                                    </p:animEffect>
                                    <p:anim calcmode="lin" valueType="num">
                                      <p:cBhvr>
                                        <p:cTn id="74" dur="1000" fill="hold"/>
                                        <p:tgtEl>
                                          <p:spTgt spid="236"/>
                                        </p:tgtEl>
                                        <p:attrNameLst>
                                          <p:attrName>ppt_x</p:attrName>
                                        </p:attrNameLst>
                                      </p:cBhvr>
                                      <p:tavLst>
                                        <p:tav tm="0">
                                          <p:val>
                                            <p:strVal val="#ppt_x"/>
                                          </p:val>
                                        </p:tav>
                                        <p:tav tm="100000">
                                          <p:val>
                                            <p:strVal val="#ppt_x"/>
                                          </p:val>
                                        </p:tav>
                                      </p:tavLst>
                                    </p:anim>
                                    <p:anim calcmode="lin" valueType="num">
                                      <p:cBhvr>
                                        <p:cTn id="75" dur="1000" fill="hold"/>
                                        <p:tgtEl>
                                          <p:spTgt spid="236"/>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7"/>
                                        </p:tgtEl>
                                        <p:attrNameLst>
                                          <p:attrName>style.visibility</p:attrName>
                                        </p:attrNameLst>
                                      </p:cBhvr>
                                      <p:to>
                                        <p:strVal val="visible"/>
                                      </p:to>
                                    </p:set>
                                    <p:animEffect transition="in" filter="fade">
                                      <p:cBhvr>
                                        <p:cTn id="78" dur="1000"/>
                                        <p:tgtEl>
                                          <p:spTgt spid="237"/>
                                        </p:tgtEl>
                                      </p:cBhvr>
                                    </p:animEffect>
                                    <p:anim calcmode="lin" valueType="num">
                                      <p:cBhvr>
                                        <p:cTn id="79" dur="1000" fill="hold"/>
                                        <p:tgtEl>
                                          <p:spTgt spid="237"/>
                                        </p:tgtEl>
                                        <p:attrNameLst>
                                          <p:attrName>ppt_x</p:attrName>
                                        </p:attrNameLst>
                                      </p:cBhvr>
                                      <p:tavLst>
                                        <p:tav tm="0">
                                          <p:val>
                                            <p:strVal val="#ppt_x"/>
                                          </p:val>
                                        </p:tav>
                                        <p:tav tm="100000">
                                          <p:val>
                                            <p:strVal val="#ppt_x"/>
                                          </p:val>
                                        </p:tav>
                                      </p:tavLst>
                                    </p:anim>
                                    <p:anim calcmode="lin" valueType="num">
                                      <p:cBhvr>
                                        <p:cTn id="80" dur="1000" fill="hold"/>
                                        <p:tgtEl>
                                          <p:spTgt spid="237"/>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38"/>
                                        </p:tgtEl>
                                        <p:attrNameLst>
                                          <p:attrName>style.visibility</p:attrName>
                                        </p:attrNameLst>
                                      </p:cBhvr>
                                      <p:to>
                                        <p:strVal val="visible"/>
                                      </p:to>
                                    </p:set>
                                    <p:animEffect transition="in" filter="fade">
                                      <p:cBhvr>
                                        <p:cTn id="83" dur="800"/>
                                        <p:tgtEl>
                                          <p:spTgt spid="238"/>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39"/>
                                        </p:tgtEl>
                                        <p:attrNameLst>
                                          <p:attrName>style.visibility</p:attrName>
                                        </p:attrNameLst>
                                      </p:cBhvr>
                                      <p:to>
                                        <p:strVal val="visible"/>
                                      </p:to>
                                    </p:set>
                                    <p:animEffect transition="in" filter="fade">
                                      <p:cBhvr>
                                        <p:cTn id="86" dur="800"/>
                                        <p:tgtEl>
                                          <p:spTgt spid="239"/>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0"/>
                                        </p:tgtEl>
                                        <p:attrNameLst>
                                          <p:attrName>style.visibility</p:attrName>
                                        </p:attrNameLst>
                                      </p:cBhvr>
                                      <p:to>
                                        <p:strVal val="visible"/>
                                      </p:to>
                                    </p:set>
                                    <p:animEffect transition="in" filter="fade">
                                      <p:cBhvr>
                                        <p:cTn id="89" dur="800"/>
                                        <p:tgtEl>
                                          <p:spTgt spid="240"/>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1"/>
                                        </p:tgtEl>
                                        <p:attrNameLst>
                                          <p:attrName>style.visibility</p:attrName>
                                        </p:attrNameLst>
                                      </p:cBhvr>
                                      <p:to>
                                        <p:strVal val="visible"/>
                                      </p:to>
                                    </p:set>
                                    <p:animEffect transition="in" filter="fade">
                                      <p:cBhvr>
                                        <p:cTn id="92" dur="8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0" autoUpdateAnimBg="0"/>
      <p:bldP spid="235" grpId="0" autoUpdateAnimBg="0"/>
      <p:bldP spid="236" grpId="0" autoUpdateAnimBg="0"/>
      <p:bldP spid="237" grpId="0" autoUpdateAnimBg="0"/>
      <p:bldP spid="238" grpId="0" autoUpdateAnimBg="0"/>
      <p:bldP spid="239" grpId="0" autoUpdateAnimBg="0"/>
      <p:bldP spid="240" grpId="0" autoUpdateAnimBg="0"/>
      <p:bldP spid="241"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196464" y="2325890"/>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43" name="TextBox 42"/>
          <p:cNvSpPr txBox="1"/>
          <p:nvPr/>
        </p:nvSpPr>
        <p:spPr>
          <a:xfrm>
            <a:off x="6681553" y="3891810"/>
            <a:ext cx="1662111" cy="705018"/>
          </a:xfrm>
          <a:prstGeom prst="rect">
            <a:avLst/>
          </a:prstGeom>
          <a:noFill/>
        </p:spPr>
        <p:txBody>
          <a:bodyPr wrap="square" lIns="80979" tIns="40490" rIns="80979" bIns="40490"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effectLst/>
              <a:uLnTx/>
              <a:uFillTx/>
              <a:latin typeface="微软雅黑"/>
              <a:ea typeface="微软雅黑"/>
            </a:endParaRPr>
          </a:p>
        </p:txBody>
      </p:sp>
      <p:sp>
        <p:nvSpPr>
          <p:cNvPr id="44" name="Freeform 11"/>
          <p:cNvSpPr>
            <a:spLocks/>
          </p:cNvSpPr>
          <p:nvPr/>
        </p:nvSpPr>
        <p:spPr bwMode="auto">
          <a:xfrm>
            <a:off x="4430222" y="1803792"/>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2B3F83"/>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45" name="Freeform 12"/>
          <p:cNvSpPr>
            <a:spLocks/>
          </p:cNvSpPr>
          <p:nvPr/>
        </p:nvSpPr>
        <p:spPr bwMode="auto">
          <a:xfrm>
            <a:off x="4529253" y="1899918"/>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solidFill>
            <a:sysClr val="window" lastClr="FFFFFF"/>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46" name="Oval 13"/>
          <p:cNvSpPr>
            <a:spLocks noChangeArrowheads="1"/>
          </p:cNvSpPr>
          <p:nvPr/>
        </p:nvSpPr>
        <p:spPr bwMode="auto">
          <a:xfrm>
            <a:off x="4677304" y="2047842"/>
            <a:ext cx="872154" cy="871952"/>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47" name="Freeform 108"/>
          <p:cNvSpPr>
            <a:spLocks/>
          </p:cNvSpPr>
          <p:nvPr/>
        </p:nvSpPr>
        <p:spPr bwMode="auto">
          <a:xfrm rot="16200000">
            <a:off x="2578870" y="1384117"/>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2B3F83"/>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48" name="Freeform 109"/>
          <p:cNvSpPr>
            <a:spLocks/>
          </p:cNvSpPr>
          <p:nvPr/>
        </p:nvSpPr>
        <p:spPr bwMode="auto">
          <a:xfrm rot="16200000">
            <a:off x="2705378" y="1522204"/>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49" name="Oval 110"/>
          <p:cNvSpPr>
            <a:spLocks noChangeArrowheads="1"/>
          </p:cNvSpPr>
          <p:nvPr/>
        </p:nvSpPr>
        <p:spPr bwMode="auto">
          <a:xfrm rot="16200000">
            <a:off x="2897742" y="1716137"/>
            <a:ext cx="1137342" cy="1139011"/>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50" name="Freeform 120"/>
          <p:cNvSpPr>
            <a:spLocks/>
          </p:cNvSpPr>
          <p:nvPr/>
        </p:nvSpPr>
        <p:spPr bwMode="auto">
          <a:xfrm flipV="1">
            <a:off x="4416844" y="3236971"/>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2B3F83"/>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51" name="Freeform 121"/>
          <p:cNvSpPr>
            <a:spLocks/>
          </p:cNvSpPr>
          <p:nvPr/>
        </p:nvSpPr>
        <p:spPr bwMode="auto">
          <a:xfrm flipV="1">
            <a:off x="4579140" y="3398964"/>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52" name="Oval 122"/>
          <p:cNvSpPr>
            <a:spLocks noChangeArrowheads="1"/>
          </p:cNvSpPr>
          <p:nvPr/>
        </p:nvSpPr>
        <p:spPr bwMode="auto">
          <a:xfrm flipV="1">
            <a:off x="4801771" y="3623023"/>
            <a:ext cx="1311498" cy="1311193"/>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53" name="Freeform 124"/>
          <p:cNvSpPr>
            <a:spLocks/>
          </p:cNvSpPr>
          <p:nvPr/>
        </p:nvSpPr>
        <p:spPr bwMode="auto">
          <a:xfrm rot="5400000" flipV="1">
            <a:off x="2836897" y="3236319"/>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2B3F83"/>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54" name="Freeform 125"/>
          <p:cNvSpPr>
            <a:spLocks/>
          </p:cNvSpPr>
          <p:nvPr/>
        </p:nvSpPr>
        <p:spPr bwMode="auto">
          <a:xfrm rot="5400000" flipV="1">
            <a:off x="2945193" y="3346065"/>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55" name="Oval 126"/>
          <p:cNvSpPr>
            <a:spLocks noChangeArrowheads="1"/>
          </p:cNvSpPr>
          <p:nvPr/>
        </p:nvSpPr>
        <p:spPr bwMode="auto">
          <a:xfrm rot="5400000" flipV="1">
            <a:off x="3109865" y="3512083"/>
            <a:ext cx="973615" cy="975044"/>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cxnSp>
        <p:nvCxnSpPr>
          <p:cNvPr id="56" name="Straight Connector 19"/>
          <p:cNvCxnSpPr/>
          <p:nvPr/>
        </p:nvCxnSpPr>
        <p:spPr>
          <a:xfrm flipH="1" flipV="1">
            <a:off x="2271764" y="1858243"/>
            <a:ext cx="441167" cy="279887"/>
          </a:xfrm>
          <a:prstGeom prst="line">
            <a:avLst/>
          </a:prstGeom>
          <a:noFill/>
          <a:ln w="9525" cap="flat" cmpd="sng" algn="ctr">
            <a:solidFill>
              <a:srgbClr val="2B3F83"/>
            </a:solidFill>
            <a:prstDash val="solid"/>
          </a:ln>
          <a:effectLst/>
        </p:spPr>
      </p:cxnSp>
      <p:cxnSp>
        <p:nvCxnSpPr>
          <p:cNvPr id="57" name="Straight Connector 21"/>
          <p:cNvCxnSpPr/>
          <p:nvPr/>
        </p:nvCxnSpPr>
        <p:spPr>
          <a:xfrm flipH="1">
            <a:off x="665366" y="1858243"/>
            <a:ext cx="1606399" cy="0"/>
          </a:xfrm>
          <a:prstGeom prst="line">
            <a:avLst/>
          </a:prstGeom>
          <a:noFill/>
          <a:ln w="9525" cap="flat" cmpd="sng" algn="ctr">
            <a:solidFill>
              <a:srgbClr val="2B3F83"/>
            </a:solidFill>
            <a:prstDash val="solid"/>
            <a:tailEnd type="oval"/>
          </a:ln>
          <a:effectLst/>
        </p:spPr>
      </p:cxnSp>
      <p:cxnSp>
        <p:nvCxnSpPr>
          <p:cNvPr id="58" name="Straight Connector 127"/>
          <p:cNvCxnSpPr/>
          <p:nvPr/>
        </p:nvCxnSpPr>
        <p:spPr>
          <a:xfrm flipH="1">
            <a:off x="2395077" y="3891809"/>
            <a:ext cx="441167" cy="279887"/>
          </a:xfrm>
          <a:prstGeom prst="line">
            <a:avLst/>
          </a:prstGeom>
          <a:noFill/>
          <a:ln w="9525" cap="flat" cmpd="sng" algn="ctr">
            <a:solidFill>
              <a:srgbClr val="2B3F83"/>
            </a:solidFill>
            <a:prstDash val="solid"/>
          </a:ln>
          <a:effectLst/>
        </p:spPr>
      </p:cxnSp>
      <p:cxnSp>
        <p:nvCxnSpPr>
          <p:cNvPr id="59" name="Straight Connector 128"/>
          <p:cNvCxnSpPr/>
          <p:nvPr/>
        </p:nvCxnSpPr>
        <p:spPr>
          <a:xfrm flipH="1">
            <a:off x="963993" y="4171696"/>
            <a:ext cx="1431085" cy="0"/>
          </a:xfrm>
          <a:prstGeom prst="line">
            <a:avLst/>
          </a:prstGeom>
          <a:noFill/>
          <a:ln w="9525" cap="flat" cmpd="sng" algn="ctr">
            <a:solidFill>
              <a:srgbClr val="2B3F83"/>
            </a:solidFill>
            <a:prstDash val="solid"/>
            <a:tailEnd type="oval"/>
          </a:ln>
          <a:effectLst/>
        </p:spPr>
      </p:cxnSp>
      <p:cxnSp>
        <p:nvCxnSpPr>
          <p:cNvPr id="60" name="Straight Connector 134"/>
          <p:cNvCxnSpPr/>
          <p:nvPr/>
        </p:nvCxnSpPr>
        <p:spPr>
          <a:xfrm flipV="1">
            <a:off x="5697508" y="1843475"/>
            <a:ext cx="441167" cy="279887"/>
          </a:xfrm>
          <a:prstGeom prst="line">
            <a:avLst/>
          </a:prstGeom>
          <a:noFill/>
          <a:ln w="9525" cap="flat" cmpd="sng" algn="ctr">
            <a:solidFill>
              <a:srgbClr val="2B3F83"/>
            </a:solidFill>
            <a:prstDash val="solid"/>
          </a:ln>
          <a:effectLst/>
        </p:spPr>
      </p:cxnSp>
      <p:cxnSp>
        <p:nvCxnSpPr>
          <p:cNvPr id="61" name="Straight Connector 135"/>
          <p:cNvCxnSpPr/>
          <p:nvPr/>
        </p:nvCxnSpPr>
        <p:spPr>
          <a:xfrm>
            <a:off x="6138676" y="1843475"/>
            <a:ext cx="1385582" cy="0"/>
          </a:xfrm>
          <a:prstGeom prst="line">
            <a:avLst/>
          </a:prstGeom>
          <a:noFill/>
          <a:ln w="9525" cap="flat" cmpd="sng" algn="ctr">
            <a:solidFill>
              <a:srgbClr val="2B3F83"/>
            </a:solidFill>
            <a:prstDash val="solid"/>
            <a:tailEnd type="oval"/>
          </a:ln>
          <a:effectLst/>
        </p:spPr>
      </p:cxnSp>
      <p:sp>
        <p:nvSpPr>
          <p:cNvPr id="62" name="TextBox 22"/>
          <p:cNvSpPr txBox="1"/>
          <p:nvPr/>
        </p:nvSpPr>
        <p:spPr>
          <a:xfrm>
            <a:off x="623145" y="1463458"/>
            <a:ext cx="1086869" cy="358770"/>
          </a:xfrm>
          <a:prstGeom prst="rect">
            <a:avLst/>
          </a:prstGeom>
          <a:noFill/>
        </p:spPr>
        <p:txBody>
          <a:bodyPr wrap="none" lIns="80979" tIns="40490" rIns="80979" bIns="404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effectLst/>
                <a:uLnTx/>
                <a:uFillTx/>
                <a:latin typeface="微软雅黑"/>
                <a:ea typeface="微软雅黑"/>
              </a:rPr>
              <a:t>添加标题</a:t>
            </a:r>
            <a:endParaRPr kumimoji="0" lang="id-ID" sz="1800" b="1" i="0" u="none" strike="noStrike" kern="0" cap="none" spc="0" normalizeH="0" baseline="0" noProof="0" dirty="0">
              <a:ln>
                <a:noFill/>
              </a:ln>
              <a:effectLst/>
              <a:uLnTx/>
              <a:uFillTx/>
              <a:latin typeface="微软雅黑"/>
              <a:ea typeface="微软雅黑"/>
            </a:endParaRPr>
          </a:p>
        </p:txBody>
      </p:sp>
      <p:sp>
        <p:nvSpPr>
          <p:cNvPr id="63" name="TextBox 23"/>
          <p:cNvSpPr txBox="1"/>
          <p:nvPr/>
        </p:nvSpPr>
        <p:spPr>
          <a:xfrm>
            <a:off x="623145" y="1904127"/>
            <a:ext cx="1662111" cy="705018"/>
          </a:xfrm>
          <a:prstGeom prst="rect">
            <a:avLst/>
          </a:prstGeom>
          <a:noFill/>
        </p:spPr>
        <p:txBody>
          <a:bodyPr wrap="square" lIns="80979" tIns="40490" rIns="80979" bIns="404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effectLst/>
              <a:uLnTx/>
              <a:uFillTx/>
              <a:latin typeface="微软雅黑"/>
              <a:ea typeface="微软雅黑"/>
            </a:endParaRPr>
          </a:p>
        </p:txBody>
      </p:sp>
      <p:sp>
        <p:nvSpPr>
          <p:cNvPr id="64" name="TextBox 24"/>
          <p:cNvSpPr txBox="1"/>
          <p:nvPr/>
        </p:nvSpPr>
        <p:spPr>
          <a:xfrm>
            <a:off x="905048" y="3786494"/>
            <a:ext cx="1086869" cy="358770"/>
          </a:xfrm>
          <a:prstGeom prst="rect">
            <a:avLst/>
          </a:prstGeom>
          <a:noFill/>
        </p:spPr>
        <p:txBody>
          <a:bodyPr wrap="none" lIns="80979" tIns="40490" rIns="80979" bIns="404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effectLst/>
                <a:uLnTx/>
                <a:uFillTx/>
                <a:latin typeface="微软雅黑"/>
                <a:ea typeface="微软雅黑"/>
              </a:rPr>
              <a:t>添加标题</a:t>
            </a:r>
            <a:endParaRPr kumimoji="0" lang="id-ID" sz="1800" b="1" i="0" u="none" strike="noStrike" kern="0" cap="none" spc="0" normalizeH="0" baseline="0" noProof="0" dirty="0">
              <a:ln>
                <a:noFill/>
              </a:ln>
              <a:effectLst/>
              <a:uLnTx/>
              <a:uFillTx/>
              <a:latin typeface="微软雅黑"/>
              <a:ea typeface="微软雅黑"/>
            </a:endParaRPr>
          </a:p>
        </p:txBody>
      </p:sp>
      <p:sp>
        <p:nvSpPr>
          <p:cNvPr id="65" name="TextBox 25"/>
          <p:cNvSpPr txBox="1"/>
          <p:nvPr/>
        </p:nvSpPr>
        <p:spPr>
          <a:xfrm>
            <a:off x="6482836" y="1458582"/>
            <a:ext cx="1086869" cy="358770"/>
          </a:xfrm>
          <a:prstGeom prst="rect">
            <a:avLst/>
          </a:prstGeom>
          <a:noFill/>
        </p:spPr>
        <p:txBody>
          <a:bodyPr wrap="none" lIns="80979" tIns="40490" rIns="80979" bIns="404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effectLst/>
                <a:uLnTx/>
                <a:uFillTx/>
                <a:latin typeface="微软雅黑"/>
                <a:ea typeface="微软雅黑"/>
              </a:rPr>
              <a:t>添加标题</a:t>
            </a:r>
            <a:endParaRPr kumimoji="0" lang="id-ID" sz="1800" b="1" i="0" u="none" strike="noStrike" kern="0" cap="none" spc="0" normalizeH="0" baseline="0" noProof="0" dirty="0">
              <a:ln>
                <a:noFill/>
              </a:ln>
              <a:effectLst/>
              <a:uLnTx/>
              <a:uFillTx/>
              <a:latin typeface="微软雅黑"/>
              <a:ea typeface="微软雅黑"/>
            </a:endParaRPr>
          </a:p>
        </p:txBody>
      </p:sp>
      <p:sp>
        <p:nvSpPr>
          <p:cNvPr id="66" name="TextBox 26"/>
          <p:cNvSpPr txBox="1"/>
          <p:nvPr/>
        </p:nvSpPr>
        <p:spPr>
          <a:xfrm>
            <a:off x="7250873" y="3487502"/>
            <a:ext cx="1086869" cy="358770"/>
          </a:xfrm>
          <a:prstGeom prst="rect">
            <a:avLst/>
          </a:prstGeom>
          <a:noFill/>
        </p:spPr>
        <p:txBody>
          <a:bodyPr wrap="none" lIns="80979" tIns="40490" rIns="80979" bIns="404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effectLst/>
                <a:uLnTx/>
                <a:uFillTx/>
                <a:latin typeface="微软雅黑"/>
                <a:ea typeface="微软雅黑"/>
              </a:rPr>
              <a:t>添加标题</a:t>
            </a:r>
            <a:endParaRPr kumimoji="0" lang="id-ID" sz="1800" b="1" i="0" u="none" strike="noStrike" kern="0" cap="none" spc="0" normalizeH="0" baseline="0" noProof="0" dirty="0">
              <a:ln>
                <a:noFill/>
              </a:ln>
              <a:effectLst/>
              <a:uLnTx/>
              <a:uFillTx/>
              <a:latin typeface="微软雅黑"/>
              <a:ea typeface="微软雅黑"/>
            </a:endParaRPr>
          </a:p>
        </p:txBody>
      </p:sp>
      <p:sp>
        <p:nvSpPr>
          <p:cNvPr id="67" name="TextBox 27"/>
          <p:cNvSpPr txBox="1"/>
          <p:nvPr/>
        </p:nvSpPr>
        <p:spPr>
          <a:xfrm>
            <a:off x="926584" y="4199922"/>
            <a:ext cx="1662111" cy="705018"/>
          </a:xfrm>
          <a:prstGeom prst="rect">
            <a:avLst/>
          </a:prstGeom>
          <a:noFill/>
        </p:spPr>
        <p:txBody>
          <a:bodyPr wrap="square" lIns="80979" tIns="40490" rIns="80979" bIns="404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effectLst/>
              <a:uLnTx/>
              <a:uFillTx/>
              <a:latin typeface="微软雅黑"/>
              <a:ea typeface="微软雅黑"/>
            </a:endParaRPr>
          </a:p>
        </p:txBody>
      </p:sp>
      <p:sp>
        <p:nvSpPr>
          <p:cNvPr id="68" name="TextBox 28"/>
          <p:cNvSpPr txBox="1"/>
          <p:nvPr/>
        </p:nvSpPr>
        <p:spPr>
          <a:xfrm>
            <a:off x="5913478" y="1870401"/>
            <a:ext cx="1662111" cy="705018"/>
          </a:xfrm>
          <a:prstGeom prst="rect">
            <a:avLst/>
          </a:prstGeom>
          <a:noFill/>
        </p:spPr>
        <p:txBody>
          <a:bodyPr wrap="square" lIns="80979" tIns="40490" rIns="80979" bIns="40490"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effectLst/>
              <a:uLnTx/>
              <a:uFillTx/>
              <a:latin typeface="微软雅黑"/>
              <a:ea typeface="微软雅黑"/>
            </a:endParaRPr>
          </a:p>
        </p:txBody>
      </p:sp>
      <p:cxnSp>
        <p:nvCxnSpPr>
          <p:cNvPr id="69" name="Straight Connector 47"/>
          <p:cNvCxnSpPr/>
          <p:nvPr/>
        </p:nvCxnSpPr>
        <p:spPr>
          <a:xfrm>
            <a:off x="6226631" y="3670869"/>
            <a:ext cx="462583" cy="179723"/>
          </a:xfrm>
          <a:prstGeom prst="line">
            <a:avLst/>
          </a:prstGeom>
          <a:noFill/>
          <a:ln w="9525" cap="flat" cmpd="sng" algn="ctr">
            <a:solidFill>
              <a:srgbClr val="2B3F83"/>
            </a:solidFill>
            <a:prstDash val="solid"/>
          </a:ln>
          <a:effectLst/>
        </p:spPr>
      </p:cxnSp>
      <p:cxnSp>
        <p:nvCxnSpPr>
          <p:cNvPr id="70" name="Straight Connector 48"/>
          <p:cNvCxnSpPr/>
          <p:nvPr/>
        </p:nvCxnSpPr>
        <p:spPr>
          <a:xfrm>
            <a:off x="6689214" y="3850592"/>
            <a:ext cx="1654450" cy="0"/>
          </a:xfrm>
          <a:prstGeom prst="line">
            <a:avLst/>
          </a:prstGeom>
          <a:noFill/>
          <a:ln w="9525" cap="flat" cmpd="sng" algn="ctr">
            <a:solidFill>
              <a:srgbClr val="2B3F83"/>
            </a:solidFill>
            <a:prstDash val="solid"/>
            <a:tailEnd type="oval"/>
          </a:ln>
          <a:effectLst/>
        </p:spPr>
      </p:cxnSp>
      <p:grpSp>
        <p:nvGrpSpPr>
          <p:cNvPr id="71" name="Group 20"/>
          <p:cNvGrpSpPr/>
          <p:nvPr/>
        </p:nvGrpSpPr>
        <p:grpSpPr>
          <a:xfrm>
            <a:off x="3264979" y="2123361"/>
            <a:ext cx="354400" cy="377732"/>
            <a:chOff x="7938" y="-1587"/>
            <a:chExt cx="1450975" cy="1547812"/>
          </a:xfrm>
          <a:solidFill>
            <a:srgbClr val="2B3F83"/>
          </a:solidFill>
        </p:grpSpPr>
        <p:sp>
          <p:nvSpPr>
            <p:cNvPr id="72"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latin typeface="微软雅黑"/>
                <a:ea typeface="微软雅黑"/>
              </a:endParaRPr>
            </a:p>
          </p:txBody>
        </p:sp>
        <p:sp>
          <p:nvSpPr>
            <p:cNvPr id="73"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latin typeface="微软雅黑"/>
                <a:ea typeface="微软雅黑"/>
              </a:endParaRPr>
            </a:p>
          </p:txBody>
        </p:sp>
        <p:sp>
          <p:nvSpPr>
            <p:cNvPr id="74"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latin typeface="微软雅黑"/>
                <a:ea typeface="微软雅黑"/>
              </a:endParaRPr>
            </a:p>
          </p:txBody>
        </p:sp>
      </p:grpSp>
      <p:sp>
        <p:nvSpPr>
          <p:cNvPr id="75" name="Freeform 11"/>
          <p:cNvSpPr>
            <a:spLocks noEditPoints="1"/>
          </p:cNvSpPr>
          <p:nvPr/>
        </p:nvSpPr>
        <p:spPr bwMode="auto">
          <a:xfrm>
            <a:off x="4956564" y="2323302"/>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rgbClr val="2B3F83"/>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nvGrpSpPr>
          <p:cNvPr id="76" name="Group 59"/>
          <p:cNvGrpSpPr/>
          <p:nvPr/>
        </p:nvGrpSpPr>
        <p:grpSpPr>
          <a:xfrm>
            <a:off x="5229266" y="4104643"/>
            <a:ext cx="456508" cy="475633"/>
            <a:chOff x="-251803" y="2267153"/>
            <a:chExt cx="2078037" cy="2166938"/>
          </a:xfrm>
          <a:solidFill>
            <a:srgbClr val="2B3F83"/>
          </a:solidFill>
        </p:grpSpPr>
        <p:sp>
          <p:nvSpPr>
            <p:cNvPr id="77"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78"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grpSp>
        <p:nvGrpSpPr>
          <p:cNvPr id="79" name="Group 97"/>
          <p:cNvGrpSpPr/>
          <p:nvPr/>
        </p:nvGrpSpPr>
        <p:grpSpPr>
          <a:xfrm>
            <a:off x="3419518" y="3895778"/>
            <a:ext cx="368484" cy="259595"/>
            <a:chOff x="3175" y="1588"/>
            <a:chExt cx="1184276" cy="835025"/>
          </a:xfrm>
          <a:solidFill>
            <a:srgbClr val="2B3F83"/>
          </a:solidFill>
        </p:grpSpPr>
        <p:sp>
          <p:nvSpPr>
            <p:cNvPr id="80"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81"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1+#ppt_w/2"/>
                                          </p:val>
                                        </p:tav>
                                        <p:tav tm="100000">
                                          <p:val>
                                            <p:strVal val="#ppt_x"/>
                                          </p:val>
                                        </p:tav>
                                      </p:tavLst>
                                    </p:anim>
                                    <p:anim calcmode="lin" valueType="num">
                                      <p:cBhvr additive="base">
                                        <p:cTn id="12" dur="500" fill="hold"/>
                                        <p:tgtEl>
                                          <p:spTgt spid="44"/>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1+#ppt_w/2"/>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0-#ppt_w/2"/>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fade">
                                      <p:cBhvr>
                                        <p:cTn id="30" dur="500"/>
                                        <p:tgtEl>
                                          <p:spTgt spid="5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fade">
                                      <p:cBhvr>
                                        <p:cTn id="33" dur="500"/>
                                        <p:tgtEl>
                                          <p:spTgt spid="5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fade">
                                      <p:cBhvr>
                                        <p:cTn id="36" dur="500"/>
                                        <p:tgtEl>
                                          <p:spTgt spid="4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fade">
                                      <p:cBhvr>
                                        <p:cTn id="39" dur="500"/>
                                        <p:tgtEl>
                                          <p:spTgt spid="4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500"/>
                                        <p:tgtEl>
                                          <p:spTgt spid="5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fade">
                                      <p:cBhvr>
                                        <p:cTn id="45" dur="500"/>
                                        <p:tgtEl>
                                          <p:spTgt spid="55"/>
                                        </p:tgtEl>
                                      </p:cBhvr>
                                    </p:animEffect>
                                  </p:childTnLst>
                                </p:cTn>
                              </p:par>
                            </p:childTnLst>
                          </p:cTn>
                        </p:par>
                        <p:par>
                          <p:cTn id="46" fill="hold">
                            <p:stCondLst>
                              <p:cond delay="1000"/>
                            </p:stCondLst>
                            <p:childTnLst>
                              <p:par>
                                <p:cTn id="47" presetID="53" presetClass="entr" presetSubtype="16" fill="hold" nodeType="after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p:cTn id="49" dur="500" fill="hold"/>
                                        <p:tgtEl>
                                          <p:spTgt spid="71"/>
                                        </p:tgtEl>
                                        <p:attrNameLst>
                                          <p:attrName>ppt_w</p:attrName>
                                        </p:attrNameLst>
                                      </p:cBhvr>
                                      <p:tavLst>
                                        <p:tav tm="0">
                                          <p:val>
                                            <p:fltVal val="0"/>
                                          </p:val>
                                        </p:tav>
                                        <p:tav tm="100000">
                                          <p:val>
                                            <p:strVal val="#ppt_w"/>
                                          </p:val>
                                        </p:tav>
                                      </p:tavLst>
                                    </p:anim>
                                    <p:anim calcmode="lin" valueType="num">
                                      <p:cBhvr>
                                        <p:cTn id="50" dur="500" fill="hold"/>
                                        <p:tgtEl>
                                          <p:spTgt spid="71"/>
                                        </p:tgtEl>
                                        <p:attrNameLst>
                                          <p:attrName>ppt_h</p:attrName>
                                        </p:attrNameLst>
                                      </p:cBhvr>
                                      <p:tavLst>
                                        <p:tav tm="0">
                                          <p:val>
                                            <p:fltVal val="0"/>
                                          </p:val>
                                        </p:tav>
                                        <p:tav tm="100000">
                                          <p:val>
                                            <p:strVal val="#ppt_h"/>
                                          </p:val>
                                        </p:tav>
                                      </p:tavLst>
                                    </p:anim>
                                    <p:animEffect transition="in" filter="fade">
                                      <p:cBhvr>
                                        <p:cTn id="51" dur="500"/>
                                        <p:tgtEl>
                                          <p:spTgt spid="71"/>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500" fill="hold"/>
                                        <p:tgtEl>
                                          <p:spTgt spid="75"/>
                                        </p:tgtEl>
                                        <p:attrNameLst>
                                          <p:attrName>ppt_w</p:attrName>
                                        </p:attrNameLst>
                                      </p:cBhvr>
                                      <p:tavLst>
                                        <p:tav tm="0">
                                          <p:val>
                                            <p:fltVal val="0"/>
                                          </p:val>
                                        </p:tav>
                                        <p:tav tm="100000">
                                          <p:val>
                                            <p:strVal val="#ppt_w"/>
                                          </p:val>
                                        </p:tav>
                                      </p:tavLst>
                                    </p:anim>
                                    <p:anim calcmode="lin" valueType="num">
                                      <p:cBhvr>
                                        <p:cTn id="55" dur="500" fill="hold"/>
                                        <p:tgtEl>
                                          <p:spTgt spid="75"/>
                                        </p:tgtEl>
                                        <p:attrNameLst>
                                          <p:attrName>ppt_h</p:attrName>
                                        </p:attrNameLst>
                                      </p:cBhvr>
                                      <p:tavLst>
                                        <p:tav tm="0">
                                          <p:val>
                                            <p:fltVal val="0"/>
                                          </p:val>
                                        </p:tav>
                                        <p:tav tm="100000">
                                          <p:val>
                                            <p:strVal val="#ppt_h"/>
                                          </p:val>
                                        </p:tav>
                                      </p:tavLst>
                                    </p:anim>
                                    <p:animEffect transition="in" filter="fade">
                                      <p:cBhvr>
                                        <p:cTn id="56" dur="500"/>
                                        <p:tgtEl>
                                          <p:spTgt spid="75"/>
                                        </p:tgtEl>
                                      </p:cBhvr>
                                    </p:animEffect>
                                  </p:childTnLst>
                                </p:cTn>
                              </p:par>
                              <p:par>
                                <p:cTn id="57" presetID="53" presetClass="entr" presetSubtype="16" fill="hold" nodeType="withEffect">
                                  <p:stCondLst>
                                    <p:cond delay="0"/>
                                  </p:stCondLst>
                                  <p:childTnLst>
                                    <p:set>
                                      <p:cBhvr>
                                        <p:cTn id="58" dur="1" fill="hold">
                                          <p:stCondLst>
                                            <p:cond delay="0"/>
                                          </p:stCondLst>
                                        </p:cTn>
                                        <p:tgtEl>
                                          <p:spTgt spid="79"/>
                                        </p:tgtEl>
                                        <p:attrNameLst>
                                          <p:attrName>style.visibility</p:attrName>
                                        </p:attrNameLst>
                                      </p:cBhvr>
                                      <p:to>
                                        <p:strVal val="visible"/>
                                      </p:to>
                                    </p:set>
                                    <p:anim calcmode="lin" valueType="num">
                                      <p:cBhvr>
                                        <p:cTn id="59" dur="500" fill="hold"/>
                                        <p:tgtEl>
                                          <p:spTgt spid="79"/>
                                        </p:tgtEl>
                                        <p:attrNameLst>
                                          <p:attrName>ppt_w</p:attrName>
                                        </p:attrNameLst>
                                      </p:cBhvr>
                                      <p:tavLst>
                                        <p:tav tm="0">
                                          <p:val>
                                            <p:fltVal val="0"/>
                                          </p:val>
                                        </p:tav>
                                        <p:tav tm="100000">
                                          <p:val>
                                            <p:strVal val="#ppt_w"/>
                                          </p:val>
                                        </p:tav>
                                      </p:tavLst>
                                    </p:anim>
                                    <p:anim calcmode="lin" valueType="num">
                                      <p:cBhvr>
                                        <p:cTn id="60" dur="500" fill="hold"/>
                                        <p:tgtEl>
                                          <p:spTgt spid="79"/>
                                        </p:tgtEl>
                                        <p:attrNameLst>
                                          <p:attrName>ppt_h</p:attrName>
                                        </p:attrNameLst>
                                      </p:cBhvr>
                                      <p:tavLst>
                                        <p:tav tm="0">
                                          <p:val>
                                            <p:fltVal val="0"/>
                                          </p:val>
                                        </p:tav>
                                        <p:tav tm="100000">
                                          <p:val>
                                            <p:strVal val="#ppt_h"/>
                                          </p:val>
                                        </p:tav>
                                      </p:tavLst>
                                    </p:anim>
                                    <p:animEffect transition="in" filter="fade">
                                      <p:cBhvr>
                                        <p:cTn id="61" dur="500"/>
                                        <p:tgtEl>
                                          <p:spTgt spid="79"/>
                                        </p:tgtEl>
                                      </p:cBhvr>
                                    </p:animEffect>
                                  </p:childTnLst>
                                </p:cTn>
                              </p:par>
                              <p:par>
                                <p:cTn id="62" presetID="53" presetClass="entr" presetSubtype="16" fill="hold" nodeType="withEffect">
                                  <p:stCondLst>
                                    <p:cond delay="0"/>
                                  </p:stCondLst>
                                  <p:childTnLst>
                                    <p:set>
                                      <p:cBhvr>
                                        <p:cTn id="63" dur="1" fill="hold">
                                          <p:stCondLst>
                                            <p:cond delay="0"/>
                                          </p:stCondLst>
                                        </p:cTn>
                                        <p:tgtEl>
                                          <p:spTgt spid="76"/>
                                        </p:tgtEl>
                                        <p:attrNameLst>
                                          <p:attrName>style.visibility</p:attrName>
                                        </p:attrNameLst>
                                      </p:cBhvr>
                                      <p:to>
                                        <p:strVal val="visible"/>
                                      </p:to>
                                    </p:set>
                                    <p:anim calcmode="lin" valueType="num">
                                      <p:cBhvr>
                                        <p:cTn id="64" dur="500" fill="hold"/>
                                        <p:tgtEl>
                                          <p:spTgt spid="76"/>
                                        </p:tgtEl>
                                        <p:attrNameLst>
                                          <p:attrName>ppt_w</p:attrName>
                                        </p:attrNameLst>
                                      </p:cBhvr>
                                      <p:tavLst>
                                        <p:tav tm="0">
                                          <p:val>
                                            <p:fltVal val="0"/>
                                          </p:val>
                                        </p:tav>
                                        <p:tav tm="100000">
                                          <p:val>
                                            <p:strVal val="#ppt_w"/>
                                          </p:val>
                                        </p:tav>
                                      </p:tavLst>
                                    </p:anim>
                                    <p:anim calcmode="lin" valueType="num">
                                      <p:cBhvr>
                                        <p:cTn id="65" dur="500" fill="hold"/>
                                        <p:tgtEl>
                                          <p:spTgt spid="76"/>
                                        </p:tgtEl>
                                        <p:attrNameLst>
                                          <p:attrName>ppt_h</p:attrName>
                                        </p:attrNameLst>
                                      </p:cBhvr>
                                      <p:tavLst>
                                        <p:tav tm="0">
                                          <p:val>
                                            <p:fltVal val="0"/>
                                          </p:val>
                                        </p:tav>
                                        <p:tav tm="100000">
                                          <p:val>
                                            <p:strVal val="#ppt_h"/>
                                          </p:val>
                                        </p:tav>
                                      </p:tavLst>
                                    </p:anim>
                                    <p:animEffect transition="in" filter="fade">
                                      <p:cBhvr>
                                        <p:cTn id="66" dur="500"/>
                                        <p:tgtEl>
                                          <p:spTgt spid="76"/>
                                        </p:tgtEl>
                                      </p:cBhvr>
                                    </p:animEffect>
                                  </p:childTnLst>
                                </p:cTn>
                              </p:par>
                            </p:childTnLst>
                          </p:cTn>
                        </p:par>
                        <p:par>
                          <p:cTn id="67" fill="hold">
                            <p:stCondLst>
                              <p:cond delay="1500"/>
                            </p:stCondLst>
                            <p:childTnLst>
                              <p:par>
                                <p:cTn id="68" presetID="8" presetClass="emph" presetSubtype="0" fill="hold" grpId="1" nodeType="afterEffect">
                                  <p:stCondLst>
                                    <p:cond delay="0"/>
                                  </p:stCondLst>
                                  <p:childTnLst>
                                    <p:animRot by="21600000">
                                      <p:cBhvr>
                                        <p:cTn id="69" dur="2000" fill="hold"/>
                                        <p:tgtEl>
                                          <p:spTgt spid="48"/>
                                        </p:tgtEl>
                                        <p:attrNameLst>
                                          <p:attrName>r</p:attrName>
                                        </p:attrNameLst>
                                      </p:cBhvr>
                                    </p:animRot>
                                  </p:childTnLst>
                                </p:cTn>
                              </p:par>
                              <p:par>
                                <p:cTn id="70" presetID="8" presetClass="emph" presetSubtype="0" fill="hold" grpId="1" nodeType="withEffect">
                                  <p:stCondLst>
                                    <p:cond delay="0"/>
                                  </p:stCondLst>
                                  <p:childTnLst>
                                    <p:animRot by="21600000">
                                      <p:cBhvr>
                                        <p:cTn id="71" dur="2000" fill="hold"/>
                                        <p:tgtEl>
                                          <p:spTgt spid="45"/>
                                        </p:tgtEl>
                                        <p:attrNameLst>
                                          <p:attrName>r</p:attrName>
                                        </p:attrNameLst>
                                      </p:cBhvr>
                                    </p:animRot>
                                  </p:childTnLst>
                                </p:cTn>
                              </p:par>
                              <p:par>
                                <p:cTn id="72" presetID="8" presetClass="emph" presetSubtype="0" fill="hold" grpId="1" nodeType="withEffect">
                                  <p:stCondLst>
                                    <p:cond delay="0"/>
                                  </p:stCondLst>
                                  <p:childTnLst>
                                    <p:animRot by="21600000">
                                      <p:cBhvr>
                                        <p:cTn id="73" dur="2000" fill="hold"/>
                                        <p:tgtEl>
                                          <p:spTgt spid="51"/>
                                        </p:tgtEl>
                                        <p:attrNameLst>
                                          <p:attrName>r</p:attrName>
                                        </p:attrNameLst>
                                      </p:cBhvr>
                                    </p:animRot>
                                  </p:childTnLst>
                                </p:cTn>
                              </p:par>
                              <p:par>
                                <p:cTn id="74" presetID="8" presetClass="emph" presetSubtype="0" fill="hold" grpId="1" nodeType="withEffect">
                                  <p:stCondLst>
                                    <p:cond delay="0"/>
                                  </p:stCondLst>
                                  <p:childTnLst>
                                    <p:animRot by="21600000">
                                      <p:cBhvr>
                                        <p:cTn id="75" dur="2000" fill="hold"/>
                                        <p:tgtEl>
                                          <p:spTgt spid="54"/>
                                        </p:tgtEl>
                                        <p:attrNameLst>
                                          <p:attrName>r</p:attrName>
                                        </p:attrNameLst>
                                      </p:cBhvr>
                                    </p:animRot>
                                  </p:childTnLst>
                                </p:cTn>
                              </p:par>
                            </p:childTnLst>
                          </p:cTn>
                        </p:par>
                        <p:par>
                          <p:cTn id="76" fill="hold">
                            <p:stCondLst>
                              <p:cond delay="3500"/>
                            </p:stCondLst>
                            <p:childTnLst>
                              <p:par>
                                <p:cTn id="77" presetID="22" presetClass="entr" presetSubtype="2" fill="hold" nodeType="after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wipe(right)">
                                      <p:cBhvr>
                                        <p:cTn id="79" dur="500"/>
                                        <p:tgtEl>
                                          <p:spTgt spid="56"/>
                                        </p:tgtEl>
                                      </p:cBhvr>
                                    </p:animEffect>
                                  </p:childTnLst>
                                </p:cTn>
                              </p:par>
                            </p:childTnLst>
                          </p:cTn>
                        </p:par>
                        <p:par>
                          <p:cTn id="80" fill="hold">
                            <p:stCondLst>
                              <p:cond delay="4000"/>
                            </p:stCondLst>
                            <p:childTnLst>
                              <p:par>
                                <p:cTn id="81" presetID="22" presetClass="entr" presetSubtype="2" fill="hold" nodeType="after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right)">
                                      <p:cBhvr>
                                        <p:cTn id="83" dur="500"/>
                                        <p:tgtEl>
                                          <p:spTgt spid="57"/>
                                        </p:tgtEl>
                                      </p:cBhvr>
                                    </p:animEffect>
                                  </p:childTnLst>
                                </p:cTn>
                              </p:par>
                            </p:childTnLst>
                          </p:cTn>
                        </p:par>
                        <p:par>
                          <p:cTn id="84" fill="hold">
                            <p:stCondLst>
                              <p:cond delay="4500"/>
                            </p:stCondLst>
                            <p:childTnLst>
                              <p:par>
                                <p:cTn id="85" presetID="10" presetClass="entr" presetSubtype="0" fill="hold" grpId="0" nodeType="afterEffect">
                                  <p:stCondLst>
                                    <p:cond delay="0"/>
                                  </p:stCondLst>
                                  <p:childTnLst>
                                    <p:set>
                                      <p:cBhvr>
                                        <p:cTn id="86" dur="1" fill="hold">
                                          <p:stCondLst>
                                            <p:cond delay="0"/>
                                          </p:stCondLst>
                                        </p:cTn>
                                        <p:tgtEl>
                                          <p:spTgt spid="62"/>
                                        </p:tgtEl>
                                        <p:attrNameLst>
                                          <p:attrName>style.visibility</p:attrName>
                                        </p:attrNameLst>
                                      </p:cBhvr>
                                      <p:to>
                                        <p:strVal val="visible"/>
                                      </p:to>
                                    </p:set>
                                    <p:animEffect transition="in" filter="fade">
                                      <p:cBhvr>
                                        <p:cTn id="87" dur="500"/>
                                        <p:tgtEl>
                                          <p:spTgt spid="62"/>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63"/>
                                        </p:tgtEl>
                                        <p:attrNameLst>
                                          <p:attrName>style.visibility</p:attrName>
                                        </p:attrNameLst>
                                      </p:cBhvr>
                                      <p:to>
                                        <p:strVal val="visible"/>
                                      </p:to>
                                    </p:set>
                                    <p:animEffect transition="in" filter="fade">
                                      <p:cBhvr>
                                        <p:cTn id="90" dur="500"/>
                                        <p:tgtEl>
                                          <p:spTgt spid="63"/>
                                        </p:tgtEl>
                                      </p:cBhvr>
                                    </p:animEffect>
                                  </p:childTnLst>
                                </p:cTn>
                              </p:par>
                            </p:childTnLst>
                          </p:cTn>
                        </p:par>
                        <p:par>
                          <p:cTn id="91" fill="hold">
                            <p:stCondLst>
                              <p:cond delay="5000"/>
                            </p:stCondLst>
                            <p:childTnLst>
                              <p:par>
                                <p:cTn id="92" presetID="22" presetClass="entr" presetSubtype="8" fill="hold" nodeType="afterEffect">
                                  <p:stCondLst>
                                    <p:cond delay="0"/>
                                  </p:stCondLst>
                                  <p:childTnLst>
                                    <p:set>
                                      <p:cBhvr>
                                        <p:cTn id="93" dur="1" fill="hold">
                                          <p:stCondLst>
                                            <p:cond delay="0"/>
                                          </p:stCondLst>
                                        </p:cTn>
                                        <p:tgtEl>
                                          <p:spTgt spid="60"/>
                                        </p:tgtEl>
                                        <p:attrNameLst>
                                          <p:attrName>style.visibility</p:attrName>
                                        </p:attrNameLst>
                                      </p:cBhvr>
                                      <p:to>
                                        <p:strVal val="visible"/>
                                      </p:to>
                                    </p:set>
                                    <p:animEffect transition="in" filter="wipe(left)">
                                      <p:cBhvr>
                                        <p:cTn id="94" dur="500"/>
                                        <p:tgtEl>
                                          <p:spTgt spid="60"/>
                                        </p:tgtEl>
                                      </p:cBhvr>
                                    </p:animEffect>
                                  </p:childTnLst>
                                </p:cTn>
                              </p:par>
                            </p:childTnLst>
                          </p:cTn>
                        </p:par>
                        <p:par>
                          <p:cTn id="95" fill="hold">
                            <p:stCondLst>
                              <p:cond delay="5500"/>
                            </p:stCondLst>
                            <p:childTnLst>
                              <p:par>
                                <p:cTn id="96" presetID="22" presetClass="entr" presetSubtype="8" fill="hold" nodeType="afterEffect">
                                  <p:stCondLst>
                                    <p:cond delay="0"/>
                                  </p:stCondLst>
                                  <p:childTnLst>
                                    <p:set>
                                      <p:cBhvr>
                                        <p:cTn id="97" dur="1" fill="hold">
                                          <p:stCondLst>
                                            <p:cond delay="0"/>
                                          </p:stCondLst>
                                        </p:cTn>
                                        <p:tgtEl>
                                          <p:spTgt spid="61"/>
                                        </p:tgtEl>
                                        <p:attrNameLst>
                                          <p:attrName>style.visibility</p:attrName>
                                        </p:attrNameLst>
                                      </p:cBhvr>
                                      <p:to>
                                        <p:strVal val="visible"/>
                                      </p:to>
                                    </p:set>
                                    <p:animEffect transition="in" filter="wipe(left)">
                                      <p:cBhvr>
                                        <p:cTn id="98" dur="500"/>
                                        <p:tgtEl>
                                          <p:spTgt spid="61"/>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65"/>
                                        </p:tgtEl>
                                        <p:attrNameLst>
                                          <p:attrName>style.visibility</p:attrName>
                                        </p:attrNameLst>
                                      </p:cBhvr>
                                      <p:to>
                                        <p:strVal val="visible"/>
                                      </p:to>
                                    </p:set>
                                    <p:animEffect transition="in" filter="fade">
                                      <p:cBhvr>
                                        <p:cTn id="102" dur="500"/>
                                        <p:tgtEl>
                                          <p:spTgt spid="65"/>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68"/>
                                        </p:tgtEl>
                                        <p:attrNameLst>
                                          <p:attrName>style.visibility</p:attrName>
                                        </p:attrNameLst>
                                      </p:cBhvr>
                                      <p:to>
                                        <p:strVal val="visible"/>
                                      </p:to>
                                    </p:set>
                                    <p:animEffect transition="in" filter="fade">
                                      <p:cBhvr>
                                        <p:cTn id="105" dur="500"/>
                                        <p:tgtEl>
                                          <p:spTgt spid="68"/>
                                        </p:tgtEl>
                                      </p:cBhvr>
                                    </p:animEffect>
                                  </p:childTnLst>
                                </p:cTn>
                              </p:par>
                            </p:childTnLst>
                          </p:cTn>
                        </p:par>
                        <p:par>
                          <p:cTn id="106" fill="hold">
                            <p:stCondLst>
                              <p:cond delay="6500"/>
                            </p:stCondLst>
                            <p:childTnLst>
                              <p:par>
                                <p:cTn id="107" presetID="22" presetClass="entr" presetSubtype="2" fill="hold" nodeType="afterEffect">
                                  <p:stCondLst>
                                    <p:cond delay="0"/>
                                  </p:stCondLst>
                                  <p:childTnLst>
                                    <p:set>
                                      <p:cBhvr>
                                        <p:cTn id="108" dur="1" fill="hold">
                                          <p:stCondLst>
                                            <p:cond delay="0"/>
                                          </p:stCondLst>
                                        </p:cTn>
                                        <p:tgtEl>
                                          <p:spTgt spid="58"/>
                                        </p:tgtEl>
                                        <p:attrNameLst>
                                          <p:attrName>style.visibility</p:attrName>
                                        </p:attrNameLst>
                                      </p:cBhvr>
                                      <p:to>
                                        <p:strVal val="visible"/>
                                      </p:to>
                                    </p:set>
                                    <p:animEffect transition="in" filter="wipe(right)">
                                      <p:cBhvr>
                                        <p:cTn id="109" dur="500"/>
                                        <p:tgtEl>
                                          <p:spTgt spid="58"/>
                                        </p:tgtEl>
                                      </p:cBhvr>
                                    </p:animEffect>
                                  </p:childTnLst>
                                </p:cTn>
                              </p:par>
                            </p:childTnLst>
                          </p:cTn>
                        </p:par>
                        <p:par>
                          <p:cTn id="110" fill="hold">
                            <p:stCondLst>
                              <p:cond delay="7000"/>
                            </p:stCondLst>
                            <p:childTnLst>
                              <p:par>
                                <p:cTn id="111" presetID="22" presetClass="entr" presetSubtype="2" fill="hold" nodeType="afterEffect">
                                  <p:stCondLst>
                                    <p:cond delay="0"/>
                                  </p:stCondLst>
                                  <p:childTnLst>
                                    <p:set>
                                      <p:cBhvr>
                                        <p:cTn id="112" dur="1" fill="hold">
                                          <p:stCondLst>
                                            <p:cond delay="0"/>
                                          </p:stCondLst>
                                        </p:cTn>
                                        <p:tgtEl>
                                          <p:spTgt spid="59"/>
                                        </p:tgtEl>
                                        <p:attrNameLst>
                                          <p:attrName>style.visibility</p:attrName>
                                        </p:attrNameLst>
                                      </p:cBhvr>
                                      <p:to>
                                        <p:strVal val="visible"/>
                                      </p:to>
                                    </p:set>
                                    <p:animEffect transition="in" filter="wipe(right)">
                                      <p:cBhvr>
                                        <p:cTn id="113" dur="500"/>
                                        <p:tgtEl>
                                          <p:spTgt spid="59"/>
                                        </p:tgtEl>
                                      </p:cBhvr>
                                    </p:animEffect>
                                  </p:childTnLst>
                                </p:cTn>
                              </p:par>
                            </p:childTnLst>
                          </p:cTn>
                        </p:par>
                        <p:par>
                          <p:cTn id="114" fill="hold">
                            <p:stCondLst>
                              <p:cond delay="7500"/>
                            </p:stCondLst>
                            <p:childTnLst>
                              <p:par>
                                <p:cTn id="115" presetID="10" presetClass="entr" presetSubtype="0" fill="hold" grpId="0" nodeType="afterEffect">
                                  <p:stCondLst>
                                    <p:cond delay="0"/>
                                  </p:stCondLst>
                                  <p:childTnLst>
                                    <p:set>
                                      <p:cBhvr>
                                        <p:cTn id="116" dur="1" fill="hold">
                                          <p:stCondLst>
                                            <p:cond delay="0"/>
                                          </p:stCondLst>
                                        </p:cTn>
                                        <p:tgtEl>
                                          <p:spTgt spid="64"/>
                                        </p:tgtEl>
                                        <p:attrNameLst>
                                          <p:attrName>style.visibility</p:attrName>
                                        </p:attrNameLst>
                                      </p:cBhvr>
                                      <p:to>
                                        <p:strVal val="visible"/>
                                      </p:to>
                                    </p:set>
                                    <p:animEffect transition="in" filter="fade">
                                      <p:cBhvr>
                                        <p:cTn id="117" dur="500"/>
                                        <p:tgtEl>
                                          <p:spTgt spid="64"/>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67"/>
                                        </p:tgtEl>
                                        <p:attrNameLst>
                                          <p:attrName>style.visibility</p:attrName>
                                        </p:attrNameLst>
                                      </p:cBhvr>
                                      <p:to>
                                        <p:strVal val="visible"/>
                                      </p:to>
                                    </p:set>
                                    <p:animEffect transition="in" filter="fade">
                                      <p:cBhvr>
                                        <p:cTn id="120" dur="500"/>
                                        <p:tgtEl>
                                          <p:spTgt spid="67"/>
                                        </p:tgtEl>
                                      </p:cBhvr>
                                    </p:animEffect>
                                  </p:childTnLst>
                                </p:cTn>
                              </p:par>
                            </p:childTnLst>
                          </p:cTn>
                        </p:par>
                        <p:par>
                          <p:cTn id="121" fill="hold">
                            <p:stCondLst>
                              <p:cond delay="8000"/>
                            </p:stCondLst>
                            <p:childTnLst>
                              <p:par>
                                <p:cTn id="122" presetID="22" presetClass="entr" presetSubtype="8" fill="hold" nodeType="afterEffect">
                                  <p:stCondLst>
                                    <p:cond delay="0"/>
                                  </p:stCondLst>
                                  <p:childTnLst>
                                    <p:set>
                                      <p:cBhvr>
                                        <p:cTn id="123" dur="1" fill="hold">
                                          <p:stCondLst>
                                            <p:cond delay="0"/>
                                          </p:stCondLst>
                                        </p:cTn>
                                        <p:tgtEl>
                                          <p:spTgt spid="69"/>
                                        </p:tgtEl>
                                        <p:attrNameLst>
                                          <p:attrName>style.visibility</p:attrName>
                                        </p:attrNameLst>
                                      </p:cBhvr>
                                      <p:to>
                                        <p:strVal val="visible"/>
                                      </p:to>
                                    </p:set>
                                    <p:animEffect transition="in" filter="wipe(left)">
                                      <p:cBhvr>
                                        <p:cTn id="124" dur="500"/>
                                        <p:tgtEl>
                                          <p:spTgt spid="69"/>
                                        </p:tgtEl>
                                      </p:cBhvr>
                                    </p:animEffect>
                                  </p:childTnLst>
                                </p:cTn>
                              </p:par>
                            </p:childTnLst>
                          </p:cTn>
                        </p:par>
                        <p:par>
                          <p:cTn id="125" fill="hold">
                            <p:stCondLst>
                              <p:cond delay="8500"/>
                            </p:stCondLst>
                            <p:childTnLst>
                              <p:par>
                                <p:cTn id="126" presetID="22" presetClass="entr" presetSubtype="8" fill="hold" nodeType="afterEffect">
                                  <p:stCondLst>
                                    <p:cond delay="0"/>
                                  </p:stCondLst>
                                  <p:childTnLst>
                                    <p:set>
                                      <p:cBhvr>
                                        <p:cTn id="127" dur="1" fill="hold">
                                          <p:stCondLst>
                                            <p:cond delay="0"/>
                                          </p:stCondLst>
                                        </p:cTn>
                                        <p:tgtEl>
                                          <p:spTgt spid="70"/>
                                        </p:tgtEl>
                                        <p:attrNameLst>
                                          <p:attrName>style.visibility</p:attrName>
                                        </p:attrNameLst>
                                      </p:cBhvr>
                                      <p:to>
                                        <p:strVal val="visible"/>
                                      </p:to>
                                    </p:set>
                                    <p:animEffect transition="in" filter="wipe(left)">
                                      <p:cBhvr>
                                        <p:cTn id="128" dur="500"/>
                                        <p:tgtEl>
                                          <p:spTgt spid="70"/>
                                        </p:tgtEl>
                                      </p:cBhvr>
                                    </p:animEffect>
                                  </p:childTnLst>
                                </p:cTn>
                              </p:par>
                            </p:childTnLst>
                          </p:cTn>
                        </p:par>
                        <p:par>
                          <p:cTn id="129" fill="hold">
                            <p:stCondLst>
                              <p:cond delay="9000"/>
                            </p:stCondLst>
                            <p:childTnLst>
                              <p:par>
                                <p:cTn id="130" presetID="10" presetClass="entr" presetSubtype="0" fill="hold" grpId="0" nodeType="afterEffect">
                                  <p:stCondLst>
                                    <p:cond delay="0"/>
                                  </p:stCondLst>
                                  <p:childTnLst>
                                    <p:set>
                                      <p:cBhvr>
                                        <p:cTn id="131" dur="1" fill="hold">
                                          <p:stCondLst>
                                            <p:cond delay="0"/>
                                          </p:stCondLst>
                                        </p:cTn>
                                        <p:tgtEl>
                                          <p:spTgt spid="66"/>
                                        </p:tgtEl>
                                        <p:attrNameLst>
                                          <p:attrName>style.visibility</p:attrName>
                                        </p:attrNameLst>
                                      </p:cBhvr>
                                      <p:to>
                                        <p:strVal val="visible"/>
                                      </p:to>
                                    </p:set>
                                    <p:animEffect transition="in" filter="fade">
                                      <p:cBhvr>
                                        <p:cTn id="132" dur="500"/>
                                        <p:tgtEl>
                                          <p:spTgt spid="66"/>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fade">
                                      <p:cBhvr>
                                        <p:cTn id="13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animBg="1"/>
      <p:bldP spid="45" grpId="0" animBg="1"/>
      <p:bldP spid="45" grpId="1" animBg="1"/>
      <p:bldP spid="46" grpId="0" animBg="1"/>
      <p:bldP spid="47" grpId="0" animBg="1"/>
      <p:bldP spid="48" grpId="0" animBg="1"/>
      <p:bldP spid="48" grpId="1" animBg="1"/>
      <p:bldP spid="49" grpId="0" animBg="1"/>
      <p:bldP spid="50" grpId="0" animBg="1"/>
      <p:bldP spid="51" grpId="0" animBg="1"/>
      <p:bldP spid="51" grpId="1" animBg="1"/>
      <p:bldP spid="52" grpId="0" animBg="1"/>
      <p:bldP spid="53" grpId="0" animBg="1"/>
      <p:bldP spid="54" grpId="0" animBg="1"/>
      <p:bldP spid="54" grpId="1" animBg="1"/>
      <p:bldP spid="55" grpId="0" animBg="1"/>
      <p:bldP spid="62" grpId="0"/>
      <p:bldP spid="63" grpId="0"/>
      <p:bldP spid="64" grpId="0"/>
      <p:bldP spid="65" grpId="0"/>
      <p:bldP spid="66" grpId="0"/>
      <p:bldP spid="67" grpId="0"/>
      <p:bldP spid="68" grpId="0"/>
      <p:bldP spid="7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a:grpSpLocks/>
          </p:cNvGrpSpPr>
          <p:nvPr/>
        </p:nvGrpSpPr>
        <p:grpSpPr bwMode="auto">
          <a:xfrm>
            <a:off x="3657526" y="2460563"/>
            <a:ext cx="879741" cy="878992"/>
            <a:chOff x="4584975" y="1646087"/>
            <a:chExt cx="846284" cy="844810"/>
          </a:xfrm>
        </p:grpSpPr>
        <p:grpSp>
          <p:nvGrpSpPr>
            <p:cNvPr id="55" name="组合 54"/>
            <p:cNvGrpSpPr>
              <a:grpSpLocks/>
            </p:cNvGrpSpPr>
            <p:nvPr/>
          </p:nvGrpSpPr>
          <p:grpSpPr bwMode="auto">
            <a:xfrm>
              <a:off x="4584975" y="1646087"/>
              <a:ext cx="846284" cy="844810"/>
              <a:chOff x="4516292" y="1706892"/>
              <a:chExt cx="846284" cy="844810"/>
            </a:xfrm>
          </p:grpSpPr>
          <p:sp>
            <p:nvSpPr>
              <p:cNvPr id="57" name="上箭头 1"/>
              <p:cNvSpPr/>
              <p:nvPr/>
            </p:nvSpPr>
            <p:spPr>
              <a:xfrm rot="18659292">
                <a:off x="4494517" y="1728154"/>
                <a:ext cx="825440" cy="781889"/>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2B3F83"/>
              </a:solidFill>
              <a:ln w="38100">
                <a:solidFill>
                  <a:sysClr val="window" lastClr="FFFFFF"/>
                </a:solidFill>
              </a:ln>
              <a:effectLst>
                <a:outerShdw blurRad="50800" dist="38100" dir="13500000" algn="br" rotWithShape="0">
                  <a:prstClr val="black">
                    <a:alpha val="40000"/>
                  </a:prstClr>
                </a:outerShdw>
              </a:effectLst>
            </p:spPr>
            <p:txBody>
              <a:bodyPr lIns="48403" tIns="48403" rIns="48403" bIns="48403" spcCol="1270" anchor="ctr"/>
              <a:lstStyle/>
              <a:p>
                <a:pPr marL="0" marR="0" lvl="0" indent="0" algn="ctr" defTabSz="800100" eaLnBrk="1" fontAlgn="auto" latinLnBrk="0" hangingPunct="1">
                  <a:lnSpc>
                    <a:spcPct val="90000"/>
                  </a:lnSpc>
                  <a:spcBef>
                    <a:spcPts val="0"/>
                  </a:spcBef>
                  <a:spcAft>
                    <a:spcPct val="35000"/>
                  </a:spcAft>
                  <a:buClrTx/>
                  <a:buSzTx/>
                  <a:buFontTx/>
                  <a:buNone/>
                  <a:tabLst/>
                  <a:defRPr/>
                </a:pPr>
                <a:endParaRPr kumimoji="0" lang="zh-CN" altLang="en-US" sz="1800" b="1"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58" name="椭圆 6"/>
              <p:cNvSpPr/>
              <p:nvPr/>
            </p:nvSpPr>
            <p:spPr>
              <a:xfrm>
                <a:off x="4762318" y="1935384"/>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ysClr val="window" lastClr="FFFFFF"/>
              </a:solidFill>
              <a:ln w="12700" cap="flat" cmpd="sng" algn="ctr">
                <a:noFill/>
                <a:prstDash val="solid"/>
                <a:miter lim="800000"/>
              </a:ln>
              <a:effectLst>
                <a:innerShdw blurRad="63500" dist="508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56" name="TextBox 55"/>
            <p:cNvSpPr txBox="1"/>
            <p:nvPr/>
          </p:nvSpPr>
          <p:spPr>
            <a:xfrm rot="18367305">
              <a:off x="4740951" y="1767430"/>
              <a:ext cx="469936" cy="461192"/>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A</a:t>
              </a:r>
              <a:endParaRPr kumimoji="0" lang="zh-CN" altLang="en-US" sz="24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59" name="组合 58"/>
          <p:cNvGrpSpPr>
            <a:grpSpLocks/>
          </p:cNvGrpSpPr>
          <p:nvPr/>
        </p:nvGrpSpPr>
        <p:grpSpPr bwMode="auto">
          <a:xfrm>
            <a:off x="3668636" y="3484201"/>
            <a:ext cx="885136" cy="874480"/>
            <a:chOff x="4595664" y="2629915"/>
            <a:chExt cx="851474" cy="840473"/>
          </a:xfrm>
        </p:grpSpPr>
        <p:grpSp>
          <p:nvGrpSpPr>
            <p:cNvPr id="60" name="组合 59"/>
            <p:cNvGrpSpPr>
              <a:grpSpLocks/>
            </p:cNvGrpSpPr>
            <p:nvPr/>
          </p:nvGrpSpPr>
          <p:grpSpPr bwMode="auto">
            <a:xfrm>
              <a:off x="4595664" y="2629915"/>
              <a:ext cx="851474" cy="840473"/>
              <a:chOff x="4526981" y="2690720"/>
              <a:chExt cx="851474" cy="840473"/>
            </a:xfrm>
          </p:grpSpPr>
          <p:sp>
            <p:nvSpPr>
              <p:cNvPr id="62" name="上箭头 1"/>
              <p:cNvSpPr/>
              <p:nvPr/>
            </p:nvSpPr>
            <p:spPr>
              <a:xfrm rot="13485208">
                <a:off x="4526981" y="2748476"/>
                <a:ext cx="826176" cy="782717"/>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2B3F83"/>
              </a:solidFill>
              <a:ln w="38100" cap="flat" cmpd="sng" algn="ctr">
                <a:solidFill>
                  <a:sysClr val="window" lastClr="FFFFFF"/>
                </a:solidFill>
                <a:prstDash val="solid"/>
                <a:miter lim="800000"/>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3" name="椭圆 6"/>
              <p:cNvSpPr/>
              <p:nvPr/>
            </p:nvSpPr>
            <p:spPr>
              <a:xfrm flipV="1">
                <a:off x="4778196" y="2690720"/>
                <a:ext cx="600259"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ysClr val="window" lastClr="FFFFFF"/>
              </a:solidFill>
              <a:ln w="12700" cap="flat" cmpd="sng" algn="ctr">
                <a:noFill/>
                <a:prstDash val="solid"/>
                <a:miter lim="800000"/>
              </a:ln>
              <a:effectLst>
                <a:innerShdw blurRad="63500" dist="508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61" name="TextBox 10"/>
            <p:cNvSpPr txBox="1"/>
            <p:nvPr/>
          </p:nvSpPr>
          <p:spPr>
            <a:xfrm rot="3232695" flipV="1">
              <a:off x="4773021" y="2856976"/>
              <a:ext cx="471461" cy="444108"/>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D</a:t>
              </a:r>
              <a:endParaRPr kumimoji="0" lang="zh-CN" altLang="en-US" sz="24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64" name="组合 63"/>
          <p:cNvGrpSpPr>
            <a:grpSpLocks/>
          </p:cNvGrpSpPr>
          <p:nvPr/>
        </p:nvGrpSpPr>
        <p:grpSpPr bwMode="auto">
          <a:xfrm>
            <a:off x="4807135" y="3484200"/>
            <a:ext cx="868103" cy="880829"/>
            <a:chOff x="5690864" y="2629916"/>
            <a:chExt cx="835088" cy="846575"/>
          </a:xfrm>
        </p:grpSpPr>
        <p:grpSp>
          <p:nvGrpSpPr>
            <p:cNvPr id="65" name="组合 64"/>
            <p:cNvGrpSpPr>
              <a:grpSpLocks/>
            </p:cNvGrpSpPr>
            <p:nvPr/>
          </p:nvGrpSpPr>
          <p:grpSpPr bwMode="auto">
            <a:xfrm>
              <a:off x="5690864" y="2629916"/>
              <a:ext cx="835088" cy="846575"/>
              <a:chOff x="5622181" y="2709289"/>
              <a:chExt cx="835088" cy="846575"/>
            </a:xfrm>
          </p:grpSpPr>
          <p:sp>
            <p:nvSpPr>
              <p:cNvPr id="67" name="上箭头 1"/>
              <p:cNvSpPr/>
              <p:nvPr/>
            </p:nvSpPr>
            <p:spPr>
              <a:xfrm rot="7888233">
                <a:off x="5653605" y="2752201"/>
                <a:ext cx="825438" cy="78188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2B3F83"/>
              </a:solidFill>
              <a:ln w="3810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8" name="椭圆 6"/>
              <p:cNvSpPr/>
              <p:nvPr/>
            </p:nvSpPr>
            <p:spPr>
              <a:xfrm flipH="1" flipV="1">
                <a:off x="5622181" y="2709289"/>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ysClr val="window" lastClr="FFFFFF"/>
              </a:solidFill>
              <a:ln w="12700" cap="flat" cmpd="sng" algn="ctr">
                <a:noFill/>
                <a:prstDash val="solid"/>
                <a:miter lim="800000"/>
              </a:ln>
              <a:effectLst>
                <a:innerShdw blurRad="63500" dist="508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66" name="TextBox 15"/>
            <p:cNvSpPr txBox="1"/>
            <p:nvPr/>
          </p:nvSpPr>
          <p:spPr>
            <a:xfrm rot="18367305" flipH="1" flipV="1">
              <a:off x="5899278" y="2848434"/>
              <a:ext cx="471461" cy="461192"/>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C</a:t>
              </a:r>
              <a:endParaRPr kumimoji="0" lang="zh-CN" altLang="en-US" sz="24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69" name="组合 68"/>
          <p:cNvGrpSpPr>
            <a:grpSpLocks/>
          </p:cNvGrpSpPr>
          <p:nvPr/>
        </p:nvGrpSpPr>
        <p:grpSpPr bwMode="auto">
          <a:xfrm>
            <a:off x="4779906" y="2450504"/>
            <a:ext cx="876548" cy="889051"/>
            <a:chOff x="5664670" y="1636419"/>
            <a:chExt cx="843213" cy="854478"/>
          </a:xfrm>
        </p:grpSpPr>
        <p:grpSp>
          <p:nvGrpSpPr>
            <p:cNvPr id="70" name="组合 69"/>
            <p:cNvGrpSpPr>
              <a:grpSpLocks/>
            </p:cNvGrpSpPr>
            <p:nvPr/>
          </p:nvGrpSpPr>
          <p:grpSpPr bwMode="auto">
            <a:xfrm>
              <a:off x="5664670" y="1636419"/>
              <a:ext cx="843213" cy="854478"/>
              <a:chOff x="5595987" y="1675993"/>
              <a:chExt cx="843213" cy="854478"/>
            </a:xfrm>
          </p:grpSpPr>
          <p:sp>
            <p:nvSpPr>
              <p:cNvPr id="72" name="上箭头 1"/>
              <p:cNvSpPr/>
              <p:nvPr/>
            </p:nvSpPr>
            <p:spPr>
              <a:xfrm rot="2540756">
                <a:off x="5614295" y="1675993"/>
                <a:ext cx="824649" cy="78271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2B3F83"/>
              </a:solidFill>
              <a:ln w="38100" cap="flat" cmpd="sng" algn="ctr">
                <a:solidFill>
                  <a:sysClr val="window" lastClr="FFFFFF"/>
                </a:solidFill>
                <a:prstDash val="solid"/>
                <a:miter lim="800000"/>
              </a:ln>
              <a:effectLst>
                <a:outerShdw blurRad="50800" dist="38100" dir="18900000" algn="b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3" name="椭圆 6"/>
              <p:cNvSpPr/>
              <p:nvPr/>
            </p:nvSpPr>
            <p:spPr>
              <a:xfrm flipH="1">
                <a:off x="5595987" y="1914153"/>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ysClr val="window" lastClr="FFFFFF"/>
              </a:solidFill>
              <a:ln w="12700" cap="flat" cmpd="sng" algn="ctr">
                <a:noFill/>
                <a:prstDash val="solid"/>
                <a:miter lim="800000"/>
              </a:ln>
              <a:effectLst>
                <a:innerShdw blurRad="63500" dist="508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71" name="TextBox 20"/>
            <p:cNvSpPr txBox="1"/>
            <p:nvPr/>
          </p:nvSpPr>
          <p:spPr>
            <a:xfrm rot="3232695" flipH="1">
              <a:off x="5859573" y="1815491"/>
              <a:ext cx="471462" cy="461193"/>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B</a:t>
              </a:r>
              <a:endParaRPr kumimoji="0" lang="zh-CN" altLang="en-US" sz="24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74" name="组合 73"/>
          <p:cNvGrpSpPr>
            <a:grpSpLocks/>
          </p:cNvGrpSpPr>
          <p:nvPr/>
        </p:nvGrpSpPr>
        <p:grpSpPr bwMode="auto">
          <a:xfrm>
            <a:off x="755576" y="1701206"/>
            <a:ext cx="2825750" cy="1541461"/>
            <a:chOff x="323528" y="1916834"/>
            <a:chExt cx="2825034" cy="1542875"/>
          </a:xfrm>
        </p:grpSpPr>
        <p:grpSp>
          <p:nvGrpSpPr>
            <p:cNvPr id="75" name="组合 74"/>
            <p:cNvGrpSpPr>
              <a:grpSpLocks/>
            </p:cNvGrpSpPr>
            <p:nvPr/>
          </p:nvGrpSpPr>
          <p:grpSpPr bwMode="auto">
            <a:xfrm>
              <a:off x="515192" y="2229092"/>
              <a:ext cx="2462470" cy="125042"/>
              <a:chOff x="2296720" y="1560423"/>
              <a:chExt cx="2011108" cy="102122"/>
            </a:xfrm>
          </p:grpSpPr>
          <p:sp>
            <p:nvSpPr>
              <p:cNvPr id="80" name="等腰三角形 79"/>
              <p:cNvSpPr/>
              <p:nvPr/>
            </p:nvSpPr>
            <p:spPr>
              <a:xfrm>
                <a:off x="2297025" y="1561048"/>
                <a:ext cx="117954" cy="101221"/>
              </a:xfrm>
              <a:prstGeom prst="triangle">
                <a:avLst/>
              </a:prstGeom>
              <a:solidFill>
                <a:srgbClr val="2B3F8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cxnSp>
            <p:nvCxnSpPr>
              <p:cNvPr id="81" name="直接连接符 80"/>
              <p:cNvCxnSpPr>
                <a:stCxn id="80" idx="2"/>
              </p:cNvCxnSpPr>
              <p:nvPr/>
            </p:nvCxnSpPr>
            <p:spPr>
              <a:xfrm>
                <a:off x="2297025" y="1662269"/>
                <a:ext cx="2010389" cy="0"/>
              </a:xfrm>
              <a:prstGeom prst="line">
                <a:avLst/>
              </a:prstGeom>
              <a:noFill/>
              <a:ln w="6350" cap="flat" cmpd="sng" algn="ctr">
                <a:solidFill>
                  <a:srgbClr val="2B3F83"/>
                </a:solidFill>
                <a:prstDash val="solid"/>
                <a:miter lim="800000"/>
                <a:tailEnd type="diamond"/>
              </a:ln>
              <a:effectLst/>
            </p:spPr>
          </p:cxnSp>
        </p:grpSp>
        <p:grpSp>
          <p:nvGrpSpPr>
            <p:cNvPr id="76" name="组合 75"/>
            <p:cNvGrpSpPr>
              <a:grpSpLocks/>
            </p:cNvGrpSpPr>
            <p:nvPr/>
          </p:nvGrpSpPr>
          <p:grpSpPr bwMode="auto">
            <a:xfrm>
              <a:off x="323528" y="1916834"/>
              <a:ext cx="2460001" cy="308258"/>
              <a:chOff x="2140187" y="1305399"/>
              <a:chExt cx="2009091" cy="251755"/>
            </a:xfrm>
          </p:grpSpPr>
          <p:sp>
            <p:nvSpPr>
              <p:cNvPr id="78" name="TextBox 27"/>
              <p:cNvSpPr txBox="1">
                <a:spLocks noChangeArrowheads="1"/>
              </p:cNvSpPr>
              <p:nvPr/>
            </p:nvSpPr>
            <p:spPr bwMode="auto">
              <a:xfrm>
                <a:off x="2140187" y="1305399"/>
                <a:ext cx="323547" cy="251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itchFamily="34" charset="-122"/>
                  </a:rPr>
                  <a:t>01</a:t>
                </a:r>
                <a:endPar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itchFamily="34" charset="-122"/>
                </a:endParaRPr>
              </a:p>
            </p:txBody>
          </p:sp>
          <p:sp>
            <p:nvSpPr>
              <p:cNvPr id="79" name="TextBox 28"/>
              <p:cNvSpPr txBox="1"/>
              <p:nvPr/>
            </p:nvSpPr>
            <p:spPr>
              <a:xfrm>
                <a:off x="2565337" y="1305399"/>
                <a:ext cx="1583941" cy="251755"/>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点击添加标题</a:t>
                </a:r>
              </a:p>
            </p:txBody>
          </p:sp>
        </p:grpSp>
        <p:sp>
          <p:nvSpPr>
            <p:cNvPr id="77" name="TextBox 26"/>
            <p:cNvSpPr txBox="1">
              <a:spLocks noChangeArrowheads="1"/>
            </p:cNvSpPr>
            <p:nvPr/>
          </p:nvSpPr>
          <p:spPr bwMode="auto">
            <a:xfrm>
              <a:off x="844278" y="2444046"/>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82" name="组合 81"/>
          <p:cNvGrpSpPr>
            <a:grpSpLocks/>
          </p:cNvGrpSpPr>
          <p:nvPr/>
        </p:nvGrpSpPr>
        <p:grpSpPr bwMode="auto">
          <a:xfrm>
            <a:off x="5741914" y="1701205"/>
            <a:ext cx="2697227" cy="1528762"/>
            <a:chOff x="5858028" y="2212274"/>
            <a:chExt cx="2698556" cy="1529998"/>
          </a:xfrm>
        </p:grpSpPr>
        <p:grpSp>
          <p:nvGrpSpPr>
            <p:cNvPr id="83" name="组合 82"/>
            <p:cNvGrpSpPr>
              <a:grpSpLocks/>
            </p:cNvGrpSpPr>
            <p:nvPr/>
          </p:nvGrpSpPr>
          <p:grpSpPr bwMode="auto">
            <a:xfrm>
              <a:off x="6034366" y="2524534"/>
              <a:ext cx="2462470" cy="125042"/>
              <a:chOff x="6804248" y="1560423"/>
              <a:chExt cx="2011108" cy="102122"/>
            </a:xfrm>
          </p:grpSpPr>
          <p:sp>
            <p:nvSpPr>
              <p:cNvPr id="88" name="等腰三角形 87"/>
              <p:cNvSpPr/>
              <p:nvPr/>
            </p:nvSpPr>
            <p:spPr>
              <a:xfrm flipH="1">
                <a:off x="8696767" y="1561019"/>
                <a:ext cx="118042" cy="101210"/>
              </a:xfrm>
              <a:prstGeom prst="triangle">
                <a:avLst/>
              </a:prstGeom>
              <a:solidFill>
                <a:srgbClr val="2B3F8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cxnSp>
            <p:nvCxnSpPr>
              <p:cNvPr id="89" name="直接连接符 88"/>
              <p:cNvCxnSpPr>
                <a:stCxn id="88" idx="2"/>
              </p:cNvCxnSpPr>
              <p:nvPr/>
            </p:nvCxnSpPr>
            <p:spPr>
              <a:xfrm flipH="1">
                <a:off x="6804217" y="1662229"/>
                <a:ext cx="2010592" cy="0"/>
              </a:xfrm>
              <a:prstGeom prst="line">
                <a:avLst/>
              </a:prstGeom>
              <a:noFill/>
              <a:ln w="6350" cap="flat" cmpd="sng" algn="ctr">
                <a:solidFill>
                  <a:srgbClr val="2B3F83"/>
                </a:solidFill>
                <a:prstDash val="solid"/>
                <a:miter lim="800000"/>
                <a:tailEnd type="diamond"/>
              </a:ln>
              <a:effectLst/>
            </p:spPr>
          </p:cxnSp>
        </p:grpSp>
        <p:grpSp>
          <p:nvGrpSpPr>
            <p:cNvPr id="84" name="组合 83"/>
            <p:cNvGrpSpPr>
              <a:grpSpLocks/>
            </p:cNvGrpSpPr>
            <p:nvPr/>
          </p:nvGrpSpPr>
          <p:grpSpPr bwMode="auto">
            <a:xfrm>
              <a:off x="6210630" y="2212274"/>
              <a:ext cx="2345954" cy="311401"/>
              <a:chOff x="6948201" y="1305399"/>
              <a:chExt cx="1915948" cy="254322"/>
            </a:xfrm>
          </p:grpSpPr>
          <p:sp>
            <p:nvSpPr>
              <p:cNvPr id="86" name="TextBox 35"/>
              <p:cNvSpPr txBox="1">
                <a:spLocks noChangeArrowheads="1"/>
              </p:cNvSpPr>
              <p:nvPr/>
            </p:nvSpPr>
            <p:spPr bwMode="auto">
              <a:xfrm flipH="1">
                <a:off x="8540361" y="1305399"/>
                <a:ext cx="323788" cy="251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rPr>
                  <a:t>02</a:t>
                </a:r>
                <a:endParaRPr kumimoji="0" lang="zh-CN" alt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endParaRPr>
              </a:p>
            </p:txBody>
          </p:sp>
          <p:sp>
            <p:nvSpPr>
              <p:cNvPr id="87" name="TextBox 36"/>
              <p:cNvSpPr txBox="1"/>
              <p:nvPr/>
            </p:nvSpPr>
            <p:spPr>
              <a:xfrm>
                <a:off x="6948201" y="1309292"/>
                <a:ext cx="1583827" cy="250429"/>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点击添加标题</a:t>
                </a:r>
              </a:p>
            </p:txBody>
          </p:sp>
        </p:grpSp>
        <p:sp>
          <p:nvSpPr>
            <p:cNvPr id="85" name="TextBox 34"/>
            <p:cNvSpPr txBox="1">
              <a:spLocks noChangeArrowheads="1"/>
            </p:cNvSpPr>
            <p:nvPr/>
          </p:nvSpPr>
          <p:spPr bwMode="auto">
            <a:xfrm>
              <a:off x="5858028" y="272660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90" name="组合 89"/>
          <p:cNvGrpSpPr>
            <a:grpSpLocks/>
          </p:cNvGrpSpPr>
          <p:nvPr/>
        </p:nvGrpSpPr>
        <p:grpSpPr bwMode="auto">
          <a:xfrm>
            <a:off x="755576" y="3626837"/>
            <a:ext cx="2813050" cy="1530355"/>
            <a:chOff x="323528" y="3939171"/>
            <a:chExt cx="2813146" cy="1530151"/>
          </a:xfrm>
        </p:grpSpPr>
        <p:grpSp>
          <p:nvGrpSpPr>
            <p:cNvPr id="91" name="组合 90"/>
            <p:cNvGrpSpPr>
              <a:grpSpLocks/>
            </p:cNvGrpSpPr>
            <p:nvPr/>
          </p:nvGrpSpPr>
          <p:grpSpPr bwMode="auto">
            <a:xfrm>
              <a:off x="515192" y="4251436"/>
              <a:ext cx="2462470" cy="125042"/>
              <a:chOff x="2296720" y="2970790"/>
              <a:chExt cx="2011108" cy="102122"/>
            </a:xfrm>
          </p:grpSpPr>
          <p:sp>
            <p:nvSpPr>
              <p:cNvPr id="96" name="等腰三角形 95"/>
              <p:cNvSpPr/>
              <p:nvPr/>
            </p:nvSpPr>
            <p:spPr>
              <a:xfrm>
                <a:off x="2297071" y="2971145"/>
                <a:ext cx="117987" cy="102411"/>
              </a:xfrm>
              <a:prstGeom prst="triangle">
                <a:avLst/>
              </a:prstGeom>
              <a:solidFill>
                <a:srgbClr val="2B3F8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cxnSp>
            <p:nvCxnSpPr>
              <p:cNvPr id="97" name="直接连接符 96"/>
              <p:cNvCxnSpPr>
                <a:stCxn id="96" idx="2"/>
              </p:cNvCxnSpPr>
              <p:nvPr/>
            </p:nvCxnSpPr>
            <p:spPr>
              <a:xfrm>
                <a:off x="2297071" y="3073556"/>
                <a:ext cx="2010967" cy="0"/>
              </a:xfrm>
              <a:prstGeom prst="line">
                <a:avLst/>
              </a:prstGeom>
              <a:noFill/>
              <a:ln w="6350" cap="flat" cmpd="sng" algn="ctr">
                <a:solidFill>
                  <a:srgbClr val="2B3F83"/>
                </a:solidFill>
                <a:prstDash val="solid"/>
                <a:miter lim="800000"/>
                <a:tailEnd type="diamond"/>
              </a:ln>
              <a:effectLst/>
            </p:spPr>
          </p:cxnSp>
        </p:grpSp>
        <p:grpSp>
          <p:nvGrpSpPr>
            <p:cNvPr id="92" name="组合 91"/>
            <p:cNvGrpSpPr>
              <a:grpSpLocks/>
            </p:cNvGrpSpPr>
            <p:nvPr/>
          </p:nvGrpSpPr>
          <p:grpSpPr bwMode="auto">
            <a:xfrm>
              <a:off x="323528" y="3939171"/>
              <a:ext cx="2468645" cy="307934"/>
              <a:chOff x="2140187" y="2715766"/>
              <a:chExt cx="2016151" cy="251491"/>
            </a:xfrm>
          </p:grpSpPr>
          <p:sp>
            <p:nvSpPr>
              <p:cNvPr id="94" name="TextBox 43"/>
              <p:cNvSpPr txBox="1">
                <a:spLocks noChangeArrowheads="1"/>
              </p:cNvSpPr>
              <p:nvPr/>
            </p:nvSpPr>
            <p:spPr bwMode="auto">
              <a:xfrm>
                <a:off x="2140187" y="2715766"/>
                <a:ext cx="323640" cy="25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rPr>
                  <a:t>04</a:t>
                </a:r>
                <a:endParaRPr kumimoji="0" lang="zh-CN" alt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endParaRPr>
              </a:p>
            </p:txBody>
          </p:sp>
          <p:sp>
            <p:nvSpPr>
              <p:cNvPr id="95" name="TextBox 44"/>
              <p:cNvSpPr txBox="1"/>
              <p:nvPr/>
            </p:nvSpPr>
            <p:spPr>
              <a:xfrm>
                <a:off x="2571941" y="2715766"/>
                <a:ext cx="1584397" cy="251491"/>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点击添加标题</a:t>
                </a:r>
              </a:p>
            </p:txBody>
          </p:sp>
        </p:grpSp>
        <p:sp>
          <p:nvSpPr>
            <p:cNvPr id="93" name="TextBox 42"/>
            <p:cNvSpPr txBox="1">
              <a:spLocks noChangeArrowheads="1"/>
            </p:cNvSpPr>
            <p:nvPr/>
          </p:nvSpPr>
          <p:spPr bwMode="auto">
            <a:xfrm>
              <a:off x="832390"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98" name="组合 97"/>
          <p:cNvGrpSpPr>
            <a:grpSpLocks/>
          </p:cNvGrpSpPr>
          <p:nvPr/>
        </p:nvGrpSpPr>
        <p:grpSpPr bwMode="auto">
          <a:xfrm>
            <a:off x="5741914" y="3626837"/>
            <a:ext cx="2697223" cy="1530355"/>
            <a:chOff x="5858028" y="3939171"/>
            <a:chExt cx="2698552" cy="1530151"/>
          </a:xfrm>
        </p:grpSpPr>
        <p:grpSp>
          <p:nvGrpSpPr>
            <p:cNvPr id="99" name="组合 98"/>
            <p:cNvGrpSpPr>
              <a:grpSpLocks/>
            </p:cNvGrpSpPr>
            <p:nvPr/>
          </p:nvGrpSpPr>
          <p:grpSpPr bwMode="auto">
            <a:xfrm>
              <a:off x="6034366" y="4251436"/>
              <a:ext cx="2462470" cy="125042"/>
              <a:chOff x="6804248" y="2970790"/>
              <a:chExt cx="2011108" cy="102122"/>
            </a:xfrm>
          </p:grpSpPr>
          <p:sp>
            <p:nvSpPr>
              <p:cNvPr id="104" name="等腰三角形 103"/>
              <p:cNvSpPr/>
              <p:nvPr/>
            </p:nvSpPr>
            <p:spPr>
              <a:xfrm flipH="1">
                <a:off x="8696767" y="2971145"/>
                <a:ext cx="118042" cy="102411"/>
              </a:xfrm>
              <a:prstGeom prst="triangle">
                <a:avLst/>
              </a:prstGeom>
              <a:solidFill>
                <a:srgbClr val="2B3F83"/>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cxnSp>
            <p:nvCxnSpPr>
              <p:cNvPr id="105" name="直接连接符 104"/>
              <p:cNvCxnSpPr>
                <a:stCxn id="104" idx="2"/>
              </p:cNvCxnSpPr>
              <p:nvPr/>
            </p:nvCxnSpPr>
            <p:spPr>
              <a:xfrm flipH="1">
                <a:off x="6804217" y="3073556"/>
                <a:ext cx="2010592" cy="0"/>
              </a:xfrm>
              <a:prstGeom prst="line">
                <a:avLst/>
              </a:prstGeom>
              <a:noFill/>
              <a:ln w="6350" cap="flat" cmpd="sng" algn="ctr">
                <a:solidFill>
                  <a:srgbClr val="2B3F83"/>
                </a:solidFill>
                <a:prstDash val="solid"/>
                <a:miter lim="800000"/>
                <a:tailEnd type="diamond"/>
              </a:ln>
              <a:effectLst/>
            </p:spPr>
          </p:cxnSp>
        </p:grpSp>
        <p:grpSp>
          <p:nvGrpSpPr>
            <p:cNvPr id="100" name="组合 99"/>
            <p:cNvGrpSpPr>
              <a:grpSpLocks/>
            </p:cNvGrpSpPr>
            <p:nvPr/>
          </p:nvGrpSpPr>
          <p:grpSpPr bwMode="auto">
            <a:xfrm>
              <a:off x="6210627" y="3939171"/>
              <a:ext cx="2345953" cy="307934"/>
              <a:chOff x="6948201" y="2715766"/>
              <a:chExt cx="1915948" cy="251491"/>
            </a:xfrm>
          </p:grpSpPr>
          <p:sp>
            <p:nvSpPr>
              <p:cNvPr id="102" name="TextBox 51"/>
              <p:cNvSpPr txBox="1">
                <a:spLocks noChangeArrowheads="1"/>
              </p:cNvSpPr>
              <p:nvPr/>
            </p:nvSpPr>
            <p:spPr bwMode="auto">
              <a:xfrm flipH="1">
                <a:off x="8540361" y="2715766"/>
                <a:ext cx="323788" cy="25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itchFamily="34" charset="-122"/>
                  </a:rPr>
                  <a:t>03</a:t>
                </a:r>
                <a:endPar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itchFamily="34" charset="-122"/>
                </a:endParaRPr>
              </a:p>
            </p:txBody>
          </p:sp>
          <p:sp>
            <p:nvSpPr>
              <p:cNvPr id="103" name="TextBox 52"/>
              <p:cNvSpPr txBox="1"/>
              <p:nvPr/>
            </p:nvSpPr>
            <p:spPr>
              <a:xfrm>
                <a:off x="6948201" y="2715766"/>
                <a:ext cx="1583827" cy="251491"/>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点击添加标题</a:t>
                </a:r>
              </a:p>
            </p:txBody>
          </p:sp>
        </p:grpSp>
        <p:sp>
          <p:nvSpPr>
            <p:cNvPr id="101" name="TextBox 50"/>
            <p:cNvSpPr txBox="1">
              <a:spLocks noChangeArrowheads="1"/>
            </p:cNvSpPr>
            <p:nvPr/>
          </p:nvSpPr>
          <p:spPr bwMode="auto">
            <a:xfrm>
              <a:off x="5858028"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0-#ppt_w/2"/>
                                          </p:val>
                                        </p:tav>
                                        <p:tav tm="100000">
                                          <p:val>
                                            <p:strVal val="#ppt_x"/>
                                          </p:val>
                                        </p:tav>
                                      </p:tavLst>
                                    </p:anim>
                                    <p:anim calcmode="lin" valueType="num">
                                      <p:cBhvr additive="base">
                                        <p:cTn id="12" dur="500" fill="hold"/>
                                        <p:tgtEl>
                                          <p:spTgt spid="69"/>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1+#ppt_w/2"/>
                                          </p:val>
                                        </p:tav>
                                        <p:tav tm="100000">
                                          <p:val>
                                            <p:strVal val="#ppt_x"/>
                                          </p:val>
                                        </p:tav>
                                      </p:tavLst>
                                    </p:anim>
                                    <p:anim calcmode="lin" valueType="num">
                                      <p:cBhvr additive="base">
                                        <p:cTn id="16" dur="500" fill="hold"/>
                                        <p:tgtEl>
                                          <p:spTgt spid="59"/>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500" fill="hold"/>
                                        <p:tgtEl>
                                          <p:spTgt spid="64"/>
                                        </p:tgtEl>
                                        <p:attrNameLst>
                                          <p:attrName>ppt_x</p:attrName>
                                        </p:attrNameLst>
                                      </p:cBhvr>
                                      <p:tavLst>
                                        <p:tav tm="0">
                                          <p:val>
                                            <p:strVal val="0-#ppt_w/2"/>
                                          </p:val>
                                        </p:tav>
                                        <p:tav tm="100000">
                                          <p:val>
                                            <p:strVal val="#ppt_x"/>
                                          </p:val>
                                        </p:tav>
                                      </p:tavLst>
                                    </p:anim>
                                    <p:anim calcmode="lin" valueType="num">
                                      <p:cBhvr additive="base">
                                        <p:cTn id="20" dur="500" fill="hold"/>
                                        <p:tgtEl>
                                          <p:spTgt spid="64"/>
                                        </p:tgtEl>
                                        <p:attrNameLst>
                                          <p:attrName>ppt_y</p:attrName>
                                        </p:attrNameLst>
                                      </p:cBhvr>
                                      <p:tavLst>
                                        <p:tav tm="0">
                                          <p:val>
                                            <p:strVal val="0-#ppt_h/2"/>
                                          </p:val>
                                        </p:tav>
                                        <p:tav tm="100000">
                                          <p:val>
                                            <p:strVal val="#ppt_y"/>
                                          </p:val>
                                        </p:tav>
                                      </p:tavLst>
                                    </p:anim>
                                  </p:childTnLst>
                                </p:cTn>
                              </p:par>
                              <p:par>
                                <p:cTn id="21" presetID="8" presetClass="emph" presetSubtype="0" fill="hold" nodeType="withEffect">
                                  <p:stCondLst>
                                    <p:cond delay="0"/>
                                  </p:stCondLst>
                                  <p:childTnLst>
                                    <p:animRot by="21600000">
                                      <p:cBhvr>
                                        <p:cTn id="22" dur="500" fill="hold"/>
                                        <p:tgtEl>
                                          <p:spTgt spid="54"/>
                                        </p:tgtEl>
                                        <p:attrNameLst>
                                          <p:attrName>r</p:attrName>
                                        </p:attrNameLst>
                                      </p:cBhvr>
                                    </p:animRot>
                                  </p:childTnLst>
                                </p:cTn>
                              </p:par>
                              <p:par>
                                <p:cTn id="23" presetID="8" presetClass="emph" presetSubtype="0" fill="hold" nodeType="withEffect">
                                  <p:stCondLst>
                                    <p:cond delay="0"/>
                                  </p:stCondLst>
                                  <p:childTnLst>
                                    <p:animRot by="21600000">
                                      <p:cBhvr>
                                        <p:cTn id="24" dur="500" fill="hold"/>
                                        <p:tgtEl>
                                          <p:spTgt spid="69"/>
                                        </p:tgtEl>
                                        <p:attrNameLst>
                                          <p:attrName>r</p:attrName>
                                        </p:attrNameLst>
                                      </p:cBhvr>
                                    </p:animRot>
                                  </p:childTnLst>
                                </p:cTn>
                              </p:par>
                              <p:par>
                                <p:cTn id="25" presetID="8" presetClass="emph" presetSubtype="0" fill="hold" nodeType="withEffect">
                                  <p:stCondLst>
                                    <p:cond delay="0"/>
                                  </p:stCondLst>
                                  <p:childTnLst>
                                    <p:animRot by="21600000">
                                      <p:cBhvr>
                                        <p:cTn id="26" dur="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500" fill="hold"/>
                                        <p:tgtEl>
                                          <p:spTgt spid="64"/>
                                        </p:tgtEl>
                                        <p:attrNameLst>
                                          <p:attrName>r</p:attrName>
                                        </p:attrNameLst>
                                      </p:cBhvr>
                                    </p:animRot>
                                  </p:childTnLst>
                                </p:cTn>
                              </p:par>
                            </p:childTnLst>
                          </p:cTn>
                        </p:par>
                        <p:par>
                          <p:cTn id="29" fill="hold">
                            <p:stCondLst>
                              <p:cond delay="500"/>
                            </p:stCondLst>
                            <p:childTnLst>
                              <p:par>
                                <p:cTn id="30" presetID="12" presetClass="entr" presetSubtype="2"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p:tgtEl>
                                          <p:spTgt spid="74"/>
                                        </p:tgtEl>
                                        <p:attrNameLst>
                                          <p:attrName>ppt_x</p:attrName>
                                        </p:attrNameLst>
                                      </p:cBhvr>
                                      <p:tavLst>
                                        <p:tav tm="0">
                                          <p:val>
                                            <p:strVal val="#ppt_x+#ppt_w*1.125000"/>
                                          </p:val>
                                        </p:tav>
                                        <p:tav tm="100000">
                                          <p:val>
                                            <p:strVal val="#ppt_x"/>
                                          </p:val>
                                        </p:tav>
                                      </p:tavLst>
                                    </p:anim>
                                    <p:animEffect transition="in" filter="wipe(left)">
                                      <p:cBhvr>
                                        <p:cTn id="33" dur="500"/>
                                        <p:tgtEl>
                                          <p:spTgt spid="74"/>
                                        </p:tgtEl>
                                      </p:cBhvr>
                                    </p:animEffect>
                                  </p:childTnLst>
                                </p:cTn>
                              </p:par>
                              <p:par>
                                <p:cTn id="34" presetID="12" presetClass="entr" presetSubtype="8" fill="hold" nodeType="withEffect">
                                  <p:stCondLst>
                                    <p:cond delay="0"/>
                                  </p:stCondLst>
                                  <p:childTnLst>
                                    <p:set>
                                      <p:cBhvr>
                                        <p:cTn id="35" dur="1" fill="hold">
                                          <p:stCondLst>
                                            <p:cond delay="0"/>
                                          </p:stCondLst>
                                        </p:cTn>
                                        <p:tgtEl>
                                          <p:spTgt spid="82"/>
                                        </p:tgtEl>
                                        <p:attrNameLst>
                                          <p:attrName>style.visibility</p:attrName>
                                        </p:attrNameLst>
                                      </p:cBhvr>
                                      <p:to>
                                        <p:strVal val="visible"/>
                                      </p:to>
                                    </p:set>
                                    <p:anim calcmode="lin" valueType="num">
                                      <p:cBhvr additive="base">
                                        <p:cTn id="36" dur="500"/>
                                        <p:tgtEl>
                                          <p:spTgt spid="82"/>
                                        </p:tgtEl>
                                        <p:attrNameLst>
                                          <p:attrName>ppt_x</p:attrName>
                                        </p:attrNameLst>
                                      </p:cBhvr>
                                      <p:tavLst>
                                        <p:tav tm="0">
                                          <p:val>
                                            <p:strVal val="#ppt_x-#ppt_w*1.125000"/>
                                          </p:val>
                                        </p:tav>
                                        <p:tav tm="100000">
                                          <p:val>
                                            <p:strVal val="#ppt_x"/>
                                          </p:val>
                                        </p:tav>
                                      </p:tavLst>
                                    </p:anim>
                                    <p:animEffect transition="in" filter="wipe(right)">
                                      <p:cBhvr>
                                        <p:cTn id="37" dur="500"/>
                                        <p:tgtEl>
                                          <p:spTgt spid="82"/>
                                        </p:tgtEl>
                                      </p:cBhvr>
                                    </p:animEffect>
                                  </p:childTnLst>
                                </p:cTn>
                              </p:par>
                              <p:par>
                                <p:cTn id="38" presetID="12" presetClass="entr" presetSubtype="2" fill="hold" nodeType="with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additive="base">
                                        <p:cTn id="40" dur="500"/>
                                        <p:tgtEl>
                                          <p:spTgt spid="90"/>
                                        </p:tgtEl>
                                        <p:attrNameLst>
                                          <p:attrName>ppt_x</p:attrName>
                                        </p:attrNameLst>
                                      </p:cBhvr>
                                      <p:tavLst>
                                        <p:tav tm="0">
                                          <p:val>
                                            <p:strVal val="#ppt_x+#ppt_w*1.125000"/>
                                          </p:val>
                                        </p:tav>
                                        <p:tav tm="100000">
                                          <p:val>
                                            <p:strVal val="#ppt_x"/>
                                          </p:val>
                                        </p:tav>
                                      </p:tavLst>
                                    </p:anim>
                                    <p:animEffect transition="in" filter="wipe(left)">
                                      <p:cBhvr>
                                        <p:cTn id="41" dur="500"/>
                                        <p:tgtEl>
                                          <p:spTgt spid="90"/>
                                        </p:tgtEl>
                                      </p:cBhvr>
                                    </p:animEffect>
                                  </p:childTnLst>
                                </p:cTn>
                              </p:par>
                              <p:par>
                                <p:cTn id="42" presetID="12" presetClass="entr" presetSubtype="8"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 calcmode="lin" valueType="num">
                                      <p:cBhvr additive="base">
                                        <p:cTn id="44" dur="500"/>
                                        <p:tgtEl>
                                          <p:spTgt spid="98"/>
                                        </p:tgtEl>
                                        <p:attrNameLst>
                                          <p:attrName>ppt_x</p:attrName>
                                        </p:attrNameLst>
                                      </p:cBhvr>
                                      <p:tavLst>
                                        <p:tav tm="0">
                                          <p:val>
                                            <p:strVal val="#ppt_x-#ppt_w*1.125000"/>
                                          </p:val>
                                        </p:tav>
                                        <p:tav tm="100000">
                                          <p:val>
                                            <p:strVal val="#ppt_x"/>
                                          </p:val>
                                        </p:tav>
                                      </p:tavLst>
                                    </p:anim>
                                    <p:animEffect transition="in" filter="wipe(right)">
                                      <p:cBhvr>
                                        <p:cTn id="45"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962409" y="3129499"/>
            <a:ext cx="1693199" cy="1477997"/>
            <a:chOff x="2469011" y="1147395"/>
            <a:chExt cx="1800200" cy="1551897"/>
          </a:xfrm>
        </p:grpSpPr>
        <p:sp>
          <p:nvSpPr>
            <p:cNvPr id="31" name="六边形 30"/>
            <p:cNvSpPr/>
            <p:nvPr/>
          </p:nvSpPr>
          <p:spPr>
            <a:xfrm>
              <a:off x="2469011" y="1147395"/>
              <a:ext cx="1800200" cy="1551897"/>
            </a:xfrm>
            <a:prstGeom prst="hexagon">
              <a:avLst/>
            </a:prstGeom>
            <a:solidFill>
              <a:sysClr val="window" lastClr="FFFFFF"/>
            </a:solidFill>
            <a:ln w="12700" cap="flat" cmpd="sng" algn="ctr">
              <a:noFill/>
              <a:prstDash val="solid"/>
              <a:miter lim="800000"/>
            </a:ln>
            <a:effectLst>
              <a:outerShdw blurRad="1524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32"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33" name="组合 32"/>
          <p:cNvGrpSpPr/>
          <p:nvPr/>
        </p:nvGrpSpPr>
        <p:grpSpPr>
          <a:xfrm>
            <a:off x="2177931" y="1581928"/>
            <a:ext cx="1693199" cy="1477997"/>
            <a:chOff x="2469011" y="1147395"/>
            <a:chExt cx="1800200" cy="1551897"/>
          </a:xfrm>
        </p:grpSpPr>
        <p:sp>
          <p:nvSpPr>
            <p:cNvPr id="34" name="六边形 33"/>
            <p:cNvSpPr/>
            <p:nvPr/>
          </p:nvSpPr>
          <p:spPr>
            <a:xfrm>
              <a:off x="2469011" y="1147395"/>
              <a:ext cx="1800200" cy="1551897"/>
            </a:xfrm>
            <a:prstGeom prst="hexagon">
              <a:avLst/>
            </a:prstGeom>
            <a:solidFill>
              <a:sysClr val="window" lastClr="FFFFFF"/>
            </a:solidFill>
            <a:ln w="12700" cap="flat" cmpd="sng" algn="ctr">
              <a:noFill/>
              <a:prstDash val="solid"/>
              <a:miter lim="800000"/>
            </a:ln>
            <a:effectLst>
              <a:outerShdw blurRad="1524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35"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36" name="组合 35"/>
          <p:cNvGrpSpPr/>
          <p:nvPr/>
        </p:nvGrpSpPr>
        <p:grpSpPr>
          <a:xfrm>
            <a:off x="779234" y="2329412"/>
            <a:ext cx="1693199" cy="1477997"/>
            <a:chOff x="828477" y="1932254"/>
            <a:chExt cx="1800200" cy="1551897"/>
          </a:xfrm>
        </p:grpSpPr>
        <p:grpSp>
          <p:nvGrpSpPr>
            <p:cNvPr id="37" name="组合 36"/>
            <p:cNvGrpSpPr/>
            <p:nvPr/>
          </p:nvGrpSpPr>
          <p:grpSpPr>
            <a:xfrm>
              <a:off x="828477" y="1932254"/>
              <a:ext cx="1800200" cy="1551897"/>
              <a:chOff x="985377" y="1960081"/>
              <a:chExt cx="1800200" cy="1551897"/>
            </a:xfrm>
          </p:grpSpPr>
          <p:sp>
            <p:nvSpPr>
              <p:cNvPr id="39" name="六边形 38"/>
              <p:cNvSpPr/>
              <p:nvPr/>
            </p:nvSpPr>
            <p:spPr>
              <a:xfrm>
                <a:off x="985377" y="1960081"/>
                <a:ext cx="1800200" cy="1551897"/>
              </a:xfrm>
              <a:prstGeom prst="hexagon">
                <a:avLst/>
              </a:prstGeom>
              <a:solidFill>
                <a:sysClr val="window" lastClr="FFFFFF"/>
              </a:solidFill>
              <a:ln w="12700" cap="flat" cmpd="sng" algn="ctr">
                <a:noFill/>
                <a:prstDash val="solid"/>
                <a:miter lim="800000"/>
              </a:ln>
              <a:effectLst>
                <a:outerShdw blurRad="1524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六边形 39"/>
              <p:cNvSpPr/>
              <p:nvPr/>
            </p:nvSpPr>
            <p:spPr>
              <a:xfrm>
                <a:off x="1081631" y="2043058"/>
                <a:ext cx="1607692" cy="1385942"/>
              </a:xfrm>
              <a:prstGeom prst="hexagon">
                <a:avLst/>
              </a:prstGeom>
              <a:solidFill>
                <a:srgbClr val="2B3F83"/>
              </a:solidFill>
              <a:ln w="12700" cap="flat" cmpd="sng" algn="ctr">
                <a:noFill/>
                <a:prstDash val="solid"/>
                <a:miter lim="800000"/>
              </a:ln>
              <a:effectLst>
                <a:innerShdw blurRad="762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8" name="TextBox 13"/>
            <p:cNvSpPr txBox="1"/>
            <p:nvPr/>
          </p:nvSpPr>
          <p:spPr>
            <a:xfrm flipH="1">
              <a:off x="1225322" y="2301388"/>
              <a:ext cx="1043315" cy="84023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ysClr val="window" lastClr="FFFFFF"/>
                  </a:solidFill>
                  <a:effectLst/>
                  <a:uLnTx/>
                  <a:uFillTx/>
                  <a:latin typeface="Arial Rounded MT Bold" pitchFamily="34" charset="0"/>
                  <a:ea typeface="微软雅黑" pitchFamily="34" charset="-122"/>
                  <a:cs typeface="Times New Roman" pitchFamily="18" charset="0"/>
                </a:rPr>
                <a:t>添加</a:t>
              </a:r>
              <a:endParaRPr kumimoji="0" lang="en-US" altLang="zh-CN" sz="2300" b="1" i="0" u="none" strike="noStrike" kern="0" cap="none" spc="0" normalizeH="0" baseline="0" noProof="0" dirty="0">
                <a:ln>
                  <a:noFill/>
                </a:ln>
                <a:solidFill>
                  <a:sysClr val="window" lastClr="FFFFFF"/>
                </a:solidFill>
                <a:effectLst/>
                <a:uLnTx/>
                <a:uFillTx/>
                <a:latin typeface="Arial Rounded MT Bold" pitchFamily="34" charset="0"/>
                <a:ea typeface="微软雅黑" pitchFamily="34" charset="-122"/>
                <a:cs typeface="Times New Roman"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ysClr val="window" lastClr="FFFFFF"/>
                  </a:solidFill>
                  <a:effectLst/>
                  <a:uLnTx/>
                  <a:uFillTx/>
                  <a:latin typeface="Arial Rounded MT Bold" pitchFamily="34" charset="0"/>
                  <a:ea typeface="微软雅黑" pitchFamily="34" charset="-122"/>
                  <a:cs typeface="Times New Roman" pitchFamily="18" charset="0"/>
                </a:rPr>
                <a:t>文本</a:t>
              </a:r>
            </a:p>
          </p:txBody>
        </p:sp>
      </p:grpSp>
      <p:grpSp>
        <p:nvGrpSpPr>
          <p:cNvPr id="41" name="组合 40"/>
          <p:cNvGrpSpPr/>
          <p:nvPr/>
        </p:nvGrpSpPr>
        <p:grpSpPr>
          <a:xfrm>
            <a:off x="3568574" y="2355914"/>
            <a:ext cx="1693199" cy="1477997"/>
            <a:chOff x="3794088" y="1960081"/>
            <a:chExt cx="1800200" cy="1551897"/>
          </a:xfrm>
        </p:grpSpPr>
        <p:grpSp>
          <p:nvGrpSpPr>
            <p:cNvPr id="42" name="组合 41"/>
            <p:cNvGrpSpPr/>
            <p:nvPr/>
          </p:nvGrpSpPr>
          <p:grpSpPr>
            <a:xfrm>
              <a:off x="3794088" y="1960081"/>
              <a:ext cx="1800200" cy="1551897"/>
              <a:chOff x="985377" y="1960081"/>
              <a:chExt cx="1800200" cy="1551897"/>
            </a:xfrm>
          </p:grpSpPr>
          <p:sp>
            <p:nvSpPr>
              <p:cNvPr id="44" name="六边形 43"/>
              <p:cNvSpPr/>
              <p:nvPr/>
            </p:nvSpPr>
            <p:spPr>
              <a:xfrm>
                <a:off x="985377" y="1960081"/>
                <a:ext cx="1800200" cy="1551897"/>
              </a:xfrm>
              <a:prstGeom prst="hexagon">
                <a:avLst/>
              </a:prstGeom>
              <a:solidFill>
                <a:sysClr val="window" lastClr="FFFFFF"/>
              </a:solidFill>
              <a:ln w="12700" cap="flat" cmpd="sng" algn="ctr">
                <a:noFill/>
                <a:prstDash val="solid"/>
                <a:miter lim="800000"/>
              </a:ln>
              <a:effectLst>
                <a:outerShdw blurRad="1524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六边形 44"/>
              <p:cNvSpPr/>
              <p:nvPr/>
            </p:nvSpPr>
            <p:spPr>
              <a:xfrm>
                <a:off x="1081631" y="2043058"/>
                <a:ext cx="1607692" cy="1385942"/>
              </a:xfrm>
              <a:prstGeom prst="hexagon">
                <a:avLst/>
              </a:prstGeom>
              <a:solidFill>
                <a:srgbClr val="2B3F83"/>
              </a:solidFill>
              <a:ln w="12700" cap="flat" cmpd="sng" algn="ctr">
                <a:noFill/>
                <a:prstDash val="solid"/>
                <a:miter lim="800000"/>
              </a:ln>
              <a:effectLst>
                <a:innerShdw blurRad="762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3" name="TextBox 18"/>
            <p:cNvSpPr txBox="1"/>
            <p:nvPr/>
          </p:nvSpPr>
          <p:spPr>
            <a:xfrm flipH="1">
              <a:off x="4172530" y="2301388"/>
              <a:ext cx="1043315" cy="84023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ysClr val="window" lastClr="FFFFFF"/>
                  </a:solidFill>
                  <a:effectLst/>
                  <a:uLnTx/>
                  <a:uFillTx/>
                  <a:latin typeface="Arial Rounded MT Bold" pitchFamily="34" charset="0"/>
                  <a:ea typeface="微软雅黑" pitchFamily="34" charset="-122"/>
                  <a:cs typeface="Times New Roman" pitchFamily="18" charset="0"/>
                </a:rPr>
                <a:t>添加</a:t>
              </a:r>
              <a:endParaRPr kumimoji="0" lang="en-US" altLang="zh-CN" sz="2300" b="1" i="0" u="none" strike="noStrike" kern="0" cap="none" spc="0" normalizeH="0" baseline="0" noProof="0" dirty="0">
                <a:ln>
                  <a:noFill/>
                </a:ln>
                <a:solidFill>
                  <a:sysClr val="window" lastClr="FFFFFF"/>
                </a:solidFill>
                <a:effectLst/>
                <a:uLnTx/>
                <a:uFillTx/>
                <a:latin typeface="Arial Rounded MT Bold" pitchFamily="34" charset="0"/>
                <a:ea typeface="微软雅黑" pitchFamily="34" charset="-122"/>
                <a:cs typeface="Times New Roman"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ysClr val="window" lastClr="FFFFFF"/>
                  </a:solidFill>
                  <a:effectLst/>
                  <a:uLnTx/>
                  <a:uFillTx/>
                  <a:latin typeface="Arial Rounded MT Bold" pitchFamily="34" charset="0"/>
                  <a:ea typeface="微软雅黑" pitchFamily="34" charset="-122"/>
                  <a:cs typeface="Times New Roman" pitchFamily="18" charset="0"/>
                </a:rPr>
                <a:t>文本</a:t>
              </a:r>
            </a:p>
          </p:txBody>
        </p:sp>
      </p:grpSp>
      <p:grpSp>
        <p:nvGrpSpPr>
          <p:cNvPr id="46" name="组合 45"/>
          <p:cNvGrpSpPr/>
          <p:nvPr/>
        </p:nvGrpSpPr>
        <p:grpSpPr>
          <a:xfrm>
            <a:off x="6365732" y="2355913"/>
            <a:ext cx="1693199" cy="1477997"/>
            <a:chOff x="6768011" y="1960080"/>
            <a:chExt cx="1800200" cy="1551897"/>
          </a:xfrm>
        </p:grpSpPr>
        <p:grpSp>
          <p:nvGrpSpPr>
            <p:cNvPr id="47" name="组合 46"/>
            <p:cNvGrpSpPr/>
            <p:nvPr/>
          </p:nvGrpSpPr>
          <p:grpSpPr>
            <a:xfrm>
              <a:off x="6768011" y="1960080"/>
              <a:ext cx="1800200" cy="1551897"/>
              <a:chOff x="985377" y="1960081"/>
              <a:chExt cx="1800200" cy="1551897"/>
            </a:xfrm>
          </p:grpSpPr>
          <p:sp>
            <p:nvSpPr>
              <p:cNvPr id="49" name="六边形 48"/>
              <p:cNvSpPr/>
              <p:nvPr/>
            </p:nvSpPr>
            <p:spPr>
              <a:xfrm>
                <a:off x="985377" y="1960081"/>
                <a:ext cx="1800200" cy="1551897"/>
              </a:xfrm>
              <a:prstGeom prst="hexagon">
                <a:avLst/>
              </a:prstGeom>
              <a:solidFill>
                <a:sysClr val="window" lastClr="FFFFFF"/>
              </a:solidFill>
              <a:ln w="12700" cap="flat" cmpd="sng" algn="ctr">
                <a:noFill/>
                <a:prstDash val="solid"/>
                <a:miter lim="800000"/>
              </a:ln>
              <a:effectLst>
                <a:outerShdw blurRad="1524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六边形 49"/>
              <p:cNvSpPr/>
              <p:nvPr/>
            </p:nvSpPr>
            <p:spPr>
              <a:xfrm>
                <a:off x="1081631" y="2043058"/>
                <a:ext cx="1607692" cy="1385942"/>
              </a:xfrm>
              <a:prstGeom prst="hexagon">
                <a:avLst/>
              </a:prstGeom>
              <a:solidFill>
                <a:srgbClr val="2B3F83"/>
              </a:solidFill>
              <a:ln w="12700" cap="flat" cmpd="sng" algn="ctr">
                <a:noFill/>
                <a:prstDash val="solid"/>
                <a:miter lim="800000"/>
              </a:ln>
              <a:effectLst>
                <a:innerShdw blurRad="762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8" name="TextBox 23"/>
            <p:cNvSpPr txBox="1"/>
            <p:nvPr/>
          </p:nvSpPr>
          <p:spPr>
            <a:xfrm flipH="1">
              <a:off x="7146453" y="2301388"/>
              <a:ext cx="1043315" cy="84023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ysClr val="window" lastClr="FFFFFF"/>
                  </a:solidFill>
                  <a:effectLst/>
                  <a:uLnTx/>
                  <a:uFillTx/>
                  <a:latin typeface="Arial Rounded MT Bold" pitchFamily="34" charset="0"/>
                  <a:ea typeface="微软雅黑" pitchFamily="34" charset="-122"/>
                  <a:cs typeface="Times New Roman" pitchFamily="18" charset="0"/>
                </a:rPr>
                <a:t>添加</a:t>
              </a:r>
              <a:endParaRPr kumimoji="0" lang="en-US" altLang="zh-CN" sz="2300" b="1" i="0" u="none" strike="noStrike" kern="0" cap="none" spc="0" normalizeH="0" baseline="0" noProof="0" dirty="0">
                <a:ln>
                  <a:noFill/>
                </a:ln>
                <a:solidFill>
                  <a:sysClr val="window" lastClr="FFFFFF"/>
                </a:solidFill>
                <a:effectLst/>
                <a:uLnTx/>
                <a:uFillTx/>
                <a:latin typeface="Arial Rounded MT Bold" pitchFamily="34" charset="0"/>
                <a:ea typeface="微软雅黑" pitchFamily="34" charset="-122"/>
                <a:cs typeface="Times New Roman"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ysClr val="window" lastClr="FFFFFF"/>
                  </a:solidFill>
                  <a:effectLst/>
                  <a:uLnTx/>
                  <a:uFillTx/>
                  <a:latin typeface="Arial Rounded MT Bold" pitchFamily="34" charset="0"/>
                  <a:ea typeface="微软雅黑" pitchFamily="34" charset="-122"/>
                  <a:cs typeface="Times New Roman" pitchFamily="18" charset="0"/>
                </a:rPr>
                <a:t>文本</a:t>
              </a:r>
            </a:p>
          </p:txBody>
        </p:sp>
      </p:grpSp>
      <p:grpSp>
        <p:nvGrpSpPr>
          <p:cNvPr id="51" name="组合 50"/>
          <p:cNvGrpSpPr/>
          <p:nvPr/>
        </p:nvGrpSpPr>
        <p:grpSpPr>
          <a:xfrm>
            <a:off x="4962409" y="1581927"/>
            <a:ext cx="1693199" cy="1477997"/>
            <a:chOff x="5276006" y="1147394"/>
            <a:chExt cx="1800200" cy="1551897"/>
          </a:xfrm>
        </p:grpSpPr>
        <p:grpSp>
          <p:nvGrpSpPr>
            <p:cNvPr id="52" name="组合 51"/>
            <p:cNvGrpSpPr/>
            <p:nvPr/>
          </p:nvGrpSpPr>
          <p:grpSpPr>
            <a:xfrm>
              <a:off x="5276006" y="1147394"/>
              <a:ext cx="1800200" cy="1551897"/>
              <a:chOff x="985377" y="1960081"/>
              <a:chExt cx="1800200" cy="1551897"/>
            </a:xfrm>
          </p:grpSpPr>
          <p:sp>
            <p:nvSpPr>
              <p:cNvPr id="54" name="六边形 53"/>
              <p:cNvSpPr/>
              <p:nvPr/>
            </p:nvSpPr>
            <p:spPr>
              <a:xfrm>
                <a:off x="985377" y="1960081"/>
                <a:ext cx="1800200" cy="1551897"/>
              </a:xfrm>
              <a:prstGeom prst="hexagon">
                <a:avLst/>
              </a:prstGeom>
              <a:solidFill>
                <a:sysClr val="window" lastClr="FFFFFF"/>
              </a:solidFill>
              <a:ln w="12700" cap="flat" cmpd="sng" algn="ctr">
                <a:noFill/>
                <a:prstDash val="solid"/>
                <a:miter lim="800000"/>
              </a:ln>
              <a:effectLst>
                <a:outerShdw blurRad="1524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六边形 54"/>
              <p:cNvSpPr/>
              <p:nvPr/>
            </p:nvSpPr>
            <p:spPr>
              <a:xfrm>
                <a:off x="1081631" y="2043058"/>
                <a:ext cx="1607692" cy="1385942"/>
              </a:xfrm>
              <a:prstGeom prst="hexagon">
                <a:avLst/>
              </a:prstGeom>
              <a:solidFill>
                <a:srgbClr val="2B3F83"/>
              </a:solidFill>
              <a:ln w="12700" cap="flat" cmpd="sng" algn="ctr">
                <a:noFill/>
                <a:prstDash val="solid"/>
                <a:miter lim="800000"/>
              </a:ln>
              <a:effectLst>
                <a:innerShdw blurRad="762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3" name="TextBox 28"/>
            <p:cNvSpPr txBox="1"/>
            <p:nvPr/>
          </p:nvSpPr>
          <p:spPr>
            <a:xfrm flipH="1">
              <a:off x="5653013" y="1476200"/>
              <a:ext cx="1043315" cy="84023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ysClr val="window" lastClr="FFFFFF"/>
                  </a:solidFill>
                  <a:effectLst/>
                  <a:uLnTx/>
                  <a:uFillTx/>
                  <a:latin typeface="Arial Rounded MT Bold" pitchFamily="34" charset="0"/>
                  <a:ea typeface="微软雅黑" pitchFamily="34" charset="-122"/>
                  <a:cs typeface="Times New Roman" pitchFamily="18" charset="0"/>
                </a:rPr>
                <a:t>添加</a:t>
              </a:r>
              <a:endParaRPr kumimoji="0" lang="en-US" altLang="zh-CN" sz="2300" b="1" i="0" u="none" strike="noStrike" kern="0" cap="none" spc="0" normalizeH="0" baseline="0" noProof="0" dirty="0">
                <a:ln>
                  <a:noFill/>
                </a:ln>
                <a:solidFill>
                  <a:sysClr val="window" lastClr="FFFFFF"/>
                </a:solidFill>
                <a:effectLst/>
                <a:uLnTx/>
                <a:uFillTx/>
                <a:latin typeface="Arial Rounded MT Bold" pitchFamily="34" charset="0"/>
                <a:ea typeface="微软雅黑" pitchFamily="34" charset="-122"/>
                <a:cs typeface="Times New Roman"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ysClr val="window" lastClr="FFFFFF"/>
                  </a:solidFill>
                  <a:effectLst/>
                  <a:uLnTx/>
                  <a:uFillTx/>
                  <a:latin typeface="Arial Rounded MT Bold" pitchFamily="34" charset="0"/>
                  <a:ea typeface="微软雅黑" pitchFamily="34" charset="-122"/>
                  <a:cs typeface="Times New Roman" pitchFamily="18" charset="0"/>
                </a:rPr>
                <a:t>文本</a:t>
              </a:r>
            </a:p>
          </p:txBody>
        </p:sp>
      </p:grpSp>
      <p:sp>
        <p:nvSpPr>
          <p:cNvPr id="56" name="Title 3"/>
          <p:cNvSpPr txBox="1">
            <a:spLocks/>
          </p:cNvSpPr>
          <p:nvPr/>
        </p:nvSpPr>
        <p:spPr>
          <a:xfrm>
            <a:off x="1876516" y="4021026"/>
            <a:ext cx="2670987" cy="237428"/>
          </a:xfrm>
          <a:prstGeom prst="rect">
            <a:avLst/>
          </a:prstGeom>
        </p:spPr>
        <p:txBody>
          <a:bodyPr lIns="86383" tIns="43192" rIns="86383" bIns="43192"/>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zh-CN" altLang="en-US" sz="1700" b="1" dirty="0" smtClean="0">
                <a:latin typeface="微软雅黑" pitchFamily="34" charset="-122"/>
                <a:ea typeface="微软雅黑" pitchFamily="34" charset="-122"/>
              </a:rPr>
              <a:t>单击添加</a:t>
            </a:r>
            <a:r>
              <a:rPr lang="zh-CN" altLang="en-US" sz="1700" b="1" dirty="0">
                <a:latin typeface="微软雅黑" pitchFamily="34" charset="-122"/>
                <a:ea typeface="微软雅黑" pitchFamily="34" charset="-122"/>
              </a:rPr>
              <a:t>标题</a:t>
            </a:r>
            <a:endParaRPr lang="en-US" sz="1700" b="1" dirty="0">
              <a:latin typeface="微软雅黑" pitchFamily="34" charset="-122"/>
              <a:ea typeface="微软雅黑" pitchFamily="34" charset="-122"/>
            </a:endParaRPr>
          </a:p>
        </p:txBody>
      </p:sp>
      <p:sp>
        <p:nvSpPr>
          <p:cNvPr id="57" name="Title 3"/>
          <p:cNvSpPr txBox="1">
            <a:spLocks/>
          </p:cNvSpPr>
          <p:nvPr/>
        </p:nvSpPr>
        <p:spPr>
          <a:xfrm>
            <a:off x="1968741" y="4395445"/>
            <a:ext cx="2670987" cy="761747"/>
          </a:xfrm>
          <a:prstGeom prst="rect">
            <a:avLst/>
          </a:prstGeom>
        </p:spPr>
        <p:txBody>
          <a:bodyPr vert="horz" wrap="square" lIns="0" tIns="0" rIns="0" bIns="0" rtlCol="0" anchor="t">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0" marR="0" lvl="0" indent="0" algn="l" defTabSz="685487" rtl="0" eaLnBrk="1" fontAlgn="auto" latinLnBrk="0" hangingPunct="1">
              <a:lnSpc>
                <a:spcPct val="150000"/>
              </a:lnSpc>
              <a:spcBef>
                <a:spcPct val="0"/>
              </a:spcBef>
              <a:spcAft>
                <a:spcPts val="0"/>
              </a:spcAft>
              <a:buClrTx/>
              <a:buSzTx/>
              <a:buFontTx/>
              <a:buNone/>
              <a:tabLst/>
              <a:defRPr/>
            </a:pPr>
            <a:r>
              <a:rPr kumimoji="0" lang="zh-CN" altLang="en-US" sz="1100" b="0" i="0" u="none" strike="noStrike" kern="1200" cap="none" spc="-75" normalizeH="0" baseline="0" noProof="0" dirty="0" smtClean="0">
                <a:ln w="3175">
                  <a:noFill/>
                </a:ln>
                <a:solidFill>
                  <a:sysClr val="windowText" lastClr="000000"/>
                </a:solidFill>
                <a:effectLst/>
                <a:uLnTx/>
                <a:uFillTx/>
                <a:latin typeface="微软雅黑" pitchFamily="34" charset="-122"/>
                <a:ea typeface="微软雅黑" pitchFamily="34" charset="-122"/>
                <a:cs typeface="Arial" charset="0"/>
              </a:rPr>
              <a:t>单击添加</a:t>
            </a:r>
            <a:r>
              <a:rPr kumimoji="0" lang="zh-CN" altLang="en-US" sz="1100" b="0" i="0" u="none" strike="noStrike" kern="1200" cap="none" spc="-75" normalizeH="0" baseline="0" noProof="0" dirty="0">
                <a:ln w="3175">
                  <a:noFill/>
                </a:ln>
                <a:solidFill>
                  <a:sysClr val="windowText" lastClr="000000"/>
                </a:solidFill>
                <a:effectLst/>
                <a:uLnTx/>
                <a:uFillTx/>
                <a:latin typeface="微软雅黑" pitchFamily="34" charset="-122"/>
                <a:ea typeface="微软雅黑" pitchFamily="34" charset="-122"/>
                <a:cs typeface="Arial" charset="0"/>
              </a:rPr>
              <a:t>文字内容单击填加文字内容</a:t>
            </a:r>
            <a:endParaRPr kumimoji="0" lang="en-US" altLang="zh-CN" sz="1100" b="0" i="0" u="none" strike="noStrike" kern="1200" cap="none" spc="-75" normalizeH="0" baseline="0" noProof="0" dirty="0">
              <a:ln w="3175">
                <a:noFill/>
              </a:ln>
              <a:solidFill>
                <a:sysClr val="windowText" lastClr="000000"/>
              </a:solidFill>
              <a:effectLst/>
              <a:uLnTx/>
              <a:uFillTx/>
              <a:latin typeface="微软雅黑" pitchFamily="34" charset="-122"/>
              <a:ea typeface="微软雅黑" pitchFamily="34" charset="-122"/>
              <a:cs typeface="Arial" charset="0"/>
            </a:endParaRPr>
          </a:p>
          <a:p>
            <a:pPr marL="0" marR="0" lvl="0" indent="0" algn="l" defTabSz="685487" rtl="0" eaLnBrk="1" fontAlgn="auto" latinLnBrk="0" hangingPunct="1">
              <a:lnSpc>
                <a:spcPct val="150000"/>
              </a:lnSpc>
              <a:spcBef>
                <a:spcPct val="0"/>
              </a:spcBef>
              <a:spcAft>
                <a:spcPts val="0"/>
              </a:spcAft>
              <a:buClrTx/>
              <a:buSzTx/>
              <a:buFontTx/>
              <a:buNone/>
              <a:tabLst/>
              <a:defRPr/>
            </a:pPr>
            <a:r>
              <a:rPr kumimoji="0" lang="zh-CN" altLang="en-US" sz="1100" b="0" i="0" u="none" strike="noStrike" kern="1200" cap="none" spc="-75" normalizeH="0" baseline="0" noProof="0" dirty="0" smtClean="0">
                <a:ln w="3175">
                  <a:noFill/>
                </a:ln>
                <a:solidFill>
                  <a:sysClr val="windowText" lastClr="000000"/>
                </a:solidFill>
                <a:effectLst/>
                <a:uLnTx/>
                <a:uFillTx/>
                <a:latin typeface="微软雅黑" pitchFamily="34" charset="-122"/>
                <a:ea typeface="微软雅黑" pitchFamily="34" charset="-122"/>
                <a:cs typeface="Arial" charset="0"/>
              </a:rPr>
              <a:t>单击添加</a:t>
            </a:r>
            <a:r>
              <a:rPr kumimoji="0" lang="zh-CN" altLang="en-US" sz="1100" b="0" i="0" u="none" strike="noStrike" kern="1200" cap="none" spc="-75" normalizeH="0" baseline="0" noProof="0" dirty="0">
                <a:ln w="3175">
                  <a:noFill/>
                </a:ln>
                <a:solidFill>
                  <a:sysClr val="windowText" lastClr="000000"/>
                </a:solidFill>
                <a:effectLst/>
                <a:uLnTx/>
                <a:uFillTx/>
                <a:latin typeface="微软雅黑" pitchFamily="34" charset="-122"/>
                <a:ea typeface="微软雅黑" pitchFamily="34" charset="-122"/>
                <a:cs typeface="Arial" charset="0"/>
              </a:rPr>
              <a:t>文字内容单击填加文字内容</a:t>
            </a:r>
          </a:p>
          <a:p>
            <a:pPr marL="0" marR="0" lvl="0" indent="0" algn="l" defTabSz="685487" rtl="0" eaLnBrk="1" fontAlgn="auto" latinLnBrk="0" hangingPunct="1">
              <a:lnSpc>
                <a:spcPct val="150000"/>
              </a:lnSpc>
              <a:spcBef>
                <a:spcPct val="0"/>
              </a:spcBef>
              <a:spcAft>
                <a:spcPts val="0"/>
              </a:spcAft>
              <a:buClrTx/>
              <a:buSzTx/>
              <a:buFontTx/>
              <a:buNone/>
              <a:tabLst/>
              <a:defRPr/>
            </a:pPr>
            <a:endParaRPr kumimoji="0" lang="zh-CN" altLang="en-US" sz="1100" b="0" i="0" u="none" strike="noStrike" kern="1200" cap="none" spc="-75" normalizeH="0" baseline="0" noProof="0" dirty="0">
              <a:ln w="3175">
                <a:noFill/>
              </a:ln>
              <a:solidFill>
                <a:sysClr val="windowText" lastClr="000000"/>
              </a:solidFill>
              <a:effectLst/>
              <a:uLnTx/>
              <a:uFillTx/>
              <a:latin typeface="微软雅黑" pitchFamily="34" charset="-122"/>
              <a:ea typeface="微软雅黑" pitchFamily="34" charset="-122"/>
              <a:cs typeface="Arial" charset="0"/>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350" fill="hold"/>
                                        <p:tgtEl>
                                          <p:spTgt spid="36"/>
                                        </p:tgtEl>
                                        <p:attrNameLst>
                                          <p:attrName>ppt_w</p:attrName>
                                        </p:attrNameLst>
                                      </p:cBhvr>
                                      <p:tavLst>
                                        <p:tav tm="0">
                                          <p:val>
                                            <p:fltVal val="0"/>
                                          </p:val>
                                        </p:tav>
                                        <p:tav tm="100000">
                                          <p:val>
                                            <p:strVal val="#ppt_w"/>
                                          </p:val>
                                        </p:tav>
                                      </p:tavLst>
                                    </p:anim>
                                    <p:anim calcmode="lin" valueType="num">
                                      <p:cBhvr>
                                        <p:cTn id="8" dur="350" fill="hold"/>
                                        <p:tgtEl>
                                          <p:spTgt spid="36"/>
                                        </p:tgtEl>
                                        <p:attrNameLst>
                                          <p:attrName>ppt_h</p:attrName>
                                        </p:attrNameLst>
                                      </p:cBhvr>
                                      <p:tavLst>
                                        <p:tav tm="0">
                                          <p:val>
                                            <p:fltVal val="0"/>
                                          </p:val>
                                        </p:tav>
                                        <p:tav tm="100000">
                                          <p:val>
                                            <p:strVal val="#ppt_h"/>
                                          </p:val>
                                        </p:tav>
                                      </p:tavLst>
                                    </p:anim>
                                    <p:animEffect transition="in" filter="fade">
                                      <p:cBhvr>
                                        <p:cTn id="9" dur="350"/>
                                        <p:tgtEl>
                                          <p:spTgt spid="36"/>
                                        </p:tgtEl>
                                      </p:cBhvr>
                                    </p:animEffect>
                                    <p:anim calcmode="lin" valueType="num">
                                      <p:cBhvr>
                                        <p:cTn id="10" dur="350" fill="hold"/>
                                        <p:tgtEl>
                                          <p:spTgt spid="36"/>
                                        </p:tgtEl>
                                        <p:attrNameLst>
                                          <p:attrName>ppt_x</p:attrName>
                                        </p:attrNameLst>
                                      </p:cBhvr>
                                      <p:tavLst>
                                        <p:tav tm="0">
                                          <p:val>
                                            <p:fltVal val="0.5"/>
                                          </p:val>
                                        </p:tav>
                                        <p:tav tm="100000">
                                          <p:val>
                                            <p:strVal val="#ppt_x"/>
                                          </p:val>
                                        </p:tav>
                                      </p:tavLst>
                                    </p:anim>
                                    <p:anim calcmode="lin" valueType="num">
                                      <p:cBhvr>
                                        <p:cTn id="11" dur="350" fill="hold"/>
                                        <p:tgtEl>
                                          <p:spTgt spid="36"/>
                                        </p:tgtEl>
                                        <p:attrNameLst>
                                          <p:attrName>ppt_y</p:attrName>
                                        </p:attrNameLst>
                                      </p:cBhvr>
                                      <p:tavLst>
                                        <p:tav tm="0">
                                          <p:val>
                                            <p:fltVal val="0.5"/>
                                          </p:val>
                                        </p:tav>
                                        <p:tav tm="100000">
                                          <p:val>
                                            <p:strVal val="#ppt_y"/>
                                          </p:val>
                                        </p:tav>
                                      </p:tavLst>
                                    </p:anim>
                                  </p:childTnLst>
                                </p:cTn>
                              </p:par>
                            </p:childTnLst>
                          </p:cTn>
                        </p:par>
                        <p:par>
                          <p:cTn id="12" fill="hold">
                            <p:stCondLst>
                              <p:cond delay="350"/>
                            </p:stCondLst>
                            <p:childTnLst>
                              <p:par>
                                <p:cTn id="13" presetID="53" presetClass="entr" presetSubtype="528"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p:cTn id="15" dur="350" fill="hold"/>
                                        <p:tgtEl>
                                          <p:spTgt spid="33"/>
                                        </p:tgtEl>
                                        <p:attrNameLst>
                                          <p:attrName>ppt_w</p:attrName>
                                        </p:attrNameLst>
                                      </p:cBhvr>
                                      <p:tavLst>
                                        <p:tav tm="0">
                                          <p:val>
                                            <p:fltVal val="0"/>
                                          </p:val>
                                        </p:tav>
                                        <p:tav tm="100000">
                                          <p:val>
                                            <p:strVal val="#ppt_w"/>
                                          </p:val>
                                        </p:tav>
                                      </p:tavLst>
                                    </p:anim>
                                    <p:anim calcmode="lin" valueType="num">
                                      <p:cBhvr>
                                        <p:cTn id="16" dur="350" fill="hold"/>
                                        <p:tgtEl>
                                          <p:spTgt spid="33"/>
                                        </p:tgtEl>
                                        <p:attrNameLst>
                                          <p:attrName>ppt_h</p:attrName>
                                        </p:attrNameLst>
                                      </p:cBhvr>
                                      <p:tavLst>
                                        <p:tav tm="0">
                                          <p:val>
                                            <p:fltVal val="0"/>
                                          </p:val>
                                        </p:tav>
                                        <p:tav tm="100000">
                                          <p:val>
                                            <p:strVal val="#ppt_h"/>
                                          </p:val>
                                        </p:tav>
                                      </p:tavLst>
                                    </p:anim>
                                    <p:animEffect transition="in" filter="fade">
                                      <p:cBhvr>
                                        <p:cTn id="17" dur="350"/>
                                        <p:tgtEl>
                                          <p:spTgt spid="33"/>
                                        </p:tgtEl>
                                      </p:cBhvr>
                                    </p:animEffect>
                                    <p:anim calcmode="lin" valueType="num">
                                      <p:cBhvr>
                                        <p:cTn id="18" dur="350" fill="hold"/>
                                        <p:tgtEl>
                                          <p:spTgt spid="33"/>
                                        </p:tgtEl>
                                        <p:attrNameLst>
                                          <p:attrName>ppt_x</p:attrName>
                                        </p:attrNameLst>
                                      </p:cBhvr>
                                      <p:tavLst>
                                        <p:tav tm="0">
                                          <p:val>
                                            <p:fltVal val="0.5"/>
                                          </p:val>
                                        </p:tav>
                                        <p:tav tm="100000">
                                          <p:val>
                                            <p:strVal val="#ppt_x"/>
                                          </p:val>
                                        </p:tav>
                                      </p:tavLst>
                                    </p:anim>
                                    <p:anim calcmode="lin" valueType="num">
                                      <p:cBhvr>
                                        <p:cTn id="19" dur="350" fill="hold"/>
                                        <p:tgtEl>
                                          <p:spTgt spid="33"/>
                                        </p:tgtEl>
                                        <p:attrNameLst>
                                          <p:attrName>ppt_y</p:attrName>
                                        </p:attrNameLst>
                                      </p:cBhvr>
                                      <p:tavLst>
                                        <p:tav tm="0">
                                          <p:val>
                                            <p:fltVal val="0.5"/>
                                          </p:val>
                                        </p:tav>
                                        <p:tav tm="100000">
                                          <p:val>
                                            <p:strVal val="#ppt_y"/>
                                          </p:val>
                                        </p:tav>
                                      </p:tavLst>
                                    </p:anim>
                                  </p:childTnLst>
                                </p:cTn>
                              </p:par>
                            </p:childTnLst>
                          </p:cTn>
                        </p:par>
                        <p:par>
                          <p:cTn id="20" fill="hold">
                            <p:stCondLst>
                              <p:cond delay="700"/>
                            </p:stCondLst>
                            <p:childTnLst>
                              <p:par>
                                <p:cTn id="21" presetID="53" presetClass="entr" presetSubtype="528"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350" fill="hold"/>
                                        <p:tgtEl>
                                          <p:spTgt spid="41"/>
                                        </p:tgtEl>
                                        <p:attrNameLst>
                                          <p:attrName>ppt_w</p:attrName>
                                        </p:attrNameLst>
                                      </p:cBhvr>
                                      <p:tavLst>
                                        <p:tav tm="0">
                                          <p:val>
                                            <p:fltVal val="0"/>
                                          </p:val>
                                        </p:tav>
                                        <p:tav tm="100000">
                                          <p:val>
                                            <p:strVal val="#ppt_w"/>
                                          </p:val>
                                        </p:tav>
                                      </p:tavLst>
                                    </p:anim>
                                    <p:anim calcmode="lin" valueType="num">
                                      <p:cBhvr>
                                        <p:cTn id="24" dur="350" fill="hold"/>
                                        <p:tgtEl>
                                          <p:spTgt spid="41"/>
                                        </p:tgtEl>
                                        <p:attrNameLst>
                                          <p:attrName>ppt_h</p:attrName>
                                        </p:attrNameLst>
                                      </p:cBhvr>
                                      <p:tavLst>
                                        <p:tav tm="0">
                                          <p:val>
                                            <p:fltVal val="0"/>
                                          </p:val>
                                        </p:tav>
                                        <p:tav tm="100000">
                                          <p:val>
                                            <p:strVal val="#ppt_h"/>
                                          </p:val>
                                        </p:tav>
                                      </p:tavLst>
                                    </p:anim>
                                    <p:animEffect transition="in" filter="fade">
                                      <p:cBhvr>
                                        <p:cTn id="25" dur="350"/>
                                        <p:tgtEl>
                                          <p:spTgt spid="41"/>
                                        </p:tgtEl>
                                      </p:cBhvr>
                                    </p:animEffect>
                                    <p:anim calcmode="lin" valueType="num">
                                      <p:cBhvr>
                                        <p:cTn id="26" dur="350" fill="hold"/>
                                        <p:tgtEl>
                                          <p:spTgt spid="41"/>
                                        </p:tgtEl>
                                        <p:attrNameLst>
                                          <p:attrName>ppt_x</p:attrName>
                                        </p:attrNameLst>
                                      </p:cBhvr>
                                      <p:tavLst>
                                        <p:tav tm="0">
                                          <p:val>
                                            <p:fltVal val="0.5"/>
                                          </p:val>
                                        </p:tav>
                                        <p:tav tm="100000">
                                          <p:val>
                                            <p:strVal val="#ppt_x"/>
                                          </p:val>
                                        </p:tav>
                                      </p:tavLst>
                                    </p:anim>
                                    <p:anim calcmode="lin" valueType="num">
                                      <p:cBhvr>
                                        <p:cTn id="27" dur="350" fill="hold"/>
                                        <p:tgtEl>
                                          <p:spTgt spid="41"/>
                                        </p:tgtEl>
                                        <p:attrNameLst>
                                          <p:attrName>ppt_y</p:attrName>
                                        </p:attrNameLst>
                                      </p:cBhvr>
                                      <p:tavLst>
                                        <p:tav tm="0">
                                          <p:val>
                                            <p:fltVal val="0.5"/>
                                          </p:val>
                                        </p:tav>
                                        <p:tav tm="100000">
                                          <p:val>
                                            <p:strVal val="#ppt_y"/>
                                          </p:val>
                                        </p:tav>
                                      </p:tavLst>
                                    </p:anim>
                                  </p:childTnLst>
                                </p:cTn>
                              </p:par>
                            </p:childTnLst>
                          </p:cTn>
                        </p:par>
                        <p:par>
                          <p:cTn id="28" fill="hold">
                            <p:stCondLst>
                              <p:cond delay="1050"/>
                            </p:stCondLst>
                            <p:childTnLst>
                              <p:par>
                                <p:cTn id="29" presetID="53" presetClass="entr" presetSubtype="528" fill="hold" nodeType="after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p:cTn id="31" dur="350" fill="hold"/>
                                        <p:tgtEl>
                                          <p:spTgt spid="51"/>
                                        </p:tgtEl>
                                        <p:attrNameLst>
                                          <p:attrName>ppt_w</p:attrName>
                                        </p:attrNameLst>
                                      </p:cBhvr>
                                      <p:tavLst>
                                        <p:tav tm="0">
                                          <p:val>
                                            <p:fltVal val="0"/>
                                          </p:val>
                                        </p:tav>
                                        <p:tav tm="100000">
                                          <p:val>
                                            <p:strVal val="#ppt_w"/>
                                          </p:val>
                                        </p:tav>
                                      </p:tavLst>
                                    </p:anim>
                                    <p:anim calcmode="lin" valueType="num">
                                      <p:cBhvr>
                                        <p:cTn id="32" dur="350" fill="hold"/>
                                        <p:tgtEl>
                                          <p:spTgt spid="51"/>
                                        </p:tgtEl>
                                        <p:attrNameLst>
                                          <p:attrName>ppt_h</p:attrName>
                                        </p:attrNameLst>
                                      </p:cBhvr>
                                      <p:tavLst>
                                        <p:tav tm="0">
                                          <p:val>
                                            <p:fltVal val="0"/>
                                          </p:val>
                                        </p:tav>
                                        <p:tav tm="100000">
                                          <p:val>
                                            <p:strVal val="#ppt_h"/>
                                          </p:val>
                                        </p:tav>
                                      </p:tavLst>
                                    </p:anim>
                                    <p:animEffect transition="in" filter="fade">
                                      <p:cBhvr>
                                        <p:cTn id="33" dur="350"/>
                                        <p:tgtEl>
                                          <p:spTgt spid="51"/>
                                        </p:tgtEl>
                                      </p:cBhvr>
                                    </p:animEffect>
                                    <p:anim calcmode="lin" valueType="num">
                                      <p:cBhvr>
                                        <p:cTn id="34" dur="350" fill="hold"/>
                                        <p:tgtEl>
                                          <p:spTgt spid="51"/>
                                        </p:tgtEl>
                                        <p:attrNameLst>
                                          <p:attrName>ppt_x</p:attrName>
                                        </p:attrNameLst>
                                      </p:cBhvr>
                                      <p:tavLst>
                                        <p:tav tm="0">
                                          <p:val>
                                            <p:fltVal val="0.5"/>
                                          </p:val>
                                        </p:tav>
                                        <p:tav tm="100000">
                                          <p:val>
                                            <p:strVal val="#ppt_x"/>
                                          </p:val>
                                        </p:tav>
                                      </p:tavLst>
                                    </p:anim>
                                    <p:anim calcmode="lin" valueType="num">
                                      <p:cBhvr>
                                        <p:cTn id="35" dur="350" fill="hold"/>
                                        <p:tgtEl>
                                          <p:spTgt spid="51"/>
                                        </p:tgtEl>
                                        <p:attrNameLst>
                                          <p:attrName>ppt_y</p:attrName>
                                        </p:attrNameLst>
                                      </p:cBhvr>
                                      <p:tavLst>
                                        <p:tav tm="0">
                                          <p:val>
                                            <p:fltVal val="0.5"/>
                                          </p:val>
                                        </p:tav>
                                        <p:tav tm="100000">
                                          <p:val>
                                            <p:strVal val="#ppt_y"/>
                                          </p:val>
                                        </p:tav>
                                      </p:tavLst>
                                    </p:anim>
                                  </p:childTnLst>
                                </p:cTn>
                              </p:par>
                            </p:childTnLst>
                          </p:cTn>
                        </p:par>
                        <p:par>
                          <p:cTn id="36" fill="hold">
                            <p:stCondLst>
                              <p:cond delay="1400"/>
                            </p:stCondLst>
                            <p:childTnLst>
                              <p:par>
                                <p:cTn id="37" presetID="53" presetClass="entr" presetSubtype="528"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350" fill="hold"/>
                                        <p:tgtEl>
                                          <p:spTgt spid="30"/>
                                        </p:tgtEl>
                                        <p:attrNameLst>
                                          <p:attrName>ppt_w</p:attrName>
                                        </p:attrNameLst>
                                      </p:cBhvr>
                                      <p:tavLst>
                                        <p:tav tm="0">
                                          <p:val>
                                            <p:fltVal val="0"/>
                                          </p:val>
                                        </p:tav>
                                        <p:tav tm="100000">
                                          <p:val>
                                            <p:strVal val="#ppt_w"/>
                                          </p:val>
                                        </p:tav>
                                      </p:tavLst>
                                    </p:anim>
                                    <p:anim calcmode="lin" valueType="num">
                                      <p:cBhvr>
                                        <p:cTn id="40" dur="350" fill="hold"/>
                                        <p:tgtEl>
                                          <p:spTgt spid="30"/>
                                        </p:tgtEl>
                                        <p:attrNameLst>
                                          <p:attrName>ppt_h</p:attrName>
                                        </p:attrNameLst>
                                      </p:cBhvr>
                                      <p:tavLst>
                                        <p:tav tm="0">
                                          <p:val>
                                            <p:fltVal val="0"/>
                                          </p:val>
                                        </p:tav>
                                        <p:tav tm="100000">
                                          <p:val>
                                            <p:strVal val="#ppt_h"/>
                                          </p:val>
                                        </p:tav>
                                      </p:tavLst>
                                    </p:anim>
                                    <p:animEffect transition="in" filter="fade">
                                      <p:cBhvr>
                                        <p:cTn id="41" dur="350"/>
                                        <p:tgtEl>
                                          <p:spTgt spid="30"/>
                                        </p:tgtEl>
                                      </p:cBhvr>
                                    </p:animEffect>
                                    <p:anim calcmode="lin" valueType="num">
                                      <p:cBhvr>
                                        <p:cTn id="42" dur="350" fill="hold"/>
                                        <p:tgtEl>
                                          <p:spTgt spid="30"/>
                                        </p:tgtEl>
                                        <p:attrNameLst>
                                          <p:attrName>ppt_x</p:attrName>
                                        </p:attrNameLst>
                                      </p:cBhvr>
                                      <p:tavLst>
                                        <p:tav tm="0">
                                          <p:val>
                                            <p:fltVal val="0.5"/>
                                          </p:val>
                                        </p:tav>
                                        <p:tav tm="100000">
                                          <p:val>
                                            <p:strVal val="#ppt_x"/>
                                          </p:val>
                                        </p:tav>
                                      </p:tavLst>
                                    </p:anim>
                                    <p:anim calcmode="lin" valueType="num">
                                      <p:cBhvr>
                                        <p:cTn id="43" dur="350" fill="hold"/>
                                        <p:tgtEl>
                                          <p:spTgt spid="30"/>
                                        </p:tgtEl>
                                        <p:attrNameLst>
                                          <p:attrName>ppt_y</p:attrName>
                                        </p:attrNameLst>
                                      </p:cBhvr>
                                      <p:tavLst>
                                        <p:tav tm="0">
                                          <p:val>
                                            <p:fltVal val="0.5"/>
                                          </p:val>
                                        </p:tav>
                                        <p:tav tm="100000">
                                          <p:val>
                                            <p:strVal val="#ppt_y"/>
                                          </p:val>
                                        </p:tav>
                                      </p:tavLst>
                                    </p:anim>
                                  </p:childTnLst>
                                </p:cTn>
                              </p:par>
                            </p:childTnLst>
                          </p:cTn>
                        </p:par>
                        <p:par>
                          <p:cTn id="44" fill="hold">
                            <p:stCondLst>
                              <p:cond delay="1750"/>
                            </p:stCondLst>
                            <p:childTnLst>
                              <p:par>
                                <p:cTn id="45" presetID="53" presetClass="entr" presetSubtype="528"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350" fill="hold"/>
                                        <p:tgtEl>
                                          <p:spTgt spid="46"/>
                                        </p:tgtEl>
                                        <p:attrNameLst>
                                          <p:attrName>ppt_w</p:attrName>
                                        </p:attrNameLst>
                                      </p:cBhvr>
                                      <p:tavLst>
                                        <p:tav tm="0">
                                          <p:val>
                                            <p:fltVal val="0"/>
                                          </p:val>
                                        </p:tav>
                                        <p:tav tm="100000">
                                          <p:val>
                                            <p:strVal val="#ppt_w"/>
                                          </p:val>
                                        </p:tav>
                                      </p:tavLst>
                                    </p:anim>
                                    <p:anim calcmode="lin" valueType="num">
                                      <p:cBhvr>
                                        <p:cTn id="48" dur="350" fill="hold"/>
                                        <p:tgtEl>
                                          <p:spTgt spid="46"/>
                                        </p:tgtEl>
                                        <p:attrNameLst>
                                          <p:attrName>ppt_h</p:attrName>
                                        </p:attrNameLst>
                                      </p:cBhvr>
                                      <p:tavLst>
                                        <p:tav tm="0">
                                          <p:val>
                                            <p:fltVal val="0"/>
                                          </p:val>
                                        </p:tav>
                                        <p:tav tm="100000">
                                          <p:val>
                                            <p:strVal val="#ppt_h"/>
                                          </p:val>
                                        </p:tav>
                                      </p:tavLst>
                                    </p:anim>
                                    <p:animEffect transition="in" filter="fade">
                                      <p:cBhvr>
                                        <p:cTn id="49" dur="350"/>
                                        <p:tgtEl>
                                          <p:spTgt spid="46"/>
                                        </p:tgtEl>
                                      </p:cBhvr>
                                    </p:animEffect>
                                    <p:anim calcmode="lin" valueType="num">
                                      <p:cBhvr>
                                        <p:cTn id="50" dur="350" fill="hold"/>
                                        <p:tgtEl>
                                          <p:spTgt spid="46"/>
                                        </p:tgtEl>
                                        <p:attrNameLst>
                                          <p:attrName>ppt_x</p:attrName>
                                        </p:attrNameLst>
                                      </p:cBhvr>
                                      <p:tavLst>
                                        <p:tav tm="0">
                                          <p:val>
                                            <p:fltVal val="0.5"/>
                                          </p:val>
                                        </p:tav>
                                        <p:tav tm="100000">
                                          <p:val>
                                            <p:strVal val="#ppt_x"/>
                                          </p:val>
                                        </p:tav>
                                      </p:tavLst>
                                    </p:anim>
                                    <p:anim calcmode="lin" valueType="num">
                                      <p:cBhvr>
                                        <p:cTn id="51" dur="350" fill="hold"/>
                                        <p:tgtEl>
                                          <p:spTgt spid="46"/>
                                        </p:tgtEl>
                                        <p:attrNameLst>
                                          <p:attrName>ppt_y</p:attrName>
                                        </p:attrNameLst>
                                      </p:cBhvr>
                                      <p:tavLst>
                                        <p:tav tm="0">
                                          <p:val>
                                            <p:fltVal val="0.5"/>
                                          </p:val>
                                        </p:tav>
                                        <p:tav tm="100000">
                                          <p:val>
                                            <p:strVal val="#ppt_y"/>
                                          </p:val>
                                        </p:tav>
                                      </p:tavLst>
                                    </p:anim>
                                  </p:childTnLst>
                                </p:cTn>
                              </p:par>
                            </p:childTnLst>
                          </p:cTn>
                        </p:par>
                        <p:par>
                          <p:cTn id="52" fill="hold">
                            <p:stCondLst>
                              <p:cond delay="2100"/>
                            </p:stCondLst>
                            <p:childTnLst>
                              <p:par>
                                <p:cTn id="53" presetID="16" presetClass="entr" presetSubtype="21"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barn(inVertical)">
                                      <p:cBhvr>
                                        <p:cTn id="55" dur="1000"/>
                                        <p:tgtEl>
                                          <p:spTgt spid="56"/>
                                        </p:tgtEl>
                                      </p:cBhvr>
                                    </p:animEffect>
                                  </p:childTnLst>
                                </p:cTn>
                              </p:par>
                            </p:childTnLst>
                          </p:cTn>
                        </p:par>
                        <p:par>
                          <p:cTn id="56" fill="hold">
                            <p:stCondLst>
                              <p:cond delay="3100"/>
                            </p:stCondLst>
                            <p:childTnLst>
                              <p:par>
                                <p:cTn id="57" presetID="10" presetClass="entr" presetSubtype="0"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fade">
                                      <p:cBhvr>
                                        <p:cTn id="59"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8"/>
          <p:cNvSpPr>
            <a:spLocks noChangeArrowheads="1"/>
          </p:cNvSpPr>
          <p:nvPr/>
        </p:nvSpPr>
        <p:spPr bwMode="auto">
          <a:xfrm>
            <a:off x="1691434" y="1697516"/>
            <a:ext cx="2065849" cy="485522"/>
          </a:xfrm>
          <a:prstGeom prst="roundRect">
            <a:avLst>
              <a:gd name="adj" fmla="val 50000"/>
            </a:avLst>
          </a:prstGeom>
          <a:solidFill>
            <a:srgbClr val="2B3F8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9" name="文本框 12"/>
          <p:cNvSpPr>
            <a:spLocks noChangeArrowheads="1"/>
          </p:cNvSpPr>
          <p:nvPr/>
        </p:nvSpPr>
        <p:spPr bwMode="auto">
          <a:xfrm>
            <a:off x="2074615" y="1764157"/>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Freeform 12"/>
          <p:cNvSpPr>
            <a:spLocks noEditPoints="1" noChangeArrowheads="1"/>
          </p:cNvSpPr>
          <p:nvPr/>
        </p:nvSpPr>
        <p:spPr bwMode="auto">
          <a:xfrm>
            <a:off x="1102381" y="1697516"/>
            <a:ext cx="418882" cy="421262"/>
          </a:xfrm>
          <a:custGeom>
            <a:avLst/>
            <a:gdLst>
              <a:gd name="T0" fmla="*/ 2147483647 w 85"/>
              <a:gd name="T1" fmla="*/ 2147483647 h 85"/>
              <a:gd name="T2" fmla="*/ 2147483647 w 85"/>
              <a:gd name="T3" fmla="*/ 2147483647 h 85"/>
              <a:gd name="T4" fmla="*/ 2147483647 w 85"/>
              <a:gd name="T5" fmla="*/ 2147483647 h 85"/>
              <a:gd name="T6" fmla="*/ 2147483647 w 85"/>
              <a:gd name="T7" fmla="*/ 2147483647 h 85"/>
              <a:gd name="T8" fmla="*/ 2147483647 w 85"/>
              <a:gd name="T9" fmla="*/ 2147483647 h 85"/>
              <a:gd name="T10" fmla="*/ 2147483647 w 85"/>
              <a:gd name="T11" fmla="*/ 2147483647 h 85"/>
              <a:gd name="T12" fmla="*/ 2147483647 w 85"/>
              <a:gd name="T13" fmla="*/ 2147483647 h 85"/>
              <a:gd name="T14" fmla="*/ 2147483647 w 85"/>
              <a:gd name="T15" fmla="*/ 2147483647 h 85"/>
              <a:gd name="T16" fmla="*/ 2147483647 w 85"/>
              <a:gd name="T17" fmla="*/ 2147483647 h 85"/>
              <a:gd name="T18" fmla="*/ 2147483647 w 85"/>
              <a:gd name="T19" fmla="*/ 2147483647 h 85"/>
              <a:gd name="T20" fmla="*/ 2147483647 w 85"/>
              <a:gd name="T21" fmla="*/ 2147483647 h 85"/>
              <a:gd name="T22" fmla="*/ 2147483647 w 85"/>
              <a:gd name="T23" fmla="*/ 2147483647 h 85"/>
              <a:gd name="T24" fmla="*/ 2147483647 w 85"/>
              <a:gd name="T25" fmla="*/ 2147483647 h 85"/>
              <a:gd name="T26" fmla="*/ 2147483647 w 85"/>
              <a:gd name="T27" fmla="*/ 2147483647 h 85"/>
              <a:gd name="T28" fmla="*/ 2147483647 w 85"/>
              <a:gd name="T29" fmla="*/ 2147483647 h 85"/>
              <a:gd name="T30" fmla="*/ 2147483647 w 85"/>
              <a:gd name="T31" fmla="*/ 2147483647 h 85"/>
              <a:gd name="T32" fmla="*/ 2147483647 w 85"/>
              <a:gd name="T33" fmla="*/ 2147483647 h 85"/>
              <a:gd name="T34" fmla="*/ 2147483647 w 85"/>
              <a:gd name="T35" fmla="*/ 2147483647 h 85"/>
              <a:gd name="T36" fmla="*/ 2147483647 w 85"/>
              <a:gd name="T37" fmla="*/ 2147483647 h 85"/>
              <a:gd name="T38" fmla="*/ 2147483647 w 85"/>
              <a:gd name="T39" fmla="*/ 2147483647 h 85"/>
              <a:gd name="T40" fmla="*/ 2147483647 w 85"/>
              <a:gd name="T41" fmla="*/ 2147483647 h 85"/>
              <a:gd name="T42" fmla="*/ 2147483647 w 85"/>
              <a:gd name="T43" fmla="*/ 2147483647 h 85"/>
              <a:gd name="T44" fmla="*/ 2147483647 w 85"/>
              <a:gd name="T45" fmla="*/ 2147483647 h 85"/>
              <a:gd name="T46" fmla="*/ 2147483647 w 85"/>
              <a:gd name="T47" fmla="*/ 0 h 85"/>
              <a:gd name="T48" fmla="*/ 2147483647 w 85"/>
              <a:gd name="T49" fmla="*/ 0 h 85"/>
              <a:gd name="T50" fmla="*/ 2147483647 w 85"/>
              <a:gd name="T51" fmla="*/ 2147483647 h 85"/>
              <a:gd name="T52" fmla="*/ 2147483647 w 85"/>
              <a:gd name="T53" fmla="*/ 2147483647 h 85"/>
              <a:gd name="T54" fmla="*/ 2147483647 w 85"/>
              <a:gd name="T55" fmla="*/ 2147483647 h 85"/>
              <a:gd name="T56" fmla="*/ 2147483647 w 85"/>
              <a:gd name="T57" fmla="*/ 2147483647 h 85"/>
              <a:gd name="T58" fmla="*/ 2147483647 w 85"/>
              <a:gd name="T59" fmla="*/ 2147483647 h 85"/>
              <a:gd name="T60" fmla="*/ 2147483647 w 85"/>
              <a:gd name="T61" fmla="*/ 2147483647 h 85"/>
              <a:gd name="T62" fmla="*/ 2147483647 w 85"/>
              <a:gd name="T63" fmla="*/ 2147483647 h 85"/>
              <a:gd name="T64" fmla="*/ 2147483647 w 85"/>
              <a:gd name="T65" fmla="*/ 2147483647 h 85"/>
              <a:gd name="T66" fmla="*/ 2147483647 w 85"/>
              <a:gd name="T67" fmla="*/ 0 h 85"/>
              <a:gd name="T68" fmla="*/ 0 w 85"/>
              <a:gd name="T69" fmla="*/ 2147483647 h 85"/>
              <a:gd name="T70" fmla="*/ 0 w 85"/>
              <a:gd name="T71" fmla="*/ 2147483647 h 85"/>
              <a:gd name="T72" fmla="*/ 2147483647 w 85"/>
              <a:gd name="T73" fmla="*/ 2147483647 h 85"/>
              <a:gd name="T74" fmla="*/ 2147483647 w 85"/>
              <a:gd name="T75" fmla="*/ 2147483647 h 85"/>
              <a:gd name="T76" fmla="*/ 0 w 85"/>
              <a:gd name="T77" fmla="*/ 2147483647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2B3F83"/>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21" name="圆角矩形 13"/>
          <p:cNvSpPr>
            <a:spLocks noChangeArrowheads="1"/>
          </p:cNvSpPr>
          <p:nvPr/>
        </p:nvSpPr>
        <p:spPr bwMode="auto">
          <a:xfrm>
            <a:off x="1725944" y="2547180"/>
            <a:ext cx="2065849" cy="483142"/>
          </a:xfrm>
          <a:prstGeom prst="roundRect">
            <a:avLst>
              <a:gd name="adj" fmla="val 50000"/>
            </a:avLst>
          </a:prstGeom>
          <a:solidFill>
            <a:srgbClr val="2B3F8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22" name="Freeform 5"/>
          <p:cNvSpPr>
            <a:spLocks noEditPoints="1" noChangeArrowheads="1"/>
          </p:cNvSpPr>
          <p:nvPr/>
        </p:nvSpPr>
        <p:spPr bwMode="auto">
          <a:xfrm>
            <a:off x="1089291" y="2540040"/>
            <a:ext cx="443872" cy="446252"/>
          </a:xfrm>
          <a:custGeom>
            <a:avLst/>
            <a:gdLst>
              <a:gd name="T0" fmla="*/ 2147483647 w 104"/>
              <a:gd name="T1" fmla="*/ 2147483647 h 104"/>
              <a:gd name="T2" fmla="*/ 2147483647 w 104"/>
              <a:gd name="T3" fmla="*/ 2147483647 h 104"/>
              <a:gd name="T4" fmla="*/ 2147483647 w 104"/>
              <a:gd name="T5" fmla="*/ 2147483647 h 104"/>
              <a:gd name="T6" fmla="*/ 2147483647 w 104"/>
              <a:gd name="T7" fmla="*/ 0 h 104"/>
              <a:gd name="T8" fmla="*/ 0 w 104"/>
              <a:gd name="T9" fmla="*/ 2147483647 h 104"/>
              <a:gd name="T10" fmla="*/ 2147483647 w 104"/>
              <a:gd name="T11" fmla="*/ 2147483647 h 104"/>
              <a:gd name="T12" fmla="*/ 2147483647 w 104"/>
              <a:gd name="T13" fmla="*/ 2147483647 h 104"/>
              <a:gd name="T14" fmla="*/ 2147483647 w 104"/>
              <a:gd name="T15" fmla="*/ 0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2147483647 w 104"/>
              <a:gd name="T45" fmla="*/ 2147483647 h 104"/>
              <a:gd name="T46" fmla="*/ 2147483647 w 104"/>
              <a:gd name="T47" fmla="*/ 2147483647 h 104"/>
              <a:gd name="T48" fmla="*/ 2147483647 w 104"/>
              <a:gd name="T49" fmla="*/ 2147483647 h 104"/>
              <a:gd name="T50" fmla="*/ 2147483647 w 104"/>
              <a:gd name="T51" fmla="*/ 2147483647 h 104"/>
              <a:gd name="T52" fmla="*/ 2147483647 w 104"/>
              <a:gd name="T53" fmla="*/ 2147483647 h 104"/>
              <a:gd name="T54" fmla="*/ 2147483647 w 104"/>
              <a:gd name="T55" fmla="*/ 2147483647 h 104"/>
              <a:gd name="T56" fmla="*/ 2147483647 w 104"/>
              <a:gd name="T57" fmla="*/ 2147483647 h 104"/>
              <a:gd name="T58" fmla="*/ 2147483647 w 104"/>
              <a:gd name="T59" fmla="*/ 2147483647 h 104"/>
              <a:gd name="T60" fmla="*/ 2147483647 w 104"/>
              <a:gd name="T61" fmla="*/ 2147483647 h 104"/>
              <a:gd name="T62" fmla="*/ 2147483647 w 104"/>
              <a:gd name="T63" fmla="*/ 2147483647 h 104"/>
              <a:gd name="T64" fmla="*/ 2147483647 w 104"/>
              <a:gd name="T65" fmla="*/ 2147483647 h 104"/>
              <a:gd name="T66" fmla="*/ 2147483647 w 104"/>
              <a:gd name="T67" fmla="*/ 2147483647 h 104"/>
              <a:gd name="T68" fmla="*/ 2147483647 w 104"/>
              <a:gd name="T69" fmla="*/ 2147483647 h 104"/>
              <a:gd name="T70" fmla="*/ 2147483647 w 104"/>
              <a:gd name="T71" fmla="*/ 2147483647 h 104"/>
              <a:gd name="T72" fmla="*/ 2147483647 w 104"/>
              <a:gd name="T73" fmla="*/ 2147483647 h 104"/>
              <a:gd name="T74" fmla="*/ 2147483647 w 104"/>
              <a:gd name="T75" fmla="*/ 2147483647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104"/>
              <a:gd name="T116" fmla="*/ 104 w 104"/>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2B3F83"/>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23" name="圆角矩形 18"/>
          <p:cNvSpPr>
            <a:spLocks noChangeArrowheads="1"/>
          </p:cNvSpPr>
          <p:nvPr/>
        </p:nvSpPr>
        <p:spPr bwMode="auto">
          <a:xfrm>
            <a:off x="1734274" y="3389704"/>
            <a:ext cx="2064659" cy="483142"/>
          </a:xfrm>
          <a:prstGeom prst="roundRect">
            <a:avLst>
              <a:gd name="adj" fmla="val 50000"/>
            </a:avLst>
          </a:prstGeom>
          <a:solidFill>
            <a:srgbClr val="2B3F8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24" name="Freeform 22"/>
          <p:cNvSpPr>
            <a:spLocks noEditPoints="1" noChangeArrowheads="1"/>
          </p:cNvSpPr>
          <p:nvPr/>
        </p:nvSpPr>
        <p:spPr bwMode="auto">
          <a:xfrm>
            <a:off x="1080961" y="3430164"/>
            <a:ext cx="483142" cy="390322"/>
          </a:xfrm>
          <a:custGeom>
            <a:avLst/>
            <a:gdLst>
              <a:gd name="T0" fmla="*/ 2147483647 w 109"/>
              <a:gd name="T1" fmla="*/ 2147483647 h 88"/>
              <a:gd name="T2" fmla="*/ 2147483647 w 109"/>
              <a:gd name="T3" fmla="*/ 2147483647 h 88"/>
              <a:gd name="T4" fmla="*/ 2147483647 w 109"/>
              <a:gd name="T5" fmla="*/ 2147483647 h 88"/>
              <a:gd name="T6" fmla="*/ 2147483647 w 109"/>
              <a:gd name="T7" fmla="*/ 0 h 88"/>
              <a:gd name="T8" fmla="*/ 2147483647 w 109"/>
              <a:gd name="T9" fmla="*/ 2147483647 h 88"/>
              <a:gd name="T10" fmla="*/ 2147483647 w 109"/>
              <a:gd name="T11" fmla="*/ 2147483647 h 88"/>
              <a:gd name="T12" fmla="*/ 2147483647 w 109"/>
              <a:gd name="T13" fmla="*/ 2147483647 h 88"/>
              <a:gd name="T14" fmla="*/ 2147483647 w 109"/>
              <a:gd name="T15" fmla="*/ 2147483647 h 88"/>
              <a:gd name="T16" fmla="*/ 2147483647 w 109"/>
              <a:gd name="T17" fmla="*/ 2147483647 h 88"/>
              <a:gd name="T18" fmla="*/ 0 w 109"/>
              <a:gd name="T19" fmla="*/ 2147483647 h 88"/>
              <a:gd name="T20" fmla="*/ 2147483647 w 109"/>
              <a:gd name="T21" fmla="*/ 2147483647 h 88"/>
              <a:gd name="T22" fmla="*/ 2147483647 w 109"/>
              <a:gd name="T23" fmla="*/ 2147483647 h 88"/>
              <a:gd name="T24" fmla="*/ 2147483647 w 109"/>
              <a:gd name="T25" fmla="*/ 2147483647 h 88"/>
              <a:gd name="T26" fmla="*/ 2147483647 w 109"/>
              <a:gd name="T27" fmla="*/ 2147483647 h 88"/>
              <a:gd name="T28" fmla="*/ 2147483647 w 109"/>
              <a:gd name="T29" fmla="*/ 2147483647 h 88"/>
              <a:gd name="T30" fmla="*/ 2147483647 w 109"/>
              <a:gd name="T31" fmla="*/ 2147483647 h 88"/>
              <a:gd name="T32" fmla="*/ 2147483647 w 109"/>
              <a:gd name="T33" fmla="*/ 2147483647 h 88"/>
              <a:gd name="T34" fmla="*/ 2147483647 w 109"/>
              <a:gd name="T35" fmla="*/ 2147483647 h 88"/>
              <a:gd name="T36" fmla="*/ 2147483647 w 109"/>
              <a:gd name="T37" fmla="*/ 2147483647 h 88"/>
              <a:gd name="T38" fmla="*/ 2147483647 w 109"/>
              <a:gd name="T39" fmla="*/ 2147483647 h 88"/>
              <a:gd name="T40" fmla="*/ 2147483647 w 109"/>
              <a:gd name="T41" fmla="*/ 2147483647 h 88"/>
              <a:gd name="T42" fmla="*/ 2147483647 w 109"/>
              <a:gd name="T43" fmla="*/ 2147483647 h 88"/>
              <a:gd name="T44" fmla="*/ 2147483647 w 109"/>
              <a:gd name="T45" fmla="*/ 2147483647 h 88"/>
              <a:gd name="T46" fmla="*/ 2147483647 w 109"/>
              <a:gd name="T47" fmla="*/ 2147483647 h 88"/>
              <a:gd name="T48" fmla="*/ 2147483647 w 109"/>
              <a:gd name="T49" fmla="*/ 2147483647 h 88"/>
              <a:gd name="T50" fmla="*/ 2147483647 w 109"/>
              <a:gd name="T51" fmla="*/ 2147483647 h 88"/>
              <a:gd name="T52" fmla="*/ 2147483647 w 109"/>
              <a:gd name="T53" fmla="*/ 2147483647 h 88"/>
              <a:gd name="T54" fmla="*/ 2147483647 w 109"/>
              <a:gd name="T55" fmla="*/ 2147483647 h 88"/>
              <a:gd name="T56" fmla="*/ 2147483647 w 109"/>
              <a:gd name="T57" fmla="*/ 2147483647 h 88"/>
              <a:gd name="T58" fmla="*/ 2147483647 w 109"/>
              <a:gd name="T59" fmla="*/ 2147483647 h 88"/>
              <a:gd name="T60" fmla="*/ 2147483647 w 109"/>
              <a:gd name="T61" fmla="*/ 2147483647 h 88"/>
              <a:gd name="T62" fmla="*/ 2147483647 w 109"/>
              <a:gd name="T63" fmla="*/ 2147483647 h 88"/>
              <a:gd name="T64" fmla="*/ 2147483647 w 109"/>
              <a:gd name="T65" fmla="*/ 2147483647 h 88"/>
              <a:gd name="T66" fmla="*/ 2147483647 w 109"/>
              <a:gd name="T67" fmla="*/ 2147483647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2B3F83"/>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25" name="圆角矩形 23"/>
          <p:cNvSpPr>
            <a:spLocks noChangeArrowheads="1"/>
          </p:cNvSpPr>
          <p:nvPr/>
        </p:nvSpPr>
        <p:spPr bwMode="auto">
          <a:xfrm>
            <a:off x="1708094" y="4231037"/>
            <a:ext cx="2065849" cy="484332"/>
          </a:xfrm>
          <a:prstGeom prst="roundRect">
            <a:avLst>
              <a:gd name="adj" fmla="val 50000"/>
            </a:avLst>
          </a:prstGeom>
          <a:solidFill>
            <a:srgbClr val="2B3F8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26" name="Freeform 24"/>
          <p:cNvSpPr>
            <a:spLocks noEditPoints="1" noChangeArrowheads="1"/>
          </p:cNvSpPr>
          <p:nvPr/>
        </p:nvSpPr>
        <p:spPr bwMode="auto">
          <a:xfrm>
            <a:off x="1076201" y="4232228"/>
            <a:ext cx="471242" cy="487902"/>
          </a:xfrm>
          <a:custGeom>
            <a:avLst/>
            <a:gdLst>
              <a:gd name="T0" fmla="*/ 2147483647 w 89"/>
              <a:gd name="T1" fmla="*/ 2147483647 h 92"/>
              <a:gd name="T2" fmla="*/ 2147483647 w 89"/>
              <a:gd name="T3" fmla="*/ 2147483647 h 92"/>
              <a:gd name="T4" fmla="*/ 2147483647 w 89"/>
              <a:gd name="T5" fmla="*/ 2147483647 h 92"/>
              <a:gd name="T6" fmla="*/ 2147483647 w 89"/>
              <a:gd name="T7" fmla="*/ 2147483647 h 92"/>
              <a:gd name="T8" fmla="*/ 2147483647 w 89"/>
              <a:gd name="T9" fmla="*/ 2147483647 h 92"/>
              <a:gd name="T10" fmla="*/ 2147483647 w 89"/>
              <a:gd name="T11" fmla="*/ 2147483647 h 92"/>
              <a:gd name="T12" fmla="*/ 2147483647 w 89"/>
              <a:gd name="T13" fmla="*/ 2147483647 h 92"/>
              <a:gd name="T14" fmla="*/ 2147483647 w 89"/>
              <a:gd name="T15" fmla="*/ 2147483647 h 92"/>
              <a:gd name="T16" fmla="*/ 2147483647 w 89"/>
              <a:gd name="T17" fmla="*/ 2147483647 h 92"/>
              <a:gd name="T18" fmla="*/ 2147483647 w 89"/>
              <a:gd name="T19" fmla="*/ 2147483647 h 92"/>
              <a:gd name="T20" fmla="*/ 2147483647 w 89"/>
              <a:gd name="T21" fmla="*/ 2147483647 h 92"/>
              <a:gd name="T22" fmla="*/ 2147483647 w 89"/>
              <a:gd name="T23" fmla="*/ 2147483647 h 92"/>
              <a:gd name="T24" fmla="*/ 2147483647 w 89"/>
              <a:gd name="T25" fmla="*/ 2147483647 h 92"/>
              <a:gd name="T26" fmla="*/ 2147483647 w 89"/>
              <a:gd name="T27" fmla="*/ 2147483647 h 92"/>
              <a:gd name="T28" fmla="*/ 2147483647 w 89"/>
              <a:gd name="T29" fmla="*/ 2147483647 h 92"/>
              <a:gd name="T30" fmla="*/ 2147483647 w 89"/>
              <a:gd name="T31" fmla="*/ 2147483647 h 92"/>
              <a:gd name="T32" fmla="*/ 2147483647 w 89"/>
              <a:gd name="T33" fmla="*/ 2147483647 h 92"/>
              <a:gd name="T34" fmla="*/ 2147483647 w 89"/>
              <a:gd name="T35" fmla="*/ 2147483647 h 92"/>
              <a:gd name="T36" fmla="*/ 2147483647 w 89"/>
              <a:gd name="T37" fmla="*/ 2147483647 h 92"/>
              <a:gd name="T38" fmla="*/ 2147483647 w 89"/>
              <a:gd name="T39" fmla="*/ 2147483647 h 92"/>
              <a:gd name="T40" fmla="*/ 2147483647 w 89"/>
              <a:gd name="T41" fmla="*/ 2147483647 h 92"/>
              <a:gd name="T42" fmla="*/ 2147483647 w 89"/>
              <a:gd name="T43" fmla="*/ 2147483647 h 92"/>
              <a:gd name="T44" fmla="*/ 2147483647 w 89"/>
              <a:gd name="T45" fmla="*/ 2147483647 h 92"/>
              <a:gd name="T46" fmla="*/ 2147483647 w 89"/>
              <a:gd name="T47" fmla="*/ 2147483647 h 92"/>
              <a:gd name="T48" fmla="*/ 2147483647 w 89"/>
              <a:gd name="T49" fmla="*/ 2147483647 h 92"/>
              <a:gd name="T50" fmla="*/ 2147483647 w 89"/>
              <a:gd name="T51" fmla="*/ 2147483647 h 92"/>
              <a:gd name="T52" fmla="*/ 2147483647 w 89"/>
              <a:gd name="T53" fmla="*/ 2147483647 h 92"/>
              <a:gd name="T54" fmla="*/ 2147483647 w 89"/>
              <a:gd name="T55" fmla="*/ 2147483647 h 92"/>
              <a:gd name="T56" fmla="*/ 2147483647 w 89"/>
              <a:gd name="T57" fmla="*/ 2147483647 h 92"/>
              <a:gd name="T58" fmla="*/ 2147483647 w 89"/>
              <a:gd name="T59" fmla="*/ 2147483647 h 92"/>
              <a:gd name="T60" fmla="*/ 2147483647 w 89"/>
              <a:gd name="T61" fmla="*/ 2147483647 h 92"/>
              <a:gd name="T62" fmla="*/ 2147483647 w 89"/>
              <a:gd name="T63" fmla="*/ 2147483647 h 92"/>
              <a:gd name="T64" fmla="*/ 2147483647 w 89"/>
              <a:gd name="T65" fmla="*/ 2147483647 h 92"/>
              <a:gd name="T66" fmla="*/ 2147483647 w 89"/>
              <a:gd name="T67" fmla="*/ 2147483647 h 92"/>
              <a:gd name="T68" fmla="*/ 2147483647 w 89"/>
              <a:gd name="T69" fmla="*/ 2147483647 h 92"/>
              <a:gd name="T70" fmla="*/ 2147483647 w 89"/>
              <a:gd name="T71" fmla="*/ 2147483647 h 92"/>
              <a:gd name="T72" fmla="*/ 2147483647 w 89"/>
              <a:gd name="T73" fmla="*/ 2147483647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9"/>
              <a:gd name="T112" fmla="*/ 0 h 92"/>
              <a:gd name="T113" fmla="*/ 89 w 89"/>
              <a:gd name="T114" fmla="*/ 92 h 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2B3F83"/>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27" name="TextBox 47"/>
          <p:cNvSpPr>
            <a:spLocks noChangeArrowheads="1"/>
          </p:cNvSpPr>
          <p:nvPr/>
        </p:nvSpPr>
        <p:spPr bwMode="auto">
          <a:xfrm>
            <a:off x="3936973" y="2536470"/>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28" name="TextBox 48"/>
          <p:cNvSpPr>
            <a:spLocks noChangeArrowheads="1"/>
          </p:cNvSpPr>
          <p:nvPr/>
        </p:nvSpPr>
        <p:spPr bwMode="auto">
          <a:xfrm>
            <a:off x="3936973" y="3378994"/>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29" name="TextBox 50"/>
          <p:cNvSpPr>
            <a:spLocks noChangeArrowheads="1"/>
          </p:cNvSpPr>
          <p:nvPr/>
        </p:nvSpPr>
        <p:spPr bwMode="auto">
          <a:xfrm>
            <a:off x="3936973" y="4220327"/>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30" name="TextBox 51"/>
          <p:cNvSpPr>
            <a:spLocks noChangeArrowheads="1"/>
          </p:cNvSpPr>
          <p:nvPr/>
        </p:nvSpPr>
        <p:spPr bwMode="auto">
          <a:xfrm>
            <a:off x="3936973" y="1686807"/>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dirty="0">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31" name="文本框 12"/>
          <p:cNvSpPr>
            <a:spLocks noChangeArrowheads="1"/>
          </p:cNvSpPr>
          <p:nvPr/>
        </p:nvSpPr>
        <p:spPr bwMode="auto">
          <a:xfrm>
            <a:off x="2074615" y="2632860"/>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文本框 12"/>
          <p:cNvSpPr>
            <a:spLocks noChangeArrowheads="1"/>
          </p:cNvSpPr>
          <p:nvPr/>
        </p:nvSpPr>
        <p:spPr bwMode="auto">
          <a:xfrm>
            <a:off x="2047245" y="3470624"/>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文本框 12"/>
          <p:cNvSpPr>
            <a:spLocks noChangeArrowheads="1"/>
          </p:cNvSpPr>
          <p:nvPr/>
        </p:nvSpPr>
        <p:spPr bwMode="auto">
          <a:xfrm>
            <a:off x="2074615" y="4317908"/>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0-#ppt_w/2"/>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0-#ppt_w/2"/>
                                          </p:val>
                                        </p:tav>
                                        <p:tav tm="100000">
                                          <p:val>
                                            <p:strVal val="#ppt_x"/>
                                          </p:val>
                                        </p:tav>
                                      </p:tavLst>
                                    </p:anim>
                                    <p:anim calcmode="lin" valueType="num">
                                      <p:cBhvr>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ppt_x</p:attrName>
                                        </p:attrNameLst>
                                      </p:cBhvr>
                                      <p:tavLst>
                                        <p:tav tm="0">
                                          <p:val>
                                            <p:strVal val="0-#ppt_w/2"/>
                                          </p:val>
                                        </p:tav>
                                        <p:tav tm="100000">
                                          <p:val>
                                            <p:strVal val="#ppt_x"/>
                                          </p:val>
                                        </p:tav>
                                      </p:tavLst>
                                    </p:anim>
                                    <p:anim calcmode="lin" valueType="num">
                                      <p:cBhvr>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ppt_x</p:attrName>
                                        </p:attrNameLst>
                                      </p:cBhvr>
                                      <p:tavLst>
                                        <p:tav tm="0">
                                          <p:val>
                                            <p:strVal val="0-#ppt_w/2"/>
                                          </p:val>
                                        </p:tav>
                                        <p:tav tm="100000">
                                          <p:val>
                                            <p:strVal val="#ppt_x"/>
                                          </p:val>
                                        </p:tav>
                                      </p:tavLst>
                                    </p:anim>
                                    <p:anim calcmode="lin" valueType="num">
                                      <p:cBhvr>
                                        <p:cTn id="20" dur="5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ppt_x</p:attrName>
                                        </p:attrNameLst>
                                      </p:cBhvr>
                                      <p:tavLst>
                                        <p:tav tm="0">
                                          <p:val>
                                            <p:strVal val="1+#ppt_w/2"/>
                                          </p:val>
                                        </p:tav>
                                        <p:tav tm="100000">
                                          <p:val>
                                            <p:strVal val="#ppt_x"/>
                                          </p:val>
                                        </p:tav>
                                      </p:tavLst>
                                    </p:anim>
                                    <p:anim calcmode="lin" valueType="num">
                                      <p:cBhvr>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ppt_x</p:attrName>
                                        </p:attrNameLst>
                                      </p:cBhvr>
                                      <p:tavLst>
                                        <p:tav tm="0">
                                          <p:val>
                                            <p:strVal val="1+#ppt_w/2"/>
                                          </p:val>
                                        </p:tav>
                                        <p:tav tm="100000">
                                          <p:val>
                                            <p:strVal val="#ppt_x"/>
                                          </p:val>
                                        </p:tav>
                                      </p:tavLst>
                                    </p:anim>
                                    <p:anim calcmode="lin" valueType="num">
                                      <p:cBhvr>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ppt_x</p:attrName>
                                        </p:attrNameLst>
                                      </p:cBhvr>
                                      <p:tavLst>
                                        <p:tav tm="0">
                                          <p:val>
                                            <p:strVal val="1+#ppt_w/2"/>
                                          </p:val>
                                        </p:tav>
                                        <p:tav tm="100000">
                                          <p:val>
                                            <p:strVal val="#ppt_x"/>
                                          </p:val>
                                        </p:tav>
                                      </p:tavLst>
                                    </p:anim>
                                    <p:anim calcmode="lin" valueType="num">
                                      <p:cBhvr>
                                        <p:cTn id="32" dur="5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ppt_x</p:attrName>
                                        </p:attrNameLst>
                                      </p:cBhvr>
                                      <p:tavLst>
                                        <p:tav tm="0">
                                          <p:val>
                                            <p:strVal val="1+#ppt_w/2"/>
                                          </p:val>
                                        </p:tav>
                                        <p:tav tm="100000">
                                          <p:val>
                                            <p:strVal val="#ppt_x"/>
                                          </p:val>
                                        </p:tav>
                                      </p:tavLst>
                                    </p:anim>
                                    <p:anim calcmode="lin" valueType="num">
                                      <p:cBhvr>
                                        <p:cTn id="36" dur="500" fill="hold"/>
                                        <p:tgtEl>
                                          <p:spTgt spid="25"/>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9"/>
                                        </p:tgtEl>
                                        <p:attrNameLst>
                                          <p:attrName>ppt_y</p:attrName>
                                        </p:attrNameLst>
                                      </p:cBhvr>
                                      <p:tavLst>
                                        <p:tav tm="0">
                                          <p:val>
                                            <p:strVal val="#ppt_y"/>
                                          </p:val>
                                        </p:tav>
                                        <p:tav tm="100000">
                                          <p:val>
                                            <p:strVal val="#ppt_y"/>
                                          </p:val>
                                        </p:tav>
                                      </p:tavLst>
                                    </p:anim>
                                    <p:anim calcmode="lin" valueType="num">
                                      <p:cBhvr>
                                        <p:cTn id="41"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9"/>
                                        </p:tgtEl>
                                        <p:attrNameLst>
                                          <p:attrName>ppt_w</p:attrName>
                                        </p:attrNameLst>
                                      </p:cBhvr>
                                      <p:tavLst>
                                        <p:tav tm="0">
                                          <p:val>
                                            <p:strVal val="#ppt_w/10"/>
                                          </p:val>
                                        </p:tav>
                                        <p:tav tm="50000">
                                          <p:val>
                                            <p:strVal val="#ppt_w+.01"/>
                                          </p:val>
                                        </p:tav>
                                        <p:tav tm="100000">
                                          <p:val>
                                            <p:strVal val="#ppt_w"/>
                                          </p:val>
                                        </p:tav>
                                      </p:tavLst>
                                    </p:anim>
                                    <p:animEffect>
                                      <p:cBhvr>
                                        <p:cTn id="43" dur="500" tmFilter="0,0; .5, 1; 1, 1"/>
                                        <p:tgtEl>
                                          <p:spTgt spid="19"/>
                                        </p:tgtEl>
                                      </p:cBhvr>
                                    </p:animEffect>
                                  </p:childTnLst>
                                </p:cTn>
                              </p:par>
                            </p:childTnLst>
                          </p:cTn>
                        </p:par>
                        <p:par>
                          <p:cTn id="44" fill="hold">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p:cBhvr>
                                        <p:cTn id="47" dur="1000"/>
                                        <p:tgtEl>
                                          <p:spTgt spid="30"/>
                                        </p:tgtEl>
                                      </p:cBhvr>
                                    </p:animEffect>
                                    <p:anim calcmode="lin" valueType="num">
                                      <p:cBhvr>
                                        <p:cTn id="48" dur="1000" fill="hold"/>
                                        <p:tgtEl>
                                          <p:spTgt spid="30"/>
                                        </p:tgtEl>
                                        <p:attrNameLst>
                                          <p:attrName>ppt_x</p:attrName>
                                        </p:attrNameLst>
                                      </p:cBhvr>
                                      <p:tavLst>
                                        <p:tav tm="0">
                                          <p:val>
                                            <p:strVal val="#ppt_x"/>
                                          </p:val>
                                        </p:tav>
                                        <p:tav tm="100000">
                                          <p:val>
                                            <p:strVal val="#ppt_x"/>
                                          </p:val>
                                        </p:tav>
                                      </p:tavLst>
                                    </p:anim>
                                    <p:anim calcmode="lin" valueType="num">
                                      <p:cBhvr>
                                        <p:cTn id="49" dur="1000" fill="hold"/>
                                        <p:tgtEl>
                                          <p:spTgt spid="30"/>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31"/>
                                        </p:tgtEl>
                                        <p:attrNameLst>
                                          <p:attrName>ppt_y</p:attrName>
                                        </p:attrNameLst>
                                      </p:cBhvr>
                                      <p:tavLst>
                                        <p:tav tm="0">
                                          <p:val>
                                            <p:strVal val="#ppt_y"/>
                                          </p:val>
                                        </p:tav>
                                        <p:tav tm="100000">
                                          <p:val>
                                            <p:strVal val="#ppt_y"/>
                                          </p:val>
                                        </p:tav>
                                      </p:tavLst>
                                    </p:anim>
                                    <p:anim calcmode="lin" valueType="num">
                                      <p:cBhvr>
                                        <p:cTn id="55"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31"/>
                                        </p:tgtEl>
                                        <p:attrNameLst>
                                          <p:attrName>ppt_w</p:attrName>
                                        </p:attrNameLst>
                                      </p:cBhvr>
                                      <p:tavLst>
                                        <p:tav tm="0">
                                          <p:val>
                                            <p:strVal val="#ppt_w/10"/>
                                          </p:val>
                                        </p:tav>
                                        <p:tav tm="50000">
                                          <p:val>
                                            <p:strVal val="#ppt_w+.01"/>
                                          </p:val>
                                        </p:tav>
                                        <p:tav tm="100000">
                                          <p:val>
                                            <p:strVal val="#ppt_w"/>
                                          </p:val>
                                        </p:tav>
                                      </p:tavLst>
                                    </p:anim>
                                    <p:animEffect>
                                      <p:cBhvr>
                                        <p:cTn id="57" dur="500" tmFilter="0,0; .5, 1; 1, 1"/>
                                        <p:tgtEl>
                                          <p:spTgt spid="31"/>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p:cBhvr>
                                        <p:cTn id="61" dur="1000"/>
                                        <p:tgtEl>
                                          <p:spTgt spid="27"/>
                                        </p:tgtEl>
                                      </p:cBhvr>
                                    </p:animEffect>
                                    <p:anim calcmode="lin" valueType="num">
                                      <p:cBhvr>
                                        <p:cTn id="62" dur="1000" fill="hold"/>
                                        <p:tgtEl>
                                          <p:spTgt spid="27"/>
                                        </p:tgtEl>
                                        <p:attrNameLst>
                                          <p:attrName>ppt_x</p:attrName>
                                        </p:attrNameLst>
                                      </p:cBhvr>
                                      <p:tavLst>
                                        <p:tav tm="0">
                                          <p:val>
                                            <p:strVal val="#ppt_x"/>
                                          </p:val>
                                        </p:tav>
                                        <p:tav tm="100000">
                                          <p:val>
                                            <p:strVal val="#ppt_x"/>
                                          </p:val>
                                        </p:tav>
                                      </p:tavLst>
                                    </p:anim>
                                    <p:anim calcmode="lin" valueType="num">
                                      <p:cBhvr>
                                        <p:cTn id="63" dur="1000" fill="hold"/>
                                        <p:tgtEl>
                                          <p:spTgt spid="27"/>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32"/>
                                        </p:tgtEl>
                                        <p:attrNameLst>
                                          <p:attrName>style.visibility</p:attrName>
                                        </p:attrNameLst>
                                      </p:cBhvr>
                                      <p:to>
                                        <p:strVal val="visible"/>
                                      </p:to>
                                    </p:set>
                                    <p:anim calcmode="lin" valueType="num">
                                      <p:cBhvr>
                                        <p:cTn id="6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32"/>
                                        </p:tgtEl>
                                        <p:attrNameLst>
                                          <p:attrName>ppt_y</p:attrName>
                                        </p:attrNameLst>
                                      </p:cBhvr>
                                      <p:tavLst>
                                        <p:tav tm="0">
                                          <p:val>
                                            <p:strVal val="#ppt_y"/>
                                          </p:val>
                                        </p:tav>
                                        <p:tav tm="100000">
                                          <p:val>
                                            <p:strVal val="#ppt_y"/>
                                          </p:val>
                                        </p:tav>
                                      </p:tavLst>
                                    </p:anim>
                                    <p:anim calcmode="lin" valueType="num">
                                      <p:cBhvr>
                                        <p:cTn id="6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32"/>
                                        </p:tgtEl>
                                        <p:attrNameLst>
                                          <p:attrName>ppt_w</p:attrName>
                                        </p:attrNameLst>
                                      </p:cBhvr>
                                      <p:tavLst>
                                        <p:tav tm="0">
                                          <p:val>
                                            <p:strVal val="#ppt_w/10"/>
                                          </p:val>
                                        </p:tav>
                                        <p:tav tm="50000">
                                          <p:val>
                                            <p:strVal val="#ppt_w+.01"/>
                                          </p:val>
                                        </p:tav>
                                        <p:tav tm="100000">
                                          <p:val>
                                            <p:strVal val="#ppt_w"/>
                                          </p:val>
                                        </p:tav>
                                      </p:tavLst>
                                    </p:anim>
                                    <p:animEffect>
                                      <p:cBhvr>
                                        <p:cTn id="71" dur="500" tmFilter="0,0; .5, 1; 1, 1"/>
                                        <p:tgtEl>
                                          <p:spTgt spid="32"/>
                                        </p:tgtEl>
                                      </p:cBhvr>
                                    </p:animEffect>
                                  </p:childTnLst>
                                </p:cTn>
                              </p:par>
                            </p:childTnLst>
                          </p:cTn>
                        </p:par>
                        <p:par>
                          <p:cTn id="72" fill="hold">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p:cBhvr>
                                        <p:cTn id="75" dur="1000"/>
                                        <p:tgtEl>
                                          <p:spTgt spid="28"/>
                                        </p:tgtEl>
                                      </p:cBhvr>
                                    </p:animEffect>
                                    <p:anim calcmode="lin" valueType="num">
                                      <p:cBhvr>
                                        <p:cTn id="76" dur="1000" fill="hold"/>
                                        <p:tgtEl>
                                          <p:spTgt spid="28"/>
                                        </p:tgtEl>
                                        <p:attrNameLst>
                                          <p:attrName>ppt_x</p:attrName>
                                        </p:attrNameLst>
                                      </p:cBhvr>
                                      <p:tavLst>
                                        <p:tav tm="0">
                                          <p:val>
                                            <p:strVal val="#ppt_x"/>
                                          </p:val>
                                        </p:tav>
                                        <p:tav tm="100000">
                                          <p:val>
                                            <p:strVal val="#ppt_x"/>
                                          </p:val>
                                        </p:tav>
                                      </p:tavLst>
                                    </p:anim>
                                    <p:anim calcmode="lin" valueType="num">
                                      <p:cBhvr>
                                        <p:cTn id="77" dur="1000" fill="hold"/>
                                        <p:tgtEl>
                                          <p:spTgt spid="28"/>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33"/>
                                        </p:tgtEl>
                                        <p:attrNameLst>
                                          <p:attrName>style.visibility</p:attrName>
                                        </p:attrNameLst>
                                      </p:cBhvr>
                                      <p:to>
                                        <p:strVal val="visible"/>
                                      </p:to>
                                    </p:set>
                                    <p:anim calcmode="lin" valueType="num">
                                      <p:cBhvr>
                                        <p:cTn id="81"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33"/>
                                        </p:tgtEl>
                                        <p:attrNameLst>
                                          <p:attrName>ppt_y</p:attrName>
                                        </p:attrNameLst>
                                      </p:cBhvr>
                                      <p:tavLst>
                                        <p:tav tm="0">
                                          <p:val>
                                            <p:strVal val="#ppt_y"/>
                                          </p:val>
                                        </p:tav>
                                        <p:tav tm="100000">
                                          <p:val>
                                            <p:strVal val="#ppt_y"/>
                                          </p:val>
                                        </p:tav>
                                      </p:tavLst>
                                    </p:anim>
                                    <p:anim calcmode="lin" valueType="num">
                                      <p:cBhvr>
                                        <p:cTn id="83"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33"/>
                                        </p:tgtEl>
                                        <p:attrNameLst>
                                          <p:attrName>ppt_w</p:attrName>
                                        </p:attrNameLst>
                                      </p:cBhvr>
                                      <p:tavLst>
                                        <p:tav tm="0">
                                          <p:val>
                                            <p:strVal val="#ppt_w/10"/>
                                          </p:val>
                                        </p:tav>
                                        <p:tav tm="50000">
                                          <p:val>
                                            <p:strVal val="#ppt_w+.01"/>
                                          </p:val>
                                        </p:tav>
                                        <p:tav tm="100000">
                                          <p:val>
                                            <p:strVal val="#ppt_w"/>
                                          </p:val>
                                        </p:tav>
                                      </p:tavLst>
                                    </p:anim>
                                    <p:animEffect>
                                      <p:cBhvr>
                                        <p:cTn id="85" dur="500" tmFilter="0,0; .5, 1; 1, 1"/>
                                        <p:tgtEl>
                                          <p:spTgt spid="33"/>
                                        </p:tgtEl>
                                      </p:cBhvr>
                                    </p:animEffect>
                                  </p:childTnLst>
                                </p:cTn>
                              </p:par>
                            </p:childTnLst>
                          </p:cTn>
                        </p:par>
                        <p:par>
                          <p:cTn id="86" fill="hold">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p:cBhvr>
                                        <p:cTn id="89" dur="1000"/>
                                        <p:tgtEl>
                                          <p:spTgt spid="29"/>
                                        </p:tgtEl>
                                      </p:cBhvr>
                                    </p:animEffect>
                                    <p:anim calcmode="lin" valueType="num">
                                      <p:cBhvr>
                                        <p:cTn id="90" dur="1000" fill="hold"/>
                                        <p:tgtEl>
                                          <p:spTgt spid="29"/>
                                        </p:tgtEl>
                                        <p:attrNameLst>
                                          <p:attrName>ppt_x</p:attrName>
                                        </p:attrNameLst>
                                      </p:cBhvr>
                                      <p:tavLst>
                                        <p:tav tm="0">
                                          <p:val>
                                            <p:strVal val="#ppt_x"/>
                                          </p:val>
                                        </p:tav>
                                        <p:tav tm="100000">
                                          <p:val>
                                            <p:strVal val="#ppt_x"/>
                                          </p:val>
                                        </p:tav>
                                      </p:tavLst>
                                    </p:anim>
                                    <p:anim calcmode="lin" valueType="num">
                                      <p:cBhvr>
                                        <p:cTn id="91"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19" grpId="0" bldLvl="0" autoUpdateAnimBg="0"/>
      <p:bldP spid="20" grpId="0" animBg="1"/>
      <p:bldP spid="21" grpId="0" bldLvl="0" animBg="1" autoUpdateAnimBg="0"/>
      <p:bldP spid="22" grpId="0" animBg="1"/>
      <p:bldP spid="23" grpId="0" bldLvl="0" animBg="1" autoUpdateAnimBg="0"/>
      <p:bldP spid="24" grpId="0" animBg="1"/>
      <p:bldP spid="25" grpId="0" bldLvl="0" animBg="1" autoUpdateAnimBg="0"/>
      <p:bldP spid="26" grpId="0" animBg="1"/>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a:xfrm flipH="1">
            <a:off x="1980408" y="3119730"/>
            <a:ext cx="2252381" cy="383018"/>
          </a:xfrm>
          <a:prstGeom prst="homePlate">
            <a:avLst/>
          </a:prstGeom>
          <a:solidFill>
            <a:srgbClr val="2B3F83"/>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7" name="五边形 26"/>
          <p:cNvSpPr/>
          <p:nvPr/>
        </p:nvSpPr>
        <p:spPr>
          <a:xfrm flipH="1">
            <a:off x="2847579" y="3574537"/>
            <a:ext cx="1385210" cy="383018"/>
          </a:xfrm>
          <a:prstGeom prst="homePlate">
            <a:avLst/>
          </a:prstGeom>
          <a:solidFill>
            <a:sysClr val="window" lastClr="FFFFFF">
              <a:lumMod val="75000"/>
            </a:sysClr>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8" name="五边形 27"/>
          <p:cNvSpPr/>
          <p:nvPr/>
        </p:nvSpPr>
        <p:spPr>
          <a:xfrm flipH="1">
            <a:off x="2320612" y="4029344"/>
            <a:ext cx="1912176" cy="383018"/>
          </a:xfrm>
          <a:prstGeom prst="homePlate">
            <a:avLst/>
          </a:prstGeom>
          <a:solidFill>
            <a:srgbClr val="2B3F83"/>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9" name="五边形 28"/>
          <p:cNvSpPr/>
          <p:nvPr/>
        </p:nvSpPr>
        <p:spPr>
          <a:xfrm flipH="1">
            <a:off x="1475656" y="4484151"/>
            <a:ext cx="2757132" cy="383018"/>
          </a:xfrm>
          <a:prstGeom prst="homePlate">
            <a:avLst/>
          </a:prstGeom>
          <a:solidFill>
            <a:sysClr val="window" lastClr="FFFFFF">
              <a:lumMod val="75000"/>
            </a:sysClr>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0" name="TextBox 159"/>
          <p:cNvSpPr txBox="1"/>
          <p:nvPr/>
        </p:nvSpPr>
        <p:spPr>
          <a:xfrm>
            <a:off x="3602427" y="3157641"/>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73%</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1" name="TextBox 160"/>
          <p:cNvSpPr txBox="1"/>
          <p:nvPr/>
        </p:nvSpPr>
        <p:spPr>
          <a:xfrm>
            <a:off x="3595213" y="3616066"/>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30%</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TextBox 161"/>
          <p:cNvSpPr txBox="1"/>
          <p:nvPr/>
        </p:nvSpPr>
        <p:spPr>
          <a:xfrm>
            <a:off x="3595214" y="4070933"/>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50%</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3" name="TextBox 162"/>
          <p:cNvSpPr txBox="1"/>
          <p:nvPr/>
        </p:nvSpPr>
        <p:spPr>
          <a:xfrm>
            <a:off x="3614451" y="4530188"/>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75%</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4" name="五边形 33"/>
          <p:cNvSpPr/>
          <p:nvPr/>
        </p:nvSpPr>
        <p:spPr>
          <a:xfrm>
            <a:off x="4959426" y="3121721"/>
            <a:ext cx="1149664" cy="383018"/>
          </a:xfrm>
          <a:prstGeom prst="homePlate">
            <a:avLst/>
          </a:prstGeom>
          <a:solidFill>
            <a:srgbClr val="2B3F83"/>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5" name="五边形 34"/>
          <p:cNvSpPr/>
          <p:nvPr/>
        </p:nvSpPr>
        <p:spPr>
          <a:xfrm>
            <a:off x="4959427" y="3576528"/>
            <a:ext cx="2170277" cy="383018"/>
          </a:xfrm>
          <a:prstGeom prst="homePlate">
            <a:avLst/>
          </a:prstGeom>
          <a:solidFill>
            <a:sysClr val="window" lastClr="FFFFFF">
              <a:lumMod val="75000"/>
            </a:sysClr>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6" name="五边形 35"/>
          <p:cNvSpPr/>
          <p:nvPr/>
        </p:nvSpPr>
        <p:spPr>
          <a:xfrm>
            <a:off x="4959426" y="4031336"/>
            <a:ext cx="1360817" cy="383018"/>
          </a:xfrm>
          <a:prstGeom prst="homePlate">
            <a:avLst/>
          </a:prstGeom>
          <a:solidFill>
            <a:srgbClr val="2B3F83"/>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7" name="五边形 36"/>
          <p:cNvSpPr/>
          <p:nvPr/>
        </p:nvSpPr>
        <p:spPr>
          <a:xfrm>
            <a:off x="4959426" y="4486142"/>
            <a:ext cx="2900981" cy="383018"/>
          </a:xfrm>
          <a:prstGeom prst="homePlate">
            <a:avLst/>
          </a:prstGeom>
          <a:solidFill>
            <a:sysClr val="window" lastClr="FFFFFF">
              <a:lumMod val="75000"/>
            </a:sysClr>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8" name="TextBox 173"/>
          <p:cNvSpPr txBox="1"/>
          <p:nvPr/>
        </p:nvSpPr>
        <p:spPr>
          <a:xfrm>
            <a:off x="5029504" y="3164111"/>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20%</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TextBox 174"/>
          <p:cNvSpPr txBox="1"/>
          <p:nvPr/>
        </p:nvSpPr>
        <p:spPr>
          <a:xfrm>
            <a:off x="5029503" y="3611529"/>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56%</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TextBox 175"/>
          <p:cNvSpPr txBox="1"/>
          <p:nvPr/>
        </p:nvSpPr>
        <p:spPr>
          <a:xfrm>
            <a:off x="5029505" y="4070931"/>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29%</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TextBox 176"/>
          <p:cNvSpPr txBox="1"/>
          <p:nvPr/>
        </p:nvSpPr>
        <p:spPr>
          <a:xfrm>
            <a:off x="5042237" y="4527731"/>
            <a:ext cx="582532" cy="315471"/>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77%</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TextBox 180"/>
          <p:cNvSpPr txBox="1"/>
          <p:nvPr/>
        </p:nvSpPr>
        <p:spPr>
          <a:xfrm>
            <a:off x="4310732" y="3199045"/>
            <a:ext cx="571310" cy="242374"/>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项目一</a:t>
            </a:r>
          </a:p>
        </p:txBody>
      </p:sp>
      <p:sp>
        <p:nvSpPr>
          <p:cNvPr id="43" name="TextBox 181"/>
          <p:cNvSpPr txBox="1"/>
          <p:nvPr/>
        </p:nvSpPr>
        <p:spPr>
          <a:xfrm>
            <a:off x="4310732" y="3650629"/>
            <a:ext cx="571310" cy="242374"/>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项目二</a:t>
            </a:r>
          </a:p>
        </p:txBody>
      </p:sp>
      <p:sp>
        <p:nvSpPr>
          <p:cNvPr id="44" name="TextBox 182"/>
          <p:cNvSpPr txBox="1"/>
          <p:nvPr/>
        </p:nvSpPr>
        <p:spPr>
          <a:xfrm>
            <a:off x="4310906" y="4105436"/>
            <a:ext cx="571310" cy="242374"/>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项目三</a:t>
            </a:r>
          </a:p>
        </p:txBody>
      </p:sp>
      <p:sp>
        <p:nvSpPr>
          <p:cNvPr id="45" name="TextBox 183"/>
          <p:cNvSpPr txBox="1"/>
          <p:nvPr/>
        </p:nvSpPr>
        <p:spPr>
          <a:xfrm>
            <a:off x="4310906" y="4562235"/>
            <a:ext cx="571310" cy="242374"/>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项目四</a:t>
            </a:r>
          </a:p>
        </p:txBody>
      </p:sp>
      <p:sp>
        <p:nvSpPr>
          <p:cNvPr id="46" name="Oval 4"/>
          <p:cNvSpPr/>
          <p:nvPr/>
        </p:nvSpPr>
        <p:spPr>
          <a:xfrm>
            <a:off x="4957546" y="1413914"/>
            <a:ext cx="838590" cy="790950"/>
          </a:xfrm>
          <a:prstGeom prst="ellipse">
            <a:avLst/>
          </a:prstGeom>
          <a:solidFill>
            <a:srgbClr val="2B3F83"/>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2016</a:t>
            </a:r>
            <a:endParaRPr kumimoji="0" 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7" name="Oval 5"/>
          <p:cNvSpPr/>
          <p:nvPr/>
        </p:nvSpPr>
        <p:spPr>
          <a:xfrm>
            <a:off x="3411117" y="1413914"/>
            <a:ext cx="838590" cy="790950"/>
          </a:xfrm>
          <a:prstGeom prst="ellipse">
            <a:avLst/>
          </a:prstGeom>
          <a:solidFill>
            <a:srgbClr val="2B3F83"/>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2015</a:t>
            </a:r>
            <a:endParaRPr kumimoji="0" 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8" name="Text Box 10"/>
          <p:cNvSpPr txBox="1">
            <a:spLocks noChangeArrowheads="1"/>
          </p:cNvSpPr>
          <p:nvPr/>
        </p:nvSpPr>
        <p:spPr bwMode="auto">
          <a:xfrm>
            <a:off x="4959426" y="2302146"/>
            <a:ext cx="3717030" cy="754822"/>
          </a:xfrm>
          <a:prstGeom prst="rect">
            <a:avLst/>
          </a:prstGeom>
          <a:noFill/>
          <a:ln w="9525">
            <a:noFill/>
            <a:miter lim="800000"/>
            <a:headEnd/>
            <a:tailEnd/>
          </a:ln>
        </p:spPr>
        <p:txBody>
          <a:bodyPr wrap="square" lIns="34290" tIns="17145" rIns="34290" bIns="17145">
            <a:spAutoFit/>
          </a:bodyPr>
          <a:lstStyle/>
          <a:p>
            <a:pPr marL="0" marR="0" lvl="0" indent="0" defTabSz="816174" eaLnBrk="1" fontAlgn="auto" latinLnBrk="0" hangingPunct="1">
              <a:lnSpc>
                <a:spcPct val="13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endParaRPr>
          </a:p>
          <a:p>
            <a:pPr marL="0" marR="0" lvl="0" indent="0" defTabSz="816174"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endParaRPr>
          </a:p>
        </p:txBody>
      </p:sp>
      <p:sp>
        <p:nvSpPr>
          <p:cNvPr id="49" name="Text Box 10"/>
          <p:cNvSpPr txBox="1">
            <a:spLocks noChangeArrowheads="1"/>
          </p:cNvSpPr>
          <p:nvPr/>
        </p:nvSpPr>
        <p:spPr bwMode="auto">
          <a:xfrm>
            <a:off x="611560" y="2302145"/>
            <a:ext cx="3631847" cy="754822"/>
          </a:xfrm>
          <a:prstGeom prst="rect">
            <a:avLst/>
          </a:prstGeom>
          <a:noFill/>
          <a:ln w="9525">
            <a:noFill/>
            <a:miter lim="800000"/>
            <a:headEnd/>
            <a:tailEnd/>
          </a:ln>
        </p:spPr>
        <p:txBody>
          <a:bodyPr wrap="square" lIns="34290" tIns="17145" rIns="34290" bIns="17145">
            <a:spAutoFit/>
          </a:bodyPr>
          <a:lstStyle/>
          <a:p>
            <a:pPr marL="0" marR="0" lvl="0" indent="0" algn="r" defTabSz="816174" eaLnBrk="1" fontAlgn="auto" latinLnBrk="0" hangingPunct="1">
              <a:lnSpc>
                <a:spcPct val="13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endParaRPr>
          </a:p>
          <a:p>
            <a:pPr marL="0" marR="0" lvl="0" indent="0" algn="r" defTabSz="816174"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Open Sans" pitchFamily="34" charset="0"/>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1+#ppt_w/2"/>
                                          </p:val>
                                        </p:tav>
                                        <p:tav tm="100000">
                                          <p:val>
                                            <p:strVal val="#ppt_x"/>
                                          </p:val>
                                        </p:tav>
                                      </p:tavLst>
                                    </p:anim>
                                    <p:anim calcmode="lin" valueType="num">
                                      <p:cBhvr additive="base">
                                        <p:cTn id="13" dur="500" fill="hold"/>
                                        <p:tgtEl>
                                          <p:spTgt spid="4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500" fill="hold"/>
                                        <p:tgtEl>
                                          <p:spTgt spid="42"/>
                                        </p:tgtEl>
                                        <p:attrNameLst>
                                          <p:attrName>ppt_x</p:attrName>
                                        </p:attrNameLst>
                                      </p:cBhvr>
                                      <p:tavLst>
                                        <p:tav tm="0">
                                          <p:val>
                                            <p:strVal val="#ppt_x"/>
                                          </p:val>
                                        </p:tav>
                                        <p:tav tm="100000">
                                          <p:val>
                                            <p:strVal val="#ppt_x"/>
                                          </p:val>
                                        </p:tav>
                                      </p:tavLst>
                                    </p:anim>
                                    <p:anim calcmode="lin" valueType="num">
                                      <p:cBhvr additive="base">
                                        <p:cTn id="26" dur="500" fill="hold"/>
                                        <p:tgtEl>
                                          <p:spTgt spid="42"/>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500" fill="hold"/>
                                        <p:tgtEl>
                                          <p:spTgt spid="43"/>
                                        </p:tgtEl>
                                        <p:attrNameLst>
                                          <p:attrName>ppt_x</p:attrName>
                                        </p:attrNameLst>
                                      </p:cBhvr>
                                      <p:tavLst>
                                        <p:tav tm="0">
                                          <p:val>
                                            <p:strVal val="#ppt_x"/>
                                          </p:val>
                                        </p:tav>
                                        <p:tav tm="100000">
                                          <p:val>
                                            <p:strVal val="#ppt_x"/>
                                          </p:val>
                                        </p:tav>
                                      </p:tavLst>
                                    </p:anim>
                                    <p:anim calcmode="lin" valueType="num">
                                      <p:cBhvr additive="base">
                                        <p:cTn id="30" dur="500" fill="hold"/>
                                        <p:tgtEl>
                                          <p:spTgt spid="43"/>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ppt_x"/>
                                          </p:val>
                                        </p:tav>
                                        <p:tav tm="100000">
                                          <p:val>
                                            <p:strVal val="#ppt_x"/>
                                          </p:val>
                                        </p:tav>
                                      </p:tavLst>
                                    </p:anim>
                                    <p:anim calcmode="lin" valueType="num">
                                      <p:cBhvr additive="base">
                                        <p:cTn id="34" dur="500" fill="hold"/>
                                        <p:tgtEl>
                                          <p:spTgt spid="44"/>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additive="base">
                                        <p:cTn id="37" dur="500" fill="hold"/>
                                        <p:tgtEl>
                                          <p:spTgt spid="45"/>
                                        </p:tgtEl>
                                        <p:attrNameLst>
                                          <p:attrName>ppt_x</p:attrName>
                                        </p:attrNameLst>
                                      </p:cBhvr>
                                      <p:tavLst>
                                        <p:tav tm="0">
                                          <p:val>
                                            <p:strVal val="#ppt_x"/>
                                          </p:val>
                                        </p:tav>
                                        <p:tav tm="100000">
                                          <p:val>
                                            <p:strVal val="#ppt_x"/>
                                          </p:val>
                                        </p:tav>
                                      </p:tavLst>
                                    </p:anim>
                                    <p:anim calcmode="lin" valueType="num">
                                      <p:cBhvr additive="base">
                                        <p:cTn id="38" dur="500" fill="hold"/>
                                        <p:tgtEl>
                                          <p:spTgt spid="45"/>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left)">
                                      <p:cBhvr>
                                        <p:cTn id="42" dur="500"/>
                                        <p:tgtEl>
                                          <p:spTgt spid="34"/>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36"/>
                                        </p:tgtEl>
                                        <p:attrNameLst>
                                          <p:attrName>style.visibility</p:attrName>
                                        </p:attrNameLst>
                                      </p:cBhvr>
                                      <p:to>
                                        <p:strVal val="visible"/>
                                      </p:to>
                                    </p:set>
                                    <p:animEffect transition="in" filter="wipe(left)">
                                      <p:cBhvr>
                                        <p:cTn id="48" dur="500"/>
                                        <p:tgtEl>
                                          <p:spTgt spid="36"/>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right)">
                                      <p:cBhvr>
                                        <p:cTn id="54" dur="500"/>
                                        <p:tgtEl>
                                          <p:spTgt spid="26"/>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500"/>
                                        <p:tgtEl>
                                          <p:spTgt spid="27"/>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28"/>
                                        </p:tgtEl>
                                        <p:attrNameLst>
                                          <p:attrName>style.visibility</p:attrName>
                                        </p:attrNameLst>
                                      </p:cBhvr>
                                      <p:to>
                                        <p:strVal val="visible"/>
                                      </p:to>
                                    </p:set>
                                    <p:animEffect transition="in" filter="wipe(right)">
                                      <p:cBhvr>
                                        <p:cTn id="60" dur="500"/>
                                        <p:tgtEl>
                                          <p:spTgt spid="28"/>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29"/>
                                        </p:tgtEl>
                                        <p:attrNameLst>
                                          <p:attrName>style.visibility</p:attrName>
                                        </p:attrNameLst>
                                      </p:cBhvr>
                                      <p:to>
                                        <p:strVal val="visible"/>
                                      </p:to>
                                    </p:set>
                                    <p:animEffect transition="in" filter="wipe(right)">
                                      <p:cBhvr>
                                        <p:cTn id="63" dur="500"/>
                                        <p:tgtEl>
                                          <p:spTgt spid="29"/>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left)">
                                      <p:cBhvr>
                                        <p:cTn id="67" dur="500"/>
                                        <p:tgtEl>
                                          <p:spTgt spid="38"/>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39"/>
                                        </p:tgtEl>
                                        <p:attrNameLst>
                                          <p:attrName>style.visibility</p:attrName>
                                        </p:attrNameLst>
                                      </p:cBhvr>
                                      <p:to>
                                        <p:strVal val="visible"/>
                                      </p:to>
                                    </p:set>
                                    <p:animEffect transition="in" filter="wipe(left)">
                                      <p:cBhvr>
                                        <p:cTn id="70" dur="500"/>
                                        <p:tgtEl>
                                          <p:spTgt spid="39"/>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40"/>
                                        </p:tgtEl>
                                        <p:attrNameLst>
                                          <p:attrName>style.visibility</p:attrName>
                                        </p:attrNameLst>
                                      </p:cBhvr>
                                      <p:to>
                                        <p:strVal val="visible"/>
                                      </p:to>
                                    </p:set>
                                    <p:animEffect transition="in" filter="wipe(left)">
                                      <p:cBhvr>
                                        <p:cTn id="73" dur="500"/>
                                        <p:tgtEl>
                                          <p:spTgt spid="40"/>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41"/>
                                        </p:tgtEl>
                                        <p:attrNameLst>
                                          <p:attrName>style.visibility</p:attrName>
                                        </p:attrNameLst>
                                      </p:cBhvr>
                                      <p:to>
                                        <p:strVal val="visible"/>
                                      </p:to>
                                    </p:set>
                                    <p:animEffect transition="in" filter="wipe(left)">
                                      <p:cBhvr>
                                        <p:cTn id="76" dur="500"/>
                                        <p:tgtEl>
                                          <p:spTgt spid="41"/>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wipe(right)">
                                      <p:cBhvr>
                                        <p:cTn id="79" dur="500"/>
                                        <p:tgtEl>
                                          <p:spTgt spid="30"/>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31"/>
                                        </p:tgtEl>
                                        <p:attrNameLst>
                                          <p:attrName>style.visibility</p:attrName>
                                        </p:attrNameLst>
                                      </p:cBhvr>
                                      <p:to>
                                        <p:strVal val="visible"/>
                                      </p:to>
                                    </p:set>
                                    <p:animEffect transition="in" filter="wipe(right)">
                                      <p:cBhvr>
                                        <p:cTn id="82" dur="500"/>
                                        <p:tgtEl>
                                          <p:spTgt spid="31"/>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32"/>
                                        </p:tgtEl>
                                        <p:attrNameLst>
                                          <p:attrName>style.visibility</p:attrName>
                                        </p:attrNameLst>
                                      </p:cBhvr>
                                      <p:to>
                                        <p:strVal val="visible"/>
                                      </p:to>
                                    </p:set>
                                    <p:animEffect transition="in" filter="wipe(right)">
                                      <p:cBhvr>
                                        <p:cTn id="85" dur="500"/>
                                        <p:tgtEl>
                                          <p:spTgt spid="32"/>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33"/>
                                        </p:tgtEl>
                                        <p:attrNameLst>
                                          <p:attrName>style.visibility</p:attrName>
                                        </p:attrNameLst>
                                      </p:cBhvr>
                                      <p:to>
                                        <p:strVal val="visible"/>
                                      </p:to>
                                    </p:set>
                                    <p:animEffect transition="in" filter="wipe(right)">
                                      <p:cBhvr>
                                        <p:cTn id="8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p:bldP spid="31" grpId="0"/>
      <p:bldP spid="32" grpId="0"/>
      <p:bldP spid="33" grpId="0"/>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animBg="1"/>
      <p:bldP spid="47" grpId="0" animBg="1"/>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5"/>
          <p:cNvSpPr txBox="1"/>
          <p:nvPr/>
        </p:nvSpPr>
        <p:spPr>
          <a:xfrm>
            <a:off x="4778002" y="3468985"/>
            <a:ext cx="2173288" cy="584200"/>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600" dirty="0">
                <a:solidFill>
                  <a:prstClr val="black">
                    <a:lumMod val="75000"/>
                    <a:lumOff val="25000"/>
                  </a:prstClr>
                </a:solidFill>
                <a:latin typeface="微软雅黑" pitchFamily="34" charset="-122"/>
                <a:ea typeface="微软雅黑" pitchFamily="34" charset="-122"/>
              </a:rPr>
              <a:t>点击此处输入文字</a:t>
            </a:r>
            <a:endParaRPr lang="en-US" altLang="zh-CN" sz="1600" dirty="0">
              <a:solidFill>
                <a:prstClr val="black">
                  <a:lumMod val="75000"/>
                  <a:lumOff val="25000"/>
                </a:prstClr>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sz="1600" dirty="0">
                <a:solidFill>
                  <a:prstClr val="black">
                    <a:lumMod val="75000"/>
                    <a:lumOff val="25000"/>
                  </a:prstClr>
                </a:solidFill>
                <a:latin typeface="微软雅黑" pitchFamily="34" charset="-122"/>
                <a:ea typeface="微软雅黑" pitchFamily="34" charset="-122"/>
              </a:rPr>
              <a:t>点击此处输入文字</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18" name="TextBox 6"/>
          <p:cNvSpPr txBox="1"/>
          <p:nvPr/>
        </p:nvSpPr>
        <p:spPr>
          <a:xfrm>
            <a:off x="2906340" y="4223047"/>
            <a:ext cx="2378075" cy="646113"/>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b="1" dirty="0">
                <a:latin typeface="微软雅黑" pitchFamily="34" charset="-122"/>
                <a:ea typeface="微软雅黑" pitchFamily="34" charset="-122"/>
              </a:rPr>
              <a:t>点击此处输入文字</a:t>
            </a:r>
            <a:endParaRPr lang="en-US" altLang="zh-CN" b="1" dirty="0">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b="1" dirty="0">
                <a:latin typeface="微软雅黑" pitchFamily="34" charset="-122"/>
                <a:ea typeface="微软雅黑" pitchFamily="34" charset="-122"/>
              </a:rPr>
              <a:t>点击此处输入文字</a:t>
            </a:r>
            <a:endParaRPr lang="en-US" altLang="zh-CN" b="1" dirty="0">
              <a:latin typeface="微软雅黑" pitchFamily="34" charset="-122"/>
              <a:ea typeface="微软雅黑" pitchFamily="34" charset="-122"/>
            </a:endParaRPr>
          </a:p>
        </p:txBody>
      </p:sp>
      <p:sp>
        <p:nvSpPr>
          <p:cNvPr id="19" name="TextBox 7"/>
          <p:cNvSpPr txBox="1"/>
          <p:nvPr/>
        </p:nvSpPr>
        <p:spPr>
          <a:xfrm>
            <a:off x="6565527" y="2508547"/>
            <a:ext cx="1966913" cy="523875"/>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400" dirty="0">
                <a:solidFill>
                  <a:prstClr val="black">
                    <a:lumMod val="75000"/>
                    <a:lumOff val="25000"/>
                  </a:prstClr>
                </a:solidFill>
                <a:latin typeface="微软雅黑" pitchFamily="34" charset="-122"/>
                <a:ea typeface="微软雅黑" pitchFamily="34" charset="-122"/>
              </a:rPr>
              <a:t>点击此处输入文字</a:t>
            </a:r>
            <a:endParaRPr lang="en-US" altLang="zh-CN" sz="1400" dirty="0">
              <a:solidFill>
                <a:prstClr val="black">
                  <a:lumMod val="75000"/>
                  <a:lumOff val="25000"/>
                </a:prstClr>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sz="1400" dirty="0">
                <a:solidFill>
                  <a:prstClr val="black">
                    <a:lumMod val="75000"/>
                    <a:lumOff val="25000"/>
                  </a:prstClr>
                </a:solidFill>
                <a:latin typeface="微软雅黑" pitchFamily="34" charset="-122"/>
                <a:ea typeface="微软雅黑" pitchFamily="34" charset="-122"/>
              </a:rPr>
              <a:t>点击此处输入文字</a:t>
            </a:r>
            <a:endParaRPr lang="en-US" altLang="zh-CN" sz="1400" dirty="0">
              <a:solidFill>
                <a:prstClr val="black">
                  <a:lumMod val="75000"/>
                  <a:lumOff val="25000"/>
                </a:prstClr>
              </a:solidFill>
              <a:latin typeface="微软雅黑" pitchFamily="34" charset="-122"/>
              <a:ea typeface="微软雅黑" pitchFamily="34" charset="-122"/>
            </a:endParaRPr>
          </a:p>
        </p:txBody>
      </p:sp>
      <p:grpSp>
        <p:nvGrpSpPr>
          <p:cNvPr id="20" name="组合 19"/>
          <p:cNvGrpSpPr/>
          <p:nvPr/>
        </p:nvGrpSpPr>
        <p:grpSpPr>
          <a:xfrm>
            <a:off x="1295027" y="2181522"/>
            <a:ext cx="1944688" cy="2681281"/>
            <a:chOff x="681032" y="1902140"/>
            <a:chExt cx="1944688" cy="2681281"/>
          </a:xfrm>
        </p:grpSpPr>
        <p:sp>
          <p:nvSpPr>
            <p:cNvPr id="21"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2B3F83"/>
            </a:solidFill>
            <a:ln>
              <a:solidFill>
                <a:srgbClr val="4688C5"/>
              </a:solid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Arial" pitchFamily="34" charset="0"/>
                <a:ea typeface="华文细黑" pitchFamily="2" charset="-122"/>
              </a:endParaRPr>
            </a:p>
          </p:txBody>
        </p:sp>
        <p:sp>
          <p:nvSpPr>
            <p:cNvPr id="22"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23" name="矩形​​ 16"/>
            <p:cNvSpPr>
              <a:spLocks noChangeArrowheads="1"/>
            </p:cNvSpPr>
            <p:nvPr/>
          </p:nvSpPr>
          <p:spPr bwMode="auto">
            <a:xfrm>
              <a:off x="1087761" y="2412848"/>
              <a:ext cx="11079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Unicode MS" pitchFamily="34" charset="-122"/>
                </a:rPr>
                <a:t>点击录</a:t>
              </a:r>
              <a:endParaRPr kumimoji="0" lang="en-US" altLang="zh-CN"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Unicode MS" pitchFamily="34" charset="-122"/>
                </a:rPr>
                <a:t>入内容</a:t>
              </a:r>
            </a:p>
          </p:txBody>
        </p:sp>
      </p:grpSp>
      <p:grpSp>
        <p:nvGrpSpPr>
          <p:cNvPr id="24" name="组合 23"/>
          <p:cNvGrpSpPr/>
          <p:nvPr/>
        </p:nvGrpSpPr>
        <p:grpSpPr>
          <a:xfrm>
            <a:off x="3760415" y="1808460"/>
            <a:ext cx="1439862" cy="1946260"/>
            <a:chOff x="3146420" y="1529078"/>
            <a:chExt cx="1439862" cy="1946260"/>
          </a:xfrm>
        </p:grpSpPr>
        <p:sp>
          <p:nvSpPr>
            <p:cNvPr id="25"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2B3F83"/>
            </a:solidFill>
            <a:ln>
              <a:solidFill>
                <a:srgbClr val="4688C5"/>
              </a:solid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itchFamily="34" charset="0"/>
                <a:ea typeface="华文细黑" pitchFamily="2" charset="-122"/>
              </a:endParaRPr>
            </a:p>
          </p:txBody>
        </p:sp>
        <p:sp>
          <p:nvSpPr>
            <p:cNvPr id="26"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endParaRPr>
            </a:p>
          </p:txBody>
        </p:sp>
        <p:sp>
          <p:nvSpPr>
            <p:cNvPr id="27" name="矩形​​ 17"/>
            <p:cNvSpPr>
              <a:spLocks noChangeArrowheads="1"/>
            </p:cNvSpPr>
            <p:nvPr/>
          </p:nvSpPr>
          <p:spPr bwMode="auto">
            <a:xfrm>
              <a:off x="3360312" y="1855757"/>
              <a:ext cx="954107" cy="62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点击录</a:t>
              </a:r>
              <a:endParaRPr kumimoji="0" lang="en-US" altLang="zh-CN"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入内容</a:t>
              </a:r>
            </a:p>
          </p:txBody>
        </p:sp>
      </p:grpSp>
      <p:grpSp>
        <p:nvGrpSpPr>
          <p:cNvPr id="28" name="组合 27"/>
          <p:cNvGrpSpPr/>
          <p:nvPr/>
        </p:nvGrpSpPr>
        <p:grpSpPr>
          <a:xfrm>
            <a:off x="5687640" y="1532235"/>
            <a:ext cx="1012825" cy="1357676"/>
            <a:chOff x="5073645" y="1252853"/>
            <a:chExt cx="1012825" cy="1357676"/>
          </a:xfrm>
        </p:grpSpPr>
        <p:sp>
          <p:nvSpPr>
            <p:cNvPr id="29"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2B3F83"/>
            </a:solidFill>
            <a:ln>
              <a:solidFill>
                <a:srgbClr val="4688C5"/>
              </a:solid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itchFamily="34" charset="0"/>
                <a:ea typeface="华文细黑" pitchFamily="2" charset="-122"/>
              </a:endParaRPr>
            </a:p>
          </p:txBody>
        </p:sp>
        <p:sp>
          <p:nvSpPr>
            <p:cNvPr id="30"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endParaRPr>
            </a:p>
          </p:txBody>
        </p:sp>
        <p:sp>
          <p:nvSpPr>
            <p:cNvPr id="31" name="矩形​​ 18"/>
            <p:cNvSpPr>
              <a:spLocks noChangeArrowheads="1"/>
            </p:cNvSpPr>
            <p:nvPr/>
          </p:nvSpPr>
          <p:spPr bwMode="auto">
            <a:xfrm>
              <a:off x="5179154" y="1463486"/>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点击录</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362">
                                          <p:stCondLst>
                                            <p:cond delay="0"/>
                                          </p:stCondLst>
                                        </p:cTn>
                                        <p:tgtEl>
                                          <p:spTgt spid="20"/>
                                        </p:tgtEl>
                                      </p:cBhvr>
                                    </p:animEffect>
                                    <p:anim calcmode="lin" valueType="num">
                                      <p:cBhvr>
                                        <p:cTn id="8" dur="1139"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20"/>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20"/>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20"/>
                                        </p:tgtEl>
                                        <p:attrNameLst>
                                          <p:attrName>ppt_y</p:attrName>
                                        </p:attrNameLst>
                                      </p:cBhvr>
                                      <p:tavLst>
                                        <p:tav tm="0" fmla="#ppt_y-sin(pi*$)/81">
                                          <p:val>
                                            <p:fltVal val="0"/>
                                          </p:val>
                                        </p:tav>
                                        <p:tav tm="100000">
                                          <p:val>
                                            <p:fltVal val="1"/>
                                          </p:val>
                                        </p:tav>
                                      </p:tavLst>
                                    </p:anim>
                                    <p:animScale>
                                      <p:cBhvr>
                                        <p:cTn id="13" dur="16">
                                          <p:stCondLst>
                                            <p:cond delay="406"/>
                                          </p:stCondLst>
                                        </p:cTn>
                                        <p:tgtEl>
                                          <p:spTgt spid="20"/>
                                        </p:tgtEl>
                                      </p:cBhvr>
                                      <p:to x="100000" y="60000"/>
                                    </p:animScale>
                                    <p:animScale>
                                      <p:cBhvr>
                                        <p:cTn id="14" dur="104" decel="50000">
                                          <p:stCondLst>
                                            <p:cond delay="423"/>
                                          </p:stCondLst>
                                        </p:cTn>
                                        <p:tgtEl>
                                          <p:spTgt spid="20"/>
                                        </p:tgtEl>
                                      </p:cBhvr>
                                      <p:to x="100000" y="100000"/>
                                    </p:animScale>
                                    <p:animScale>
                                      <p:cBhvr>
                                        <p:cTn id="15" dur="16">
                                          <p:stCondLst>
                                            <p:cond delay="820"/>
                                          </p:stCondLst>
                                        </p:cTn>
                                        <p:tgtEl>
                                          <p:spTgt spid="20"/>
                                        </p:tgtEl>
                                      </p:cBhvr>
                                      <p:to x="100000" y="80000"/>
                                    </p:animScale>
                                    <p:animScale>
                                      <p:cBhvr>
                                        <p:cTn id="16" dur="104" decel="50000">
                                          <p:stCondLst>
                                            <p:cond delay="836"/>
                                          </p:stCondLst>
                                        </p:cTn>
                                        <p:tgtEl>
                                          <p:spTgt spid="20"/>
                                        </p:tgtEl>
                                      </p:cBhvr>
                                      <p:to x="100000" y="100000"/>
                                    </p:animScale>
                                    <p:animScale>
                                      <p:cBhvr>
                                        <p:cTn id="17" dur="16">
                                          <p:stCondLst>
                                            <p:cond delay="1026"/>
                                          </p:stCondLst>
                                        </p:cTn>
                                        <p:tgtEl>
                                          <p:spTgt spid="20"/>
                                        </p:tgtEl>
                                      </p:cBhvr>
                                      <p:to x="100000" y="90000"/>
                                    </p:animScale>
                                    <p:animScale>
                                      <p:cBhvr>
                                        <p:cTn id="18" dur="104" decel="50000">
                                          <p:stCondLst>
                                            <p:cond delay="1042"/>
                                          </p:stCondLst>
                                        </p:cTn>
                                        <p:tgtEl>
                                          <p:spTgt spid="20"/>
                                        </p:tgtEl>
                                      </p:cBhvr>
                                      <p:to x="100000" y="100000"/>
                                    </p:animScale>
                                    <p:animScale>
                                      <p:cBhvr>
                                        <p:cTn id="19" dur="16">
                                          <p:stCondLst>
                                            <p:cond delay="1130"/>
                                          </p:stCondLst>
                                        </p:cTn>
                                        <p:tgtEl>
                                          <p:spTgt spid="20"/>
                                        </p:tgtEl>
                                      </p:cBhvr>
                                      <p:to x="100000" y="95000"/>
                                    </p:animScale>
                                    <p:animScale>
                                      <p:cBhvr>
                                        <p:cTn id="20" dur="104" decel="50000">
                                          <p:stCondLst>
                                            <p:cond delay="1146"/>
                                          </p:stCondLst>
                                        </p:cTn>
                                        <p:tgtEl>
                                          <p:spTgt spid="20"/>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362">
                                          <p:stCondLst>
                                            <p:cond delay="0"/>
                                          </p:stCondLst>
                                        </p:cTn>
                                        <p:tgtEl>
                                          <p:spTgt spid="24"/>
                                        </p:tgtEl>
                                      </p:cBhvr>
                                    </p:animEffect>
                                    <p:anim calcmode="lin" valueType="num">
                                      <p:cBhvr>
                                        <p:cTn id="24" dur="1139"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24"/>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24"/>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24"/>
                                        </p:tgtEl>
                                        <p:attrNameLst>
                                          <p:attrName>ppt_y</p:attrName>
                                        </p:attrNameLst>
                                      </p:cBhvr>
                                      <p:tavLst>
                                        <p:tav tm="0" fmla="#ppt_y-sin(pi*$)/81">
                                          <p:val>
                                            <p:fltVal val="0"/>
                                          </p:val>
                                        </p:tav>
                                        <p:tav tm="100000">
                                          <p:val>
                                            <p:fltVal val="1"/>
                                          </p:val>
                                        </p:tav>
                                      </p:tavLst>
                                    </p:anim>
                                    <p:animScale>
                                      <p:cBhvr>
                                        <p:cTn id="29" dur="16">
                                          <p:stCondLst>
                                            <p:cond delay="406"/>
                                          </p:stCondLst>
                                        </p:cTn>
                                        <p:tgtEl>
                                          <p:spTgt spid="24"/>
                                        </p:tgtEl>
                                      </p:cBhvr>
                                      <p:to x="100000" y="60000"/>
                                    </p:animScale>
                                    <p:animScale>
                                      <p:cBhvr>
                                        <p:cTn id="30" dur="104" decel="50000">
                                          <p:stCondLst>
                                            <p:cond delay="423"/>
                                          </p:stCondLst>
                                        </p:cTn>
                                        <p:tgtEl>
                                          <p:spTgt spid="24"/>
                                        </p:tgtEl>
                                      </p:cBhvr>
                                      <p:to x="100000" y="100000"/>
                                    </p:animScale>
                                    <p:animScale>
                                      <p:cBhvr>
                                        <p:cTn id="31" dur="16">
                                          <p:stCondLst>
                                            <p:cond delay="820"/>
                                          </p:stCondLst>
                                        </p:cTn>
                                        <p:tgtEl>
                                          <p:spTgt spid="24"/>
                                        </p:tgtEl>
                                      </p:cBhvr>
                                      <p:to x="100000" y="80000"/>
                                    </p:animScale>
                                    <p:animScale>
                                      <p:cBhvr>
                                        <p:cTn id="32" dur="104" decel="50000">
                                          <p:stCondLst>
                                            <p:cond delay="836"/>
                                          </p:stCondLst>
                                        </p:cTn>
                                        <p:tgtEl>
                                          <p:spTgt spid="24"/>
                                        </p:tgtEl>
                                      </p:cBhvr>
                                      <p:to x="100000" y="100000"/>
                                    </p:animScale>
                                    <p:animScale>
                                      <p:cBhvr>
                                        <p:cTn id="33" dur="16">
                                          <p:stCondLst>
                                            <p:cond delay="1026"/>
                                          </p:stCondLst>
                                        </p:cTn>
                                        <p:tgtEl>
                                          <p:spTgt spid="24"/>
                                        </p:tgtEl>
                                      </p:cBhvr>
                                      <p:to x="100000" y="90000"/>
                                    </p:animScale>
                                    <p:animScale>
                                      <p:cBhvr>
                                        <p:cTn id="34" dur="104" decel="50000">
                                          <p:stCondLst>
                                            <p:cond delay="1042"/>
                                          </p:stCondLst>
                                        </p:cTn>
                                        <p:tgtEl>
                                          <p:spTgt spid="24"/>
                                        </p:tgtEl>
                                      </p:cBhvr>
                                      <p:to x="100000" y="100000"/>
                                    </p:animScale>
                                    <p:animScale>
                                      <p:cBhvr>
                                        <p:cTn id="35" dur="16">
                                          <p:stCondLst>
                                            <p:cond delay="1130"/>
                                          </p:stCondLst>
                                        </p:cTn>
                                        <p:tgtEl>
                                          <p:spTgt spid="24"/>
                                        </p:tgtEl>
                                      </p:cBhvr>
                                      <p:to x="100000" y="95000"/>
                                    </p:animScale>
                                    <p:animScale>
                                      <p:cBhvr>
                                        <p:cTn id="36" dur="104" decel="50000">
                                          <p:stCondLst>
                                            <p:cond delay="1146"/>
                                          </p:stCondLst>
                                        </p:cTn>
                                        <p:tgtEl>
                                          <p:spTgt spid="24"/>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28"/>
                                        </p:tgtEl>
                                        <p:attrNameLst>
                                          <p:attrName>style.visibility</p:attrName>
                                        </p:attrNameLst>
                                      </p:cBhvr>
                                      <p:to>
                                        <p:strVal val="visible"/>
                                      </p:to>
                                    </p:set>
                                    <p:animEffect transition="in" filter="wipe(down)">
                                      <p:cBhvr>
                                        <p:cTn id="39" dur="362">
                                          <p:stCondLst>
                                            <p:cond delay="0"/>
                                          </p:stCondLst>
                                        </p:cTn>
                                        <p:tgtEl>
                                          <p:spTgt spid="28"/>
                                        </p:tgtEl>
                                      </p:cBhvr>
                                    </p:animEffect>
                                    <p:anim calcmode="lin" valueType="num">
                                      <p:cBhvr>
                                        <p:cTn id="40" dur="1139"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28"/>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28"/>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28"/>
                                        </p:tgtEl>
                                        <p:attrNameLst>
                                          <p:attrName>ppt_y</p:attrName>
                                        </p:attrNameLst>
                                      </p:cBhvr>
                                      <p:tavLst>
                                        <p:tav tm="0" fmla="#ppt_y-sin(pi*$)/81">
                                          <p:val>
                                            <p:fltVal val="0"/>
                                          </p:val>
                                        </p:tav>
                                        <p:tav tm="100000">
                                          <p:val>
                                            <p:fltVal val="1"/>
                                          </p:val>
                                        </p:tav>
                                      </p:tavLst>
                                    </p:anim>
                                    <p:animScale>
                                      <p:cBhvr>
                                        <p:cTn id="45" dur="16">
                                          <p:stCondLst>
                                            <p:cond delay="406"/>
                                          </p:stCondLst>
                                        </p:cTn>
                                        <p:tgtEl>
                                          <p:spTgt spid="28"/>
                                        </p:tgtEl>
                                      </p:cBhvr>
                                      <p:to x="100000" y="60000"/>
                                    </p:animScale>
                                    <p:animScale>
                                      <p:cBhvr>
                                        <p:cTn id="46" dur="104" decel="50000">
                                          <p:stCondLst>
                                            <p:cond delay="423"/>
                                          </p:stCondLst>
                                        </p:cTn>
                                        <p:tgtEl>
                                          <p:spTgt spid="28"/>
                                        </p:tgtEl>
                                      </p:cBhvr>
                                      <p:to x="100000" y="100000"/>
                                    </p:animScale>
                                    <p:animScale>
                                      <p:cBhvr>
                                        <p:cTn id="47" dur="16">
                                          <p:stCondLst>
                                            <p:cond delay="820"/>
                                          </p:stCondLst>
                                        </p:cTn>
                                        <p:tgtEl>
                                          <p:spTgt spid="28"/>
                                        </p:tgtEl>
                                      </p:cBhvr>
                                      <p:to x="100000" y="80000"/>
                                    </p:animScale>
                                    <p:animScale>
                                      <p:cBhvr>
                                        <p:cTn id="48" dur="104" decel="50000">
                                          <p:stCondLst>
                                            <p:cond delay="836"/>
                                          </p:stCondLst>
                                        </p:cTn>
                                        <p:tgtEl>
                                          <p:spTgt spid="28"/>
                                        </p:tgtEl>
                                      </p:cBhvr>
                                      <p:to x="100000" y="100000"/>
                                    </p:animScale>
                                    <p:animScale>
                                      <p:cBhvr>
                                        <p:cTn id="49" dur="16">
                                          <p:stCondLst>
                                            <p:cond delay="1026"/>
                                          </p:stCondLst>
                                        </p:cTn>
                                        <p:tgtEl>
                                          <p:spTgt spid="28"/>
                                        </p:tgtEl>
                                      </p:cBhvr>
                                      <p:to x="100000" y="90000"/>
                                    </p:animScale>
                                    <p:animScale>
                                      <p:cBhvr>
                                        <p:cTn id="50" dur="104" decel="50000">
                                          <p:stCondLst>
                                            <p:cond delay="1042"/>
                                          </p:stCondLst>
                                        </p:cTn>
                                        <p:tgtEl>
                                          <p:spTgt spid="28"/>
                                        </p:tgtEl>
                                      </p:cBhvr>
                                      <p:to x="100000" y="100000"/>
                                    </p:animScale>
                                    <p:animScale>
                                      <p:cBhvr>
                                        <p:cTn id="51" dur="16">
                                          <p:stCondLst>
                                            <p:cond delay="1130"/>
                                          </p:stCondLst>
                                        </p:cTn>
                                        <p:tgtEl>
                                          <p:spTgt spid="28"/>
                                        </p:tgtEl>
                                      </p:cBhvr>
                                      <p:to x="100000" y="95000"/>
                                    </p:animScale>
                                    <p:animScale>
                                      <p:cBhvr>
                                        <p:cTn id="52" dur="104" decel="50000">
                                          <p:stCondLst>
                                            <p:cond delay="1146"/>
                                          </p:stCondLst>
                                        </p:cTn>
                                        <p:tgtEl>
                                          <p:spTgt spid="28"/>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right)">
                                      <p:cBhvr>
                                        <p:cTn id="56" dur="250"/>
                                        <p:tgtEl>
                                          <p:spTgt spid="19"/>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17"/>
                                        </p:tgtEl>
                                        <p:attrNameLst>
                                          <p:attrName>style.visibility</p:attrName>
                                        </p:attrNameLst>
                                      </p:cBhvr>
                                      <p:to>
                                        <p:strVal val="visible"/>
                                      </p:to>
                                    </p:set>
                                    <p:animEffect transition="in" filter="wipe(right)">
                                      <p:cBhvr>
                                        <p:cTn id="59" dur="250"/>
                                        <p:tgtEl>
                                          <p:spTgt spid="17"/>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18"/>
                                        </p:tgtEl>
                                        <p:attrNameLst>
                                          <p:attrName>style.visibility</p:attrName>
                                        </p:attrNameLst>
                                      </p:cBhvr>
                                      <p:to>
                                        <p:strVal val="visible"/>
                                      </p:to>
                                    </p:set>
                                    <p:animEffect transition="in" filter="wipe(right)">
                                      <p:cBhvr>
                                        <p:cTn id="62"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765845" y="2142756"/>
            <a:ext cx="1934318" cy="1934316"/>
            <a:chOff x="1171203" y="1259185"/>
            <a:chExt cx="2752725" cy="2752725"/>
          </a:xfrm>
          <a:solidFill>
            <a:srgbClr val="2B3F83"/>
          </a:solidFill>
        </p:grpSpPr>
        <p:sp>
          <p:nvSpPr>
            <p:cNvPr id="11" name="椭圆 7"/>
            <p:cNvSpPr>
              <a:spLocks noChangeArrowheads="1"/>
            </p:cNvSpPr>
            <p:nvPr/>
          </p:nvSpPr>
          <p:spPr bwMode="auto">
            <a:xfrm>
              <a:off x="1171203" y="1259185"/>
              <a:ext cx="2752725" cy="2752725"/>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 name="椭圆 6"/>
            <p:cNvSpPr>
              <a:spLocks noChangeArrowheads="1"/>
            </p:cNvSpPr>
            <p:nvPr/>
          </p:nvSpPr>
          <p:spPr bwMode="auto">
            <a:xfrm>
              <a:off x="1391865" y="1478260"/>
              <a:ext cx="2311400" cy="23129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3" name="椭圆 12"/>
            <p:cNvSpPr>
              <a:spLocks noChangeArrowheads="1"/>
            </p:cNvSpPr>
            <p:nvPr/>
          </p:nvSpPr>
          <p:spPr bwMode="auto">
            <a:xfrm>
              <a:off x="1576015" y="1662410"/>
              <a:ext cx="1943100" cy="19446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 name="椭圆 4"/>
            <p:cNvSpPr>
              <a:spLocks noChangeArrowheads="1"/>
            </p:cNvSpPr>
            <p:nvPr/>
          </p:nvSpPr>
          <p:spPr bwMode="auto">
            <a:xfrm>
              <a:off x="1791915" y="1878310"/>
              <a:ext cx="1511300" cy="15128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15" name="椭圆 3"/>
            <p:cNvSpPr>
              <a:spLocks noChangeArrowheads="1"/>
            </p:cNvSpPr>
            <p:nvPr/>
          </p:nvSpPr>
          <p:spPr bwMode="auto">
            <a:xfrm>
              <a:off x="2007815" y="2094210"/>
              <a:ext cx="1079500" cy="10810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sym typeface="Arial" pitchFamily="34" charset="0"/>
                </a:rPr>
                <a:t>2</a:t>
              </a:r>
              <a:endParaRPr kumimoji="0" lang="zh-CN" altLang="en-US" sz="4800" b="1" i="0" u="none" strike="noStrike" kern="0" cap="none" spc="0" normalizeH="0" baseline="0" noProof="0" dirty="0">
                <a:ln>
                  <a:noFill/>
                </a:ln>
                <a:solidFill>
                  <a:srgbClr val="F8F8F8"/>
                </a:solidFill>
                <a:effectLst/>
                <a:uLnTx/>
                <a:uFillTx/>
                <a:latin typeface="微软雅黑" pitchFamily="34" charset="-122"/>
                <a:ea typeface="微软雅黑" pitchFamily="34" charset="-122"/>
                <a:sym typeface="Arial" pitchFamily="34" charset="0"/>
              </a:endParaRPr>
            </a:p>
          </p:txBody>
        </p:sp>
      </p:grpSp>
      <p:sp>
        <p:nvSpPr>
          <p:cNvPr id="16" name="TextBox 8"/>
          <p:cNvSpPr txBox="1"/>
          <p:nvPr/>
        </p:nvSpPr>
        <p:spPr>
          <a:xfrm>
            <a:off x="3893342" y="2533349"/>
            <a:ext cx="4038847"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60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单击添加标题</a:t>
            </a:r>
            <a:endParaRPr kumimoji="0" lang="zh-CN" altLang="en-US" sz="3200" b="1" i="0" u="none" strike="noStrike" kern="0" cap="none" spc="60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7" name="TextBox 9"/>
          <p:cNvSpPr txBox="1"/>
          <p:nvPr/>
        </p:nvSpPr>
        <p:spPr>
          <a:xfrm>
            <a:off x="3903984" y="3281644"/>
            <a:ext cx="4021806" cy="70057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文字内容点击添加文字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内容点击添加</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2500"/>
                            </p:stCondLst>
                            <p:childTnLst>
                              <p:par>
                                <p:cTn id="13" presetID="31"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 calcmode="lin" valueType="num">
                                      <p:cBhvr>
                                        <p:cTn id="17" dur="500" fill="hold"/>
                                        <p:tgtEl>
                                          <p:spTgt spid="17"/>
                                        </p:tgtEl>
                                        <p:attrNameLst>
                                          <p:attrName>style.rotation</p:attrName>
                                        </p:attrNameLst>
                                      </p:cBhvr>
                                      <p:tavLst>
                                        <p:tav tm="0">
                                          <p:val>
                                            <p:fltVal val="90"/>
                                          </p:val>
                                        </p:tav>
                                        <p:tav tm="100000">
                                          <p:val>
                                            <p:fltVal val="0"/>
                                          </p:val>
                                        </p:tav>
                                      </p:tavLst>
                                    </p:anim>
                                    <p:animEffect transition="in" filter="fad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73652" y="1663177"/>
            <a:ext cx="8016139" cy="613694"/>
          </a:xfrm>
          <a:prstGeom prst="rect">
            <a:avLst/>
          </a:prstGeom>
        </p:spPr>
        <p:txBody>
          <a:bodyPr wrap="square">
            <a:spAutoFit/>
          </a:bodyPr>
          <a:lstStyle/>
          <a:p>
            <a:pPr marL="0" marR="0" lvl="0" indent="0" defTabSz="914400" eaLnBrk="1" fontAlgn="auto" latinLnBrk="0" hangingPunct="1">
              <a:lnSpc>
                <a:spcPct val="150000"/>
              </a:lnSpc>
              <a:spcBef>
                <a:spcPts val="600"/>
              </a:spcBef>
              <a:spcAft>
                <a:spcPts val="60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3653" y="2593188"/>
            <a:ext cx="5486547" cy="2419988"/>
          </a:xfrm>
          <a:prstGeom prst="rect">
            <a:avLst/>
          </a:prstGeom>
        </p:spPr>
      </p:pic>
      <p:sp>
        <p:nvSpPr>
          <p:cNvPr id="8" name="Rectangle 12"/>
          <p:cNvSpPr/>
          <p:nvPr/>
        </p:nvSpPr>
        <p:spPr bwMode="auto">
          <a:xfrm>
            <a:off x="6136611" y="2593188"/>
            <a:ext cx="2453181" cy="2419987"/>
          </a:xfrm>
          <a:prstGeom prst="rect">
            <a:avLst/>
          </a:prstGeom>
          <a:solidFill>
            <a:srgbClr val="2B3F83"/>
          </a:solidFill>
          <a:ln w="9525" cap="flat" cmpd="sng" algn="ctr">
            <a:noFill/>
            <a:prstDash val="solid"/>
            <a:headEnd type="none" w="med" len="med"/>
            <a:tailEnd type="none" w="med" len="med"/>
          </a:ln>
          <a:effectLst/>
        </p:spPr>
        <p:txBody>
          <a:bodyPr rot="0" spcFirstLastPara="0" vert="horz" wrap="square" lIns="137166" tIns="68583" rIns="34292" bIns="34292" numCol="1" spcCol="0" rtlCol="0" fromWordArt="0" anchor="t"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lvl="0" indent="0" algn="l" defTabSz="914363" rtl="0" eaLnBrk="1" fontAlgn="auto" latinLnBrk="0" hangingPunct="1">
              <a:lnSpc>
                <a:spcPct val="100000"/>
              </a:lnSpc>
              <a:spcBef>
                <a:spcPts val="0"/>
              </a:spcBef>
              <a:spcAft>
                <a:spcPts val="450"/>
              </a:spcAft>
              <a:buClrTx/>
              <a:buSzTx/>
              <a:buFontTx/>
              <a:buNone/>
              <a:tabLst/>
              <a:defRPr/>
            </a:pPr>
            <a:endParaRPr kumimoji="0" lang="en-US" sz="2700" b="0" i="0" u="none" strike="noStrike" kern="1200" cap="none" spc="0" normalizeH="0" baseline="0" noProof="0" dirty="0">
              <a:ln>
                <a:noFill/>
              </a:ln>
              <a:solidFill>
                <a:srgbClr val="FFFFFF">
                  <a:alpha val="99000"/>
                </a:srgbClr>
              </a:solidFill>
              <a:effectLst/>
              <a:uLnTx/>
              <a:uFillTx/>
              <a:latin typeface="Segoe UI Light" pitchFamily="34" charset="0"/>
              <a:ea typeface="+mn-ea"/>
              <a:cs typeface="+mn-cs"/>
            </a:endParaRPr>
          </a:p>
        </p:txBody>
      </p:sp>
      <p:sp>
        <p:nvSpPr>
          <p:cNvPr id="9" name="文本框 81"/>
          <p:cNvSpPr txBox="1">
            <a:spLocks noChangeArrowheads="1"/>
          </p:cNvSpPr>
          <p:nvPr/>
        </p:nvSpPr>
        <p:spPr bwMode="auto">
          <a:xfrm>
            <a:off x="6429552" y="2980202"/>
            <a:ext cx="1944216" cy="173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此处</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输入您的文本请在此处输入您的文本此处输入您的文本此处输入您的文本此处输入您的文本请在此处输入您的文本此处输入您的</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6"/>
                                        </p:tgtEl>
                                        <p:attrNameLst>
                                          <p:attrName>style.visibility</p:attrName>
                                        </p:attrNameLst>
                                      </p:cBhvr>
                                      <p:to>
                                        <p:strVal val="visible"/>
                                      </p:to>
                                    </p:set>
                                    <p:animEffect transition="in" filter="wipe(left)">
                                      <p:cBhvr>
                                        <p:cTn id="7" dur="300"/>
                                        <p:tgtEl>
                                          <p:spTgt spid="6"/>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right)">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23080</TotalTime>
  <Words>1868</Words>
  <Application>Microsoft Office PowerPoint</Application>
  <PresentationFormat>全屏显示(4:3)</PresentationFormat>
  <Paragraphs>280</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2017-05-06T09:30:02Z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