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0" r:id="rId7"/>
    <p:sldId id="261" r:id="rId8"/>
    <p:sldId id="262" r:id="rId9"/>
    <p:sldId id="263" r:id="rId10"/>
    <p:sldId id="264" r:id="rId11"/>
    <p:sldId id="267" r:id="rId12"/>
    <p:sldId id="268" r:id="rId13"/>
    <p:sldId id="269" r:id="rId14"/>
    <p:sldId id="270" r:id="rId15"/>
    <p:sldId id="271" r:id="rId16"/>
    <p:sldId id="265" r:id="rId17"/>
    <p:sldId id="272" r:id="rId18"/>
    <p:sldId id="273" r:id="rId19"/>
    <p:sldId id="274" r:id="rId20"/>
    <p:sldId id="275" r:id="rId21"/>
    <p:sldId id="276" r:id="rId22"/>
    <p:sldId id="26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3F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954" y="-161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063951092159261"/>
          <c:y val="4.4044129674703468E-2"/>
          <c:w val="0.53600634563756411"/>
          <c:h val="0.9558690889555358"/>
        </c:manualLayout>
      </c:layout>
      <c:doughnutChart>
        <c:varyColors val="1"/>
        <c:ser>
          <c:idx val="0"/>
          <c:order val="0"/>
          <c:tx>
            <c:strRef>
              <c:f>Sheet1!$B$1</c:f>
              <c:strCache>
                <c:ptCount val="1"/>
                <c:pt idx="0">
                  <c:v>Sales</c:v>
                </c:pt>
              </c:strCache>
            </c:strRef>
          </c:tx>
          <c:dPt>
            <c:idx val="0"/>
            <c:bubble3D val="0"/>
            <c:spPr>
              <a:solidFill>
                <a:schemeClr val="accent1">
                  <a:lumMod val="75000"/>
                </a:schemeClr>
              </a:solidFill>
            </c:spPr>
          </c:dPt>
          <c:dPt>
            <c:idx val="1"/>
            <c:bubble3D val="0"/>
            <c:spPr>
              <a:solidFill>
                <a:schemeClr val="tx1">
                  <a:lumMod val="50000"/>
                  <a:lumOff val="50000"/>
                </a:schemeClr>
              </a:solidFill>
            </c:spPr>
          </c:dPt>
          <c:dPt>
            <c:idx val="2"/>
            <c:bubble3D val="0"/>
            <c:spPr>
              <a:solidFill>
                <a:schemeClr val="bg1">
                  <a:lumMod val="75000"/>
                </a:schemeClr>
              </a:solidFill>
            </c:spPr>
          </c:dPt>
          <c:cat>
            <c:strRef>
              <c:f>Sheet1!$A$2:$A$4</c:f>
              <c:strCache>
                <c:ptCount val="3"/>
                <c:pt idx="0">
                  <c:v>1st Qtr</c:v>
                </c:pt>
                <c:pt idx="1">
                  <c:v>2nd Qtr</c:v>
                </c:pt>
                <c:pt idx="2">
                  <c:v>3rd Qtr</c:v>
                </c:pt>
              </c:strCache>
            </c:strRef>
          </c:cat>
          <c:val>
            <c:numRef>
              <c:f>Sheet1!$B$2:$B$4</c:f>
              <c:numCache>
                <c:formatCode>General</c:formatCode>
                <c:ptCount val="3"/>
                <c:pt idx="0">
                  <c:v>40</c:v>
                </c:pt>
                <c:pt idx="1">
                  <c:v>35</c:v>
                </c:pt>
                <c:pt idx="2">
                  <c:v>25</c:v>
                </c:pt>
              </c:numCache>
            </c:numRef>
          </c:val>
        </c:ser>
        <c:dLbls>
          <c:showLegendKey val="0"/>
          <c:showVal val="0"/>
          <c:showCatName val="0"/>
          <c:showSerName val="0"/>
          <c:showPercent val="0"/>
          <c:showBubbleSize val="0"/>
          <c:showLeaderLines val="0"/>
        </c:dLbls>
        <c:firstSliceAng val="356"/>
        <c:holeSize val="38"/>
      </c:doughnutChart>
      <c:spPr>
        <a:ln w="22225"/>
      </c:spPr>
    </c:plotArea>
    <c:plotVisOnly val="1"/>
    <c:dispBlanksAs val="zero"/>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7445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679223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2300431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798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02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9157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4995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550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7844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25287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4712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874455"/>
            <a:ext cx="9144000" cy="269045"/>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762432" y="4034790"/>
            <a:ext cx="1255838" cy="1108710"/>
          </a:xfrm>
          <a:prstGeom prst="rect">
            <a:avLst/>
          </a:prstGeom>
        </p:spPr>
      </p:pic>
      <p:sp>
        <p:nvSpPr>
          <p:cNvPr id="9" name="等腰三角形 8"/>
          <p:cNvSpPr/>
          <p:nvPr userDrawn="1"/>
        </p:nvSpPr>
        <p:spPr>
          <a:xfrm rot="16200000">
            <a:off x="8697315" y="130959"/>
            <a:ext cx="344729" cy="297180"/>
          </a:xfrm>
          <a:prstGeom prst="triangl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0" name="图片 9"/>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4213774"/>
            <a:ext cx="4241409" cy="660682"/>
          </a:xfrm>
          <a:prstGeom prst="rect">
            <a:avLst/>
          </a:prstGeom>
        </p:spPr>
      </p:pic>
    </p:spTree>
    <p:extLst>
      <p:ext uri="{BB962C8B-B14F-4D97-AF65-F5344CB8AC3E}">
        <p14:creationId xmlns:p14="http://schemas.microsoft.com/office/powerpoint/2010/main" val="3654217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55737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78560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874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1911912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2191597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955619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2299669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909261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1908848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30AF710-704B-4068-B5C0-BA4DB62AB6BA}" type="datetimeFigureOut">
              <a:rPr lang="zh-CN" altLang="en-US" smtClean="0"/>
              <a:t>2017/5/6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2034388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30AF710-704B-4068-B5C0-BA4DB62AB6BA}" type="datetimeFigureOut">
              <a:rPr lang="zh-CN" altLang="en-US" smtClean="0"/>
              <a:t>2017/5/6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E25DEE3-96A8-460C-9326-50C4659A7F71}" type="slidenum">
              <a:rPr lang="zh-CN" altLang="en-US" smtClean="0"/>
              <a:t>‹#›</a:t>
            </a:fld>
            <a:endParaRPr lang="zh-CN" altLang="en-US"/>
          </a:p>
        </p:txBody>
      </p:sp>
    </p:spTree>
    <p:extLst>
      <p:ext uri="{BB962C8B-B14F-4D97-AF65-F5344CB8AC3E}">
        <p14:creationId xmlns:p14="http://schemas.microsoft.com/office/powerpoint/2010/main" val="18409890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92209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853250" y="540460"/>
            <a:ext cx="5711821" cy="769441"/>
          </a:xfrm>
          <a:prstGeom prst="rect">
            <a:avLst/>
          </a:prstGeom>
          <a:noFill/>
        </p:spPr>
        <p:txBody>
          <a:bodyPr wrap="none" rtlCol="0">
            <a:spAutoFit/>
          </a:bodyPr>
          <a:lstStyle/>
          <a:p>
            <a:pPr algn="ctr"/>
            <a:r>
              <a:rPr lang="zh-CN" altLang="en-US" sz="4400" dirty="0">
                <a:ln w="0"/>
                <a:solidFill>
                  <a:srgbClr val="293D82"/>
                </a:solidFill>
                <a:latin typeface="微软雅黑" pitchFamily="34" charset="-122"/>
                <a:ea typeface="微软雅黑" pitchFamily="34" charset="-122"/>
              </a:rPr>
              <a:t>金融理财</a:t>
            </a:r>
            <a:r>
              <a:rPr lang="zh-CN" altLang="en-US" sz="4400" dirty="0" smtClean="0">
                <a:ln w="0"/>
                <a:solidFill>
                  <a:srgbClr val="293D82"/>
                </a:solidFill>
                <a:latin typeface="微软雅黑" pitchFamily="34" charset="-122"/>
                <a:ea typeface="微软雅黑" pitchFamily="34" charset="-122"/>
              </a:rPr>
              <a:t>通用</a:t>
            </a:r>
            <a:r>
              <a:rPr lang="en-US" altLang="zh-CN" sz="4400" dirty="0" smtClean="0">
                <a:ln w="0"/>
                <a:solidFill>
                  <a:srgbClr val="293D82"/>
                </a:solidFill>
                <a:latin typeface="微软雅黑" pitchFamily="34" charset="-122"/>
                <a:ea typeface="微软雅黑" pitchFamily="34" charset="-122"/>
              </a:rPr>
              <a:t>PPT</a:t>
            </a:r>
            <a:r>
              <a:rPr lang="zh-CN" altLang="en-US" sz="4400" dirty="0" smtClean="0">
                <a:ln w="0"/>
                <a:solidFill>
                  <a:srgbClr val="293D82"/>
                </a:solidFill>
                <a:latin typeface="微软雅黑" pitchFamily="34" charset="-122"/>
                <a:ea typeface="微软雅黑" pitchFamily="34" charset="-122"/>
              </a:rPr>
              <a:t>模版</a:t>
            </a:r>
            <a:endParaRPr lang="zh-CN" altLang="en-US" sz="4400" dirty="0">
              <a:ln w="0"/>
              <a:solidFill>
                <a:srgbClr val="293D82"/>
              </a:solidFill>
              <a:latin typeface="微软雅黑" pitchFamily="34" charset="-122"/>
              <a:ea typeface="微软雅黑" pitchFamily="34" charset="-122"/>
            </a:endParaRPr>
          </a:p>
        </p:txBody>
      </p:sp>
      <p:sp>
        <p:nvSpPr>
          <p:cNvPr id="5" name="文本框 4"/>
          <p:cNvSpPr txBox="1"/>
          <p:nvPr/>
        </p:nvSpPr>
        <p:spPr>
          <a:xfrm>
            <a:off x="2849571" y="1425318"/>
            <a:ext cx="4493538" cy="461665"/>
          </a:xfrm>
          <a:prstGeom prst="rect">
            <a:avLst/>
          </a:prstGeom>
          <a:noFill/>
        </p:spPr>
        <p:txBody>
          <a:bodyPr wrap="none" rtlCol="0">
            <a:spAutoFit/>
          </a:bodyPr>
          <a:lstStyle/>
          <a:p>
            <a:pPr algn="ctr"/>
            <a:r>
              <a:rPr lang="zh-CN" altLang="en-US" sz="2400" dirty="0" smtClean="0">
                <a:ln w="0"/>
                <a:solidFill>
                  <a:srgbClr val="293D82"/>
                </a:solidFill>
                <a:latin typeface="微软雅黑" pitchFamily="34" charset="-122"/>
                <a:ea typeface="微软雅黑" pitchFamily="34" charset="-122"/>
              </a:rPr>
              <a:t>适用于</a:t>
            </a:r>
            <a:r>
              <a:rPr lang="zh-CN" altLang="en-US" sz="2400" dirty="0" smtClean="0">
                <a:ln w="0"/>
                <a:solidFill>
                  <a:srgbClr val="293D82"/>
                </a:solidFill>
                <a:latin typeface="微软雅黑" pitchFamily="34" charset="-122"/>
                <a:ea typeface="微软雅黑" pitchFamily="34" charset="-122"/>
              </a:rPr>
              <a:t>证</a:t>
            </a:r>
            <a:r>
              <a:rPr lang="zh-CN" altLang="en-US" sz="2400" dirty="0" smtClean="0">
                <a:ln w="0"/>
                <a:solidFill>
                  <a:srgbClr val="293D82"/>
                </a:solidFill>
                <a:latin typeface="微软雅黑" pitchFamily="34" charset="-122"/>
                <a:ea typeface="微软雅黑" pitchFamily="34" charset="-122"/>
              </a:rPr>
              <a:t>金融行业</a:t>
            </a:r>
            <a:r>
              <a:rPr lang="zh-CN" altLang="en-US" sz="2400" dirty="0" smtClean="0">
                <a:ln w="0"/>
                <a:solidFill>
                  <a:srgbClr val="293D82"/>
                </a:solidFill>
                <a:latin typeface="微软雅黑" pitchFamily="34" charset="-122"/>
                <a:ea typeface="微软雅黑" pitchFamily="34" charset="-122"/>
              </a:rPr>
              <a:t>幻灯片</a:t>
            </a:r>
            <a:r>
              <a:rPr lang="zh-CN" altLang="en-US" sz="2400" dirty="0" smtClean="0">
                <a:ln w="0"/>
                <a:solidFill>
                  <a:srgbClr val="293D82"/>
                </a:solidFill>
                <a:latin typeface="微软雅黑" pitchFamily="34" charset="-122"/>
                <a:ea typeface="微软雅黑" pitchFamily="34" charset="-122"/>
              </a:rPr>
              <a:t>演讲等</a:t>
            </a:r>
            <a:endParaRPr lang="zh-CN" altLang="en-US" sz="2400" dirty="0">
              <a:ln w="0"/>
              <a:solidFill>
                <a:srgbClr val="293D82"/>
              </a:solidFill>
              <a:latin typeface="微软雅黑" pitchFamily="34" charset="-122"/>
              <a:ea typeface="微软雅黑" pitchFamily="34" charset="-122"/>
            </a:endParaRPr>
          </a:p>
        </p:txBody>
      </p:sp>
      <p:cxnSp>
        <p:nvCxnSpPr>
          <p:cNvPr id="7" name="直接连接符 6"/>
          <p:cNvCxnSpPr/>
          <p:nvPr/>
        </p:nvCxnSpPr>
        <p:spPr>
          <a:xfrm>
            <a:off x="2410691" y="1656151"/>
            <a:ext cx="652229" cy="0"/>
          </a:xfrm>
          <a:prstGeom prst="line">
            <a:avLst/>
          </a:prstGeom>
          <a:ln>
            <a:solidFill>
              <a:srgbClr val="2B3F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42675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矩形 2"/>
          <p:cNvSpPr/>
          <p:nvPr/>
        </p:nvSpPr>
        <p:spPr>
          <a:xfrm>
            <a:off x="573652" y="869486"/>
            <a:ext cx="8016139" cy="613694"/>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3653" y="1799497"/>
            <a:ext cx="5486547" cy="2419988"/>
          </a:xfrm>
          <a:prstGeom prst="rect">
            <a:avLst/>
          </a:prstGeom>
        </p:spPr>
      </p:pic>
      <p:sp>
        <p:nvSpPr>
          <p:cNvPr id="5" name="Rectangle 12"/>
          <p:cNvSpPr/>
          <p:nvPr/>
        </p:nvSpPr>
        <p:spPr bwMode="auto">
          <a:xfrm>
            <a:off x="6136611" y="1799497"/>
            <a:ext cx="2453181" cy="2419987"/>
          </a:xfrm>
          <a:prstGeom prst="rect">
            <a:avLst/>
          </a:prstGeom>
          <a:solidFill>
            <a:srgbClr val="2B3F83"/>
          </a:solidFill>
          <a:ln w="9525" cap="flat" cmpd="sng" algn="ctr">
            <a:noFill/>
            <a:prstDash val="solid"/>
            <a:headEnd type="none" w="med" len="med"/>
            <a:tailEnd type="none" w="med" len="med"/>
          </a:ln>
          <a:effectLst/>
        </p:spPr>
        <p:txBody>
          <a:bodyPr rot="0" spcFirstLastPara="0" vert="horz" wrap="square" lIns="137166" tIns="68583" rIns="34292" bIns="34292" numCol="1" spcCol="0" rtlCol="0" fromWordArt="0" anchor="t"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itchFamily="34" charset="0"/>
              <a:ea typeface="+mn-ea"/>
              <a:cs typeface="+mn-cs"/>
            </a:endParaRPr>
          </a:p>
        </p:txBody>
      </p:sp>
      <p:sp>
        <p:nvSpPr>
          <p:cNvPr id="6" name="文本框 81"/>
          <p:cNvSpPr txBox="1">
            <a:spLocks noChangeArrowheads="1"/>
          </p:cNvSpPr>
          <p:nvPr/>
        </p:nvSpPr>
        <p:spPr bwMode="auto">
          <a:xfrm>
            <a:off x="6429552" y="2186511"/>
            <a:ext cx="1944216" cy="173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200" dirty="0" smtClean="0">
                <a:solidFill>
                  <a:schemeClr val="bg1"/>
                </a:solidFill>
                <a:latin typeface="微软雅黑" pitchFamily="34" charset="-122"/>
                <a:ea typeface="微软雅黑" pitchFamily="34" charset="-122"/>
              </a:rPr>
              <a:t>此处</a:t>
            </a:r>
            <a:r>
              <a:rPr lang="zh-CN" altLang="en-US" sz="1200" dirty="0">
                <a:solidFill>
                  <a:schemeClr val="bg1"/>
                </a:solidFill>
                <a:latin typeface="微软雅黑" pitchFamily="34" charset="-122"/>
                <a:ea typeface="微软雅黑" pitchFamily="34" charset="-122"/>
              </a:rPr>
              <a:t>输入您的文本请在此处输入您的文本此处输入您的文本此处输入您的文本此处输入您的文本请在此处输入您的文本此处输入您的</a:t>
            </a:r>
            <a:r>
              <a:rPr lang="zh-CN" altLang="en-US" sz="1200" dirty="0" smtClean="0">
                <a:solidFill>
                  <a:schemeClr val="bg1"/>
                </a:solidFill>
                <a:latin typeface="微软雅黑" pitchFamily="34" charset="-122"/>
                <a:ea typeface="微软雅黑" pitchFamily="34" charset="-122"/>
              </a:rPr>
              <a:t>文本。</a:t>
            </a:r>
            <a:endParaRPr lang="zh-CN" altLang="en-US"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5211725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iterate type="lt">
                                    <p:tmPct val="8000"/>
                                  </p:iterate>
                                  <p:childTnLst>
                                    <p:set>
                                      <p:cBhvr>
                                        <p:cTn id="12" dur="1" fill="hold">
                                          <p:stCondLst>
                                            <p:cond delay="0"/>
                                          </p:stCondLst>
                                        </p:cTn>
                                        <p:tgtEl>
                                          <p:spTgt spid="3"/>
                                        </p:tgtEl>
                                        <p:attrNameLst>
                                          <p:attrName>style.visibility</p:attrName>
                                        </p:attrNameLst>
                                      </p:cBhvr>
                                      <p:to>
                                        <p:strVal val="visible"/>
                                      </p:to>
                                    </p:set>
                                    <p:animEffect transition="in" filter="wipe(left)">
                                      <p:cBhvr>
                                        <p:cTn id="13" dur="300"/>
                                        <p:tgtEl>
                                          <p:spTgt spid="3"/>
                                        </p:tgtEl>
                                      </p:cBhvr>
                                    </p:animEffect>
                                  </p:childTnLst>
                                </p:cTn>
                              </p:par>
                            </p:childTnLst>
                          </p:cTn>
                        </p:par>
                        <p:par>
                          <p:cTn id="14" fill="hold">
                            <p:stCondLst>
                              <p:cond delay="3580"/>
                            </p:stCondLst>
                            <p:childTnLst>
                              <p:par>
                                <p:cTn id="15" presetID="2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par>
                          <p:cTn id="21" fill="hold">
                            <p:stCondLst>
                              <p:cond delay="4080"/>
                            </p:stCondLst>
                            <p:childTnLst>
                              <p:par>
                                <p:cTn id="22" presetID="2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right)">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grpSp>
        <p:nvGrpSpPr>
          <p:cNvPr id="3" name="Group 23"/>
          <p:cNvGrpSpPr/>
          <p:nvPr/>
        </p:nvGrpSpPr>
        <p:grpSpPr>
          <a:xfrm rot="16200000">
            <a:off x="4739128" y="1511681"/>
            <a:ext cx="3569708" cy="2436089"/>
            <a:chOff x="260426" y="2358606"/>
            <a:chExt cx="4159174" cy="2194345"/>
          </a:xfrm>
          <a:solidFill>
            <a:srgbClr val="2B3F83"/>
          </a:solidFill>
        </p:grpSpPr>
        <p:sp>
          <p:nvSpPr>
            <p:cNvPr id="4" name="Rectangle 21"/>
            <p:cNvSpPr/>
            <p:nvPr/>
          </p:nvSpPr>
          <p:spPr>
            <a:xfrm>
              <a:off x="260426" y="2610463"/>
              <a:ext cx="4159174" cy="19424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Triangle 22"/>
            <p:cNvSpPr/>
            <p:nvPr/>
          </p:nvSpPr>
          <p:spPr>
            <a:xfrm flipH="1">
              <a:off x="2107958" y="2358606"/>
              <a:ext cx="556445" cy="64608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组合 5"/>
          <p:cNvGrpSpPr/>
          <p:nvPr/>
        </p:nvGrpSpPr>
        <p:grpSpPr>
          <a:xfrm>
            <a:off x="1295267" y="1229820"/>
            <a:ext cx="3138671" cy="2769043"/>
            <a:chOff x="2209559" y="721211"/>
            <a:chExt cx="4369160" cy="3684607"/>
          </a:xfrm>
          <a:solidFill>
            <a:schemeClr val="bg1">
              <a:lumMod val="75000"/>
            </a:schemeClr>
          </a:solidFill>
        </p:grpSpPr>
        <p:sp>
          <p:nvSpPr>
            <p:cNvPr id="7" name="Freeform 6"/>
            <p:cNvSpPr>
              <a:spLocks/>
            </p:cNvSpPr>
            <p:nvPr/>
          </p:nvSpPr>
          <p:spPr bwMode="auto">
            <a:xfrm>
              <a:off x="5901001" y="3569840"/>
              <a:ext cx="292326" cy="452166"/>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8" name="Freeform 7"/>
            <p:cNvSpPr>
              <a:spLocks/>
            </p:cNvSpPr>
            <p:nvPr/>
          </p:nvSpPr>
          <p:spPr bwMode="auto">
            <a:xfrm>
              <a:off x="4902561" y="4228107"/>
              <a:ext cx="222927" cy="177711"/>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9" name="Freeform 8"/>
            <p:cNvSpPr>
              <a:spLocks/>
            </p:cNvSpPr>
            <p:nvPr/>
          </p:nvSpPr>
          <p:spPr bwMode="auto">
            <a:xfrm>
              <a:off x="3913059" y="3247015"/>
              <a:ext cx="767627" cy="846494"/>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0" name="Freeform 9"/>
            <p:cNvSpPr>
              <a:spLocks/>
            </p:cNvSpPr>
            <p:nvPr/>
          </p:nvSpPr>
          <p:spPr bwMode="auto">
            <a:xfrm>
              <a:off x="4559756" y="3580356"/>
              <a:ext cx="653009" cy="496329"/>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1" name="Freeform 10"/>
            <p:cNvSpPr>
              <a:spLocks/>
            </p:cNvSpPr>
            <p:nvPr/>
          </p:nvSpPr>
          <p:spPr bwMode="auto">
            <a:xfrm>
              <a:off x="5577651" y="3329036"/>
              <a:ext cx="365937" cy="4816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2" name="Freeform 11"/>
            <p:cNvSpPr>
              <a:spLocks/>
            </p:cNvSpPr>
            <p:nvPr/>
          </p:nvSpPr>
          <p:spPr bwMode="auto">
            <a:xfrm>
              <a:off x="4472480" y="3260688"/>
              <a:ext cx="526823" cy="473194"/>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3" name="Freeform 12"/>
            <p:cNvSpPr>
              <a:spLocks/>
            </p:cNvSpPr>
            <p:nvPr/>
          </p:nvSpPr>
          <p:spPr bwMode="auto">
            <a:xfrm>
              <a:off x="4921487" y="3161840"/>
              <a:ext cx="467937" cy="580453"/>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4" name="Freeform 13"/>
            <p:cNvSpPr>
              <a:spLocks/>
            </p:cNvSpPr>
            <p:nvPr/>
          </p:nvSpPr>
          <p:spPr bwMode="auto">
            <a:xfrm>
              <a:off x="5344209" y="3148171"/>
              <a:ext cx="412205" cy="593071"/>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5" name="Freeform 14"/>
            <p:cNvSpPr>
              <a:spLocks/>
            </p:cNvSpPr>
            <p:nvPr/>
          </p:nvSpPr>
          <p:spPr bwMode="auto">
            <a:xfrm>
              <a:off x="3956172" y="2732812"/>
              <a:ext cx="849647" cy="86226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rgbClr val="2B3F83"/>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6" name="Freeform 15"/>
            <p:cNvSpPr>
              <a:spLocks/>
            </p:cNvSpPr>
            <p:nvPr/>
          </p:nvSpPr>
          <p:spPr bwMode="auto">
            <a:xfrm>
              <a:off x="2370443" y="2326917"/>
              <a:ext cx="1708758" cy="1091502"/>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7" name="Freeform 16"/>
            <p:cNvSpPr>
              <a:spLocks/>
            </p:cNvSpPr>
            <p:nvPr/>
          </p:nvSpPr>
          <p:spPr bwMode="auto">
            <a:xfrm>
              <a:off x="5721712" y="3086131"/>
              <a:ext cx="321773" cy="329133"/>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rgbClr val="2B3F83"/>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8" name="Freeform 17"/>
            <p:cNvSpPr>
              <a:spLocks/>
            </p:cNvSpPr>
            <p:nvPr/>
          </p:nvSpPr>
          <p:spPr bwMode="auto">
            <a:xfrm>
              <a:off x="4629160" y="2943122"/>
              <a:ext cx="404845" cy="437442"/>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19" name="Freeform 18"/>
            <p:cNvSpPr>
              <a:spLocks/>
            </p:cNvSpPr>
            <p:nvPr/>
          </p:nvSpPr>
          <p:spPr bwMode="auto">
            <a:xfrm>
              <a:off x="4884685" y="2855844"/>
              <a:ext cx="658266" cy="416411"/>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0" name="Freeform 19"/>
            <p:cNvSpPr>
              <a:spLocks/>
            </p:cNvSpPr>
            <p:nvPr/>
          </p:nvSpPr>
          <p:spPr bwMode="auto">
            <a:xfrm>
              <a:off x="5429384" y="2677081"/>
              <a:ext cx="404845" cy="516309"/>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1" name="Freeform 20"/>
            <p:cNvSpPr>
              <a:spLocks/>
            </p:cNvSpPr>
            <p:nvPr/>
          </p:nvSpPr>
          <p:spPr bwMode="auto">
            <a:xfrm>
              <a:off x="5531382" y="2610833"/>
              <a:ext cx="478453" cy="484762"/>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2" name="Freeform 21"/>
            <p:cNvSpPr>
              <a:spLocks/>
            </p:cNvSpPr>
            <p:nvPr/>
          </p:nvSpPr>
          <p:spPr bwMode="auto">
            <a:xfrm>
              <a:off x="5047674" y="2518299"/>
              <a:ext cx="487916" cy="487916"/>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3" name="Freeform 22"/>
            <p:cNvSpPr>
              <a:spLocks/>
            </p:cNvSpPr>
            <p:nvPr/>
          </p:nvSpPr>
          <p:spPr bwMode="auto">
            <a:xfrm>
              <a:off x="4658603" y="2199680"/>
              <a:ext cx="430081" cy="791813"/>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4" name="Freeform 23"/>
            <p:cNvSpPr>
              <a:spLocks/>
            </p:cNvSpPr>
            <p:nvPr/>
          </p:nvSpPr>
          <p:spPr bwMode="auto">
            <a:xfrm>
              <a:off x="3343121" y="2150257"/>
              <a:ext cx="1086244" cy="80968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5" name="Freeform 24"/>
            <p:cNvSpPr>
              <a:spLocks/>
            </p:cNvSpPr>
            <p:nvPr/>
          </p:nvSpPr>
          <p:spPr bwMode="auto">
            <a:xfrm>
              <a:off x="5020332" y="2082960"/>
              <a:ext cx="298638" cy="605689"/>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6" name="Freeform 25"/>
            <p:cNvSpPr>
              <a:spLocks/>
            </p:cNvSpPr>
            <p:nvPr/>
          </p:nvSpPr>
          <p:spPr bwMode="auto">
            <a:xfrm>
              <a:off x="5408354" y="2307990"/>
              <a:ext cx="559421" cy="38065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rgbClr val="2B3F83"/>
            </a:solid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7" name="Freeform 26"/>
            <p:cNvSpPr>
              <a:spLocks/>
            </p:cNvSpPr>
            <p:nvPr/>
          </p:nvSpPr>
          <p:spPr bwMode="auto">
            <a:xfrm>
              <a:off x="4542933" y="2219659"/>
              <a:ext cx="240803" cy="40169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8" name="Freeform 27"/>
            <p:cNvSpPr>
              <a:spLocks/>
            </p:cNvSpPr>
            <p:nvPr/>
          </p:nvSpPr>
          <p:spPr bwMode="auto">
            <a:xfrm>
              <a:off x="5261137" y="1837949"/>
              <a:ext cx="465834" cy="69822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29" name="Freeform 28"/>
            <p:cNvSpPr>
              <a:spLocks/>
            </p:cNvSpPr>
            <p:nvPr/>
          </p:nvSpPr>
          <p:spPr bwMode="auto">
            <a:xfrm>
              <a:off x="2209559" y="1088198"/>
              <a:ext cx="1728737" cy="1355440"/>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30" name="Freeform 29"/>
            <p:cNvSpPr>
              <a:spLocks/>
            </p:cNvSpPr>
            <p:nvPr/>
          </p:nvSpPr>
          <p:spPr bwMode="auto">
            <a:xfrm>
              <a:off x="4038191" y="765375"/>
              <a:ext cx="1905396" cy="1642511"/>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31" name="Freeform 30"/>
            <p:cNvSpPr>
              <a:spLocks/>
            </p:cNvSpPr>
            <p:nvPr/>
          </p:nvSpPr>
          <p:spPr bwMode="auto">
            <a:xfrm>
              <a:off x="5387323" y="2021968"/>
              <a:ext cx="205052" cy="238700"/>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32" name="Freeform 31"/>
            <p:cNvSpPr>
              <a:spLocks/>
            </p:cNvSpPr>
            <p:nvPr/>
          </p:nvSpPr>
          <p:spPr bwMode="auto">
            <a:xfrm>
              <a:off x="5642847" y="1720177"/>
              <a:ext cx="516308" cy="491071"/>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33" name="Freeform 32"/>
            <p:cNvSpPr>
              <a:spLocks/>
            </p:cNvSpPr>
            <p:nvPr/>
          </p:nvSpPr>
          <p:spPr bwMode="auto">
            <a:xfrm>
              <a:off x="5746949" y="1429951"/>
              <a:ext cx="744492" cy="495278"/>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34" name="Freeform 33"/>
            <p:cNvSpPr>
              <a:spLocks/>
            </p:cNvSpPr>
            <p:nvPr/>
          </p:nvSpPr>
          <p:spPr bwMode="auto">
            <a:xfrm>
              <a:off x="5607093" y="721211"/>
              <a:ext cx="971626" cy="909585"/>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35" name="Freeform 34"/>
            <p:cNvSpPr>
              <a:spLocks/>
            </p:cNvSpPr>
            <p:nvPr/>
          </p:nvSpPr>
          <p:spPr bwMode="auto">
            <a:xfrm>
              <a:off x="3643864" y="1802197"/>
              <a:ext cx="1235564" cy="1102017"/>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sp>
          <p:nvSpPr>
            <p:cNvPr id="36" name="Freeform 35"/>
            <p:cNvSpPr>
              <a:spLocks/>
            </p:cNvSpPr>
            <p:nvPr/>
          </p:nvSpPr>
          <p:spPr bwMode="auto">
            <a:xfrm>
              <a:off x="5002456" y="3660273"/>
              <a:ext cx="684555" cy="528926"/>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grpFill/>
            <a:ln w="8" cap="flat">
              <a:solidFill>
                <a:srgbClr val="FFFFFF"/>
              </a:solidFill>
              <a:prstDash val="solid"/>
              <a:miter lim="800000"/>
              <a:headEnd/>
              <a:tailEnd/>
            </a:ln>
          </p:spPr>
          <p:txBody>
            <a:bodyPr vert="horz" wrap="square" lIns="91424" tIns="45712" rIns="91424" bIns="45712" numCol="1" anchor="t" anchorCtr="0" compatLnSpc="1">
              <a:prstTxWarp prst="textNoShape">
                <a:avLst/>
              </a:prstTxWarp>
            </a:bodyPr>
            <a:lstStyle/>
            <a:p>
              <a:endParaRPr lang="zh-CN" altLang="en-US">
                <a:solidFill>
                  <a:srgbClr val="000000"/>
                </a:solidFill>
              </a:endParaRPr>
            </a:p>
          </p:txBody>
        </p:sp>
      </p:grpSp>
      <p:cxnSp>
        <p:nvCxnSpPr>
          <p:cNvPr id="37" name="直接连接符 36"/>
          <p:cNvCxnSpPr>
            <a:stCxn id="41" idx="1"/>
            <a:endCxn id="26" idx="32"/>
          </p:cNvCxnSpPr>
          <p:nvPr/>
        </p:nvCxnSpPr>
        <p:spPr bwMode="auto">
          <a:xfrm flipH="1" flipV="1">
            <a:off x="3844970" y="2610652"/>
            <a:ext cx="401764" cy="315237"/>
          </a:xfrm>
          <a:prstGeom prst="line">
            <a:avLst/>
          </a:prstGeom>
          <a:solidFill>
            <a:srgbClr val="D01C63"/>
          </a:solidFill>
          <a:ln w="6350" cap="flat" cmpd="sng" algn="ctr">
            <a:solidFill>
              <a:srgbClr val="2B3F83"/>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接连接符 37"/>
          <p:cNvCxnSpPr>
            <a:stCxn id="51" idx="0"/>
            <a:endCxn id="15" idx="4"/>
          </p:cNvCxnSpPr>
          <p:nvPr/>
        </p:nvCxnSpPr>
        <p:spPr bwMode="auto">
          <a:xfrm flipV="1">
            <a:off x="1784024" y="3199075"/>
            <a:ext cx="905415" cy="668958"/>
          </a:xfrm>
          <a:prstGeom prst="line">
            <a:avLst/>
          </a:prstGeom>
          <a:solidFill>
            <a:srgbClr val="D01C63"/>
          </a:solidFill>
          <a:ln w="6350" cap="flat" cmpd="sng" algn="ctr">
            <a:solidFill>
              <a:srgbClr val="2B3F83"/>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直接连接符 38"/>
          <p:cNvCxnSpPr>
            <a:stCxn id="46" idx="0"/>
            <a:endCxn id="17" idx="29"/>
          </p:cNvCxnSpPr>
          <p:nvPr/>
        </p:nvCxnSpPr>
        <p:spPr bwMode="auto">
          <a:xfrm flipH="1" flipV="1">
            <a:off x="3983340" y="3206909"/>
            <a:ext cx="532900" cy="727899"/>
          </a:xfrm>
          <a:prstGeom prst="line">
            <a:avLst/>
          </a:prstGeom>
          <a:solidFill>
            <a:srgbClr val="D01C63"/>
          </a:solidFill>
          <a:ln w="6350" cap="flat" cmpd="sng" algn="ctr">
            <a:solidFill>
              <a:srgbClr val="2B3F83"/>
            </a:solidFill>
            <a:prstDash val="solid"/>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0" name="组合 39"/>
          <p:cNvGrpSpPr/>
          <p:nvPr/>
        </p:nvGrpSpPr>
        <p:grpSpPr>
          <a:xfrm>
            <a:off x="4243065" y="2798816"/>
            <a:ext cx="1247303" cy="294974"/>
            <a:chOff x="7185993" y="3672893"/>
            <a:chExt cx="2428160" cy="773491"/>
          </a:xfrm>
        </p:grpSpPr>
        <p:sp>
          <p:nvSpPr>
            <p:cNvPr id="41" name="圆角矩形 40"/>
            <p:cNvSpPr/>
            <p:nvPr/>
          </p:nvSpPr>
          <p:spPr>
            <a:xfrm>
              <a:off x="7193137" y="3680036"/>
              <a:ext cx="2201687" cy="652149"/>
            </a:xfrm>
            <a:prstGeom prst="roundRect">
              <a:avLst/>
            </a:prstGeom>
            <a:no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43" name="圆角矩形 42"/>
            <p:cNvSpPr/>
            <p:nvPr/>
          </p:nvSpPr>
          <p:spPr>
            <a:xfrm>
              <a:off x="7185993" y="3672893"/>
              <a:ext cx="400474" cy="668422"/>
            </a:xfrm>
            <a:prstGeom prst="roundRect">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grpSp>
      <p:sp>
        <p:nvSpPr>
          <p:cNvPr id="44" name="TextBox 98"/>
          <p:cNvSpPr txBox="1"/>
          <p:nvPr/>
        </p:nvSpPr>
        <p:spPr>
          <a:xfrm>
            <a:off x="5752944" y="2192248"/>
            <a:ext cx="1989083" cy="2257060"/>
          </a:xfrm>
          <a:prstGeom prst="rect">
            <a:avLst/>
          </a:prstGeom>
          <a:noFill/>
        </p:spPr>
        <p:txBody>
          <a:bodyPr wrap="square" lIns="62118" tIns="31058" rIns="62118" bIns="31058" rtlCol="0">
            <a:spAutoFit/>
          </a:bodyPr>
          <a:lstStyle/>
          <a:p>
            <a:pPr>
              <a:lnSpc>
                <a:spcPct val="130000"/>
              </a:lnSpc>
            </a:pPr>
            <a:r>
              <a:rPr lang="en-US" altLang="zh-CN" sz="1000" b="1" dirty="0">
                <a:solidFill>
                  <a:schemeClr val="bg1"/>
                </a:solidFill>
                <a:latin typeface="微软雅黑" pitchFamily="34" charset="-122"/>
                <a:ea typeface="微软雅黑" pitchFamily="34" charset="-122"/>
              </a:rPr>
              <a:t>1</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40%</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2</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35%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endParaRPr lang="en-US" altLang="zh-CN" sz="1000" dirty="0">
              <a:solidFill>
                <a:schemeClr val="bg1"/>
              </a:solidFill>
              <a:latin typeface="微软雅黑" pitchFamily="34" charset="-122"/>
              <a:ea typeface="微软雅黑" pitchFamily="34" charset="-122"/>
            </a:endParaRPr>
          </a:p>
          <a:p>
            <a:pPr>
              <a:lnSpc>
                <a:spcPct val="130000"/>
              </a:lnSpc>
            </a:pPr>
            <a:endParaRPr lang="en-US" altLang="zh-CN" sz="1000" dirty="0">
              <a:solidFill>
                <a:schemeClr val="bg1"/>
              </a:solidFill>
              <a:latin typeface="微软雅黑" pitchFamily="34" charset="-122"/>
              <a:ea typeface="微软雅黑" pitchFamily="34" charset="-122"/>
            </a:endParaRPr>
          </a:p>
          <a:p>
            <a:pPr>
              <a:lnSpc>
                <a:spcPct val="130000"/>
              </a:lnSpc>
            </a:pPr>
            <a:r>
              <a:rPr lang="en-US" altLang="zh-CN" sz="1000" b="1" dirty="0">
                <a:solidFill>
                  <a:schemeClr val="bg1"/>
                </a:solidFill>
                <a:latin typeface="微软雅黑" pitchFamily="34" charset="-122"/>
                <a:ea typeface="微软雅黑" pitchFamily="34" charset="-122"/>
              </a:rPr>
              <a:t>3</a:t>
            </a:r>
            <a:r>
              <a:rPr lang="zh-CN" altLang="en-US" sz="1000" b="1" dirty="0">
                <a:solidFill>
                  <a:schemeClr val="bg1"/>
                </a:solidFill>
                <a:latin typeface="微软雅黑" pitchFamily="34" charset="-122"/>
                <a:ea typeface="微软雅黑" pitchFamily="34" charset="-122"/>
              </a:rPr>
              <a:t>、</a:t>
            </a:r>
            <a:r>
              <a:rPr lang="en-US" altLang="zh-CN" sz="1000" b="1" dirty="0">
                <a:solidFill>
                  <a:schemeClr val="bg1"/>
                </a:solidFill>
                <a:latin typeface="微软雅黑" pitchFamily="34" charset="-122"/>
                <a:ea typeface="微软雅黑" pitchFamily="34" charset="-122"/>
              </a:rPr>
              <a:t>25%</a:t>
            </a:r>
          </a:p>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a:t>
            </a:r>
          </a:p>
        </p:txBody>
      </p:sp>
      <p:grpSp>
        <p:nvGrpSpPr>
          <p:cNvPr id="45" name="组合 44"/>
          <p:cNvGrpSpPr/>
          <p:nvPr/>
        </p:nvGrpSpPr>
        <p:grpSpPr>
          <a:xfrm>
            <a:off x="3947084" y="3932086"/>
            <a:ext cx="1247305" cy="294974"/>
            <a:chOff x="7185990" y="3672893"/>
            <a:chExt cx="2428163" cy="773491"/>
          </a:xfrm>
        </p:grpSpPr>
        <p:sp>
          <p:nvSpPr>
            <p:cNvPr id="46" name="圆角矩形 45"/>
            <p:cNvSpPr/>
            <p:nvPr/>
          </p:nvSpPr>
          <p:spPr>
            <a:xfrm>
              <a:off x="7193137" y="3680036"/>
              <a:ext cx="2201687" cy="652149"/>
            </a:xfrm>
            <a:prstGeom prst="roundRect">
              <a:avLst/>
            </a:prstGeom>
            <a:no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180"/>
            <p:cNvSpPr txBox="1"/>
            <p:nvPr/>
          </p:nvSpPr>
          <p:spPr>
            <a:xfrm>
              <a:off x="7591676" y="3679716"/>
              <a:ext cx="2022477"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48" name="圆角矩形 47"/>
            <p:cNvSpPr/>
            <p:nvPr/>
          </p:nvSpPr>
          <p:spPr>
            <a:xfrm>
              <a:off x="7185990" y="3672893"/>
              <a:ext cx="400475" cy="668422"/>
            </a:xfrm>
            <a:prstGeom prst="roundRect">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grpSp>
      <p:graphicFrame>
        <p:nvGraphicFramePr>
          <p:cNvPr id="49" name="Chart 2"/>
          <p:cNvGraphicFramePr/>
          <p:nvPr>
            <p:extLst>
              <p:ext uri="{D42A27DB-BD31-4B8C-83A1-F6EECF244321}">
                <p14:modId xmlns:p14="http://schemas.microsoft.com/office/powerpoint/2010/main" val="1305098398"/>
              </p:ext>
            </p:extLst>
          </p:nvPr>
        </p:nvGraphicFramePr>
        <p:xfrm>
          <a:off x="5661003" y="1031145"/>
          <a:ext cx="1965908" cy="1103515"/>
        </p:xfrm>
        <a:graphic>
          <a:graphicData uri="http://schemas.openxmlformats.org/drawingml/2006/chart">
            <c:chart xmlns:c="http://schemas.openxmlformats.org/drawingml/2006/chart" xmlns:r="http://schemas.openxmlformats.org/officeDocument/2006/relationships" r:id="rId2"/>
          </a:graphicData>
        </a:graphic>
      </p:graphicFrame>
      <p:grpSp>
        <p:nvGrpSpPr>
          <p:cNvPr id="50" name="组合 49"/>
          <p:cNvGrpSpPr/>
          <p:nvPr/>
        </p:nvGrpSpPr>
        <p:grpSpPr>
          <a:xfrm>
            <a:off x="1214871" y="3865310"/>
            <a:ext cx="1247303" cy="294974"/>
            <a:chOff x="7185993" y="3672893"/>
            <a:chExt cx="2428160" cy="773491"/>
          </a:xfrm>
        </p:grpSpPr>
        <p:sp>
          <p:nvSpPr>
            <p:cNvPr id="51" name="圆角矩形 50"/>
            <p:cNvSpPr/>
            <p:nvPr/>
          </p:nvSpPr>
          <p:spPr>
            <a:xfrm>
              <a:off x="7193137" y="3680036"/>
              <a:ext cx="2201687" cy="652149"/>
            </a:xfrm>
            <a:prstGeom prst="roundRect">
              <a:avLst/>
            </a:prstGeom>
            <a:no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180"/>
            <p:cNvSpPr txBox="1"/>
            <p:nvPr/>
          </p:nvSpPr>
          <p:spPr>
            <a:xfrm>
              <a:off x="7591674" y="3679716"/>
              <a:ext cx="2022479" cy="766668"/>
            </a:xfrm>
            <a:prstGeom prst="rect">
              <a:avLst/>
            </a:prstGeom>
            <a:noFill/>
            <a:ln w="12700">
              <a:noFill/>
              <a:prstDash val="solid"/>
            </a:ln>
          </p:spPr>
          <p:txBody>
            <a:bodyPr wrap="square" lIns="91424" tIns="45712" rIns="91424" bIns="45712" rtlCol="0">
              <a:spAutoFit/>
            </a:bodyPr>
            <a:lstStyle/>
            <a:p>
              <a:pPr>
                <a:lnSpc>
                  <a:spcPct val="130000"/>
                </a:lnSpc>
              </a:pPr>
              <a:r>
                <a:rPr lang="zh-CN" altLang="en-US" sz="1000" dirty="0">
                  <a:solidFill>
                    <a:schemeClr val="tx1">
                      <a:lumMod val="85000"/>
                      <a:lumOff val="15000"/>
                    </a:schemeClr>
                  </a:solidFill>
                  <a:latin typeface="微软雅黑" pitchFamily="34" charset="-122"/>
                  <a:ea typeface="微软雅黑" pitchFamily="34" charset="-122"/>
                </a:rPr>
                <a:t>此处添加标题</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53" name="圆角矩形 52"/>
            <p:cNvSpPr/>
            <p:nvPr/>
          </p:nvSpPr>
          <p:spPr>
            <a:xfrm>
              <a:off x="7185993" y="3672893"/>
              <a:ext cx="400474" cy="668422"/>
            </a:xfrm>
            <a:prstGeom prst="roundRect">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grpSp>
      <p:sp>
        <p:nvSpPr>
          <p:cNvPr id="54" name="TextBox 108"/>
          <p:cNvSpPr txBox="1"/>
          <p:nvPr/>
        </p:nvSpPr>
        <p:spPr>
          <a:xfrm>
            <a:off x="6864147" y="1369606"/>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1</a:t>
            </a:r>
            <a:endParaRPr lang="zh-CN" altLang="en-US" sz="1400" b="1" dirty="0">
              <a:solidFill>
                <a:schemeClr val="bg1"/>
              </a:solidFill>
              <a:latin typeface="微软雅黑" pitchFamily="34" charset="-122"/>
              <a:ea typeface="微软雅黑" pitchFamily="34" charset="-122"/>
            </a:endParaRPr>
          </a:p>
        </p:txBody>
      </p:sp>
      <p:sp>
        <p:nvSpPr>
          <p:cNvPr id="55" name="TextBox 109"/>
          <p:cNvSpPr txBox="1"/>
          <p:nvPr/>
        </p:nvSpPr>
        <p:spPr>
          <a:xfrm>
            <a:off x="6389091" y="1786533"/>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2</a:t>
            </a:r>
            <a:endParaRPr lang="zh-CN" altLang="en-US" sz="1400" b="1" dirty="0">
              <a:solidFill>
                <a:schemeClr val="bg1"/>
              </a:solidFill>
              <a:latin typeface="微软雅黑" pitchFamily="34" charset="-122"/>
              <a:ea typeface="微软雅黑" pitchFamily="34" charset="-122"/>
            </a:endParaRPr>
          </a:p>
        </p:txBody>
      </p:sp>
      <p:sp>
        <p:nvSpPr>
          <p:cNvPr id="56" name="TextBox 110"/>
          <p:cNvSpPr txBox="1"/>
          <p:nvPr/>
        </p:nvSpPr>
        <p:spPr>
          <a:xfrm>
            <a:off x="6301377" y="1221405"/>
            <a:ext cx="236057" cy="278166"/>
          </a:xfrm>
          <a:prstGeom prst="rect">
            <a:avLst/>
          </a:prstGeom>
          <a:noFill/>
        </p:spPr>
        <p:txBody>
          <a:bodyPr wrap="none" lIns="62118" tIns="31058" rIns="62118" bIns="31058" rtlCol="0">
            <a:spAutoFit/>
          </a:bodyPr>
          <a:lstStyle/>
          <a:p>
            <a:r>
              <a:rPr lang="en-US" altLang="zh-CN" sz="1400" b="1" dirty="0">
                <a:solidFill>
                  <a:schemeClr val="bg1"/>
                </a:solidFill>
                <a:latin typeface="微软雅黑" pitchFamily="34" charset="-122"/>
                <a:ea typeface="微软雅黑" pitchFamily="34" charset="-122"/>
              </a:rPr>
              <a:t>3</a:t>
            </a:r>
            <a:endParaRPr lang="zh-CN" altLang="en-US" sz="1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54118328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childTnLst>
                          </p:cTn>
                        </p:par>
                        <p:par>
                          <p:cTn id="24" fill="hold">
                            <p:stCondLst>
                              <p:cond delay="3000"/>
                            </p:stCondLst>
                            <p:childTnLst>
                              <p:par>
                                <p:cTn id="25" presetID="22" presetClass="entr" presetSubtype="2"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right)">
                                      <p:cBhvr>
                                        <p:cTn id="27" dur="500"/>
                                        <p:tgtEl>
                                          <p:spTgt spid="38"/>
                                        </p:tgtEl>
                                      </p:cBhvr>
                                    </p:animEffect>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left)">
                                      <p:cBhvr>
                                        <p:cTn id="35" dur="500"/>
                                        <p:tgtEl>
                                          <p:spTgt spid="39"/>
                                        </p:tgtEl>
                                      </p:cBhvr>
                                    </p:animEffect>
                                  </p:childTnLst>
                                </p:cTn>
                              </p:par>
                            </p:childTnLst>
                          </p:cTn>
                        </p:par>
                        <p:par>
                          <p:cTn id="36" fill="hold">
                            <p:stCondLst>
                              <p:cond delay="4500"/>
                            </p:stCondLst>
                            <p:childTnLst>
                              <p:par>
                                <p:cTn id="37" presetID="22" presetClass="entr" presetSubtype="8"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left)">
                                      <p:cBhvr>
                                        <p:cTn id="39" dur="500"/>
                                        <p:tgtEl>
                                          <p:spTgt spid="45"/>
                                        </p:tgtEl>
                                      </p:cBhvr>
                                    </p:animEffect>
                                  </p:childTnLst>
                                </p:cTn>
                              </p:par>
                            </p:childTnLst>
                          </p:cTn>
                        </p:par>
                        <p:par>
                          <p:cTn id="40" fill="hold">
                            <p:stCondLst>
                              <p:cond delay="5000"/>
                            </p:stCondLst>
                            <p:childTnLst>
                              <p:par>
                                <p:cTn id="41" presetID="22" presetClass="entr" presetSubtype="8"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5500"/>
                            </p:stCondLst>
                            <p:childTnLst>
                              <p:par>
                                <p:cTn id="45" presetID="21" presetClass="entr" presetSubtype="1"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heel(1)">
                                      <p:cBhvr>
                                        <p:cTn id="47" dur="1000"/>
                                        <p:tgtEl>
                                          <p:spTgt spid="4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500"/>
                                        <p:tgtEl>
                                          <p:spTgt spid="5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500"/>
                                        <p:tgtEl>
                                          <p:spTgt spid="5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par>
                                <p:cTn id="58" presetID="12" presetClass="entr" presetSubtype="4" fill="hold" grpId="0" nodeType="withEffect">
                                  <p:stCondLst>
                                    <p:cond delay="0"/>
                                  </p:stCondLst>
                                  <p:iterate type="lt">
                                    <p:tmPct val="5983"/>
                                  </p:iterate>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300"/>
                                        <p:tgtEl>
                                          <p:spTgt spid="44"/>
                                        </p:tgtEl>
                                        <p:attrNameLst>
                                          <p:attrName>ppt_y</p:attrName>
                                        </p:attrNameLst>
                                      </p:cBhvr>
                                      <p:tavLst>
                                        <p:tav tm="0">
                                          <p:val>
                                            <p:strVal val="#ppt_y+#ppt_h*1.125000"/>
                                          </p:val>
                                        </p:tav>
                                        <p:tav tm="100000">
                                          <p:val>
                                            <p:strVal val="#ppt_y"/>
                                          </p:val>
                                        </p:tav>
                                      </p:tavLst>
                                    </p:anim>
                                    <p:animEffect transition="in" filter="wipe(up)">
                                      <p:cBhvr>
                                        <p:cTn id="61" dur="3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4" grpId="0"/>
      <p:bldGraphic spid="49" grpId="0">
        <p:bldAsOne/>
      </p:bldGraphic>
      <p:bldP spid="54" grpId="0"/>
      <p:bldP spid="55" grpId="0"/>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Freeform 11"/>
          <p:cNvSpPr>
            <a:spLocks/>
          </p:cNvSpPr>
          <p:nvPr/>
        </p:nvSpPr>
        <p:spPr bwMode="auto">
          <a:xfrm>
            <a:off x="3925456" y="2067956"/>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B3F83"/>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43</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4" name="Freeform 6"/>
          <p:cNvSpPr>
            <a:spLocks/>
          </p:cNvSpPr>
          <p:nvPr/>
        </p:nvSpPr>
        <p:spPr bwMode="auto">
          <a:xfrm>
            <a:off x="1699817" y="2067956"/>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B3F83"/>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31</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5" name="Freeform 16"/>
          <p:cNvSpPr>
            <a:spLocks/>
          </p:cNvSpPr>
          <p:nvPr/>
        </p:nvSpPr>
        <p:spPr bwMode="auto">
          <a:xfrm>
            <a:off x="6151095" y="2067956"/>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2B3F83"/>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82</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6" name="TextBox 31"/>
          <p:cNvSpPr txBox="1"/>
          <p:nvPr/>
        </p:nvSpPr>
        <p:spPr>
          <a:xfrm>
            <a:off x="1700892"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7" name="TextBox 32"/>
          <p:cNvSpPr txBox="1"/>
          <p:nvPr/>
        </p:nvSpPr>
        <p:spPr>
          <a:xfrm>
            <a:off x="3858346"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8" name="TextBox 33"/>
          <p:cNvSpPr txBox="1"/>
          <p:nvPr/>
        </p:nvSpPr>
        <p:spPr>
          <a:xfrm>
            <a:off x="6126598"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9" name="TextBox 34"/>
          <p:cNvSpPr txBox="1"/>
          <p:nvPr/>
        </p:nvSpPr>
        <p:spPr>
          <a:xfrm>
            <a:off x="1989433"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0" name="TextBox 35"/>
          <p:cNvSpPr txBox="1"/>
          <p:nvPr/>
        </p:nvSpPr>
        <p:spPr>
          <a:xfrm>
            <a:off x="4325101"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1" name="TextBox 36"/>
          <p:cNvSpPr txBox="1"/>
          <p:nvPr/>
        </p:nvSpPr>
        <p:spPr>
          <a:xfrm>
            <a:off x="6575746"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403818707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decel="10000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decel="100000" fill="hold" grpId="0" nodeType="withEffect">
                                  <p:stCondLst>
                                    <p:cond delay="2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40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1900"/>
                            </p:stCondLst>
                            <p:childTnLst>
                              <p:par>
                                <p:cTn id="24" presetID="10"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2400"/>
                            </p:stCondLst>
                            <p:childTnLst>
                              <p:par>
                                <p:cTn id="28" presetID="10"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par>
                          <p:cTn id="31" fill="hold">
                            <p:stCondLst>
                              <p:cond delay="290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par>
                          <p:cTn id="39" fill="hold">
                            <p:stCondLst>
                              <p:cond delay="39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4400"/>
                            </p:stCondLst>
                            <p:childTnLst>
                              <p:par>
                                <p:cTn id="44" presetID="10"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p:bldP spid="7" grpId="0"/>
      <p:bldP spid="8"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任意多边形 2"/>
          <p:cNvSpPr/>
          <p:nvPr/>
        </p:nvSpPr>
        <p:spPr>
          <a:xfrm>
            <a:off x="4240039" y="1318790"/>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4" name="任意多边形 3"/>
          <p:cNvSpPr/>
          <p:nvPr/>
        </p:nvSpPr>
        <p:spPr>
          <a:xfrm rot="3600000">
            <a:off x="4900439" y="1699790"/>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5" name="任意多边形 4"/>
          <p:cNvSpPr/>
          <p:nvPr/>
        </p:nvSpPr>
        <p:spPr>
          <a:xfrm rot="7200000">
            <a:off x="4900439" y="2461790"/>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6" name="任意多边形 5"/>
          <p:cNvSpPr/>
          <p:nvPr/>
        </p:nvSpPr>
        <p:spPr>
          <a:xfrm rot="10800000">
            <a:off x="4240039" y="2842791"/>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7" name="任意多边形 6"/>
          <p:cNvSpPr/>
          <p:nvPr/>
        </p:nvSpPr>
        <p:spPr>
          <a:xfrm rot="14400000">
            <a:off x="3580432" y="2460996"/>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8" name="任意多边形 7"/>
          <p:cNvSpPr/>
          <p:nvPr/>
        </p:nvSpPr>
        <p:spPr>
          <a:xfrm rot="18000000">
            <a:off x="3580432" y="1698996"/>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B3F83"/>
          </a:solidFill>
          <a:ln>
            <a:solidFill>
              <a:srgbClr val="2B3F83"/>
            </a:solid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latin typeface="微软雅黑" pitchFamily="34" charset="-122"/>
              <a:ea typeface="微软雅黑" pitchFamily="34" charset="-122"/>
            </a:endParaRPr>
          </a:p>
        </p:txBody>
      </p:sp>
      <p:sp>
        <p:nvSpPr>
          <p:cNvPr id="9" name="矩形 8"/>
          <p:cNvSpPr/>
          <p:nvPr/>
        </p:nvSpPr>
        <p:spPr>
          <a:xfrm>
            <a:off x="3637338" y="915566"/>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10" name="矩形 9"/>
          <p:cNvSpPr/>
          <p:nvPr/>
        </p:nvSpPr>
        <p:spPr>
          <a:xfrm>
            <a:off x="6028112" y="1839491"/>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11" name="矩形 10"/>
          <p:cNvSpPr/>
          <p:nvPr/>
        </p:nvSpPr>
        <p:spPr>
          <a:xfrm>
            <a:off x="6028112" y="3223790"/>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12" name="矩形 11"/>
          <p:cNvSpPr/>
          <p:nvPr/>
        </p:nvSpPr>
        <p:spPr>
          <a:xfrm>
            <a:off x="1261642" y="1839491"/>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13" name="矩形 12"/>
          <p:cNvSpPr/>
          <p:nvPr/>
        </p:nvSpPr>
        <p:spPr>
          <a:xfrm>
            <a:off x="1260848" y="3223790"/>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
        <p:nvSpPr>
          <p:cNvPr id="14" name="矩形 13"/>
          <p:cNvSpPr/>
          <p:nvPr/>
        </p:nvSpPr>
        <p:spPr>
          <a:xfrm>
            <a:off x="3638131" y="4238202"/>
            <a:ext cx="1826117" cy="338542"/>
          </a:xfrm>
          <a:prstGeom prst="rect">
            <a:avLst/>
          </a:prstGeom>
        </p:spPr>
        <p:txBody>
          <a:bodyPr wrap="none" lIns="91428" tIns="45714" rIns="91428" bIns="45714">
            <a:spAutoFit/>
          </a:bodyPr>
          <a:lstStyle/>
          <a:p>
            <a:pPr algn="just">
              <a:defRPr/>
            </a:pPr>
            <a:r>
              <a:rPr lang="zh-CN" altLang="en-US" sz="1600" dirty="0">
                <a:latin typeface="微软雅黑" pitchFamily="34" charset="-122"/>
                <a:ea typeface="微软雅黑" pitchFamily="34" charset="-122"/>
              </a:rPr>
              <a:t>点击此处增加文本</a:t>
            </a:r>
          </a:p>
        </p:txBody>
      </p:sp>
    </p:spTree>
    <p:extLst>
      <p:ext uri="{BB962C8B-B14F-4D97-AF65-F5344CB8AC3E}">
        <p14:creationId xmlns:p14="http://schemas.microsoft.com/office/powerpoint/2010/main" val="13683776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9"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750" fill="hold"/>
                                        <p:tgtEl>
                                          <p:spTgt spid="8"/>
                                        </p:tgtEl>
                                        <p:attrNameLst>
                                          <p:attrName>ppt_x</p:attrName>
                                        </p:attrNameLst>
                                      </p:cBhvr>
                                      <p:tavLst>
                                        <p:tav tm="0">
                                          <p:val>
                                            <p:strVal val="0-#ppt_w/2"/>
                                          </p:val>
                                        </p:tav>
                                        <p:tav tm="100000">
                                          <p:val>
                                            <p:strVal val="#ppt_x"/>
                                          </p:val>
                                        </p:tav>
                                      </p:tavLst>
                                    </p:anim>
                                    <p:anim calcmode="lin" valueType="num">
                                      <p:cBhvr additive="base">
                                        <p:cTn id="14" dur="750" fill="hold"/>
                                        <p:tgtEl>
                                          <p:spTgt spid="8"/>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750" fill="hold"/>
                                        <p:tgtEl>
                                          <p:spTgt spid="4"/>
                                        </p:tgtEl>
                                        <p:attrNameLst>
                                          <p:attrName>ppt_x</p:attrName>
                                        </p:attrNameLst>
                                      </p:cBhvr>
                                      <p:tavLst>
                                        <p:tav tm="0">
                                          <p:val>
                                            <p:strVal val="1+#ppt_w/2"/>
                                          </p:val>
                                        </p:tav>
                                        <p:tav tm="100000">
                                          <p:val>
                                            <p:strVal val="#ppt_x"/>
                                          </p:val>
                                        </p:tav>
                                      </p:tavLst>
                                    </p:anim>
                                    <p:anim calcmode="lin" valueType="num">
                                      <p:cBhvr additive="base">
                                        <p:cTn id="22" dur="750" fill="hold"/>
                                        <p:tgtEl>
                                          <p:spTgt spid="4"/>
                                        </p:tgtEl>
                                        <p:attrNameLst>
                                          <p:attrName>ppt_y</p:attrName>
                                        </p:attrNameLst>
                                      </p:cBhvr>
                                      <p:tavLst>
                                        <p:tav tm="0">
                                          <p:val>
                                            <p:strVal val="0-#ppt_h/2"/>
                                          </p:val>
                                        </p:tav>
                                        <p:tav tm="100000">
                                          <p:val>
                                            <p:strVal val="#ppt_y"/>
                                          </p:val>
                                        </p:tav>
                                      </p:tavLst>
                                    </p:anim>
                                  </p:childTnLst>
                                </p:cTn>
                              </p:par>
                              <p:par>
                                <p:cTn id="23" presetID="2" presetClass="entr" presetSubtype="6"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750" fill="hold"/>
                                        <p:tgtEl>
                                          <p:spTgt spid="5"/>
                                        </p:tgtEl>
                                        <p:attrNameLst>
                                          <p:attrName>ppt_x</p:attrName>
                                        </p:attrNameLst>
                                      </p:cBhvr>
                                      <p:tavLst>
                                        <p:tav tm="0">
                                          <p:val>
                                            <p:strVal val="1+#ppt_w/2"/>
                                          </p:val>
                                        </p:tav>
                                        <p:tav tm="100000">
                                          <p:val>
                                            <p:strVal val="#ppt_x"/>
                                          </p:val>
                                        </p:tav>
                                      </p:tavLst>
                                    </p:anim>
                                    <p:anim calcmode="lin" valueType="num">
                                      <p:cBhvr additive="base">
                                        <p:cTn id="26" dur="750" fill="hold"/>
                                        <p:tgtEl>
                                          <p:spTgt spid="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750" fill="hold"/>
                                        <p:tgtEl>
                                          <p:spTgt spid="7"/>
                                        </p:tgtEl>
                                        <p:attrNameLst>
                                          <p:attrName>ppt_x</p:attrName>
                                        </p:attrNameLst>
                                      </p:cBhvr>
                                      <p:tavLst>
                                        <p:tav tm="0">
                                          <p:val>
                                            <p:strVal val="0-#ppt_w/2"/>
                                          </p:val>
                                        </p:tav>
                                        <p:tav tm="100000">
                                          <p:val>
                                            <p:strVal val="#ppt_x"/>
                                          </p:val>
                                        </p:tav>
                                      </p:tavLst>
                                    </p:anim>
                                    <p:anim calcmode="lin" valueType="num">
                                      <p:cBhvr additive="base">
                                        <p:cTn id="34" dur="750" fill="hold"/>
                                        <p:tgtEl>
                                          <p:spTgt spid="7"/>
                                        </p:tgtEl>
                                        <p:attrNameLst>
                                          <p:attrName>ppt_y</p:attrName>
                                        </p:attrNameLst>
                                      </p:cBhvr>
                                      <p:tavLst>
                                        <p:tav tm="0">
                                          <p:val>
                                            <p:strVal val="1+#ppt_h/2"/>
                                          </p:val>
                                        </p:tav>
                                        <p:tav tm="100000">
                                          <p:val>
                                            <p:strVal val="#ppt_y"/>
                                          </p:val>
                                        </p:tav>
                                      </p:tavLst>
                                    </p:anim>
                                  </p:childTnLst>
                                </p:cTn>
                              </p:par>
                            </p:childTnLst>
                          </p:cTn>
                        </p:par>
                        <p:par>
                          <p:cTn id="35" fill="hold">
                            <p:stCondLst>
                              <p:cond delay="1750"/>
                            </p:stCondLst>
                            <p:childTnLst>
                              <p:par>
                                <p:cTn id="36" presetID="5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750" fill="hold"/>
                                        <p:tgtEl>
                                          <p:spTgt spid="12"/>
                                        </p:tgtEl>
                                        <p:attrNameLst>
                                          <p:attrName>ppt_w</p:attrName>
                                        </p:attrNameLst>
                                      </p:cBhvr>
                                      <p:tavLst>
                                        <p:tav tm="0">
                                          <p:val>
                                            <p:fltVal val="0"/>
                                          </p:val>
                                        </p:tav>
                                        <p:tav tm="100000">
                                          <p:val>
                                            <p:strVal val="#ppt_w"/>
                                          </p:val>
                                        </p:tav>
                                      </p:tavLst>
                                    </p:anim>
                                    <p:anim calcmode="lin" valueType="num">
                                      <p:cBhvr>
                                        <p:cTn id="39" dur="750" fill="hold"/>
                                        <p:tgtEl>
                                          <p:spTgt spid="12"/>
                                        </p:tgtEl>
                                        <p:attrNameLst>
                                          <p:attrName>ppt_h</p:attrName>
                                        </p:attrNameLst>
                                      </p:cBhvr>
                                      <p:tavLst>
                                        <p:tav tm="0">
                                          <p:val>
                                            <p:fltVal val="0"/>
                                          </p:val>
                                        </p:tav>
                                        <p:tav tm="100000">
                                          <p:val>
                                            <p:strVal val="#ppt_h"/>
                                          </p:val>
                                        </p:tav>
                                      </p:tavLst>
                                    </p:anim>
                                    <p:animEffect transition="in" filter="fade">
                                      <p:cBhvr>
                                        <p:cTn id="40" dur="750"/>
                                        <p:tgtEl>
                                          <p:spTgt spid="12"/>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750" fill="hold"/>
                                        <p:tgtEl>
                                          <p:spTgt spid="9"/>
                                        </p:tgtEl>
                                        <p:attrNameLst>
                                          <p:attrName>ppt_w</p:attrName>
                                        </p:attrNameLst>
                                      </p:cBhvr>
                                      <p:tavLst>
                                        <p:tav tm="0">
                                          <p:val>
                                            <p:fltVal val="0"/>
                                          </p:val>
                                        </p:tav>
                                        <p:tav tm="100000">
                                          <p:val>
                                            <p:strVal val="#ppt_w"/>
                                          </p:val>
                                        </p:tav>
                                      </p:tavLst>
                                    </p:anim>
                                    <p:anim calcmode="lin" valueType="num">
                                      <p:cBhvr>
                                        <p:cTn id="45" dur="750" fill="hold"/>
                                        <p:tgtEl>
                                          <p:spTgt spid="9"/>
                                        </p:tgtEl>
                                        <p:attrNameLst>
                                          <p:attrName>ppt_h</p:attrName>
                                        </p:attrNameLst>
                                      </p:cBhvr>
                                      <p:tavLst>
                                        <p:tav tm="0">
                                          <p:val>
                                            <p:fltVal val="0"/>
                                          </p:val>
                                        </p:tav>
                                        <p:tav tm="100000">
                                          <p:val>
                                            <p:strVal val="#ppt_h"/>
                                          </p:val>
                                        </p:tav>
                                      </p:tavLst>
                                    </p:anim>
                                    <p:animEffect transition="in" filter="fade">
                                      <p:cBhvr>
                                        <p:cTn id="46" dur="750"/>
                                        <p:tgtEl>
                                          <p:spTgt spid="9"/>
                                        </p:tgtEl>
                                      </p:cBhvr>
                                    </p:animEffect>
                                  </p:childTnLst>
                                </p:cTn>
                              </p:par>
                            </p:childTnLst>
                          </p:cTn>
                        </p:par>
                        <p:par>
                          <p:cTn id="47" fill="hold">
                            <p:stCondLst>
                              <p:cond delay="3250"/>
                            </p:stCondLst>
                            <p:childTnLst>
                              <p:par>
                                <p:cTn id="48" presetID="53" presetClass="entr" presetSubtype="16"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750" fill="hold"/>
                                        <p:tgtEl>
                                          <p:spTgt spid="10"/>
                                        </p:tgtEl>
                                        <p:attrNameLst>
                                          <p:attrName>ppt_w</p:attrName>
                                        </p:attrNameLst>
                                      </p:cBhvr>
                                      <p:tavLst>
                                        <p:tav tm="0">
                                          <p:val>
                                            <p:fltVal val="0"/>
                                          </p:val>
                                        </p:tav>
                                        <p:tav tm="100000">
                                          <p:val>
                                            <p:strVal val="#ppt_w"/>
                                          </p:val>
                                        </p:tav>
                                      </p:tavLst>
                                    </p:anim>
                                    <p:anim calcmode="lin" valueType="num">
                                      <p:cBhvr>
                                        <p:cTn id="51" dur="750" fill="hold"/>
                                        <p:tgtEl>
                                          <p:spTgt spid="10"/>
                                        </p:tgtEl>
                                        <p:attrNameLst>
                                          <p:attrName>ppt_h</p:attrName>
                                        </p:attrNameLst>
                                      </p:cBhvr>
                                      <p:tavLst>
                                        <p:tav tm="0">
                                          <p:val>
                                            <p:fltVal val="0"/>
                                          </p:val>
                                        </p:tav>
                                        <p:tav tm="100000">
                                          <p:val>
                                            <p:strVal val="#ppt_h"/>
                                          </p:val>
                                        </p:tav>
                                      </p:tavLst>
                                    </p:anim>
                                    <p:animEffect transition="in" filter="fade">
                                      <p:cBhvr>
                                        <p:cTn id="52" dur="750"/>
                                        <p:tgtEl>
                                          <p:spTgt spid="10"/>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750" fill="hold"/>
                                        <p:tgtEl>
                                          <p:spTgt spid="11"/>
                                        </p:tgtEl>
                                        <p:attrNameLst>
                                          <p:attrName>ppt_w</p:attrName>
                                        </p:attrNameLst>
                                      </p:cBhvr>
                                      <p:tavLst>
                                        <p:tav tm="0">
                                          <p:val>
                                            <p:fltVal val="0"/>
                                          </p:val>
                                        </p:tav>
                                        <p:tav tm="100000">
                                          <p:val>
                                            <p:strVal val="#ppt_w"/>
                                          </p:val>
                                        </p:tav>
                                      </p:tavLst>
                                    </p:anim>
                                    <p:anim calcmode="lin" valueType="num">
                                      <p:cBhvr>
                                        <p:cTn id="57" dur="750" fill="hold"/>
                                        <p:tgtEl>
                                          <p:spTgt spid="11"/>
                                        </p:tgtEl>
                                        <p:attrNameLst>
                                          <p:attrName>ppt_h</p:attrName>
                                        </p:attrNameLst>
                                      </p:cBhvr>
                                      <p:tavLst>
                                        <p:tav tm="0">
                                          <p:val>
                                            <p:fltVal val="0"/>
                                          </p:val>
                                        </p:tav>
                                        <p:tav tm="100000">
                                          <p:val>
                                            <p:strVal val="#ppt_h"/>
                                          </p:val>
                                        </p:tav>
                                      </p:tavLst>
                                    </p:anim>
                                    <p:animEffect transition="in" filter="fade">
                                      <p:cBhvr>
                                        <p:cTn id="58" dur="750"/>
                                        <p:tgtEl>
                                          <p:spTgt spid="11"/>
                                        </p:tgtEl>
                                      </p:cBhvr>
                                    </p:animEffect>
                                  </p:childTnLst>
                                </p:cTn>
                              </p:par>
                            </p:childTnLst>
                          </p:cTn>
                        </p:par>
                        <p:par>
                          <p:cTn id="59" fill="hold">
                            <p:stCondLst>
                              <p:cond delay="4750"/>
                            </p:stCondLst>
                            <p:childTnLst>
                              <p:par>
                                <p:cTn id="60" presetID="53" presetClass="entr" presetSubtype="16"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750" fill="hold"/>
                                        <p:tgtEl>
                                          <p:spTgt spid="14"/>
                                        </p:tgtEl>
                                        <p:attrNameLst>
                                          <p:attrName>ppt_w</p:attrName>
                                        </p:attrNameLst>
                                      </p:cBhvr>
                                      <p:tavLst>
                                        <p:tav tm="0">
                                          <p:val>
                                            <p:fltVal val="0"/>
                                          </p:val>
                                        </p:tav>
                                        <p:tav tm="100000">
                                          <p:val>
                                            <p:strVal val="#ppt_w"/>
                                          </p:val>
                                        </p:tav>
                                      </p:tavLst>
                                    </p:anim>
                                    <p:anim calcmode="lin" valueType="num">
                                      <p:cBhvr>
                                        <p:cTn id="63" dur="750" fill="hold"/>
                                        <p:tgtEl>
                                          <p:spTgt spid="14"/>
                                        </p:tgtEl>
                                        <p:attrNameLst>
                                          <p:attrName>ppt_h</p:attrName>
                                        </p:attrNameLst>
                                      </p:cBhvr>
                                      <p:tavLst>
                                        <p:tav tm="0">
                                          <p:val>
                                            <p:fltVal val="0"/>
                                          </p:val>
                                        </p:tav>
                                        <p:tav tm="100000">
                                          <p:val>
                                            <p:strVal val="#ppt_h"/>
                                          </p:val>
                                        </p:tav>
                                      </p:tavLst>
                                    </p:anim>
                                    <p:animEffect transition="in" filter="fade">
                                      <p:cBhvr>
                                        <p:cTn id="64" dur="750"/>
                                        <p:tgtEl>
                                          <p:spTgt spid="14"/>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750" fill="hold"/>
                                        <p:tgtEl>
                                          <p:spTgt spid="13"/>
                                        </p:tgtEl>
                                        <p:attrNameLst>
                                          <p:attrName>ppt_w</p:attrName>
                                        </p:attrNameLst>
                                      </p:cBhvr>
                                      <p:tavLst>
                                        <p:tav tm="0">
                                          <p:val>
                                            <p:fltVal val="0"/>
                                          </p:val>
                                        </p:tav>
                                        <p:tav tm="100000">
                                          <p:val>
                                            <p:strVal val="#ppt_w"/>
                                          </p:val>
                                        </p:tav>
                                      </p:tavLst>
                                    </p:anim>
                                    <p:anim calcmode="lin" valueType="num">
                                      <p:cBhvr>
                                        <p:cTn id="69" dur="750" fill="hold"/>
                                        <p:tgtEl>
                                          <p:spTgt spid="13"/>
                                        </p:tgtEl>
                                        <p:attrNameLst>
                                          <p:attrName>ppt_h</p:attrName>
                                        </p:attrNameLst>
                                      </p:cBhvr>
                                      <p:tavLst>
                                        <p:tav tm="0">
                                          <p:val>
                                            <p:fltVal val="0"/>
                                          </p:val>
                                        </p:tav>
                                        <p:tav tm="100000">
                                          <p:val>
                                            <p:strVal val="#ppt_h"/>
                                          </p:val>
                                        </p:tav>
                                      </p:tavLst>
                                    </p:anim>
                                    <p:animEffect transition="in" filter="fade">
                                      <p:cBhvr>
                                        <p:cTn id="70"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Freeform 6"/>
          <p:cNvSpPr>
            <a:spLocks/>
          </p:cNvSpPr>
          <p:nvPr/>
        </p:nvSpPr>
        <p:spPr bwMode="auto">
          <a:xfrm>
            <a:off x="2112052" y="4233974"/>
            <a:ext cx="953319" cy="648890"/>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2B3F83"/>
          </a:solidFill>
          <a:ln w="57150">
            <a:solidFill>
              <a:schemeClr val="bg1"/>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1158733" y="699542"/>
            <a:ext cx="2898040" cy="3431381"/>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rgbClr val="2B3F83"/>
          </a:solidFill>
          <a:ln w="57150">
            <a:solidFill>
              <a:schemeClr val="bg1"/>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5" name="Freeform 9"/>
          <p:cNvSpPr>
            <a:spLocks/>
          </p:cNvSpPr>
          <p:nvPr/>
        </p:nvSpPr>
        <p:spPr bwMode="auto">
          <a:xfrm>
            <a:off x="1895444" y="699543"/>
            <a:ext cx="1982807" cy="1239440"/>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6" name="Freeform 10"/>
          <p:cNvSpPr>
            <a:spLocks/>
          </p:cNvSpPr>
          <p:nvPr/>
        </p:nvSpPr>
        <p:spPr bwMode="auto">
          <a:xfrm>
            <a:off x="2940404" y="1402010"/>
            <a:ext cx="1116371" cy="1790700"/>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2B3F83"/>
          </a:solidFill>
          <a:ln w="57150">
            <a:solidFill>
              <a:schemeClr val="bg1"/>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7" name="Freeform 11"/>
          <p:cNvSpPr>
            <a:spLocks/>
          </p:cNvSpPr>
          <p:nvPr/>
        </p:nvSpPr>
        <p:spPr bwMode="auto">
          <a:xfrm>
            <a:off x="1144450" y="887660"/>
            <a:ext cx="1224675" cy="1826419"/>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68544" tIns="34271" rIns="68544" bIns="34271"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grpSp>
        <p:nvGrpSpPr>
          <p:cNvPr id="8" name="组合 7"/>
          <p:cNvGrpSpPr/>
          <p:nvPr/>
        </p:nvGrpSpPr>
        <p:grpSpPr>
          <a:xfrm>
            <a:off x="1248292" y="1390519"/>
            <a:ext cx="863758" cy="1181856"/>
            <a:chOff x="1681435" y="1637023"/>
            <a:chExt cx="1152128" cy="1575808"/>
          </a:xfrm>
        </p:grpSpPr>
        <p:sp>
          <p:nvSpPr>
            <p:cNvPr id="9" name="TextBox 11"/>
            <p:cNvSpPr txBox="1"/>
            <p:nvPr/>
          </p:nvSpPr>
          <p:spPr>
            <a:xfrm>
              <a:off x="2007270" y="1637023"/>
              <a:ext cx="520003" cy="656591"/>
            </a:xfrm>
            <a:prstGeom prst="rect">
              <a:avLst/>
            </a:prstGeom>
            <a:noFill/>
          </p:spPr>
          <p:txBody>
            <a:bodyPr wrap="none" rtlCol="0">
              <a:spAutoFit/>
            </a:bodyPr>
            <a:lstStyle/>
            <a:p>
              <a:r>
                <a:rPr lang="en-US" altLang="zh-CN" sz="2600" b="1" dirty="0">
                  <a:solidFill>
                    <a:srgbClr val="F8F8F8"/>
                  </a:solidFill>
                  <a:latin typeface="微软雅黑" panose="020B0503020204020204" pitchFamily="34" charset="-122"/>
                  <a:ea typeface="微软雅黑" panose="020B0503020204020204" pitchFamily="34" charset="-122"/>
                </a:rPr>
                <a:t>1</a:t>
              </a:r>
              <a:endParaRPr lang="zh-CN" altLang="en-US" sz="2600" b="1" dirty="0">
                <a:solidFill>
                  <a:srgbClr val="F8F8F8"/>
                </a:solidFill>
                <a:latin typeface="微软雅黑" panose="020B0503020204020204" pitchFamily="34" charset="-122"/>
                <a:ea typeface="微软雅黑" panose="020B0503020204020204" pitchFamily="34" charset="-122"/>
              </a:endParaRPr>
            </a:p>
          </p:txBody>
        </p:sp>
        <p:sp>
          <p:nvSpPr>
            <p:cNvPr id="10" name="TextBox 12"/>
            <p:cNvSpPr txBox="1"/>
            <p:nvPr/>
          </p:nvSpPr>
          <p:spPr>
            <a:xfrm>
              <a:off x="1681435" y="2157597"/>
              <a:ext cx="1152128" cy="1055234"/>
            </a:xfrm>
            <a:prstGeom prst="rect">
              <a:avLst/>
            </a:prstGeom>
            <a:noFill/>
          </p:spPr>
          <p:txBody>
            <a:bodyPr wrap="square" rtlCol="0">
              <a:spAutoFit/>
            </a:bodyPr>
            <a:lstStyle/>
            <a:p>
              <a:pPr algn="ctr"/>
              <a:r>
                <a:rPr lang="zh-CN" altLang="en-US" sz="1500" dirty="0">
                  <a:solidFill>
                    <a:srgbClr val="F8F8F8"/>
                  </a:solidFill>
                  <a:latin typeface="微软雅黑" panose="020B0503020204020204" pitchFamily="34" charset="-122"/>
                  <a:ea typeface="微软雅黑" panose="020B0503020204020204" pitchFamily="34" charset="-122"/>
                </a:rPr>
                <a:t>请输入您的文字</a:t>
              </a:r>
            </a:p>
          </p:txBody>
        </p:sp>
      </p:grpSp>
      <p:grpSp>
        <p:nvGrpSpPr>
          <p:cNvPr id="11" name="组合 10"/>
          <p:cNvGrpSpPr/>
          <p:nvPr/>
        </p:nvGrpSpPr>
        <p:grpSpPr>
          <a:xfrm>
            <a:off x="2477010" y="778020"/>
            <a:ext cx="863758" cy="904965"/>
            <a:chOff x="3362324" y="871906"/>
            <a:chExt cx="1152128" cy="1206619"/>
          </a:xfrm>
        </p:grpSpPr>
        <p:sp>
          <p:nvSpPr>
            <p:cNvPr id="12" name="TextBox 14"/>
            <p:cNvSpPr txBox="1"/>
            <p:nvPr/>
          </p:nvSpPr>
          <p:spPr>
            <a:xfrm>
              <a:off x="3616226" y="871906"/>
              <a:ext cx="487932" cy="595034"/>
            </a:xfrm>
            <a:prstGeom prst="rect">
              <a:avLst/>
            </a:prstGeom>
            <a:noFill/>
          </p:spPr>
          <p:txBody>
            <a:bodyPr wrap="none" rtlCol="0">
              <a:spAutoFit/>
            </a:bodyPr>
            <a:lstStyle/>
            <a:p>
              <a:r>
                <a:rPr lang="en-US" altLang="zh-CN" sz="2300" b="1" dirty="0">
                  <a:solidFill>
                    <a:srgbClr val="F8F8F8"/>
                  </a:solidFill>
                  <a:latin typeface="微软雅黑" panose="020B0503020204020204" pitchFamily="34" charset="-122"/>
                  <a:ea typeface="微软雅黑" panose="020B0503020204020204" pitchFamily="34" charset="-122"/>
                </a:rPr>
                <a:t>2</a:t>
              </a:r>
              <a:endParaRPr lang="zh-CN" altLang="en-US" sz="2300" b="1" dirty="0">
                <a:solidFill>
                  <a:srgbClr val="F8F8F8"/>
                </a:solidFill>
                <a:latin typeface="微软雅黑" panose="020B0503020204020204" pitchFamily="34" charset="-122"/>
                <a:ea typeface="微软雅黑" panose="020B0503020204020204" pitchFamily="34" charset="-122"/>
              </a:endParaRPr>
            </a:p>
          </p:txBody>
        </p:sp>
        <p:sp>
          <p:nvSpPr>
            <p:cNvPr id="13" name="TextBox 15"/>
            <p:cNvSpPr txBox="1"/>
            <p:nvPr/>
          </p:nvSpPr>
          <p:spPr>
            <a:xfrm>
              <a:off x="3362324" y="1414119"/>
              <a:ext cx="1152128" cy="664406"/>
            </a:xfrm>
            <a:prstGeom prst="rect">
              <a:avLst/>
            </a:prstGeom>
            <a:noFill/>
          </p:spPr>
          <p:txBody>
            <a:bodyPr wrap="square" rtlCol="0">
              <a:spAutoFit/>
            </a:bodyPr>
            <a:lstStyle/>
            <a:p>
              <a:pPr algn="ctr"/>
              <a:r>
                <a:rPr lang="zh-CN" altLang="en-US" sz="1300" dirty="0">
                  <a:solidFill>
                    <a:srgbClr val="F8F8F8"/>
                  </a:solidFill>
                  <a:latin typeface="微软雅黑" panose="020B0503020204020204" pitchFamily="34" charset="-122"/>
                  <a:ea typeface="微软雅黑" panose="020B0503020204020204" pitchFamily="34" charset="-122"/>
                </a:rPr>
                <a:t>请输入您的文字</a:t>
              </a:r>
            </a:p>
          </p:txBody>
        </p:sp>
      </p:grpSp>
      <p:grpSp>
        <p:nvGrpSpPr>
          <p:cNvPr id="14" name="组合 13"/>
          <p:cNvGrpSpPr/>
          <p:nvPr/>
        </p:nvGrpSpPr>
        <p:grpSpPr>
          <a:xfrm>
            <a:off x="3090021" y="1788789"/>
            <a:ext cx="863758" cy="1251365"/>
            <a:chOff x="4138032" y="2168050"/>
            <a:chExt cx="1152128" cy="1668483"/>
          </a:xfrm>
        </p:grpSpPr>
        <p:sp>
          <p:nvSpPr>
            <p:cNvPr id="15" name="TextBox 17"/>
            <p:cNvSpPr txBox="1"/>
            <p:nvPr/>
          </p:nvSpPr>
          <p:spPr>
            <a:xfrm>
              <a:off x="4463867" y="2168050"/>
              <a:ext cx="520003" cy="656589"/>
            </a:xfrm>
            <a:prstGeom prst="rect">
              <a:avLst/>
            </a:prstGeom>
            <a:noFill/>
          </p:spPr>
          <p:txBody>
            <a:bodyPr wrap="none" rtlCol="0">
              <a:spAutoFit/>
            </a:bodyPr>
            <a:lstStyle/>
            <a:p>
              <a:r>
                <a:rPr lang="en-US" altLang="zh-CN" sz="2600" b="1" dirty="0">
                  <a:solidFill>
                    <a:srgbClr val="F8F8F8"/>
                  </a:solidFill>
                  <a:latin typeface="微软雅黑" panose="020B0503020204020204" pitchFamily="34" charset="-122"/>
                  <a:ea typeface="微软雅黑" panose="020B0503020204020204" pitchFamily="34" charset="-122"/>
                </a:rPr>
                <a:t>3</a:t>
              </a:r>
              <a:endParaRPr lang="zh-CN" altLang="en-US" sz="2600" b="1" dirty="0">
                <a:solidFill>
                  <a:srgbClr val="F8F8F8"/>
                </a:solidFill>
                <a:latin typeface="微软雅黑" panose="020B0503020204020204" pitchFamily="34" charset="-122"/>
                <a:ea typeface="微软雅黑" panose="020B0503020204020204" pitchFamily="34" charset="-122"/>
              </a:endParaRPr>
            </a:p>
          </p:txBody>
        </p:sp>
        <p:sp>
          <p:nvSpPr>
            <p:cNvPr id="16" name="TextBox 18"/>
            <p:cNvSpPr txBox="1"/>
            <p:nvPr/>
          </p:nvSpPr>
          <p:spPr>
            <a:xfrm>
              <a:off x="4138032" y="2781301"/>
              <a:ext cx="1152128" cy="1055232"/>
            </a:xfrm>
            <a:prstGeom prst="rect">
              <a:avLst/>
            </a:prstGeom>
            <a:noFill/>
          </p:spPr>
          <p:txBody>
            <a:bodyPr wrap="square" rtlCol="0">
              <a:spAutoFit/>
            </a:bodyPr>
            <a:lstStyle/>
            <a:p>
              <a:pPr algn="ctr"/>
              <a:r>
                <a:rPr lang="zh-CN" altLang="en-US" sz="1500" dirty="0">
                  <a:solidFill>
                    <a:srgbClr val="F8F8F8"/>
                  </a:solidFill>
                  <a:latin typeface="微软雅黑" panose="020B0503020204020204" pitchFamily="34" charset="-122"/>
                  <a:ea typeface="微软雅黑" panose="020B0503020204020204" pitchFamily="34" charset="-122"/>
                </a:rPr>
                <a:t>请输入您的文字</a:t>
              </a:r>
            </a:p>
          </p:txBody>
        </p:sp>
      </p:grpSp>
      <p:grpSp>
        <p:nvGrpSpPr>
          <p:cNvPr id="17" name="组合 16"/>
          <p:cNvGrpSpPr/>
          <p:nvPr/>
        </p:nvGrpSpPr>
        <p:grpSpPr>
          <a:xfrm>
            <a:off x="2184559" y="2913769"/>
            <a:ext cx="863758" cy="1176110"/>
            <a:chOff x="2930276" y="3668024"/>
            <a:chExt cx="1152128" cy="1568147"/>
          </a:xfrm>
        </p:grpSpPr>
        <p:sp>
          <p:nvSpPr>
            <p:cNvPr id="18" name="TextBox 20"/>
            <p:cNvSpPr txBox="1"/>
            <p:nvPr/>
          </p:nvSpPr>
          <p:spPr>
            <a:xfrm>
              <a:off x="3256111" y="3668024"/>
              <a:ext cx="520003" cy="656591"/>
            </a:xfrm>
            <a:prstGeom prst="rect">
              <a:avLst/>
            </a:prstGeom>
            <a:noFill/>
          </p:spPr>
          <p:txBody>
            <a:bodyPr wrap="none" rtlCol="0">
              <a:spAutoFit/>
            </a:bodyPr>
            <a:lstStyle/>
            <a:p>
              <a:r>
                <a:rPr lang="en-US" altLang="zh-CN" sz="2600" b="1" dirty="0">
                  <a:solidFill>
                    <a:srgbClr val="F8F8F8"/>
                  </a:solidFill>
                  <a:latin typeface="微软雅黑" panose="020B0503020204020204" pitchFamily="34" charset="-122"/>
                  <a:ea typeface="微软雅黑" panose="020B0503020204020204" pitchFamily="34" charset="-122"/>
                </a:rPr>
                <a:t>4</a:t>
              </a:r>
              <a:endParaRPr lang="zh-CN" altLang="en-US" sz="2600" b="1" dirty="0">
                <a:solidFill>
                  <a:srgbClr val="F8F8F8"/>
                </a:solidFill>
                <a:latin typeface="微软雅黑" panose="020B0503020204020204" pitchFamily="34" charset="-122"/>
                <a:ea typeface="微软雅黑" panose="020B0503020204020204" pitchFamily="34" charset="-122"/>
              </a:endParaRPr>
            </a:p>
          </p:txBody>
        </p:sp>
        <p:sp>
          <p:nvSpPr>
            <p:cNvPr id="19" name="TextBox 21"/>
            <p:cNvSpPr txBox="1"/>
            <p:nvPr/>
          </p:nvSpPr>
          <p:spPr>
            <a:xfrm>
              <a:off x="2930276" y="4180937"/>
              <a:ext cx="1152128" cy="1055234"/>
            </a:xfrm>
            <a:prstGeom prst="rect">
              <a:avLst/>
            </a:prstGeom>
            <a:noFill/>
          </p:spPr>
          <p:txBody>
            <a:bodyPr wrap="square" rtlCol="0">
              <a:spAutoFit/>
            </a:bodyPr>
            <a:lstStyle/>
            <a:p>
              <a:pPr algn="ctr"/>
              <a:r>
                <a:rPr lang="zh-CN" altLang="en-US" sz="1500" dirty="0">
                  <a:solidFill>
                    <a:srgbClr val="F8F8F8"/>
                  </a:solidFill>
                  <a:latin typeface="微软雅黑" panose="020B0503020204020204" pitchFamily="34" charset="-122"/>
                  <a:ea typeface="微软雅黑" panose="020B0503020204020204" pitchFamily="34" charset="-122"/>
                </a:rPr>
                <a:t>请输入您的文字</a:t>
              </a:r>
            </a:p>
          </p:txBody>
        </p:sp>
      </p:grpSp>
      <p:sp>
        <p:nvSpPr>
          <p:cNvPr id="20" name="TextBox 22"/>
          <p:cNvSpPr txBox="1"/>
          <p:nvPr/>
        </p:nvSpPr>
        <p:spPr>
          <a:xfrm>
            <a:off x="2143630" y="4372857"/>
            <a:ext cx="863758" cy="304270"/>
          </a:xfrm>
          <a:prstGeom prst="rect">
            <a:avLst/>
          </a:prstGeom>
          <a:noFill/>
        </p:spPr>
        <p:txBody>
          <a:bodyPr wrap="square" lIns="68544" tIns="34271" rIns="68544" bIns="34271" rtlCol="0">
            <a:spAutoFit/>
          </a:bodyPr>
          <a:lstStyle/>
          <a:p>
            <a:pPr algn="ctr"/>
            <a:r>
              <a:rPr lang="zh-CN" altLang="en-US" sz="1500" b="1" dirty="0">
                <a:solidFill>
                  <a:srgbClr val="F8F8F8"/>
                </a:solidFill>
                <a:latin typeface="微软雅黑" panose="020B0503020204020204" pitchFamily="34" charset="-122"/>
                <a:ea typeface="微软雅黑" panose="020B0503020204020204" pitchFamily="34" charset="-122"/>
              </a:rPr>
              <a:t>标题</a:t>
            </a:r>
          </a:p>
        </p:txBody>
      </p:sp>
      <p:sp>
        <p:nvSpPr>
          <p:cNvPr id="21" name="TextBox 23"/>
          <p:cNvSpPr txBox="1"/>
          <p:nvPr/>
        </p:nvSpPr>
        <p:spPr>
          <a:xfrm>
            <a:off x="5409339" y="1003034"/>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grpSp>
        <p:nvGrpSpPr>
          <p:cNvPr id="22" name="组合 21"/>
          <p:cNvGrpSpPr/>
          <p:nvPr/>
        </p:nvGrpSpPr>
        <p:grpSpPr>
          <a:xfrm>
            <a:off x="4508849" y="1003037"/>
            <a:ext cx="721283" cy="721563"/>
            <a:chOff x="6409426" y="1173624"/>
            <a:chExt cx="962086" cy="962084"/>
          </a:xfrm>
          <a:solidFill>
            <a:schemeClr val="bg2"/>
          </a:solidFill>
        </p:grpSpPr>
        <p:sp>
          <p:nvSpPr>
            <p:cNvPr id="23" name="椭圆 22"/>
            <p:cNvSpPr/>
            <p:nvPr/>
          </p:nvSpPr>
          <p:spPr bwMode="auto">
            <a:xfrm>
              <a:off x="6409426" y="1173624"/>
              <a:ext cx="962086"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24" name="TextBox 26"/>
            <p:cNvSpPr txBox="1"/>
            <p:nvPr/>
          </p:nvSpPr>
          <p:spPr>
            <a:xfrm>
              <a:off x="6653352" y="1318965"/>
              <a:ext cx="520003" cy="656591"/>
            </a:xfrm>
            <a:prstGeom prst="rect">
              <a:avLst/>
            </a:prstGeom>
            <a:noFill/>
          </p:spPr>
          <p:txBody>
            <a:bodyPr wrap="none" rtlCol="0">
              <a:spAutoFit/>
            </a:bodyPr>
            <a:lstStyle/>
            <a:p>
              <a:r>
                <a:rPr lang="en-US" altLang="zh-CN" sz="2600" b="1" dirty="0">
                  <a:solidFill>
                    <a:srgbClr val="F8F8F8"/>
                  </a:solidFill>
                  <a:latin typeface="微软雅黑" panose="020B0503020204020204" pitchFamily="34" charset="-122"/>
                  <a:ea typeface="微软雅黑" panose="020B0503020204020204" pitchFamily="34" charset="-122"/>
                </a:rPr>
                <a:t>1</a:t>
              </a:r>
              <a:endParaRPr lang="zh-CN" altLang="en-US" sz="2600" b="1" dirty="0">
                <a:solidFill>
                  <a:srgbClr val="F8F8F8"/>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508849" y="1919000"/>
            <a:ext cx="721283" cy="721563"/>
            <a:chOff x="6409426" y="2394908"/>
            <a:chExt cx="962086" cy="962084"/>
          </a:xfrm>
          <a:solidFill>
            <a:schemeClr val="accent1"/>
          </a:solidFill>
        </p:grpSpPr>
        <p:sp>
          <p:nvSpPr>
            <p:cNvPr id="26" name="椭圆 25"/>
            <p:cNvSpPr/>
            <p:nvPr/>
          </p:nvSpPr>
          <p:spPr bwMode="auto">
            <a:xfrm>
              <a:off x="6409426" y="2394908"/>
              <a:ext cx="962086"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27" name="TextBox 29"/>
            <p:cNvSpPr txBox="1"/>
            <p:nvPr/>
          </p:nvSpPr>
          <p:spPr>
            <a:xfrm>
              <a:off x="6635866" y="2536283"/>
              <a:ext cx="541385" cy="697627"/>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4508846" y="2798896"/>
            <a:ext cx="721283" cy="721563"/>
            <a:chOff x="6409429" y="3568104"/>
            <a:chExt cx="962087" cy="962084"/>
          </a:xfrm>
          <a:solidFill>
            <a:schemeClr val="accent2"/>
          </a:solidFill>
        </p:grpSpPr>
        <p:sp>
          <p:nvSpPr>
            <p:cNvPr id="29" name="椭圆 28"/>
            <p:cNvSpPr/>
            <p:nvPr/>
          </p:nvSpPr>
          <p:spPr bwMode="auto">
            <a:xfrm>
              <a:off x="6409429" y="3568104"/>
              <a:ext cx="962087"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30" name="TextBox 32"/>
            <p:cNvSpPr txBox="1"/>
            <p:nvPr/>
          </p:nvSpPr>
          <p:spPr>
            <a:xfrm>
              <a:off x="6635870" y="3702117"/>
              <a:ext cx="541385" cy="697627"/>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508849" y="3774687"/>
            <a:ext cx="721283" cy="721563"/>
            <a:chOff x="6409426" y="4869160"/>
            <a:chExt cx="962086" cy="962084"/>
          </a:xfrm>
          <a:solidFill>
            <a:srgbClr val="7030A0"/>
          </a:solidFill>
        </p:grpSpPr>
        <p:sp>
          <p:nvSpPr>
            <p:cNvPr id="32" name="椭圆 31"/>
            <p:cNvSpPr/>
            <p:nvPr/>
          </p:nvSpPr>
          <p:spPr bwMode="auto">
            <a:xfrm>
              <a:off x="6409426" y="4869160"/>
              <a:ext cx="962086" cy="962084"/>
            </a:xfrm>
            <a:prstGeom prst="ellipse">
              <a:avLst/>
            </a:prstGeom>
            <a:solidFill>
              <a:srgbClr val="2B3F83"/>
            </a:solidFill>
            <a:ln w="57150">
              <a:solidFill>
                <a:srgbClr val="FFFFFF"/>
              </a:solid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sz="1500">
                <a:latin typeface="微软雅黑" panose="020B0503020204020204" pitchFamily="34" charset="-122"/>
                <a:ea typeface="微软雅黑" panose="020B0503020204020204" pitchFamily="34" charset="-122"/>
              </a:endParaRPr>
            </a:p>
          </p:txBody>
        </p:sp>
        <p:sp>
          <p:nvSpPr>
            <p:cNvPr id="33" name="TextBox 35"/>
            <p:cNvSpPr txBox="1"/>
            <p:nvPr/>
          </p:nvSpPr>
          <p:spPr>
            <a:xfrm>
              <a:off x="6616830" y="5005505"/>
              <a:ext cx="541385" cy="697627"/>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r>
                <a:rPr lang="en-US" altLang="zh-CN" dirty="0">
                  <a:latin typeface="微软雅黑" panose="020B0503020204020204" pitchFamily="34" charset="-122"/>
                  <a:ea typeface="微软雅黑" panose="020B0503020204020204" pitchFamily="34" charset="-122"/>
                </a:rPr>
                <a:t>4</a:t>
              </a:r>
              <a:endParaRPr lang="zh-CN" altLang="en-US" dirty="0">
                <a:latin typeface="微软雅黑" panose="020B0503020204020204" pitchFamily="34" charset="-122"/>
                <a:ea typeface="微软雅黑" panose="020B0503020204020204" pitchFamily="34" charset="-122"/>
              </a:endParaRPr>
            </a:p>
          </p:txBody>
        </p:sp>
      </p:grpSp>
      <p:sp>
        <p:nvSpPr>
          <p:cNvPr id="34" name="TextBox 36"/>
          <p:cNvSpPr txBox="1"/>
          <p:nvPr/>
        </p:nvSpPr>
        <p:spPr>
          <a:xfrm>
            <a:off x="5409339" y="1893550"/>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sp>
        <p:nvSpPr>
          <p:cNvPr id="35" name="TextBox 37"/>
          <p:cNvSpPr txBox="1"/>
          <p:nvPr/>
        </p:nvSpPr>
        <p:spPr>
          <a:xfrm>
            <a:off x="5409339" y="2784067"/>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sp>
        <p:nvSpPr>
          <p:cNvPr id="36" name="TextBox 38"/>
          <p:cNvSpPr txBox="1"/>
          <p:nvPr/>
        </p:nvSpPr>
        <p:spPr>
          <a:xfrm>
            <a:off x="5409339" y="3766706"/>
            <a:ext cx="3023155" cy="773263"/>
          </a:xfrm>
          <a:prstGeom prst="rect">
            <a:avLst/>
          </a:prstGeom>
          <a:noFill/>
        </p:spPr>
        <p:txBody>
          <a:bodyPr wrap="square" lIns="68544" tIns="34271" rIns="68544" bIns="34271" rtlCol="0">
            <a:spAutoFit/>
          </a:bodyPr>
          <a:lstStyle/>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endParaRPr lang="en-US" altLang="zh-CN" sz="1500" dirty="0">
              <a:latin typeface="微软雅黑" panose="020B0503020204020204" pitchFamily="34" charset="-122"/>
              <a:ea typeface="微软雅黑" panose="020B0503020204020204" pitchFamily="34" charset="-122"/>
            </a:endParaRPr>
          </a:p>
          <a:p>
            <a:pPr>
              <a:lnSpc>
                <a:spcPct val="150000"/>
              </a:lnSpc>
            </a:pPr>
            <a:r>
              <a:rPr lang="zh-CN" altLang="en-US" sz="1500" dirty="0">
                <a:latin typeface="微软雅黑" panose="020B0503020204020204" pitchFamily="34" charset="-122"/>
                <a:ea typeface="微软雅黑" panose="020B0503020204020204" pitchFamily="34" charset="-122"/>
              </a:rPr>
              <a:t>请输入您的文字请输入您的文字</a:t>
            </a:r>
          </a:p>
        </p:txBody>
      </p:sp>
    </p:spTree>
    <p:extLst>
      <p:ext uri="{BB962C8B-B14F-4D97-AF65-F5344CB8AC3E}">
        <p14:creationId xmlns:p14="http://schemas.microsoft.com/office/powerpoint/2010/main" val="369596514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300"/>
                                        <p:tgtEl>
                                          <p:spTgt spid="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300"/>
                                        <p:tgtEl>
                                          <p:spTgt spid="5"/>
                                        </p:tgtEl>
                                      </p:cBhvr>
                                    </p:animEffect>
                                  </p:childTnLst>
                                </p:cTn>
                              </p:par>
                            </p:childTnLst>
                          </p:cTn>
                        </p:par>
                        <p:par>
                          <p:cTn id="18" fill="hold">
                            <p:stCondLst>
                              <p:cond delay="16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900"/>
                            </p:stCondLst>
                            <p:childTnLst>
                              <p:par>
                                <p:cTn id="23" presetID="22" presetClass="entr" presetSubtype="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up)">
                                      <p:cBhvr>
                                        <p:cTn id="25" dur="300"/>
                                        <p:tgtEl>
                                          <p:spTgt spid="4"/>
                                        </p:tgtEl>
                                      </p:cBhvr>
                                    </p:animEffect>
                                  </p:childTnLst>
                                </p:cTn>
                              </p:par>
                            </p:childTnLst>
                          </p:cTn>
                        </p:par>
                        <p:par>
                          <p:cTn id="26" fill="hold">
                            <p:stCondLst>
                              <p:cond delay="2200"/>
                            </p:stCondLst>
                            <p:childTnLst>
                              <p:par>
                                <p:cTn id="27" presetID="31"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 calcmode="lin" valueType="num">
                                      <p:cBhvr>
                                        <p:cTn id="31" dur="500" fill="hold"/>
                                        <p:tgtEl>
                                          <p:spTgt spid="8"/>
                                        </p:tgtEl>
                                        <p:attrNameLst>
                                          <p:attrName>style.rotation</p:attrName>
                                        </p:attrNameLst>
                                      </p:cBhvr>
                                      <p:tavLst>
                                        <p:tav tm="0">
                                          <p:val>
                                            <p:fltVal val="90"/>
                                          </p:val>
                                        </p:tav>
                                        <p:tav tm="100000">
                                          <p:val>
                                            <p:fltVal val="0"/>
                                          </p:val>
                                        </p:tav>
                                      </p:tavLst>
                                    </p:anim>
                                    <p:animEffect transition="in" filter="fade">
                                      <p:cBhvr>
                                        <p:cTn id="32" dur="500"/>
                                        <p:tgtEl>
                                          <p:spTgt spid="8"/>
                                        </p:tgtEl>
                                      </p:cBhvr>
                                    </p:animEffect>
                                  </p:childTnLst>
                                </p:cTn>
                              </p:par>
                              <p:par>
                                <p:cTn id="33" presetID="3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 calcmode="lin" valueType="num">
                                      <p:cBhvr>
                                        <p:cTn id="37" dur="500" fill="hold"/>
                                        <p:tgtEl>
                                          <p:spTgt spid="11"/>
                                        </p:tgtEl>
                                        <p:attrNameLst>
                                          <p:attrName>style.rotation</p:attrName>
                                        </p:attrNameLst>
                                      </p:cBhvr>
                                      <p:tavLst>
                                        <p:tav tm="0">
                                          <p:val>
                                            <p:fltVal val="90"/>
                                          </p:val>
                                        </p:tav>
                                        <p:tav tm="100000">
                                          <p:val>
                                            <p:fltVal val="0"/>
                                          </p:val>
                                        </p:tav>
                                      </p:tavLst>
                                    </p:anim>
                                    <p:animEffect transition="in" filter="fade">
                                      <p:cBhvr>
                                        <p:cTn id="38" dur="500"/>
                                        <p:tgtEl>
                                          <p:spTgt spid="11"/>
                                        </p:tgtEl>
                                      </p:cBhvr>
                                    </p:animEffect>
                                  </p:childTnLst>
                                </p:cTn>
                              </p:par>
                              <p:par>
                                <p:cTn id="39" presetID="31"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style.rotation</p:attrName>
                                        </p:attrNameLst>
                                      </p:cBhvr>
                                      <p:tavLst>
                                        <p:tav tm="0">
                                          <p:val>
                                            <p:fltVal val="90"/>
                                          </p:val>
                                        </p:tav>
                                        <p:tav tm="100000">
                                          <p:val>
                                            <p:fltVal val="0"/>
                                          </p:val>
                                        </p:tav>
                                      </p:tavLst>
                                    </p:anim>
                                    <p:animEffect transition="in" filter="fade">
                                      <p:cBhvr>
                                        <p:cTn id="44" dur="500"/>
                                        <p:tgtEl>
                                          <p:spTgt spid="14"/>
                                        </p:tgtEl>
                                      </p:cBhvr>
                                    </p:animEffect>
                                  </p:childTnLst>
                                </p:cTn>
                              </p:par>
                              <p:par>
                                <p:cTn id="45" presetID="31"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 calcmode="lin" valueType="num">
                                      <p:cBhvr>
                                        <p:cTn id="49" dur="500" fill="hold"/>
                                        <p:tgtEl>
                                          <p:spTgt spid="17"/>
                                        </p:tgtEl>
                                        <p:attrNameLst>
                                          <p:attrName>style.rotation</p:attrName>
                                        </p:attrNameLst>
                                      </p:cBhvr>
                                      <p:tavLst>
                                        <p:tav tm="0">
                                          <p:val>
                                            <p:fltVal val="90"/>
                                          </p:val>
                                        </p:tav>
                                        <p:tav tm="100000">
                                          <p:val>
                                            <p:fltVal val="0"/>
                                          </p:val>
                                        </p:tav>
                                      </p:tavLst>
                                    </p:anim>
                                    <p:animEffect transition="in" filter="fade">
                                      <p:cBhvr>
                                        <p:cTn id="50" dur="500"/>
                                        <p:tgtEl>
                                          <p:spTgt spid="17"/>
                                        </p:tgtEl>
                                      </p:cBhvr>
                                    </p:animEffect>
                                  </p:childTnLst>
                                </p:cTn>
                              </p:par>
                            </p:childTnLst>
                          </p:cTn>
                        </p:par>
                        <p:par>
                          <p:cTn id="51" fill="hold">
                            <p:stCondLst>
                              <p:cond delay="2700"/>
                            </p:stCondLst>
                            <p:childTnLst>
                              <p:par>
                                <p:cTn id="52" presetID="42" presetClass="entr" presetSubtype="0" fill="hold" grpId="0"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1000"/>
                                        <p:tgtEl>
                                          <p:spTgt spid="3"/>
                                        </p:tgtEl>
                                      </p:cBhvr>
                                    </p:animEffect>
                                    <p:anim calcmode="lin" valueType="num">
                                      <p:cBhvr>
                                        <p:cTn id="55" dur="1000" fill="hold"/>
                                        <p:tgtEl>
                                          <p:spTgt spid="3"/>
                                        </p:tgtEl>
                                        <p:attrNameLst>
                                          <p:attrName>ppt_x</p:attrName>
                                        </p:attrNameLst>
                                      </p:cBhvr>
                                      <p:tavLst>
                                        <p:tav tm="0">
                                          <p:val>
                                            <p:strVal val="#ppt_x"/>
                                          </p:val>
                                        </p:tav>
                                        <p:tav tm="100000">
                                          <p:val>
                                            <p:strVal val="#ppt_x"/>
                                          </p:val>
                                        </p:tav>
                                      </p:tavLst>
                                    </p:anim>
                                    <p:anim calcmode="lin" valueType="num">
                                      <p:cBhvr>
                                        <p:cTn id="56" dur="1000" fill="hold"/>
                                        <p:tgtEl>
                                          <p:spTgt spid="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3700"/>
                            </p:stCondLst>
                            <p:childTnLst>
                              <p:par>
                                <p:cTn id="63" presetID="21" presetClass="entr" presetSubtype="1"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heel(1)">
                                      <p:cBhvr>
                                        <p:cTn id="65" dur="500"/>
                                        <p:tgtEl>
                                          <p:spTgt spid="22"/>
                                        </p:tgtEl>
                                      </p:cBhvr>
                                    </p:animEffect>
                                  </p:childTnLst>
                                </p:cTn>
                              </p:par>
                            </p:childTnLst>
                          </p:cTn>
                        </p:par>
                        <p:par>
                          <p:cTn id="66" fill="hold">
                            <p:stCondLst>
                              <p:cond delay="4200"/>
                            </p:stCondLst>
                            <p:childTnLst>
                              <p:par>
                                <p:cTn id="67" presetID="22" presetClass="entr" presetSubtype="8"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4700"/>
                            </p:stCondLst>
                            <p:childTnLst>
                              <p:par>
                                <p:cTn id="71" presetID="21" presetClass="entr" presetSubtype="1" fill="hold"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heel(1)">
                                      <p:cBhvr>
                                        <p:cTn id="73" dur="500"/>
                                        <p:tgtEl>
                                          <p:spTgt spid="25"/>
                                        </p:tgtEl>
                                      </p:cBhvr>
                                    </p:animEffect>
                                  </p:childTnLst>
                                </p:cTn>
                              </p:par>
                            </p:childTnLst>
                          </p:cTn>
                        </p:par>
                        <p:par>
                          <p:cTn id="74" fill="hold">
                            <p:stCondLst>
                              <p:cond delay="5200"/>
                            </p:stCondLst>
                            <p:childTnLst>
                              <p:par>
                                <p:cTn id="75" presetID="22" presetClass="entr" presetSubtype="8" fill="hold" grpId="0" nodeType="after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childTnLst>
                          </p:cTn>
                        </p:par>
                        <p:par>
                          <p:cTn id="78" fill="hold">
                            <p:stCondLst>
                              <p:cond delay="5700"/>
                            </p:stCondLst>
                            <p:childTnLst>
                              <p:par>
                                <p:cTn id="79" presetID="21" presetClass="entr" presetSubtype="1" fill="hold"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wheel(1)">
                                      <p:cBhvr>
                                        <p:cTn id="81" dur="500"/>
                                        <p:tgtEl>
                                          <p:spTgt spid="28"/>
                                        </p:tgtEl>
                                      </p:cBhvr>
                                    </p:animEffect>
                                  </p:childTnLst>
                                </p:cTn>
                              </p:par>
                            </p:childTnLst>
                          </p:cTn>
                        </p:par>
                        <p:par>
                          <p:cTn id="82" fill="hold">
                            <p:stCondLst>
                              <p:cond delay="6200"/>
                            </p:stCondLst>
                            <p:childTnLst>
                              <p:par>
                                <p:cTn id="83" presetID="22" presetClass="entr" presetSubtype="8"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left)">
                                      <p:cBhvr>
                                        <p:cTn id="85" dur="500"/>
                                        <p:tgtEl>
                                          <p:spTgt spid="35"/>
                                        </p:tgtEl>
                                      </p:cBhvr>
                                    </p:animEffect>
                                  </p:childTnLst>
                                </p:cTn>
                              </p:par>
                            </p:childTnLst>
                          </p:cTn>
                        </p:par>
                        <p:par>
                          <p:cTn id="86" fill="hold">
                            <p:stCondLst>
                              <p:cond delay="6700"/>
                            </p:stCondLst>
                            <p:childTnLst>
                              <p:par>
                                <p:cTn id="87" presetID="21" presetClass="entr" presetSubtype="1" fill="hold" nodeType="after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heel(1)">
                                      <p:cBhvr>
                                        <p:cTn id="89" dur="500"/>
                                        <p:tgtEl>
                                          <p:spTgt spid="31"/>
                                        </p:tgtEl>
                                      </p:cBhvr>
                                    </p:animEffect>
                                  </p:childTnLst>
                                </p:cTn>
                              </p:par>
                            </p:childTnLst>
                          </p:cTn>
                        </p:par>
                        <p:par>
                          <p:cTn id="90" fill="hold">
                            <p:stCondLst>
                              <p:cond delay="7200"/>
                            </p:stCondLst>
                            <p:childTnLst>
                              <p:par>
                                <p:cTn id="91" presetID="22" presetClass="entr" presetSubtype="8" fill="hold" grpId="0" nodeType="after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wipe(left)">
                                      <p:cBhvr>
                                        <p:cTn id="9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20" grpId="0"/>
      <p:bldP spid="21" grpId="0"/>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65845" y="1431797"/>
            <a:ext cx="1934318" cy="1934316"/>
            <a:chOff x="1171203" y="1259185"/>
            <a:chExt cx="2752725" cy="2752725"/>
          </a:xfrm>
          <a:solidFill>
            <a:srgbClr val="2B3F83"/>
          </a:solidFill>
        </p:grpSpPr>
        <p:sp>
          <p:nvSpPr>
            <p:cNvPr id="3"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 name="椭圆 4"/>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7"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sym typeface="Arial" pitchFamily="34" charset="0"/>
                </a:rPr>
                <a:t>3</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8" name="TextBox 8"/>
          <p:cNvSpPr txBox="1"/>
          <p:nvPr/>
        </p:nvSpPr>
        <p:spPr>
          <a:xfrm>
            <a:off x="3893342" y="1822390"/>
            <a:ext cx="4038847" cy="584775"/>
          </a:xfrm>
          <a:prstGeom prst="rect">
            <a:avLst/>
          </a:prstGeom>
          <a:noFill/>
        </p:spPr>
        <p:txBody>
          <a:bodyPr wrap="square" rtlCol="0">
            <a:spAutoFit/>
          </a:bodyPr>
          <a:lstStyle/>
          <a:p>
            <a:r>
              <a:rPr lang="zh-CN" altLang="en-US" sz="3200" b="1" spc="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3200" b="1" spc="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9"/>
          <p:cNvSpPr txBox="1"/>
          <p:nvPr/>
        </p:nvSpPr>
        <p:spPr>
          <a:xfrm>
            <a:off x="3903984" y="2570685"/>
            <a:ext cx="4021806" cy="700576"/>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文字内容点击添加文字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608284" y="60258"/>
            <a:ext cx="1112805" cy="461665"/>
          </a:xfrm>
          <a:prstGeom prst="rect">
            <a:avLst/>
          </a:prstGeom>
          <a:noFill/>
        </p:spPr>
        <p:txBody>
          <a:bodyPr wrap="none" rtlCol="0">
            <a:spAutoFit/>
          </a:bodyPr>
          <a:lstStyle/>
          <a:p>
            <a:pPr algn="r"/>
            <a:r>
              <a:rPr lang="zh-CN" altLang="en-US" sz="2400" b="1" dirty="0" smtClean="0">
                <a:solidFill>
                  <a:srgbClr val="2B3F83"/>
                </a:solidFill>
                <a:latin typeface="+mj-ea"/>
                <a:ea typeface="+mj-ea"/>
              </a:rPr>
              <a:t>过渡页</a:t>
            </a:r>
            <a:endParaRPr lang="zh-CN" altLang="en-US" sz="2400" b="1" dirty="0">
              <a:solidFill>
                <a:srgbClr val="2B3F83"/>
              </a:solidFill>
              <a:latin typeface="+mj-ea"/>
              <a:ea typeface="+mj-ea"/>
            </a:endParaRPr>
          </a:p>
        </p:txBody>
      </p:sp>
    </p:spTree>
    <p:extLst>
      <p:ext uri="{BB962C8B-B14F-4D97-AF65-F5344CB8AC3E}">
        <p14:creationId xmlns:p14="http://schemas.microsoft.com/office/powerpoint/2010/main" val="17043732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1" presetClass="entr" presetSubtype="1"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3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90"/>
                                          </p:val>
                                        </p:tav>
                                        <p:tav tm="100000">
                                          <p:val>
                                            <p:fltVal val="0"/>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Freeform 8"/>
          <p:cNvSpPr>
            <a:spLocks noChangeArrowheads="1"/>
          </p:cNvSpPr>
          <p:nvPr/>
        </p:nvSpPr>
        <p:spPr bwMode="auto">
          <a:xfrm>
            <a:off x="2346690" y="1281189"/>
            <a:ext cx="1248316"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2B3F83"/>
          </a:solidFill>
          <a:ln w="10" cap="flat" cmpd="sng">
            <a:solidFill>
              <a:schemeClr val="bg2"/>
            </a:solidFill>
            <a:bevel/>
            <a:headEnd/>
            <a:tailEnd/>
          </a:ln>
        </p:spPr>
        <p:txBody>
          <a:bodyPr/>
          <a:lstStyle/>
          <a:p>
            <a:endParaRPr lang="zh-CN" altLang="en-US" sz="1180"/>
          </a:p>
        </p:txBody>
      </p:sp>
      <p:sp>
        <p:nvSpPr>
          <p:cNvPr id="4" name="Oval 9"/>
          <p:cNvSpPr>
            <a:spLocks noChangeArrowheads="1"/>
          </p:cNvSpPr>
          <p:nvPr/>
        </p:nvSpPr>
        <p:spPr bwMode="auto">
          <a:xfrm>
            <a:off x="2420471" y="1354969"/>
            <a:ext cx="110075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5" name="Freeform 10"/>
          <p:cNvSpPr>
            <a:spLocks noChangeArrowheads="1"/>
          </p:cNvSpPr>
          <p:nvPr/>
        </p:nvSpPr>
        <p:spPr bwMode="auto">
          <a:xfrm>
            <a:off x="3894888"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2B3F83"/>
          </a:solidFill>
          <a:ln w="10" cap="flat" cmpd="sng">
            <a:solidFill>
              <a:schemeClr val="bg2"/>
            </a:solidFill>
            <a:bevel/>
            <a:headEnd/>
            <a:tailEnd/>
          </a:ln>
        </p:spPr>
        <p:txBody>
          <a:bodyPr/>
          <a:lstStyle/>
          <a:p>
            <a:endParaRPr lang="zh-CN" altLang="en-US" sz="1180"/>
          </a:p>
        </p:txBody>
      </p:sp>
      <p:sp>
        <p:nvSpPr>
          <p:cNvPr id="6" name="Oval 11"/>
          <p:cNvSpPr>
            <a:spLocks noChangeArrowheads="1"/>
          </p:cNvSpPr>
          <p:nvPr/>
        </p:nvSpPr>
        <p:spPr bwMode="auto">
          <a:xfrm>
            <a:off x="3968668"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7" name="Freeform 12"/>
          <p:cNvSpPr>
            <a:spLocks noChangeArrowheads="1"/>
          </p:cNvSpPr>
          <p:nvPr/>
        </p:nvSpPr>
        <p:spPr bwMode="auto">
          <a:xfrm>
            <a:off x="6972241" y="3051917"/>
            <a:ext cx="124831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2B3F83"/>
          </a:solidFill>
          <a:ln w="10" cap="flat" cmpd="sng">
            <a:solidFill>
              <a:schemeClr val="bg2"/>
            </a:solidFill>
            <a:bevel/>
            <a:headEnd/>
            <a:tailEnd/>
          </a:ln>
        </p:spPr>
        <p:txBody>
          <a:bodyPr/>
          <a:lstStyle/>
          <a:p>
            <a:endParaRPr lang="zh-CN" altLang="en-US" sz="1180"/>
          </a:p>
        </p:txBody>
      </p:sp>
      <p:sp>
        <p:nvSpPr>
          <p:cNvPr id="8" name="Oval 13"/>
          <p:cNvSpPr>
            <a:spLocks noChangeArrowheads="1"/>
          </p:cNvSpPr>
          <p:nvPr/>
        </p:nvSpPr>
        <p:spPr bwMode="auto">
          <a:xfrm>
            <a:off x="7047211"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9" name="Line 14"/>
          <p:cNvSpPr>
            <a:spLocks noChangeShapeType="1"/>
          </p:cNvSpPr>
          <p:nvPr/>
        </p:nvSpPr>
        <p:spPr bwMode="auto">
          <a:xfrm>
            <a:off x="1510117" y="284366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10" name="Oval 15"/>
          <p:cNvSpPr>
            <a:spLocks noChangeArrowheads="1"/>
          </p:cNvSpPr>
          <p:nvPr/>
        </p:nvSpPr>
        <p:spPr bwMode="auto">
          <a:xfrm>
            <a:off x="1350656" y="2769886"/>
            <a:ext cx="157081"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1" name="Oval 16"/>
          <p:cNvSpPr>
            <a:spLocks noChangeArrowheads="1"/>
          </p:cNvSpPr>
          <p:nvPr/>
        </p:nvSpPr>
        <p:spPr bwMode="auto">
          <a:xfrm>
            <a:off x="1385167" y="2804396"/>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2" name="Oval 17"/>
          <p:cNvSpPr>
            <a:spLocks noChangeArrowheads="1"/>
          </p:cNvSpPr>
          <p:nvPr/>
        </p:nvSpPr>
        <p:spPr bwMode="auto">
          <a:xfrm>
            <a:off x="2895283" y="2769886"/>
            <a:ext cx="155890"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3" name="Oval 18"/>
          <p:cNvSpPr>
            <a:spLocks noChangeArrowheads="1"/>
          </p:cNvSpPr>
          <p:nvPr/>
        </p:nvSpPr>
        <p:spPr bwMode="auto">
          <a:xfrm>
            <a:off x="2929793" y="2804396"/>
            <a:ext cx="8806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4" name="Line 19"/>
          <p:cNvSpPr>
            <a:spLocks noChangeShapeType="1"/>
          </p:cNvSpPr>
          <p:nvPr/>
        </p:nvSpPr>
        <p:spPr bwMode="auto">
          <a:xfrm>
            <a:off x="3048794" y="284366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15" name="Oval 20"/>
          <p:cNvSpPr>
            <a:spLocks noChangeArrowheads="1"/>
          </p:cNvSpPr>
          <p:nvPr/>
        </p:nvSpPr>
        <p:spPr bwMode="auto">
          <a:xfrm>
            <a:off x="4428010" y="2769886"/>
            <a:ext cx="155890"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6" name="Oval 21"/>
          <p:cNvSpPr>
            <a:spLocks noChangeArrowheads="1"/>
          </p:cNvSpPr>
          <p:nvPr/>
        </p:nvSpPr>
        <p:spPr bwMode="auto">
          <a:xfrm>
            <a:off x="4462519" y="2804396"/>
            <a:ext cx="86871"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7" name="Line 22"/>
          <p:cNvSpPr>
            <a:spLocks noChangeShapeType="1"/>
          </p:cNvSpPr>
          <p:nvPr/>
        </p:nvSpPr>
        <p:spPr bwMode="auto">
          <a:xfrm>
            <a:off x="4582710" y="284366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18" name="Oval 23"/>
          <p:cNvSpPr>
            <a:spLocks noChangeArrowheads="1"/>
          </p:cNvSpPr>
          <p:nvPr/>
        </p:nvSpPr>
        <p:spPr bwMode="auto">
          <a:xfrm>
            <a:off x="5961926" y="2769886"/>
            <a:ext cx="155891"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19" name="Oval 24"/>
          <p:cNvSpPr>
            <a:spLocks noChangeArrowheads="1"/>
          </p:cNvSpPr>
          <p:nvPr/>
        </p:nvSpPr>
        <p:spPr bwMode="auto">
          <a:xfrm>
            <a:off x="5996437" y="2804396"/>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0" name="Line 25"/>
          <p:cNvSpPr>
            <a:spLocks noChangeShapeType="1"/>
          </p:cNvSpPr>
          <p:nvPr/>
        </p:nvSpPr>
        <p:spPr bwMode="auto">
          <a:xfrm>
            <a:off x="6122577" y="2843667"/>
            <a:ext cx="1379216"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1" name="Oval 26"/>
          <p:cNvSpPr>
            <a:spLocks noChangeArrowheads="1"/>
          </p:cNvSpPr>
          <p:nvPr/>
        </p:nvSpPr>
        <p:spPr bwMode="auto">
          <a:xfrm>
            <a:off x="7501793" y="2769886"/>
            <a:ext cx="155891" cy="157081"/>
          </a:xfrm>
          <a:prstGeom prst="ellipse">
            <a:avLst/>
          </a:prstGeom>
          <a:solidFill>
            <a:srgbClr val="2B3F83"/>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2" name="Oval 27"/>
          <p:cNvSpPr>
            <a:spLocks noChangeArrowheads="1"/>
          </p:cNvSpPr>
          <p:nvPr/>
        </p:nvSpPr>
        <p:spPr bwMode="auto">
          <a:xfrm>
            <a:off x="7536304" y="2804396"/>
            <a:ext cx="86870" cy="8806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3" name="Freeform 28"/>
          <p:cNvSpPr>
            <a:spLocks noChangeArrowheads="1"/>
          </p:cNvSpPr>
          <p:nvPr/>
        </p:nvSpPr>
        <p:spPr bwMode="auto">
          <a:xfrm>
            <a:off x="5405004" y="1281189"/>
            <a:ext cx="1247125"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2B3F83"/>
          </a:solidFill>
          <a:ln w="10" cap="flat" cmpd="sng">
            <a:solidFill>
              <a:schemeClr val="bg2"/>
            </a:solidFill>
            <a:bevel/>
            <a:headEnd/>
            <a:tailEnd/>
          </a:ln>
        </p:spPr>
        <p:txBody>
          <a:bodyPr/>
          <a:lstStyle/>
          <a:p>
            <a:endParaRPr lang="zh-CN" altLang="en-US" sz="1180"/>
          </a:p>
        </p:txBody>
      </p:sp>
      <p:sp>
        <p:nvSpPr>
          <p:cNvPr id="24" name="Oval 29"/>
          <p:cNvSpPr>
            <a:spLocks noChangeArrowheads="1"/>
          </p:cNvSpPr>
          <p:nvPr/>
        </p:nvSpPr>
        <p:spPr bwMode="auto">
          <a:xfrm>
            <a:off x="5478784" y="1354969"/>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sp>
        <p:nvSpPr>
          <p:cNvPr id="25" name="Line 14"/>
          <p:cNvSpPr>
            <a:spLocks noChangeShapeType="1"/>
          </p:cNvSpPr>
          <p:nvPr/>
        </p:nvSpPr>
        <p:spPr bwMode="auto">
          <a:xfrm>
            <a:off x="460533" y="2843667"/>
            <a:ext cx="879413"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6" name="Line 14"/>
          <p:cNvSpPr>
            <a:spLocks noChangeShapeType="1"/>
          </p:cNvSpPr>
          <p:nvPr/>
        </p:nvSpPr>
        <p:spPr bwMode="auto">
          <a:xfrm>
            <a:off x="7657684" y="2843667"/>
            <a:ext cx="880604" cy="1190"/>
          </a:xfrm>
          <a:prstGeom prst="line">
            <a:avLst/>
          </a:prstGeom>
          <a:noFill/>
          <a:ln w="38100">
            <a:solidFill>
              <a:srgbClr val="2B3F83"/>
            </a:solidFill>
            <a:bevel/>
            <a:headEnd/>
            <a:tailEnd/>
          </a:ln>
          <a:extLst>
            <a:ext uri="{909E8E84-426E-40DD-AFC4-6F175D3DCCD1}">
              <a14:hiddenFill xmlns:a14="http://schemas.microsoft.com/office/drawing/2010/main">
                <a:noFill/>
              </a14:hiddenFill>
            </a:ext>
          </a:extLst>
        </p:spPr>
        <p:txBody>
          <a:bodyPr/>
          <a:lstStyle/>
          <a:p>
            <a:endParaRPr lang="zh-CN" altLang="en-US" sz="1180"/>
          </a:p>
        </p:txBody>
      </p:sp>
      <p:sp>
        <p:nvSpPr>
          <p:cNvPr id="27" name="TextBox 31"/>
          <p:cNvSpPr>
            <a:spLocks noChangeArrowheads="1"/>
          </p:cNvSpPr>
          <p:nvPr/>
        </p:nvSpPr>
        <p:spPr bwMode="auto">
          <a:xfrm>
            <a:off x="3962718" y="3688570"/>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28" name="TextBox 32"/>
          <p:cNvSpPr>
            <a:spLocks noChangeArrowheads="1"/>
          </p:cNvSpPr>
          <p:nvPr/>
        </p:nvSpPr>
        <p:spPr bwMode="auto">
          <a:xfrm>
            <a:off x="7051971" y="3688570"/>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29" name="TextBox 33"/>
          <p:cNvSpPr>
            <a:spLocks noChangeArrowheads="1"/>
          </p:cNvSpPr>
          <p:nvPr/>
        </p:nvSpPr>
        <p:spPr bwMode="auto">
          <a:xfrm>
            <a:off x="5476404" y="175481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0" name="TextBox 34"/>
          <p:cNvSpPr>
            <a:spLocks noChangeArrowheads="1"/>
          </p:cNvSpPr>
          <p:nvPr/>
        </p:nvSpPr>
        <p:spPr bwMode="auto">
          <a:xfrm>
            <a:off x="2418091" y="1754811"/>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a:p>
        </p:txBody>
      </p:sp>
      <p:sp>
        <p:nvSpPr>
          <p:cNvPr id="31" name="TextBox 35"/>
          <p:cNvSpPr>
            <a:spLocks noChangeArrowheads="1"/>
          </p:cNvSpPr>
          <p:nvPr/>
        </p:nvSpPr>
        <p:spPr bwMode="auto">
          <a:xfrm>
            <a:off x="872274" y="2430734"/>
            <a:ext cx="111384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2B3F83"/>
              </a:solidFill>
            </a:endParaRPr>
          </a:p>
        </p:txBody>
      </p:sp>
      <p:sp>
        <p:nvSpPr>
          <p:cNvPr id="32" name="TextBox 36"/>
          <p:cNvSpPr>
            <a:spLocks noChangeArrowheads="1"/>
          </p:cNvSpPr>
          <p:nvPr/>
        </p:nvSpPr>
        <p:spPr bwMode="auto">
          <a:xfrm>
            <a:off x="2407381" y="3003127"/>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2B3F83"/>
              </a:solidFill>
            </a:endParaRPr>
          </a:p>
        </p:txBody>
      </p:sp>
      <p:sp>
        <p:nvSpPr>
          <p:cNvPr id="33" name="TextBox 37"/>
          <p:cNvSpPr>
            <a:spLocks noChangeArrowheads="1"/>
          </p:cNvSpPr>
          <p:nvPr/>
        </p:nvSpPr>
        <p:spPr bwMode="auto">
          <a:xfrm>
            <a:off x="3952008"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年</a:t>
            </a:r>
            <a:endParaRPr lang="zh-CN" altLang="en-US" sz="1574" dirty="0">
              <a:solidFill>
                <a:srgbClr val="2B3F83"/>
              </a:solidFill>
            </a:endParaRPr>
          </a:p>
        </p:txBody>
      </p:sp>
      <p:sp>
        <p:nvSpPr>
          <p:cNvPr id="34" name="TextBox 38"/>
          <p:cNvSpPr>
            <a:spLocks noChangeArrowheads="1"/>
          </p:cNvSpPr>
          <p:nvPr/>
        </p:nvSpPr>
        <p:spPr bwMode="auto">
          <a:xfrm>
            <a:off x="5547805" y="3003127"/>
            <a:ext cx="111265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年</a:t>
            </a:r>
          </a:p>
        </p:txBody>
      </p:sp>
      <p:sp>
        <p:nvSpPr>
          <p:cNvPr id="35" name="TextBox 39"/>
          <p:cNvSpPr>
            <a:spLocks noChangeArrowheads="1"/>
          </p:cNvSpPr>
          <p:nvPr/>
        </p:nvSpPr>
        <p:spPr bwMode="auto">
          <a:xfrm>
            <a:off x="7000801" y="2430734"/>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2B3F83"/>
                </a:solidFill>
                <a:latin typeface="微软雅黑" panose="020B0503020204020204" pitchFamily="34" charset="-122"/>
                <a:ea typeface="微软雅黑" panose="020B0503020204020204" pitchFamily="34" charset="-122"/>
                <a:sym typeface="微软雅黑" panose="020B0503020204020204" pitchFamily="34" charset="-122"/>
              </a:rPr>
              <a:t>年</a:t>
            </a:r>
          </a:p>
        </p:txBody>
      </p:sp>
      <p:grpSp>
        <p:nvGrpSpPr>
          <p:cNvPr id="36" name="组合 35"/>
          <p:cNvGrpSpPr/>
          <p:nvPr/>
        </p:nvGrpSpPr>
        <p:grpSpPr>
          <a:xfrm>
            <a:off x="798494" y="3051917"/>
            <a:ext cx="1247125" cy="1422057"/>
            <a:chOff x="798494" y="3051917"/>
            <a:chExt cx="1247125" cy="1422057"/>
          </a:xfrm>
        </p:grpSpPr>
        <p:grpSp>
          <p:nvGrpSpPr>
            <p:cNvPr id="37" name="组合 36"/>
            <p:cNvGrpSpPr/>
            <p:nvPr/>
          </p:nvGrpSpPr>
          <p:grpSpPr>
            <a:xfrm>
              <a:off x="798494" y="3051917"/>
              <a:ext cx="1247125" cy="1422057"/>
              <a:chOff x="798494" y="3051917"/>
              <a:chExt cx="1247125" cy="1422057"/>
            </a:xfrm>
          </p:grpSpPr>
          <p:sp>
            <p:nvSpPr>
              <p:cNvPr id="39" name="Freeform 6"/>
              <p:cNvSpPr>
                <a:spLocks noChangeArrowheads="1"/>
              </p:cNvSpPr>
              <p:nvPr/>
            </p:nvSpPr>
            <p:spPr bwMode="auto">
              <a:xfrm>
                <a:off x="798494"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2B3F83"/>
              </a:solidFill>
              <a:ln>
                <a:noFill/>
              </a:ln>
            </p:spPr>
            <p:txBody>
              <a:bodyPr/>
              <a:lstStyle/>
              <a:p>
                <a:endParaRPr lang="zh-CN" altLang="en-US" sz="1180"/>
              </a:p>
            </p:txBody>
          </p:sp>
          <p:sp>
            <p:nvSpPr>
              <p:cNvPr id="40" name="Oval 11"/>
              <p:cNvSpPr>
                <a:spLocks noChangeArrowheads="1"/>
              </p:cNvSpPr>
              <p:nvPr/>
            </p:nvSpPr>
            <p:spPr bwMode="auto">
              <a:xfrm>
                <a:off x="872273" y="3300628"/>
                <a:ext cx="1099565" cy="109956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a:p>
            </p:txBody>
          </p:sp>
        </p:grpSp>
        <p:sp>
          <p:nvSpPr>
            <p:cNvPr id="38" name="TextBox 30"/>
            <p:cNvSpPr>
              <a:spLocks noChangeArrowheads="1"/>
            </p:cNvSpPr>
            <p:nvPr/>
          </p:nvSpPr>
          <p:spPr bwMode="auto">
            <a:xfrm>
              <a:off x="872274" y="3688570"/>
              <a:ext cx="111384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a:latin typeface="微软雅黑" panose="020B0503020204020204" pitchFamily="34" charset="-122"/>
                  <a:ea typeface="微软雅黑" panose="020B0503020204020204" pitchFamily="34" charset="-122"/>
                  <a:sym typeface="微软雅黑" panose="020B0503020204020204" pitchFamily="34" charset="-122"/>
                </a:rPr>
                <a:t>添加文本</a:t>
              </a:r>
              <a:endParaRPr lang="zh-CN" altLang="en-US" sz="1574" dirty="0"/>
            </a:p>
          </p:txBody>
        </p:sp>
      </p:grpSp>
    </p:spTree>
    <p:extLst>
      <p:ext uri="{BB962C8B-B14F-4D97-AF65-F5344CB8AC3E}">
        <p14:creationId xmlns:p14="http://schemas.microsoft.com/office/powerpoint/2010/main" val="150885791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p:cBhvr>
                                        <p:cTn id="13" dur="500"/>
                                        <p:tgtEl>
                                          <p:spTgt spid="25"/>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47" presetClass="entr" presetSubtype="0"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p:cBhvr>
                                        <p:cTn id="35" dur="500"/>
                                        <p:tgtEl>
                                          <p:spTgt spid="31"/>
                                        </p:tgtEl>
                                      </p:cBhvr>
                                    </p:animEffect>
                                    <p:anim calcmode="lin" valueType="num">
                                      <p:cBhvr>
                                        <p:cTn id="36" dur="500" fill="hold"/>
                                        <p:tgtEl>
                                          <p:spTgt spid="31"/>
                                        </p:tgtEl>
                                        <p:attrNameLst>
                                          <p:attrName>ppt_x</p:attrName>
                                        </p:attrNameLst>
                                      </p:cBhvr>
                                      <p:tavLst>
                                        <p:tav tm="0">
                                          <p:val>
                                            <p:strVal val="#ppt_x"/>
                                          </p:val>
                                        </p:tav>
                                        <p:tav tm="100000">
                                          <p:val>
                                            <p:strVal val="#ppt_x"/>
                                          </p:val>
                                        </p:tav>
                                      </p:tavLst>
                                    </p:anim>
                                    <p:anim calcmode="lin" valueType="num">
                                      <p:cBhvr>
                                        <p:cTn id="37" dur="500" fill="hold"/>
                                        <p:tgtEl>
                                          <p:spTgt spid="31"/>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p:cBhvr>
                                        <p:cTn id="41" dur="500"/>
                                        <p:tgtEl>
                                          <p:spTgt spid="9"/>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p:cBhvr>
                                        <p:cTn id="47" dur="500"/>
                                        <p:tgtEl>
                                          <p:spTgt spid="1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p:cBhvr>
                                        <p:cTn id="52" dur="500"/>
                                        <p:tgtEl>
                                          <p:spTgt spid="13"/>
                                        </p:tgtEl>
                                      </p:cBhvr>
                                    </p:animEffect>
                                  </p:childTnLst>
                                </p:cTn>
                              </p:par>
                            </p:childTnLst>
                          </p:cTn>
                        </p:par>
                        <p:par>
                          <p:cTn id="53" fill="hold">
                            <p:stCondLst>
                              <p:cond delay="2500"/>
                            </p:stCondLst>
                            <p:childTnLst>
                              <p:par>
                                <p:cTn id="54" presetID="47" presetClass="entr" presetSubtype="0"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p:cBhvr>
                                        <p:cTn id="56" dur="500"/>
                                        <p:tgtEl>
                                          <p:spTgt spid="3"/>
                                        </p:tgtEl>
                                      </p:cBhvr>
                                    </p:animEffect>
                                    <p:anim calcmode="lin" valueType="num">
                                      <p:cBhvr>
                                        <p:cTn id="57" dur="500" fill="hold"/>
                                        <p:tgtEl>
                                          <p:spTgt spid="3"/>
                                        </p:tgtEl>
                                        <p:attrNameLst>
                                          <p:attrName>ppt_x</p:attrName>
                                        </p:attrNameLst>
                                      </p:cBhvr>
                                      <p:tavLst>
                                        <p:tav tm="0">
                                          <p:val>
                                            <p:strVal val="#ppt_x"/>
                                          </p:val>
                                        </p:tav>
                                        <p:tav tm="100000">
                                          <p:val>
                                            <p:strVal val="#ppt_x"/>
                                          </p:val>
                                        </p:tav>
                                      </p:tavLst>
                                    </p:anim>
                                    <p:anim calcmode="lin" valueType="num">
                                      <p:cBhvr>
                                        <p:cTn id="58" dur="500" fill="hold"/>
                                        <p:tgtEl>
                                          <p:spTgt spid="3"/>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4"/>
                                        </p:tgtEl>
                                        <p:attrNameLst>
                                          <p:attrName>style.visibility</p:attrName>
                                        </p:attrNameLst>
                                      </p:cBhvr>
                                      <p:to>
                                        <p:strVal val="visible"/>
                                      </p:to>
                                    </p:set>
                                    <p:animEffect>
                                      <p:cBhvr>
                                        <p:cTn id="61" dur="500"/>
                                        <p:tgtEl>
                                          <p:spTgt spid="4"/>
                                        </p:tgtEl>
                                      </p:cBhvr>
                                    </p:animEffect>
                                    <p:anim calcmode="lin" valueType="num">
                                      <p:cBhvr>
                                        <p:cTn id="62" dur="500" fill="hold"/>
                                        <p:tgtEl>
                                          <p:spTgt spid="4"/>
                                        </p:tgtEl>
                                        <p:attrNameLst>
                                          <p:attrName>ppt_x</p:attrName>
                                        </p:attrNameLst>
                                      </p:cBhvr>
                                      <p:tavLst>
                                        <p:tav tm="0">
                                          <p:val>
                                            <p:strVal val="#ppt_x"/>
                                          </p:val>
                                        </p:tav>
                                        <p:tav tm="100000">
                                          <p:val>
                                            <p:strVal val="#ppt_x"/>
                                          </p:val>
                                        </p:tav>
                                      </p:tavLst>
                                    </p:anim>
                                    <p:anim calcmode="lin" valueType="num">
                                      <p:cBhvr>
                                        <p:cTn id="63" dur="500" fill="hold"/>
                                        <p:tgtEl>
                                          <p:spTgt spid="4"/>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p:cBhvr>
                                        <p:cTn id="66" dur="500"/>
                                        <p:tgtEl>
                                          <p:spTgt spid="30"/>
                                        </p:tgtEl>
                                      </p:cBhvr>
                                    </p:animEffect>
                                    <p:anim calcmode="lin" valueType="num">
                                      <p:cBhvr>
                                        <p:cTn id="67" dur="500" fill="hold"/>
                                        <p:tgtEl>
                                          <p:spTgt spid="30"/>
                                        </p:tgtEl>
                                        <p:attrNameLst>
                                          <p:attrName>ppt_x</p:attrName>
                                        </p:attrNameLst>
                                      </p:cBhvr>
                                      <p:tavLst>
                                        <p:tav tm="0">
                                          <p:val>
                                            <p:strVal val="#ppt_x"/>
                                          </p:val>
                                        </p:tav>
                                        <p:tav tm="100000">
                                          <p:val>
                                            <p:strVal val="#ppt_x"/>
                                          </p:val>
                                        </p:tav>
                                      </p:tavLst>
                                    </p:anim>
                                    <p:anim calcmode="lin" valueType="num">
                                      <p:cBhvr>
                                        <p:cTn id="68" dur="500" fill="hold"/>
                                        <p:tgtEl>
                                          <p:spTgt spid="3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p:cBhvr>
                                        <p:cTn id="71" dur="500"/>
                                        <p:tgtEl>
                                          <p:spTgt spid="32"/>
                                        </p:tgtEl>
                                      </p:cBhvr>
                                    </p:animEffect>
                                    <p:anim calcmode="lin" valueType="num">
                                      <p:cBhvr>
                                        <p:cTn id="72" dur="500" fill="hold"/>
                                        <p:tgtEl>
                                          <p:spTgt spid="32"/>
                                        </p:tgtEl>
                                        <p:attrNameLst>
                                          <p:attrName>ppt_x</p:attrName>
                                        </p:attrNameLst>
                                      </p:cBhvr>
                                      <p:tavLst>
                                        <p:tav tm="0">
                                          <p:val>
                                            <p:strVal val="#ppt_x"/>
                                          </p:val>
                                        </p:tav>
                                        <p:tav tm="100000">
                                          <p:val>
                                            <p:strVal val="#ppt_x"/>
                                          </p:val>
                                        </p:tav>
                                      </p:tavLst>
                                    </p:anim>
                                    <p:anim calcmode="lin" valueType="num">
                                      <p:cBhvr>
                                        <p:cTn id="73" dur="500" fill="hold"/>
                                        <p:tgtEl>
                                          <p:spTgt spid="32"/>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22" presetClass="entr" presetSubtype="8"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p:cBhvr>
                                        <p:cTn id="77" dur="500"/>
                                        <p:tgtEl>
                                          <p:spTgt spid="14"/>
                                        </p:tgtEl>
                                      </p:cBhvr>
                                    </p:animEffect>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p:cBhvr>
                                        <p:cTn id="83" dur="500"/>
                                        <p:tgtEl>
                                          <p:spTgt spid="1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p:cBhvr>
                                        <p:cTn id="88" dur="500"/>
                                        <p:tgtEl>
                                          <p:spTgt spid="16"/>
                                        </p:tgtEl>
                                      </p:cBhvr>
                                    </p:animEffect>
                                  </p:childTnLst>
                                </p:cTn>
                              </p:par>
                            </p:childTnLst>
                          </p:cTn>
                        </p:par>
                        <p:par>
                          <p:cTn id="89" fill="hold">
                            <p:stCondLst>
                              <p:cond delay="4000"/>
                            </p:stCondLst>
                            <p:childTnLst>
                              <p:par>
                                <p:cTn id="90" presetID="47" presetClass="entr" presetSubtype="0"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Effect>
                                      <p:cBhvr>
                                        <p:cTn id="92" dur="500"/>
                                        <p:tgtEl>
                                          <p:spTgt spid="33"/>
                                        </p:tgtEl>
                                      </p:cBhvr>
                                    </p:animEffect>
                                    <p:anim calcmode="lin" valueType="num">
                                      <p:cBhvr>
                                        <p:cTn id="93" dur="500" fill="hold"/>
                                        <p:tgtEl>
                                          <p:spTgt spid="33"/>
                                        </p:tgtEl>
                                        <p:attrNameLst>
                                          <p:attrName>ppt_x</p:attrName>
                                        </p:attrNameLst>
                                      </p:cBhvr>
                                      <p:tavLst>
                                        <p:tav tm="0">
                                          <p:val>
                                            <p:strVal val="#ppt_x"/>
                                          </p:val>
                                        </p:tav>
                                        <p:tav tm="100000">
                                          <p:val>
                                            <p:strVal val="#ppt_x"/>
                                          </p:val>
                                        </p:tav>
                                      </p:tavLst>
                                    </p:anim>
                                    <p:anim calcmode="lin" valueType="num">
                                      <p:cBhvr>
                                        <p:cTn id="94" dur="500" fill="hold"/>
                                        <p:tgtEl>
                                          <p:spTgt spid="3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5"/>
                                        </p:tgtEl>
                                        <p:attrNameLst>
                                          <p:attrName>style.visibility</p:attrName>
                                        </p:attrNameLst>
                                      </p:cBhvr>
                                      <p:to>
                                        <p:strVal val="visible"/>
                                      </p:to>
                                    </p:set>
                                    <p:animEffect>
                                      <p:cBhvr>
                                        <p:cTn id="97" dur="500"/>
                                        <p:tgtEl>
                                          <p:spTgt spid="5"/>
                                        </p:tgtEl>
                                      </p:cBhvr>
                                    </p:animEffect>
                                    <p:anim calcmode="lin" valueType="num">
                                      <p:cBhvr>
                                        <p:cTn id="98" dur="500" fill="hold"/>
                                        <p:tgtEl>
                                          <p:spTgt spid="5"/>
                                        </p:tgtEl>
                                        <p:attrNameLst>
                                          <p:attrName>ppt_x</p:attrName>
                                        </p:attrNameLst>
                                      </p:cBhvr>
                                      <p:tavLst>
                                        <p:tav tm="0">
                                          <p:val>
                                            <p:strVal val="#ppt_x"/>
                                          </p:val>
                                        </p:tav>
                                        <p:tav tm="100000">
                                          <p:val>
                                            <p:strVal val="#ppt_x"/>
                                          </p:val>
                                        </p:tav>
                                      </p:tavLst>
                                    </p:anim>
                                    <p:anim calcmode="lin" valueType="num">
                                      <p:cBhvr>
                                        <p:cTn id="99" dur="500" fill="hold"/>
                                        <p:tgtEl>
                                          <p:spTgt spid="5"/>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6"/>
                                        </p:tgtEl>
                                        <p:attrNameLst>
                                          <p:attrName>style.visibility</p:attrName>
                                        </p:attrNameLst>
                                      </p:cBhvr>
                                      <p:to>
                                        <p:strVal val="visible"/>
                                      </p:to>
                                    </p:set>
                                    <p:animEffect>
                                      <p:cBhvr>
                                        <p:cTn id="102" dur="500"/>
                                        <p:tgtEl>
                                          <p:spTgt spid="6"/>
                                        </p:tgtEl>
                                      </p:cBhvr>
                                    </p:animEffect>
                                    <p:anim calcmode="lin" valueType="num">
                                      <p:cBhvr>
                                        <p:cTn id="103" dur="500" fill="hold"/>
                                        <p:tgtEl>
                                          <p:spTgt spid="6"/>
                                        </p:tgtEl>
                                        <p:attrNameLst>
                                          <p:attrName>ppt_x</p:attrName>
                                        </p:attrNameLst>
                                      </p:cBhvr>
                                      <p:tavLst>
                                        <p:tav tm="0">
                                          <p:val>
                                            <p:strVal val="#ppt_x"/>
                                          </p:val>
                                        </p:tav>
                                        <p:tav tm="100000">
                                          <p:val>
                                            <p:strVal val="#ppt_x"/>
                                          </p:val>
                                        </p:tav>
                                      </p:tavLst>
                                    </p:anim>
                                    <p:anim calcmode="lin" valueType="num">
                                      <p:cBhvr>
                                        <p:cTn id="104" dur="500" fill="hold"/>
                                        <p:tgtEl>
                                          <p:spTgt spid="6"/>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7"/>
                                        </p:tgtEl>
                                        <p:attrNameLst>
                                          <p:attrName>style.visibility</p:attrName>
                                        </p:attrNameLst>
                                      </p:cBhvr>
                                      <p:to>
                                        <p:strVal val="visible"/>
                                      </p:to>
                                    </p:set>
                                    <p:animEffect>
                                      <p:cBhvr>
                                        <p:cTn id="107" dur="500"/>
                                        <p:tgtEl>
                                          <p:spTgt spid="27"/>
                                        </p:tgtEl>
                                      </p:cBhvr>
                                    </p:animEffect>
                                    <p:anim calcmode="lin" valueType="num">
                                      <p:cBhvr>
                                        <p:cTn id="108" dur="500" fill="hold"/>
                                        <p:tgtEl>
                                          <p:spTgt spid="27"/>
                                        </p:tgtEl>
                                        <p:attrNameLst>
                                          <p:attrName>ppt_x</p:attrName>
                                        </p:attrNameLst>
                                      </p:cBhvr>
                                      <p:tavLst>
                                        <p:tav tm="0">
                                          <p:val>
                                            <p:strVal val="#ppt_x"/>
                                          </p:val>
                                        </p:tav>
                                        <p:tav tm="100000">
                                          <p:val>
                                            <p:strVal val="#ppt_x"/>
                                          </p:val>
                                        </p:tav>
                                      </p:tavLst>
                                    </p:anim>
                                    <p:anim calcmode="lin" valueType="num">
                                      <p:cBhvr>
                                        <p:cTn id="109" dur="500" fill="hold"/>
                                        <p:tgtEl>
                                          <p:spTgt spid="27"/>
                                        </p:tgtEl>
                                        <p:attrNameLst>
                                          <p:attrName>ppt_y</p:attrName>
                                        </p:attrNameLst>
                                      </p:cBhvr>
                                      <p:tavLst>
                                        <p:tav tm="0">
                                          <p:val>
                                            <p:strVal val="#ppt_y+.1"/>
                                          </p:val>
                                        </p:tav>
                                        <p:tav tm="100000">
                                          <p:val>
                                            <p:strVal val="#ppt_y"/>
                                          </p:val>
                                        </p:tav>
                                      </p:tavLst>
                                    </p:anim>
                                  </p:childTnLst>
                                </p:cTn>
                              </p:par>
                            </p:childTnLst>
                          </p:cTn>
                        </p:par>
                        <p:par>
                          <p:cTn id="110" fill="hold">
                            <p:stCondLst>
                              <p:cond delay="4500"/>
                            </p:stCondLst>
                            <p:childTnLst>
                              <p:par>
                                <p:cTn id="111" presetID="22" presetClass="entr" presetSubtype="8" fill="hold" grpId="0" nodeType="afterEffect">
                                  <p:stCondLst>
                                    <p:cond delay="0"/>
                                  </p:stCondLst>
                                  <p:childTnLst>
                                    <p:set>
                                      <p:cBhvr>
                                        <p:cTn id="112" dur="1" fill="hold">
                                          <p:stCondLst>
                                            <p:cond delay="0"/>
                                          </p:stCondLst>
                                        </p:cTn>
                                        <p:tgtEl>
                                          <p:spTgt spid="17"/>
                                        </p:tgtEl>
                                        <p:attrNameLst>
                                          <p:attrName>style.visibility</p:attrName>
                                        </p:attrNameLst>
                                      </p:cBhvr>
                                      <p:to>
                                        <p:strVal val="visible"/>
                                      </p:to>
                                    </p:set>
                                    <p:animEffect>
                                      <p:cBhvr>
                                        <p:cTn id="113" dur="500"/>
                                        <p:tgtEl>
                                          <p:spTgt spid="17"/>
                                        </p:tgtEl>
                                      </p:cBhvr>
                                    </p:animEffect>
                                  </p:childTnLst>
                                </p:cTn>
                              </p:par>
                            </p:childTnLst>
                          </p:cTn>
                        </p:par>
                        <p:par>
                          <p:cTn id="114" fill="hold">
                            <p:stCondLst>
                              <p:cond delay="5000"/>
                            </p:stCondLst>
                            <p:childTnLst>
                              <p:par>
                                <p:cTn id="115" presetID="10" presetClass="entr" presetSubtype="0" fill="hold" grpId="0" nodeType="afterEffect">
                                  <p:stCondLst>
                                    <p:cond delay="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500" fill="hold"/>
                                        <p:tgtEl>
                                          <p:spTgt spid="18"/>
                                        </p:tgtEl>
                                        <p:attrNameLst>
                                          <p:attrName>ppt_w</p:attrName>
                                        </p:attrNameLst>
                                      </p:cBhvr>
                                      <p:tavLst>
                                        <p:tav tm="0">
                                          <p:val>
                                            <p:fltVal val="0"/>
                                          </p:val>
                                        </p:tav>
                                        <p:tav tm="100000">
                                          <p:val>
                                            <p:strVal val="#ppt_w"/>
                                          </p:val>
                                        </p:tav>
                                      </p:tavLst>
                                    </p:anim>
                                    <p:anim calcmode="lin" valueType="num">
                                      <p:cBhvr>
                                        <p:cTn id="118" dur="500" fill="hold"/>
                                        <p:tgtEl>
                                          <p:spTgt spid="18"/>
                                        </p:tgtEl>
                                        <p:attrNameLst>
                                          <p:attrName>ppt_h</p:attrName>
                                        </p:attrNameLst>
                                      </p:cBhvr>
                                      <p:tavLst>
                                        <p:tav tm="0">
                                          <p:val>
                                            <p:fltVal val="0"/>
                                          </p:val>
                                        </p:tav>
                                        <p:tav tm="100000">
                                          <p:val>
                                            <p:strVal val="#ppt_h"/>
                                          </p:val>
                                        </p:tav>
                                      </p:tavLst>
                                    </p:anim>
                                    <p:animEffect>
                                      <p:cBhvr>
                                        <p:cTn id="119" dur="500"/>
                                        <p:tgtEl>
                                          <p:spTgt spid="18"/>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19"/>
                                        </p:tgtEl>
                                        <p:attrNameLst>
                                          <p:attrName>style.visibility</p:attrName>
                                        </p:attrNameLst>
                                      </p:cBhvr>
                                      <p:to>
                                        <p:strVal val="visible"/>
                                      </p:to>
                                    </p:set>
                                    <p:anim calcmode="lin" valueType="num">
                                      <p:cBhvr>
                                        <p:cTn id="122" dur="500" fill="hold"/>
                                        <p:tgtEl>
                                          <p:spTgt spid="19"/>
                                        </p:tgtEl>
                                        <p:attrNameLst>
                                          <p:attrName>ppt_w</p:attrName>
                                        </p:attrNameLst>
                                      </p:cBhvr>
                                      <p:tavLst>
                                        <p:tav tm="0">
                                          <p:val>
                                            <p:fltVal val="0"/>
                                          </p:val>
                                        </p:tav>
                                        <p:tav tm="100000">
                                          <p:val>
                                            <p:strVal val="#ppt_w"/>
                                          </p:val>
                                        </p:tav>
                                      </p:tavLst>
                                    </p:anim>
                                    <p:anim calcmode="lin" valueType="num">
                                      <p:cBhvr>
                                        <p:cTn id="123" dur="500" fill="hold"/>
                                        <p:tgtEl>
                                          <p:spTgt spid="19"/>
                                        </p:tgtEl>
                                        <p:attrNameLst>
                                          <p:attrName>ppt_h</p:attrName>
                                        </p:attrNameLst>
                                      </p:cBhvr>
                                      <p:tavLst>
                                        <p:tav tm="0">
                                          <p:val>
                                            <p:fltVal val="0"/>
                                          </p:val>
                                        </p:tav>
                                        <p:tav tm="100000">
                                          <p:val>
                                            <p:strVal val="#ppt_h"/>
                                          </p:val>
                                        </p:tav>
                                      </p:tavLst>
                                    </p:anim>
                                    <p:animEffect>
                                      <p:cBhvr>
                                        <p:cTn id="124" dur="500"/>
                                        <p:tgtEl>
                                          <p:spTgt spid="19"/>
                                        </p:tgtEl>
                                      </p:cBhvr>
                                    </p:animEffect>
                                  </p:childTnLst>
                                </p:cTn>
                              </p:par>
                            </p:childTnLst>
                          </p:cTn>
                        </p:par>
                        <p:par>
                          <p:cTn id="125" fill="hold">
                            <p:stCondLst>
                              <p:cond delay="5500"/>
                            </p:stCondLst>
                            <p:childTnLst>
                              <p:par>
                                <p:cTn id="126" presetID="47" presetClass="entr" presetSubtype="0" fill="hold" grpId="0" nodeType="afterEffect">
                                  <p:stCondLst>
                                    <p:cond delay="0"/>
                                  </p:stCondLst>
                                  <p:childTnLst>
                                    <p:set>
                                      <p:cBhvr>
                                        <p:cTn id="127" dur="1" fill="hold">
                                          <p:stCondLst>
                                            <p:cond delay="0"/>
                                          </p:stCondLst>
                                        </p:cTn>
                                        <p:tgtEl>
                                          <p:spTgt spid="23"/>
                                        </p:tgtEl>
                                        <p:attrNameLst>
                                          <p:attrName>style.visibility</p:attrName>
                                        </p:attrNameLst>
                                      </p:cBhvr>
                                      <p:to>
                                        <p:strVal val="visible"/>
                                      </p:to>
                                    </p:set>
                                    <p:animEffect>
                                      <p:cBhvr>
                                        <p:cTn id="128" dur="500"/>
                                        <p:tgtEl>
                                          <p:spTgt spid="23"/>
                                        </p:tgtEl>
                                      </p:cBhvr>
                                    </p:animEffect>
                                    <p:anim calcmode="lin" valueType="num">
                                      <p:cBhvr>
                                        <p:cTn id="129" dur="500" fill="hold"/>
                                        <p:tgtEl>
                                          <p:spTgt spid="23"/>
                                        </p:tgtEl>
                                        <p:attrNameLst>
                                          <p:attrName>ppt_x</p:attrName>
                                        </p:attrNameLst>
                                      </p:cBhvr>
                                      <p:tavLst>
                                        <p:tav tm="0">
                                          <p:val>
                                            <p:strVal val="#ppt_x"/>
                                          </p:val>
                                        </p:tav>
                                        <p:tav tm="100000">
                                          <p:val>
                                            <p:strVal val="#ppt_x"/>
                                          </p:val>
                                        </p:tav>
                                      </p:tavLst>
                                    </p:anim>
                                    <p:anim calcmode="lin" valueType="num">
                                      <p:cBhvr>
                                        <p:cTn id="130" dur="500" fill="hold"/>
                                        <p:tgtEl>
                                          <p:spTgt spid="23"/>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24"/>
                                        </p:tgtEl>
                                        <p:attrNameLst>
                                          <p:attrName>style.visibility</p:attrName>
                                        </p:attrNameLst>
                                      </p:cBhvr>
                                      <p:to>
                                        <p:strVal val="visible"/>
                                      </p:to>
                                    </p:set>
                                    <p:animEffect>
                                      <p:cBhvr>
                                        <p:cTn id="133" dur="500"/>
                                        <p:tgtEl>
                                          <p:spTgt spid="24"/>
                                        </p:tgtEl>
                                      </p:cBhvr>
                                    </p:animEffect>
                                    <p:anim calcmode="lin" valueType="num">
                                      <p:cBhvr>
                                        <p:cTn id="134" dur="500" fill="hold"/>
                                        <p:tgtEl>
                                          <p:spTgt spid="24"/>
                                        </p:tgtEl>
                                        <p:attrNameLst>
                                          <p:attrName>ppt_x</p:attrName>
                                        </p:attrNameLst>
                                      </p:cBhvr>
                                      <p:tavLst>
                                        <p:tav tm="0">
                                          <p:val>
                                            <p:strVal val="#ppt_x"/>
                                          </p:val>
                                        </p:tav>
                                        <p:tav tm="100000">
                                          <p:val>
                                            <p:strVal val="#ppt_x"/>
                                          </p:val>
                                        </p:tav>
                                      </p:tavLst>
                                    </p:anim>
                                    <p:anim calcmode="lin" valueType="num">
                                      <p:cBhvr>
                                        <p:cTn id="135" dur="500" fill="hold"/>
                                        <p:tgtEl>
                                          <p:spTgt spid="24"/>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29"/>
                                        </p:tgtEl>
                                        <p:attrNameLst>
                                          <p:attrName>style.visibility</p:attrName>
                                        </p:attrNameLst>
                                      </p:cBhvr>
                                      <p:to>
                                        <p:strVal val="visible"/>
                                      </p:to>
                                    </p:set>
                                    <p:animEffect>
                                      <p:cBhvr>
                                        <p:cTn id="138" dur="500"/>
                                        <p:tgtEl>
                                          <p:spTgt spid="29"/>
                                        </p:tgtEl>
                                      </p:cBhvr>
                                    </p:animEffect>
                                    <p:anim calcmode="lin" valueType="num">
                                      <p:cBhvr>
                                        <p:cTn id="139" dur="500" fill="hold"/>
                                        <p:tgtEl>
                                          <p:spTgt spid="29"/>
                                        </p:tgtEl>
                                        <p:attrNameLst>
                                          <p:attrName>ppt_x</p:attrName>
                                        </p:attrNameLst>
                                      </p:cBhvr>
                                      <p:tavLst>
                                        <p:tav tm="0">
                                          <p:val>
                                            <p:strVal val="#ppt_x"/>
                                          </p:val>
                                        </p:tav>
                                        <p:tav tm="100000">
                                          <p:val>
                                            <p:strVal val="#ppt_x"/>
                                          </p:val>
                                        </p:tav>
                                      </p:tavLst>
                                    </p:anim>
                                    <p:anim calcmode="lin" valueType="num">
                                      <p:cBhvr>
                                        <p:cTn id="140" dur="500" fill="hold"/>
                                        <p:tgtEl>
                                          <p:spTgt spid="29"/>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34"/>
                                        </p:tgtEl>
                                        <p:attrNameLst>
                                          <p:attrName>style.visibility</p:attrName>
                                        </p:attrNameLst>
                                      </p:cBhvr>
                                      <p:to>
                                        <p:strVal val="visible"/>
                                      </p:to>
                                    </p:set>
                                    <p:animEffect>
                                      <p:cBhvr>
                                        <p:cTn id="143" dur="500"/>
                                        <p:tgtEl>
                                          <p:spTgt spid="34"/>
                                        </p:tgtEl>
                                      </p:cBhvr>
                                    </p:animEffect>
                                    <p:anim calcmode="lin" valueType="num">
                                      <p:cBhvr>
                                        <p:cTn id="144" dur="500" fill="hold"/>
                                        <p:tgtEl>
                                          <p:spTgt spid="34"/>
                                        </p:tgtEl>
                                        <p:attrNameLst>
                                          <p:attrName>ppt_x</p:attrName>
                                        </p:attrNameLst>
                                      </p:cBhvr>
                                      <p:tavLst>
                                        <p:tav tm="0">
                                          <p:val>
                                            <p:strVal val="#ppt_x"/>
                                          </p:val>
                                        </p:tav>
                                        <p:tav tm="100000">
                                          <p:val>
                                            <p:strVal val="#ppt_x"/>
                                          </p:val>
                                        </p:tav>
                                      </p:tavLst>
                                    </p:anim>
                                    <p:anim calcmode="lin" valueType="num">
                                      <p:cBhvr>
                                        <p:cTn id="145" dur="500" fill="hold"/>
                                        <p:tgtEl>
                                          <p:spTgt spid="34"/>
                                        </p:tgtEl>
                                        <p:attrNameLst>
                                          <p:attrName>ppt_y</p:attrName>
                                        </p:attrNameLst>
                                      </p:cBhvr>
                                      <p:tavLst>
                                        <p:tav tm="0">
                                          <p:val>
                                            <p:strVal val="#ppt_y+.1"/>
                                          </p:val>
                                        </p:tav>
                                        <p:tav tm="100000">
                                          <p:val>
                                            <p:strVal val="#ppt_y"/>
                                          </p:val>
                                        </p:tav>
                                      </p:tavLst>
                                    </p:anim>
                                  </p:childTnLst>
                                </p:cTn>
                              </p:par>
                            </p:childTnLst>
                          </p:cTn>
                        </p:par>
                        <p:par>
                          <p:cTn id="146" fill="hold">
                            <p:stCondLst>
                              <p:cond delay="6000"/>
                            </p:stCondLst>
                            <p:childTnLst>
                              <p:par>
                                <p:cTn id="147" presetID="22" presetClass="entr" presetSubtype="8" fill="hold" grpId="0" nodeType="afterEffect">
                                  <p:stCondLst>
                                    <p:cond delay="0"/>
                                  </p:stCondLst>
                                  <p:childTnLst>
                                    <p:set>
                                      <p:cBhvr>
                                        <p:cTn id="148" dur="1" fill="hold">
                                          <p:stCondLst>
                                            <p:cond delay="0"/>
                                          </p:stCondLst>
                                        </p:cTn>
                                        <p:tgtEl>
                                          <p:spTgt spid="20"/>
                                        </p:tgtEl>
                                        <p:attrNameLst>
                                          <p:attrName>style.visibility</p:attrName>
                                        </p:attrNameLst>
                                      </p:cBhvr>
                                      <p:to>
                                        <p:strVal val="visible"/>
                                      </p:to>
                                    </p:set>
                                    <p:animEffect>
                                      <p:cBhvr>
                                        <p:cTn id="149" dur="500"/>
                                        <p:tgtEl>
                                          <p:spTgt spid="20"/>
                                        </p:tgtEl>
                                      </p:cBhvr>
                                    </p:animEffect>
                                  </p:childTnLst>
                                </p:cTn>
                              </p:par>
                            </p:childTnLst>
                          </p:cTn>
                        </p:par>
                        <p:par>
                          <p:cTn id="150" fill="hold">
                            <p:stCondLst>
                              <p:cond delay="6500"/>
                            </p:stCondLst>
                            <p:childTnLst>
                              <p:par>
                                <p:cTn id="151" presetID="10" presetClass="entr" presetSubtype="0" fill="hold" grpId="0" nodeType="afterEffect">
                                  <p:stCondLst>
                                    <p:cond delay="0"/>
                                  </p:stCondLst>
                                  <p:childTnLst>
                                    <p:set>
                                      <p:cBhvr>
                                        <p:cTn id="152" dur="1" fill="hold">
                                          <p:stCondLst>
                                            <p:cond delay="0"/>
                                          </p:stCondLst>
                                        </p:cTn>
                                        <p:tgtEl>
                                          <p:spTgt spid="21"/>
                                        </p:tgtEl>
                                        <p:attrNameLst>
                                          <p:attrName>style.visibility</p:attrName>
                                        </p:attrNameLst>
                                      </p:cBhvr>
                                      <p:to>
                                        <p:strVal val="visible"/>
                                      </p:to>
                                    </p:set>
                                    <p:anim calcmode="lin" valueType="num">
                                      <p:cBhvr>
                                        <p:cTn id="153" dur="500" fill="hold"/>
                                        <p:tgtEl>
                                          <p:spTgt spid="21"/>
                                        </p:tgtEl>
                                        <p:attrNameLst>
                                          <p:attrName>ppt_w</p:attrName>
                                        </p:attrNameLst>
                                      </p:cBhvr>
                                      <p:tavLst>
                                        <p:tav tm="0">
                                          <p:val>
                                            <p:fltVal val="0"/>
                                          </p:val>
                                        </p:tav>
                                        <p:tav tm="100000">
                                          <p:val>
                                            <p:strVal val="#ppt_w"/>
                                          </p:val>
                                        </p:tav>
                                      </p:tavLst>
                                    </p:anim>
                                    <p:anim calcmode="lin" valueType="num">
                                      <p:cBhvr>
                                        <p:cTn id="154" dur="500" fill="hold"/>
                                        <p:tgtEl>
                                          <p:spTgt spid="21"/>
                                        </p:tgtEl>
                                        <p:attrNameLst>
                                          <p:attrName>ppt_h</p:attrName>
                                        </p:attrNameLst>
                                      </p:cBhvr>
                                      <p:tavLst>
                                        <p:tav tm="0">
                                          <p:val>
                                            <p:fltVal val="0"/>
                                          </p:val>
                                        </p:tav>
                                        <p:tav tm="100000">
                                          <p:val>
                                            <p:strVal val="#ppt_h"/>
                                          </p:val>
                                        </p:tav>
                                      </p:tavLst>
                                    </p:anim>
                                    <p:animEffect>
                                      <p:cBhvr>
                                        <p:cTn id="155" dur="500"/>
                                        <p:tgtEl>
                                          <p:spTgt spid="21"/>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22"/>
                                        </p:tgtEl>
                                        <p:attrNameLst>
                                          <p:attrName>style.visibility</p:attrName>
                                        </p:attrNameLst>
                                      </p:cBhvr>
                                      <p:to>
                                        <p:strVal val="visible"/>
                                      </p:to>
                                    </p:set>
                                    <p:anim calcmode="lin" valueType="num">
                                      <p:cBhvr>
                                        <p:cTn id="158" dur="500" fill="hold"/>
                                        <p:tgtEl>
                                          <p:spTgt spid="22"/>
                                        </p:tgtEl>
                                        <p:attrNameLst>
                                          <p:attrName>ppt_w</p:attrName>
                                        </p:attrNameLst>
                                      </p:cBhvr>
                                      <p:tavLst>
                                        <p:tav tm="0">
                                          <p:val>
                                            <p:fltVal val="0"/>
                                          </p:val>
                                        </p:tav>
                                        <p:tav tm="100000">
                                          <p:val>
                                            <p:strVal val="#ppt_w"/>
                                          </p:val>
                                        </p:tav>
                                      </p:tavLst>
                                    </p:anim>
                                    <p:anim calcmode="lin" valueType="num">
                                      <p:cBhvr>
                                        <p:cTn id="159" dur="500" fill="hold"/>
                                        <p:tgtEl>
                                          <p:spTgt spid="22"/>
                                        </p:tgtEl>
                                        <p:attrNameLst>
                                          <p:attrName>ppt_h</p:attrName>
                                        </p:attrNameLst>
                                      </p:cBhvr>
                                      <p:tavLst>
                                        <p:tav tm="0">
                                          <p:val>
                                            <p:fltVal val="0"/>
                                          </p:val>
                                        </p:tav>
                                        <p:tav tm="100000">
                                          <p:val>
                                            <p:strVal val="#ppt_h"/>
                                          </p:val>
                                        </p:tav>
                                      </p:tavLst>
                                    </p:anim>
                                    <p:animEffect>
                                      <p:cBhvr>
                                        <p:cTn id="160" dur="500"/>
                                        <p:tgtEl>
                                          <p:spTgt spid="22"/>
                                        </p:tgtEl>
                                      </p:cBhvr>
                                    </p:animEffect>
                                  </p:childTnLst>
                                </p:cTn>
                              </p:par>
                            </p:childTnLst>
                          </p:cTn>
                        </p:par>
                        <p:par>
                          <p:cTn id="161" fill="hold">
                            <p:stCondLst>
                              <p:cond delay="7000"/>
                            </p:stCondLst>
                            <p:childTnLst>
                              <p:par>
                                <p:cTn id="162" presetID="47" presetClass="entr" presetSubtype="0" fill="hold" grpId="0" nodeType="afterEffect">
                                  <p:stCondLst>
                                    <p:cond delay="0"/>
                                  </p:stCondLst>
                                  <p:childTnLst>
                                    <p:set>
                                      <p:cBhvr>
                                        <p:cTn id="163" dur="1" fill="hold">
                                          <p:stCondLst>
                                            <p:cond delay="0"/>
                                          </p:stCondLst>
                                        </p:cTn>
                                        <p:tgtEl>
                                          <p:spTgt spid="35"/>
                                        </p:tgtEl>
                                        <p:attrNameLst>
                                          <p:attrName>style.visibility</p:attrName>
                                        </p:attrNameLst>
                                      </p:cBhvr>
                                      <p:to>
                                        <p:strVal val="visible"/>
                                      </p:to>
                                    </p:set>
                                    <p:animEffect>
                                      <p:cBhvr>
                                        <p:cTn id="164" dur="500"/>
                                        <p:tgtEl>
                                          <p:spTgt spid="35"/>
                                        </p:tgtEl>
                                      </p:cBhvr>
                                    </p:animEffect>
                                    <p:anim calcmode="lin" valueType="num">
                                      <p:cBhvr>
                                        <p:cTn id="165" dur="500" fill="hold"/>
                                        <p:tgtEl>
                                          <p:spTgt spid="35"/>
                                        </p:tgtEl>
                                        <p:attrNameLst>
                                          <p:attrName>ppt_x</p:attrName>
                                        </p:attrNameLst>
                                      </p:cBhvr>
                                      <p:tavLst>
                                        <p:tav tm="0">
                                          <p:val>
                                            <p:strVal val="#ppt_x"/>
                                          </p:val>
                                        </p:tav>
                                        <p:tav tm="100000">
                                          <p:val>
                                            <p:strVal val="#ppt_x"/>
                                          </p:val>
                                        </p:tav>
                                      </p:tavLst>
                                    </p:anim>
                                    <p:anim calcmode="lin" valueType="num">
                                      <p:cBhvr>
                                        <p:cTn id="166" dur="500" fill="hold"/>
                                        <p:tgtEl>
                                          <p:spTgt spid="35"/>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0"/>
                                  </p:stCondLst>
                                  <p:childTnLst>
                                    <p:set>
                                      <p:cBhvr>
                                        <p:cTn id="168" dur="1" fill="hold">
                                          <p:stCondLst>
                                            <p:cond delay="0"/>
                                          </p:stCondLst>
                                        </p:cTn>
                                        <p:tgtEl>
                                          <p:spTgt spid="7"/>
                                        </p:tgtEl>
                                        <p:attrNameLst>
                                          <p:attrName>style.visibility</p:attrName>
                                        </p:attrNameLst>
                                      </p:cBhvr>
                                      <p:to>
                                        <p:strVal val="visible"/>
                                      </p:to>
                                    </p:set>
                                    <p:animEffect>
                                      <p:cBhvr>
                                        <p:cTn id="169" dur="500"/>
                                        <p:tgtEl>
                                          <p:spTgt spid="7"/>
                                        </p:tgtEl>
                                      </p:cBhvr>
                                    </p:animEffect>
                                    <p:anim calcmode="lin" valueType="num">
                                      <p:cBhvr>
                                        <p:cTn id="170" dur="500" fill="hold"/>
                                        <p:tgtEl>
                                          <p:spTgt spid="7"/>
                                        </p:tgtEl>
                                        <p:attrNameLst>
                                          <p:attrName>ppt_x</p:attrName>
                                        </p:attrNameLst>
                                      </p:cBhvr>
                                      <p:tavLst>
                                        <p:tav tm="0">
                                          <p:val>
                                            <p:strVal val="#ppt_x"/>
                                          </p:val>
                                        </p:tav>
                                        <p:tav tm="100000">
                                          <p:val>
                                            <p:strVal val="#ppt_x"/>
                                          </p:val>
                                        </p:tav>
                                      </p:tavLst>
                                    </p:anim>
                                    <p:anim calcmode="lin" valueType="num">
                                      <p:cBhvr>
                                        <p:cTn id="171" dur="500" fill="hold"/>
                                        <p:tgtEl>
                                          <p:spTgt spid="7"/>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0"/>
                                  </p:stCondLst>
                                  <p:childTnLst>
                                    <p:set>
                                      <p:cBhvr>
                                        <p:cTn id="173" dur="1" fill="hold">
                                          <p:stCondLst>
                                            <p:cond delay="0"/>
                                          </p:stCondLst>
                                        </p:cTn>
                                        <p:tgtEl>
                                          <p:spTgt spid="8"/>
                                        </p:tgtEl>
                                        <p:attrNameLst>
                                          <p:attrName>style.visibility</p:attrName>
                                        </p:attrNameLst>
                                      </p:cBhvr>
                                      <p:to>
                                        <p:strVal val="visible"/>
                                      </p:to>
                                    </p:set>
                                    <p:animEffect>
                                      <p:cBhvr>
                                        <p:cTn id="174" dur="500"/>
                                        <p:tgtEl>
                                          <p:spTgt spid="8"/>
                                        </p:tgtEl>
                                      </p:cBhvr>
                                    </p:animEffect>
                                    <p:anim calcmode="lin" valueType="num">
                                      <p:cBhvr>
                                        <p:cTn id="175" dur="500" fill="hold"/>
                                        <p:tgtEl>
                                          <p:spTgt spid="8"/>
                                        </p:tgtEl>
                                        <p:attrNameLst>
                                          <p:attrName>ppt_x</p:attrName>
                                        </p:attrNameLst>
                                      </p:cBhvr>
                                      <p:tavLst>
                                        <p:tav tm="0">
                                          <p:val>
                                            <p:strVal val="#ppt_x"/>
                                          </p:val>
                                        </p:tav>
                                        <p:tav tm="100000">
                                          <p:val>
                                            <p:strVal val="#ppt_x"/>
                                          </p:val>
                                        </p:tav>
                                      </p:tavLst>
                                    </p:anim>
                                    <p:anim calcmode="lin" valueType="num">
                                      <p:cBhvr>
                                        <p:cTn id="176" dur="500" fill="hold"/>
                                        <p:tgtEl>
                                          <p:spTgt spid="8"/>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28"/>
                                        </p:tgtEl>
                                        <p:attrNameLst>
                                          <p:attrName>style.visibility</p:attrName>
                                        </p:attrNameLst>
                                      </p:cBhvr>
                                      <p:to>
                                        <p:strVal val="visible"/>
                                      </p:to>
                                    </p:set>
                                    <p:animEffect>
                                      <p:cBhvr>
                                        <p:cTn id="179" dur="500"/>
                                        <p:tgtEl>
                                          <p:spTgt spid="28"/>
                                        </p:tgtEl>
                                      </p:cBhvr>
                                    </p:animEffect>
                                    <p:anim calcmode="lin" valueType="num">
                                      <p:cBhvr>
                                        <p:cTn id="180" dur="500" fill="hold"/>
                                        <p:tgtEl>
                                          <p:spTgt spid="28"/>
                                        </p:tgtEl>
                                        <p:attrNameLst>
                                          <p:attrName>ppt_x</p:attrName>
                                        </p:attrNameLst>
                                      </p:cBhvr>
                                      <p:tavLst>
                                        <p:tav tm="0">
                                          <p:val>
                                            <p:strVal val="#ppt_x"/>
                                          </p:val>
                                        </p:tav>
                                        <p:tav tm="100000">
                                          <p:val>
                                            <p:strVal val="#ppt_x"/>
                                          </p:val>
                                        </p:tav>
                                      </p:tavLst>
                                    </p:anim>
                                    <p:anim calcmode="lin" valueType="num">
                                      <p:cBhvr>
                                        <p:cTn id="181" dur="500" fill="hold"/>
                                        <p:tgtEl>
                                          <p:spTgt spid="28"/>
                                        </p:tgtEl>
                                        <p:attrNameLst>
                                          <p:attrName>ppt_y</p:attrName>
                                        </p:attrNameLst>
                                      </p:cBhvr>
                                      <p:tavLst>
                                        <p:tav tm="0">
                                          <p:val>
                                            <p:strVal val="#ppt_y+.1"/>
                                          </p:val>
                                        </p:tav>
                                        <p:tav tm="100000">
                                          <p:val>
                                            <p:strVal val="#ppt_y"/>
                                          </p:val>
                                        </p:tav>
                                      </p:tavLst>
                                    </p:anim>
                                  </p:childTnLst>
                                </p:cTn>
                              </p:par>
                            </p:childTnLst>
                          </p:cTn>
                        </p:par>
                        <p:par>
                          <p:cTn id="182" fill="hold">
                            <p:stCondLst>
                              <p:cond delay="7500"/>
                            </p:stCondLst>
                            <p:childTnLst>
                              <p:par>
                                <p:cTn id="183" presetID="22" presetClass="entr" presetSubtype="8" fill="hold" grpId="0" nodeType="afterEffect">
                                  <p:stCondLst>
                                    <p:cond delay="0"/>
                                  </p:stCondLst>
                                  <p:childTnLst>
                                    <p:set>
                                      <p:cBhvr>
                                        <p:cTn id="184" dur="1" fill="hold">
                                          <p:stCondLst>
                                            <p:cond delay="0"/>
                                          </p:stCondLst>
                                        </p:cTn>
                                        <p:tgtEl>
                                          <p:spTgt spid="26"/>
                                        </p:tgtEl>
                                        <p:attrNameLst>
                                          <p:attrName>style.visibility</p:attrName>
                                        </p:attrNameLst>
                                      </p:cBhvr>
                                      <p:to>
                                        <p:strVal val="visible"/>
                                      </p:to>
                                    </p:set>
                                    <p:animEffect>
                                      <p:cBhvr>
                                        <p:cTn id="18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bldLvl="0" animBg="1" autoUpdateAnimBg="0"/>
      <p:bldP spid="5" grpId="0" animBg="1"/>
      <p:bldP spid="6" grpId="0" bldLvl="0" animBg="1" autoUpdateAnimBg="0"/>
      <p:bldP spid="7" grpId="0" animBg="1"/>
      <p:bldP spid="8" grpId="0" bldLvl="0" animBg="1" autoUpdateAnimBg="0"/>
      <p:bldP spid="9" grpId="0" animBg="1"/>
      <p:bldP spid="10" grpId="0" bldLvl="0" animBg="1" autoUpdateAnimBg="0"/>
      <p:bldP spid="11" grpId="0" bldLvl="0" animBg="1" autoUpdateAnimBg="0"/>
      <p:bldP spid="12" grpId="0" bldLvl="0" animBg="1" autoUpdateAnimBg="0"/>
      <p:bldP spid="13" grpId="0" bldLvl="0" animBg="1" autoUpdateAnimBg="0"/>
      <p:bldP spid="14" grpId="0" animBg="1"/>
      <p:bldP spid="15" grpId="0" bldLvl="0" animBg="1" autoUpdateAnimBg="0"/>
      <p:bldP spid="16" grpId="0" bldLvl="0" animBg="1" autoUpdateAnimBg="0"/>
      <p:bldP spid="17" grpId="0" animBg="1"/>
      <p:bldP spid="18" grpId="0" bldLvl="0" animBg="1" autoUpdateAnimBg="0"/>
      <p:bldP spid="19" grpId="0" bldLvl="0" animBg="1" autoUpdateAnimBg="0"/>
      <p:bldP spid="20" grpId="0" animBg="1"/>
      <p:bldP spid="21" grpId="0" bldLvl="0" animBg="1" autoUpdateAnimBg="0"/>
      <p:bldP spid="22" grpId="0" bldLvl="0" animBg="1" autoUpdateAnimBg="0"/>
      <p:bldP spid="23" grpId="0" animBg="1"/>
      <p:bldP spid="24" grpId="0" bldLvl="0" animBg="1" autoUpdateAnimBg="0"/>
      <p:bldP spid="25" grpId="0" animBg="1"/>
      <p:bldP spid="26" grpId="0" animBg="1"/>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cxnSp>
        <p:nvCxnSpPr>
          <p:cNvPr id="3" name="直接连接符 2"/>
          <p:cNvCxnSpPr/>
          <p:nvPr/>
        </p:nvCxnSpPr>
        <p:spPr>
          <a:xfrm flipH="1">
            <a:off x="5820877" y="330510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760084" y="4136717"/>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2807654" y="3317164"/>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807655" y="238423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3592798" y="1341039"/>
            <a:ext cx="707403" cy="178728"/>
            <a:chOff x="4470269" y="1661160"/>
            <a:chExt cx="1290451" cy="262890"/>
          </a:xfrm>
        </p:grpSpPr>
        <p:cxnSp>
          <p:nvCxnSpPr>
            <p:cNvPr id="8" name="直接连接符 7"/>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5013940" y="2025918"/>
            <a:ext cx="817690" cy="714916"/>
            <a:chOff x="6842760" y="2637270"/>
            <a:chExt cx="1203960" cy="1051560"/>
          </a:xfrm>
          <a:solidFill>
            <a:schemeClr val="accent2">
              <a:lumMod val="75000"/>
            </a:schemeClr>
          </a:solidFill>
        </p:grpSpPr>
        <p:sp>
          <p:nvSpPr>
            <p:cNvPr id="11" name="六边形 10"/>
            <p:cNvSpPr/>
            <p:nvPr/>
          </p:nvSpPr>
          <p:spPr>
            <a:xfrm>
              <a:off x="6842760" y="26372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61"/>
            <p:cNvSpPr txBox="1"/>
            <p:nvPr/>
          </p:nvSpPr>
          <p:spPr>
            <a:xfrm>
              <a:off x="702426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4119540" y="1510452"/>
            <a:ext cx="817690" cy="714917"/>
            <a:chOff x="5525852" y="1879080"/>
            <a:chExt cx="1203960" cy="1051560"/>
          </a:xfrm>
          <a:solidFill>
            <a:schemeClr val="accent2">
              <a:lumMod val="75000"/>
            </a:schemeClr>
          </a:solidFill>
        </p:grpSpPr>
        <p:sp>
          <p:nvSpPr>
            <p:cNvPr id="14" name="六边形 13"/>
            <p:cNvSpPr/>
            <p:nvPr/>
          </p:nvSpPr>
          <p:spPr>
            <a:xfrm>
              <a:off x="5525852" y="187908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64"/>
            <p:cNvSpPr txBox="1"/>
            <p:nvPr/>
          </p:nvSpPr>
          <p:spPr>
            <a:xfrm>
              <a:off x="5686670" y="1989361"/>
              <a:ext cx="882326"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5003188" y="2947652"/>
            <a:ext cx="817690" cy="714917"/>
            <a:chOff x="6842760" y="4008870"/>
            <a:chExt cx="1203960" cy="1051560"/>
          </a:xfrm>
          <a:solidFill>
            <a:schemeClr val="accent2">
              <a:lumMod val="75000"/>
            </a:schemeClr>
          </a:solidFill>
        </p:grpSpPr>
        <p:sp>
          <p:nvSpPr>
            <p:cNvPr id="17" name="六边形 16"/>
            <p:cNvSpPr/>
            <p:nvPr/>
          </p:nvSpPr>
          <p:spPr>
            <a:xfrm>
              <a:off x="6842760" y="40088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67"/>
            <p:cNvSpPr txBox="1"/>
            <p:nvPr/>
          </p:nvSpPr>
          <p:spPr>
            <a:xfrm>
              <a:off x="6981635" y="4119151"/>
              <a:ext cx="926211"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9" name="组合 18"/>
          <p:cNvGrpSpPr/>
          <p:nvPr/>
        </p:nvGrpSpPr>
        <p:grpSpPr>
          <a:xfrm>
            <a:off x="3223302" y="2958416"/>
            <a:ext cx="817690" cy="714917"/>
            <a:chOff x="4206240" y="4008870"/>
            <a:chExt cx="1203960" cy="1051560"/>
          </a:xfrm>
          <a:solidFill>
            <a:schemeClr val="accent2">
              <a:lumMod val="75000"/>
            </a:schemeClr>
          </a:solidFill>
        </p:grpSpPr>
        <p:sp>
          <p:nvSpPr>
            <p:cNvPr id="20" name="六边形 19"/>
            <p:cNvSpPr/>
            <p:nvPr/>
          </p:nvSpPr>
          <p:spPr>
            <a:xfrm>
              <a:off x="4206240" y="40088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70"/>
            <p:cNvSpPr txBox="1"/>
            <p:nvPr/>
          </p:nvSpPr>
          <p:spPr>
            <a:xfrm>
              <a:off x="4397859" y="4119151"/>
              <a:ext cx="820724" cy="727721"/>
            </a:xfrm>
            <a:prstGeom prst="rect">
              <a:avLst/>
            </a:prstGeom>
            <a:noFill/>
          </p:spPr>
          <p:txBody>
            <a:bodyPr wrap="square" rtlCol="0">
              <a:spAutoFit/>
            </a:bodyPr>
            <a:lstStyle/>
            <a:p>
              <a:pPr algn="ctr">
                <a:lnSpc>
                  <a:spcPct val="120000"/>
                </a:lnSpc>
              </a:pPr>
              <a:r>
                <a:rPr lang="en-US" altLang="zh-CN" sz="24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3223302" y="2025918"/>
            <a:ext cx="817690" cy="714916"/>
            <a:chOff x="4206240" y="2637270"/>
            <a:chExt cx="1203960" cy="1051560"/>
          </a:xfrm>
          <a:solidFill>
            <a:schemeClr val="accent2">
              <a:lumMod val="75000"/>
            </a:schemeClr>
          </a:solidFill>
        </p:grpSpPr>
        <p:sp>
          <p:nvSpPr>
            <p:cNvPr id="23" name="六边形 22"/>
            <p:cNvSpPr/>
            <p:nvPr/>
          </p:nvSpPr>
          <p:spPr>
            <a:xfrm>
              <a:off x="4206240" y="263727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24" name="文本框 73"/>
            <p:cNvSpPr txBox="1"/>
            <p:nvPr/>
          </p:nvSpPr>
          <p:spPr>
            <a:xfrm>
              <a:off x="4387743" y="280910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5" name="组合 24"/>
          <p:cNvGrpSpPr/>
          <p:nvPr/>
        </p:nvGrpSpPr>
        <p:grpSpPr>
          <a:xfrm>
            <a:off x="4119540" y="3427660"/>
            <a:ext cx="817690" cy="714916"/>
            <a:chOff x="5525852" y="4683240"/>
            <a:chExt cx="1203960" cy="1051560"/>
          </a:xfrm>
          <a:solidFill>
            <a:schemeClr val="accent2">
              <a:lumMod val="75000"/>
            </a:schemeClr>
          </a:solidFill>
        </p:grpSpPr>
        <p:sp>
          <p:nvSpPr>
            <p:cNvPr id="26" name="六边形 25"/>
            <p:cNvSpPr/>
            <p:nvPr/>
          </p:nvSpPr>
          <p:spPr>
            <a:xfrm>
              <a:off x="5525852" y="4683240"/>
              <a:ext cx="1203960" cy="105156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ea typeface="微软雅黑" panose="020B0503020204020204" pitchFamily="34" charset="-122"/>
                <a:cs typeface="Arial" panose="020B0604020202020204" pitchFamily="34" charset="0"/>
              </a:endParaRPr>
            </a:p>
          </p:txBody>
        </p:sp>
        <p:sp>
          <p:nvSpPr>
            <p:cNvPr id="27" name="文本框 76"/>
            <p:cNvSpPr txBox="1"/>
            <p:nvPr/>
          </p:nvSpPr>
          <p:spPr>
            <a:xfrm>
              <a:off x="5693284" y="4855078"/>
              <a:ext cx="820724" cy="679057"/>
            </a:xfrm>
            <a:prstGeom prst="rect">
              <a:avLst/>
            </a:prstGeom>
            <a:noFill/>
          </p:spPr>
          <p:txBody>
            <a:bodyPr wrap="square" rtlCol="0">
              <a:spAutoFit/>
            </a:bodyPr>
            <a:lstStyle/>
            <a:p>
              <a:pPr algn="ctr"/>
              <a:r>
                <a:rPr lang="en-US" altLang="zh-CN" sz="24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8" name="矩形 27"/>
          <p:cNvSpPr/>
          <p:nvPr/>
        </p:nvSpPr>
        <p:spPr>
          <a:xfrm>
            <a:off x="2594291" y="118229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331640" y="143040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0" name="矩形 29"/>
          <p:cNvSpPr/>
          <p:nvPr/>
        </p:nvSpPr>
        <p:spPr>
          <a:xfrm>
            <a:off x="1782472" y="21040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1043609" y="235219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2" name="矩形 31"/>
          <p:cNvSpPr/>
          <p:nvPr/>
        </p:nvSpPr>
        <p:spPr>
          <a:xfrm>
            <a:off x="1782472" y="306905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1043608" y="3317164"/>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4" name="矩形 33"/>
          <p:cNvSpPr/>
          <p:nvPr/>
        </p:nvSpPr>
        <p:spPr>
          <a:xfrm>
            <a:off x="6259748" y="1701957"/>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5" name="矩形 47"/>
          <p:cNvSpPr>
            <a:spLocks noChangeArrowheads="1"/>
          </p:cNvSpPr>
          <p:nvPr/>
        </p:nvSpPr>
        <p:spPr bwMode="auto">
          <a:xfrm>
            <a:off x="6279402" y="1960787"/>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6" name="矩形 35"/>
          <p:cNvSpPr/>
          <p:nvPr/>
        </p:nvSpPr>
        <p:spPr>
          <a:xfrm>
            <a:off x="6279025" y="284629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7" name="矩形 47"/>
          <p:cNvSpPr>
            <a:spLocks noChangeArrowheads="1"/>
          </p:cNvSpPr>
          <p:nvPr/>
        </p:nvSpPr>
        <p:spPr bwMode="auto">
          <a:xfrm>
            <a:off x="6291460" y="3105124"/>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38" name="矩形 37"/>
          <p:cNvSpPr/>
          <p:nvPr/>
        </p:nvSpPr>
        <p:spPr>
          <a:xfrm>
            <a:off x="5678017" y="3785973"/>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39" name="矩形 47"/>
          <p:cNvSpPr>
            <a:spLocks noChangeArrowheads="1"/>
          </p:cNvSpPr>
          <p:nvPr/>
        </p:nvSpPr>
        <p:spPr bwMode="auto">
          <a:xfrm>
            <a:off x="5697675" y="4044806"/>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40" name="组合 39"/>
          <p:cNvGrpSpPr/>
          <p:nvPr/>
        </p:nvGrpSpPr>
        <p:grpSpPr>
          <a:xfrm flipH="1">
            <a:off x="5646818" y="1856647"/>
            <a:ext cx="600459" cy="178728"/>
            <a:chOff x="4255294" y="1661160"/>
            <a:chExt cx="1505426" cy="262890"/>
          </a:xfrm>
        </p:grpSpPr>
        <p:cxnSp>
          <p:nvCxnSpPr>
            <p:cNvPr id="41" name="直接连接符 40"/>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3887578" y="2289632"/>
            <a:ext cx="1281625" cy="1082733"/>
            <a:chOff x="5927099" y="3207123"/>
            <a:chExt cx="1887055" cy="1592580"/>
          </a:xfrm>
          <a:solidFill>
            <a:schemeClr val="accent3">
              <a:lumMod val="75000"/>
            </a:schemeClr>
          </a:solidFill>
        </p:grpSpPr>
        <p:sp>
          <p:nvSpPr>
            <p:cNvPr id="44" name="六边形 43"/>
            <p:cNvSpPr/>
            <p:nvPr/>
          </p:nvSpPr>
          <p:spPr>
            <a:xfrm>
              <a:off x="5927099" y="3207123"/>
              <a:ext cx="1887055" cy="1592580"/>
            </a:xfrm>
            <a:prstGeom prst="hexagon">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45" name="文本框 1"/>
            <p:cNvSpPr txBox="1"/>
            <p:nvPr/>
          </p:nvSpPr>
          <p:spPr>
            <a:xfrm>
              <a:off x="6291627" y="3451750"/>
              <a:ext cx="1157998" cy="1140644"/>
            </a:xfrm>
            <a:prstGeom prst="rect">
              <a:avLst/>
            </a:prstGeom>
            <a:noFill/>
          </p:spPr>
          <p:txBody>
            <a:bodyPr wrap="square" rtlCol="0">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项目情况</a:t>
              </a:r>
            </a:p>
          </p:txBody>
        </p:sp>
      </p:grpSp>
    </p:spTree>
    <p:extLst>
      <p:ext uri="{BB962C8B-B14F-4D97-AF65-F5344CB8AC3E}">
        <p14:creationId xmlns:p14="http://schemas.microsoft.com/office/powerpoint/2010/main" val="349992938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528"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350" fill="hold"/>
                                        <p:tgtEl>
                                          <p:spTgt spid="43"/>
                                        </p:tgtEl>
                                        <p:attrNameLst>
                                          <p:attrName>ppt_w</p:attrName>
                                        </p:attrNameLst>
                                      </p:cBhvr>
                                      <p:tavLst>
                                        <p:tav tm="0">
                                          <p:val>
                                            <p:fltVal val="0"/>
                                          </p:val>
                                        </p:tav>
                                        <p:tav tm="100000">
                                          <p:val>
                                            <p:strVal val="#ppt_w"/>
                                          </p:val>
                                        </p:tav>
                                      </p:tavLst>
                                    </p:anim>
                                    <p:anim calcmode="lin" valueType="num">
                                      <p:cBhvr>
                                        <p:cTn id="14" dur="350" fill="hold"/>
                                        <p:tgtEl>
                                          <p:spTgt spid="43"/>
                                        </p:tgtEl>
                                        <p:attrNameLst>
                                          <p:attrName>ppt_h</p:attrName>
                                        </p:attrNameLst>
                                      </p:cBhvr>
                                      <p:tavLst>
                                        <p:tav tm="0">
                                          <p:val>
                                            <p:fltVal val="0"/>
                                          </p:val>
                                        </p:tav>
                                        <p:tav tm="100000">
                                          <p:val>
                                            <p:strVal val="#ppt_h"/>
                                          </p:val>
                                        </p:tav>
                                      </p:tavLst>
                                    </p:anim>
                                    <p:anim calcmode="lin" valueType="num">
                                      <p:cBhvr>
                                        <p:cTn id="15" dur="350" fill="hold"/>
                                        <p:tgtEl>
                                          <p:spTgt spid="43"/>
                                        </p:tgtEl>
                                        <p:attrNameLst>
                                          <p:attrName>ppt_x</p:attrName>
                                        </p:attrNameLst>
                                      </p:cBhvr>
                                      <p:tavLst>
                                        <p:tav tm="0">
                                          <p:val>
                                            <p:fltVal val="0.5"/>
                                          </p:val>
                                        </p:tav>
                                        <p:tav tm="100000">
                                          <p:val>
                                            <p:strVal val="#ppt_x"/>
                                          </p:val>
                                        </p:tav>
                                      </p:tavLst>
                                    </p:anim>
                                    <p:anim calcmode="lin" valueType="num">
                                      <p:cBhvr>
                                        <p:cTn id="16" dur="350" fill="hold"/>
                                        <p:tgtEl>
                                          <p:spTgt spid="43"/>
                                        </p:tgtEl>
                                        <p:attrNameLst>
                                          <p:attrName>ppt_y</p:attrName>
                                        </p:attrNameLst>
                                      </p:cBhvr>
                                      <p:tavLst>
                                        <p:tav tm="0">
                                          <p:val>
                                            <p:fltVal val="0.5"/>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250" fill="hold"/>
                                        <p:tgtEl>
                                          <p:spTgt spid="13"/>
                                        </p:tgtEl>
                                        <p:attrNameLst>
                                          <p:attrName>ppt_x</p:attrName>
                                        </p:attrNameLst>
                                      </p:cBhvr>
                                      <p:tavLst>
                                        <p:tav tm="0">
                                          <p:val>
                                            <p:strVal val="#ppt_x"/>
                                          </p:val>
                                        </p:tav>
                                        <p:tav tm="100000">
                                          <p:val>
                                            <p:strVal val="#ppt_x"/>
                                          </p:val>
                                        </p:tav>
                                      </p:tavLst>
                                    </p:anim>
                                    <p:anim calcmode="lin" valueType="num">
                                      <p:cBhvr additive="base">
                                        <p:cTn id="20" dur="250" fill="hold"/>
                                        <p:tgtEl>
                                          <p:spTgt spid="13"/>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2" presetClass="entr" presetSubtype="2" fill="hold" nodeType="afterEffect">
                                  <p:stCondLst>
                                    <p:cond delay="250"/>
                                  </p:stCondLst>
                                  <p:childTnLst>
                                    <p:set>
                                      <p:cBhvr>
                                        <p:cTn id="23" dur="1" fill="hold">
                                          <p:stCondLst>
                                            <p:cond delay="0"/>
                                          </p:stCondLst>
                                        </p:cTn>
                                        <p:tgtEl>
                                          <p:spTgt spid="7"/>
                                        </p:tgtEl>
                                        <p:attrNameLst>
                                          <p:attrName>style.visibility</p:attrName>
                                        </p:attrNameLst>
                                      </p:cBhvr>
                                      <p:to>
                                        <p:strVal val="visible"/>
                                      </p:to>
                                    </p:set>
                                    <p:animEffect transition="in" filter="wipe(right)">
                                      <p:cBhvr>
                                        <p:cTn id="24" dur="500"/>
                                        <p:tgtEl>
                                          <p:spTgt spid="7"/>
                                        </p:tgtEl>
                                      </p:cBhvr>
                                    </p:animEffect>
                                  </p:childTnLst>
                                </p:cTn>
                              </p:par>
                            </p:childTnLst>
                          </p:cTn>
                        </p:par>
                        <p:par>
                          <p:cTn id="25" fill="hold">
                            <p:stCondLst>
                              <p:cond delay="2750"/>
                            </p:stCondLst>
                            <p:childTnLst>
                              <p:par>
                                <p:cTn id="26" presetID="22" presetClass="entr" presetSubtype="2"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right)">
                                      <p:cBhvr>
                                        <p:cTn id="28" dur="500"/>
                                        <p:tgtEl>
                                          <p:spTgt spid="28"/>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right)">
                                      <p:cBhvr>
                                        <p:cTn id="31" dur="500"/>
                                        <p:tgtEl>
                                          <p:spTgt spid="29"/>
                                        </p:tgtEl>
                                      </p:cBhvr>
                                    </p:animEffect>
                                  </p:childTnLst>
                                </p:cTn>
                              </p:par>
                            </p:childTnLst>
                          </p:cTn>
                        </p:par>
                        <p:par>
                          <p:cTn id="32" fill="hold">
                            <p:stCondLst>
                              <p:cond delay="3250"/>
                            </p:stCondLst>
                            <p:childTnLst>
                              <p:par>
                                <p:cTn id="33" presetID="2" presetClass="entr" presetSubtype="2" fill="hold" nodeType="afterEffect">
                                  <p:stCondLst>
                                    <p:cond delay="25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250" fill="hold"/>
                                        <p:tgtEl>
                                          <p:spTgt spid="10"/>
                                        </p:tgtEl>
                                        <p:attrNameLst>
                                          <p:attrName>ppt_x</p:attrName>
                                        </p:attrNameLst>
                                      </p:cBhvr>
                                      <p:tavLst>
                                        <p:tav tm="0">
                                          <p:val>
                                            <p:strVal val="1+#ppt_w/2"/>
                                          </p:val>
                                        </p:tav>
                                        <p:tav tm="100000">
                                          <p:val>
                                            <p:strVal val="#ppt_x"/>
                                          </p:val>
                                        </p:tav>
                                      </p:tavLst>
                                    </p:anim>
                                    <p:anim calcmode="lin" valueType="num">
                                      <p:cBhvr additive="base">
                                        <p:cTn id="36" dur="25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375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4250"/>
                            </p:stCondLst>
                            <p:childTnLst>
                              <p:par>
                                <p:cTn id="42" presetID="22" presetClass="entr" presetSubtype="8"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500"/>
                                        <p:tgtEl>
                                          <p:spTgt spid="35"/>
                                        </p:tgtEl>
                                      </p:cBhvr>
                                    </p:animEffect>
                                  </p:childTnLst>
                                </p:cTn>
                              </p:par>
                            </p:childTnLst>
                          </p:cTn>
                        </p:par>
                        <p:par>
                          <p:cTn id="48" fill="hold">
                            <p:stCondLst>
                              <p:cond delay="4750"/>
                            </p:stCondLst>
                            <p:childTnLst>
                              <p:par>
                                <p:cTn id="49" presetID="2" presetClass="entr" presetSubtype="2" fill="hold" nodeType="afterEffect">
                                  <p:stCondLst>
                                    <p:cond delay="25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250" fill="hold"/>
                                        <p:tgtEl>
                                          <p:spTgt spid="16"/>
                                        </p:tgtEl>
                                        <p:attrNameLst>
                                          <p:attrName>ppt_x</p:attrName>
                                        </p:attrNameLst>
                                      </p:cBhvr>
                                      <p:tavLst>
                                        <p:tav tm="0">
                                          <p:val>
                                            <p:strVal val="1+#ppt_w/2"/>
                                          </p:val>
                                        </p:tav>
                                        <p:tav tm="100000">
                                          <p:val>
                                            <p:strVal val="#ppt_x"/>
                                          </p:val>
                                        </p:tav>
                                      </p:tavLst>
                                    </p:anim>
                                    <p:anim calcmode="lin" valueType="num">
                                      <p:cBhvr additive="base">
                                        <p:cTn id="52" dur="250" fill="hold"/>
                                        <p:tgtEl>
                                          <p:spTgt spid="16"/>
                                        </p:tgtEl>
                                        <p:attrNameLst>
                                          <p:attrName>ppt_y</p:attrName>
                                        </p:attrNameLst>
                                      </p:cBhvr>
                                      <p:tavLst>
                                        <p:tav tm="0">
                                          <p:val>
                                            <p:strVal val="#ppt_y"/>
                                          </p:val>
                                        </p:tav>
                                        <p:tav tm="100000">
                                          <p:val>
                                            <p:strVal val="#ppt_y"/>
                                          </p:val>
                                        </p:tav>
                                      </p:tavLst>
                                    </p:anim>
                                  </p:childTnLst>
                                </p:cTn>
                              </p:par>
                            </p:childTnLst>
                          </p:cTn>
                        </p:par>
                        <p:par>
                          <p:cTn id="53" fill="hold">
                            <p:stCondLst>
                              <p:cond delay="5250"/>
                            </p:stCondLst>
                            <p:childTnLst>
                              <p:par>
                                <p:cTn id="54" presetID="22" presetClass="entr" presetSubtype="8"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500"/>
                                        <p:tgtEl>
                                          <p:spTgt spid="3"/>
                                        </p:tgtEl>
                                      </p:cBhvr>
                                    </p:animEffect>
                                  </p:childTnLst>
                                </p:cTn>
                              </p:par>
                            </p:childTnLst>
                          </p:cTn>
                        </p:par>
                        <p:par>
                          <p:cTn id="57" fill="hold">
                            <p:stCondLst>
                              <p:cond delay="5750"/>
                            </p:stCondLst>
                            <p:childTnLst>
                              <p:par>
                                <p:cTn id="58" presetID="22" presetClass="entr" presetSubtype="8"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left)">
                                      <p:cBhvr>
                                        <p:cTn id="63" dur="500"/>
                                        <p:tgtEl>
                                          <p:spTgt spid="37"/>
                                        </p:tgtEl>
                                      </p:cBhvr>
                                    </p:animEffect>
                                  </p:childTnLst>
                                </p:cTn>
                              </p:par>
                            </p:childTnLst>
                          </p:cTn>
                        </p:par>
                        <p:par>
                          <p:cTn id="64" fill="hold">
                            <p:stCondLst>
                              <p:cond delay="6250"/>
                            </p:stCondLst>
                            <p:childTnLst>
                              <p:par>
                                <p:cTn id="65" presetID="2" presetClass="entr" presetSubtype="4" fill="hold" nodeType="afterEffect">
                                  <p:stCondLst>
                                    <p:cond delay="25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250" fill="hold"/>
                                        <p:tgtEl>
                                          <p:spTgt spid="25"/>
                                        </p:tgtEl>
                                        <p:attrNameLst>
                                          <p:attrName>ppt_x</p:attrName>
                                        </p:attrNameLst>
                                      </p:cBhvr>
                                      <p:tavLst>
                                        <p:tav tm="0">
                                          <p:val>
                                            <p:strVal val="#ppt_x"/>
                                          </p:val>
                                        </p:tav>
                                        <p:tav tm="100000">
                                          <p:val>
                                            <p:strVal val="#ppt_x"/>
                                          </p:val>
                                        </p:tav>
                                      </p:tavLst>
                                    </p:anim>
                                    <p:anim calcmode="lin" valueType="num">
                                      <p:cBhvr additive="base">
                                        <p:cTn id="68" dur="250" fill="hold"/>
                                        <p:tgtEl>
                                          <p:spTgt spid="25"/>
                                        </p:tgtEl>
                                        <p:attrNameLst>
                                          <p:attrName>ppt_y</p:attrName>
                                        </p:attrNameLst>
                                      </p:cBhvr>
                                      <p:tavLst>
                                        <p:tav tm="0">
                                          <p:val>
                                            <p:strVal val="1+#ppt_h/2"/>
                                          </p:val>
                                        </p:tav>
                                        <p:tav tm="100000">
                                          <p:val>
                                            <p:strVal val="#ppt_y"/>
                                          </p:val>
                                        </p:tav>
                                      </p:tavLst>
                                    </p:anim>
                                  </p:childTnLst>
                                </p:cTn>
                              </p:par>
                            </p:childTnLst>
                          </p:cTn>
                        </p:par>
                        <p:par>
                          <p:cTn id="69" fill="hold">
                            <p:stCondLst>
                              <p:cond delay="6750"/>
                            </p:stCondLst>
                            <p:childTnLst>
                              <p:par>
                                <p:cTn id="70" presetID="22" presetClass="entr" presetSubtype="8" fill="hold"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childTnLst>
                          </p:cTn>
                        </p:par>
                        <p:par>
                          <p:cTn id="73" fill="hold">
                            <p:stCondLst>
                              <p:cond delay="7250"/>
                            </p:stCondLst>
                            <p:childTnLst>
                              <p:par>
                                <p:cTn id="74" presetID="22" presetClass="entr" presetSubtype="8" fill="hold" grpId="0"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left)">
                                      <p:cBhvr>
                                        <p:cTn id="76" dur="500"/>
                                        <p:tgtEl>
                                          <p:spTgt spid="3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ipe(left)">
                                      <p:cBhvr>
                                        <p:cTn id="79" dur="500"/>
                                        <p:tgtEl>
                                          <p:spTgt spid="39"/>
                                        </p:tgtEl>
                                      </p:cBhvr>
                                    </p:animEffect>
                                  </p:childTnLst>
                                </p:cTn>
                              </p:par>
                            </p:childTnLst>
                          </p:cTn>
                        </p:par>
                        <p:par>
                          <p:cTn id="80" fill="hold">
                            <p:stCondLst>
                              <p:cond delay="7750"/>
                            </p:stCondLst>
                            <p:childTnLst>
                              <p:par>
                                <p:cTn id="81" presetID="2" presetClass="entr" presetSubtype="8" fill="hold" nodeType="afterEffect">
                                  <p:stCondLst>
                                    <p:cond delay="250"/>
                                  </p:stCondLst>
                                  <p:childTnLst>
                                    <p:set>
                                      <p:cBhvr>
                                        <p:cTn id="82" dur="1" fill="hold">
                                          <p:stCondLst>
                                            <p:cond delay="0"/>
                                          </p:stCondLst>
                                        </p:cTn>
                                        <p:tgtEl>
                                          <p:spTgt spid="19"/>
                                        </p:tgtEl>
                                        <p:attrNameLst>
                                          <p:attrName>style.visibility</p:attrName>
                                        </p:attrNameLst>
                                      </p:cBhvr>
                                      <p:to>
                                        <p:strVal val="visible"/>
                                      </p:to>
                                    </p:set>
                                    <p:anim calcmode="lin" valueType="num">
                                      <p:cBhvr additive="base">
                                        <p:cTn id="83" dur="250" fill="hold"/>
                                        <p:tgtEl>
                                          <p:spTgt spid="19"/>
                                        </p:tgtEl>
                                        <p:attrNameLst>
                                          <p:attrName>ppt_x</p:attrName>
                                        </p:attrNameLst>
                                      </p:cBhvr>
                                      <p:tavLst>
                                        <p:tav tm="0">
                                          <p:val>
                                            <p:strVal val="0-#ppt_w/2"/>
                                          </p:val>
                                        </p:tav>
                                        <p:tav tm="100000">
                                          <p:val>
                                            <p:strVal val="#ppt_x"/>
                                          </p:val>
                                        </p:tav>
                                      </p:tavLst>
                                    </p:anim>
                                    <p:anim calcmode="lin" valueType="num">
                                      <p:cBhvr additive="base">
                                        <p:cTn id="84" dur="250" fill="hold"/>
                                        <p:tgtEl>
                                          <p:spTgt spid="19"/>
                                        </p:tgtEl>
                                        <p:attrNameLst>
                                          <p:attrName>ppt_y</p:attrName>
                                        </p:attrNameLst>
                                      </p:cBhvr>
                                      <p:tavLst>
                                        <p:tav tm="0">
                                          <p:val>
                                            <p:strVal val="#ppt_y"/>
                                          </p:val>
                                        </p:tav>
                                        <p:tav tm="100000">
                                          <p:val>
                                            <p:strVal val="#ppt_y"/>
                                          </p:val>
                                        </p:tav>
                                      </p:tavLst>
                                    </p:anim>
                                  </p:childTnLst>
                                </p:cTn>
                              </p:par>
                            </p:childTnLst>
                          </p:cTn>
                        </p:par>
                        <p:par>
                          <p:cTn id="85" fill="hold">
                            <p:stCondLst>
                              <p:cond delay="8250"/>
                            </p:stCondLst>
                            <p:childTnLst>
                              <p:par>
                                <p:cTn id="86" presetID="22" presetClass="entr" presetSubtype="2" fill="hold" nodeType="afterEffect">
                                  <p:stCondLst>
                                    <p:cond delay="0"/>
                                  </p:stCondLst>
                                  <p:childTnLst>
                                    <p:set>
                                      <p:cBhvr>
                                        <p:cTn id="87" dur="1" fill="hold">
                                          <p:stCondLst>
                                            <p:cond delay="0"/>
                                          </p:stCondLst>
                                        </p:cTn>
                                        <p:tgtEl>
                                          <p:spTgt spid="5"/>
                                        </p:tgtEl>
                                        <p:attrNameLst>
                                          <p:attrName>style.visibility</p:attrName>
                                        </p:attrNameLst>
                                      </p:cBhvr>
                                      <p:to>
                                        <p:strVal val="visible"/>
                                      </p:to>
                                    </p:set>
                                    <p:animEffect transition="in" filter="wipe(right)">
                                      <p:cBhvr>
                                        <p:cTn id="88" dur="250"/>
                                        <p:tgtEl>
                                          <p:spTgt spid="5"/>
                                        </p:tgtEl>
                                      </p:cBhvr>
                                    </p:animEffect>
                                  </p:childTnLst>
                                </p:cTn>
                              </p:par>
                            </p:childTnLst>
                          </p:cTn>
                        </p:par>
                        <p:par>
                          <p:cTn id="89" fill="hold">
                            <p:stCondLst>
                              <p:cond delay="8500"/>
                            </p:stCondLst>
                            <p:childTnLst>
                              <p:par>
                                <p:cTn id="90" presetID="22" presetClass="entr" presetSubtype="2"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wipe(right)">
                                      <p:cBhvr>
                                        <p:cTn id="92" dur="500"/>
                                        <p:tgtEl>
                                          <p:spTgt spid="32"/>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wipe(right)">
                                      <p:cBhvr>
                                        <p:cTn id="95" dur="500"/>
                                        <p:tgtEl>
                                          <p:spTgt spid="33"/>
                                        </p:tgtEl>
                                      </p:cBhvr>
                                    </p:animEffect>
                                  </p:childTnLst>
                                </p:cTn>
                              </p:par>
                            </p:childTnLst>
                          </p:cTn>
                        </p:par>
                        <p:par>
                          <p:cTn id="96" fill="hold">
                            <p:stCondLst>
                              <p:cond delay="9000"/>
                            </p:stCondLst>
                            <p:childTnLst>
                              <p:par>
                                <p:cTn id="97" presetID="2" presetClass="entr" presetSubtype="8" fill="hold" nodeType="afterEffect">
                                  <p:stCondLst>
                                    <p:cond delay="250"/>
                                  </p:stCondLst>
                                  <p:childTnLst>
                                    <p:set>
                                      <p:cBhvr>
                                        <p:cTn id="98" dur="1" fill="hold">
                                          <p:stCondLst>
                                            <p:cond delay="0"/>
                                          </p:stCondLst>
                                        </p:cTn>
                                        <p:tgtEl>
                                          <p:spTgt spid="22"/>
                                        </p:tgtEl>
                                        <p:attrNameLst>
                                          <p:attrName>style.visibility</p:attrName>
                                        </p:attrNameLst>
                                      </p:cBhvr>
                                      <p:to>
                                        <p:strVal val="visible"/>
                                      </p:to>
                                    </p:set>
                                    <p:anim calcmode="lin" valueType="num">
                                      <p:cBhvr additive="base">
                                        <p:cTn id="99" dur="250" fill="hold"/>
                                        <p:tgtEl>
                                          <p:spTgt spid="22"/>
                                        </p:tgtEl>
                                        <p:attrNameLst>
                                          <p:attrName>ppt_x</p:attrName>
                                        </p:attrNameLst>
                                      </p:cBhvr>
                                      <p:tavLst>
                                        <p:tav tm="0">
                                          <p:val>
                                            <p:strVal val="0-#ppt_w/2"/>
                                          </p:val>
                                        </p:tav>
                                        <p:tav tm="100000">
                                          <p:val>
                                            <p:strVal val="#ppt_x"/>
                                          </p:val>
                                        </p:tav>
                                      </p:tavLst>
                                    </p:anim>
                                    <p:anim calcmode="lin" valueType="num">
                                      <p:cBhvr additive="base">
                                        <p:cTn id="100" dur="250" fill="hold"/>
                                        <p:tgtEl>
                                          <p:spTgt spid="22"/>
                                        </p:tgtEl>
                                        <p:attrNameLst>
                                          <p:attrName>ppt_y</p:attrName>
                                        </p:attrNameLst>
                                      </p:cBhvr>
                                      <p:tavLst>
                                        <p:tav tm="0">
                                          <p:val>
                                            <p:strVal val="#ppt_y"/>
                                          </p:val>
                                        </p:tav>
                                        <p:tav tm="100000">
                                          <p:val>
                                            <p:strVal val="#ppt_y"/>
                                          </p:val>
                                        </p:tav>
                                      </p:tavLst>
                                    </p:anim>
                                  </p:childTnLst>
                                </p:cTn>
                              </p:par>
                            </p:childTnLst>
                          </p:cTn>
                        </p:par>
                        <p:par>
                          <p:cTn id="101" fill="hold">
                            <p:stCondLst>
                              <p:cond delay="9500"/>
                            </p:stCondLst>
                            <p:childTnLst>
                              <p:par>
                                <p:cTn id="102" presetID="22" presetClass="entr" presetSubtype="2" fill="hold" nodeType="afterEffect">
                                  <p:stCondLst>
                                    <p:cond delay="0"/>
                                  </p:stCondLst>
                                  <p:childTnLst>
                                    <p:set>
                                      <p:cBhvr>
                                        <p:cTn id="103" dur="1" fill="hold">
                                          <p:stCondLst>
                                            <p:cond delay="0"/>
                                          </p:stCondLst>
                                        </p:cTn>
                                        <p:tgtEl>
                                          <p:spTgt spid="6"/>
                                        </p:tgtEl>
                                        <p:attrNameLst>
                                          <p:attrName>style.visibility</p:attrName>
                                        </p:attrNameLst>
                                      </p:cBhvr>
                                      <p:to>
                                        <p:strVal val="visible"/>
                                      </p:to>
                                    </p:set>
                                    <p:animEffect transition="in" filter="wipe(right)">
                                      <p:cBhvr>
                                        <p:cTn id="104" dur="250"/>
                                        <p:tgtEl>
                                          <p:spTgt spid="6"/>
                                        </p:tgtEl>
                                      </p:cBhvr>
                                    </p:animEffect>
                                  </p:childTnLst>
                                </p:cTn>
                              </p:par>
                            </p:childTnLst>
                          </p:cTn>
                        </p:par>
                        <p:par>
                          <p:cTn id="105" fill="hold">
                            <p:stCondLst>
                              <p:cond delay="9750"/>
                            </p:stCondLst>
                            <p:childTnLst>
                              <p:par>
                                <p:cTn id="106" presetID="22" presetClass="entr" presetSubtype="2" fill="hold" grpId="0" nodeType="after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right)">
                                      <p:cBhvr>
                                        <p:cTn id="108" dur="500"/>
                                        <p:tgtEl>
                                          <p:spTgt spid="30"/>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right)">
                                      <p:cBhvr>
                                        <p:cTn id="1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p:bldP spid="29" grpId="0"/>
      <p:bldP spid="30" grpId="0"/>
      <p:bldP spid="31" grpId="0"/>
      <p:bldP spid="32" grpId="0"/>
      <p:bldP spid="33" grpId="0"/>
      <p:bldP spid="34" grpId="0"/>
      <p:bldP spid="35" grpId="0"/>
      <p:bldP spid="36" grpId="0"/>
      <p:bldP spid="37" grpId="0"/>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Freeform 6"/>
          <p:cNvSpPr>
            <a:spLocks noChangeArrowheads="1"/>
          </p:cNvSpPr>
          <p:nvPr/>
        </p:nvSpPr>
        <p:spPr bwMode="auto">
          <a:xfrm>
            <a:off x="1126092" y="3445507"/>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B3F83"/>
          </a:solidFill>
          <a:ln>
            <a:noFill/>
          </a:ln>
        </p:spPr>
        <p:txBody>
          <a:bodyPr/>
          <a:lstStyle/>
          <a:p>
            <a:endParaRPr lang="zh-CN" altLang="en-US" sz="1180"/>
          </a:p>
        </p:txBody>
      </p:sp>
      <p:sp>
        <p:nvSpPr>
          <p:cNvPr id="4" name="Freeform 7"/>
          <p:cNvSpPr>
            <a:spLocks noChangeArrowheads="1"/>
          </p:cNvSpPr>
          <p:nvPr/>
        </p:nvSpPr>
        <p:spPr bwMode="auto">
          <a:xfrm>
            <a:off x="1126092" y="940547"/>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5" name="Freeform 6"/>
          <p:cNvSpPr>
            <a:spLocks noChangeArrowheads="1"/>
          </p:cNvSpPr>
          <p:nvPr/>
        </p:nvSpPr>
        <p:spPr bwMode="auto">
          <a:xfrm>
            <a:off x="3394242" y="3445507"/>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B3F83"/>
          </a:solidFill>
          <a:ln>
            <a:noFill/>
          </a:ln>
        </p:spPr>
        <p:txBody>
          <a:bodyPr/>
          <a:lstStyle/>
          <a:p>
            <a:endParaRPr lang="zh-CN" altLang="en-US" sz="1180"/>
          </a:p>
        </p:txBody>
      </p:sp>
      <p:sp>
        <p:nvSpPr>
          <p:cNvPr id="6" name="Freeform 7"/>
          <p:cNvSpPr>
            <a:spLocks noChangeArrowheads="1"/>
          </p:cNvSpPr>
          <p:nvPr/>
        </p:nvSpPr>
        <p:spPr bwMode="auto">
          <a:xfrm>
            <a:off x="3394242" y="940547"/>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7" name="Freeform 6"/>
          <p:cNvSpPr>
            <a:spLocks noChangeArrowheads="1"/>
          </p:cNvSpPr>
          <p:nvPr/>
        </p:nvSpPr>
        <p:spPr bwMode="auto">
          <a:xfrm>
            <a:off x="5700472" y="3445507"/>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2B3F83"/>
          </a:solidFill>
          <a:ln>
            <a:noFill/>
          </a:ln>
        </p:spPr>
        <p:txBody>
          <a:bodyPr/>
          <a:lstStyle/>
          <a:p>
            <a:endParaRPr lang="zh-CN" altLang="en-US" sz="1180"/>
          </a:p>
        </p:txBody>
      </p:sp>
      <p:sp>
        <p:nvSpPr>
          <p:cNvPr id="8" name="Freeform 7"/>
          <p:cNvSpPr>
            <a:spLocks noChangeArrowheads="1"/>
          </p:cNvSpPr>
          <p:nvPr/>
        </p:nvSpPr>
        <p:spPr bwMode="auto">
          <a:xfrm>
            <a:off x="5700472" y="940547"/>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180"/>
          </a:p>
        </p:txBody>
      </p:sp>
      <p:sp>
        <p:nvSpPr>
          <p:cNvPr id="9" name="TextBox 9"/>
          <p:cNvSpPr>
            <a:spLocks noChangeArrowheads="1"/>
          </p:cNvSpPr>
          <p:nvPr/>
        </p:nvSpPr>
        <p:spPr bwMode="auto">
          <a:xfrm>
            <a:off x="1173692" y="3609728"/>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0" name="TextBox 10"/>
          <p:cNvSpPr>
            <a:spLocks noChangeArrowheads="1"/>
          </p:cNvSpPr>
          <p:nvPr/>
        </p:nvSpPr>
        <p:spPr bwMode="auto">
          <a:xfrm>
            <a:off x="3432322" y="3676368"/>
            <a:ext cx="1912339"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1" name="TextBox 11"/>
          <p:cNvSpPr>
            <a:spLocks noChangeArrowheads="1"/>
          </p:cNvSpPr>
          <p:nvPr/>
        </p:nvSpPr>
        <p:spPr bwMode="auto">
          <a:xfrm>
            <a:off x="5748072" y="3676368"/>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34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Tree>
    <p:extLst>
      <p:ext uri="{BB962C8B-B14F-4D97-AF65-F5344CB8AC3E}">
        <p14:creationId xmlns:p14="http://schemas.microsoft.com/office/powerpoint/2010/main" val="179320627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200"/>
                                  </p:stCondLst>
                                  <p:childTnLst>
                                    <p:set>
                                      <p:cBhvr>
                                        <p:cTn id="17" dur="1" fill="hold">
                                          <p:stCondLst>
                                            <p:cond delay="0"/>
                                          </p:stCondLst>
                                        </p:cTn>
                                        <p:tgtEl>
                                          <p:spTgt spid="6"/>
                                        </p:tgtEl>
                                        <p:attrNameLst>
                                          <p:attrName>style.visibility</p:attrName>
                                        </p:attrNameLst>
                                      </p:cBhvr>
                                      <p:to>
                                        <p:strVal val="visible"/>
                                      </p:to>
                                    </p:set>
                                    <p:animEffect>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Effect>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2400"/>
                            </p:stCondLst>
                            <p:childTnLst>
                              <p:par>
                                <p:cTn id="27" presetID="42"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
                                        </p:tgtEl>
                                        <p:attrNameLst>
                                          <p:attrName>style.visibility</p:attrName>
                                        </p:attrNameLst>
                                      </p:cBhvr>
                                      <p:to>
                                        <p:strVal val="visible"/>
                                      </p:to>
                                    </p:set>
                                    <p:animEffect>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400"/>
                                  </p:stCondLst>
                                  <p:childTnLst>
                                    <p:set>
                                      <p:cBhvr>
                                        <p:cTn id="38" dur="1" fill="hold">
                                          <p:stCondLst>
                                            <p:cond delay="0"/>
                                          </p:stCondLst>
                                        </p:cTn>
                                        <p:tgtEl>
                                          <p:spTgt spid="7"/>
                                        </p:tgtEl>
                                        <p:attrNameLst>
                                          <p:attrName>style.visibility</p:attrName>
                                        </p:attrNameLst>
                                      </p:cBhvr>
                                      <p:to>
                                        <p:strVal val="visible"/>
                                      </p:to>
                                    </p:set>
                                    <p:animEffect>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1000" fill="hold"/>
                                        <p:tgtEl>
                                          <p:spTgt spid="7"/>
                                        </p:tgtEl>
                                        <p:attrNameLst>
                                          <p:attrName>ppt_y</p:attrName>
                                        </p:attrNameLst>
                                      </p:cBhvr>
                                      <p:tavLst>
                                        <p:tav tm="0">
                                          <p:val>
                                            <p:strVal val="#ppt_y+.1"/>
                                          </p:val>
                                        </p:tav>
                                        <p:tav tm="100000">
                                          <p:val>
                                            <p:strVal val="#ppt_y"/>
                                          </p:val>
                                        </p:tav>
                                      </p:tavLst>
                                    </p:anim>
                                  </p:childTnLst>
                                </p:cTn>
                              </p:par>
                            </p:childTnLst>
                          </p:cTn>
                        </p:par>
                        <p:par>
                          <p:cTn id="42" fill="hold">
                            <p:stCondLst>
                              <p:cond delay="3800"/>
                            </p:stCondLst>
                            <p:childTnLst>
                              <p:par>
                                <p:cTn id="43" presetID="22" presetClass="entr" presetSubtype="1"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p:cBhvr>
                                        <p:cTn id="45" dur="500"/>
                                        <p:tgtEl>
                                          <p:spTgt spid="9"/>
                                        </p:tgtEl>
                                      </p:cBhvr>
                                    </p:animEffect>
                                  </p:childTnLst>
                                </p:cTn>
                              </p:par>
                            </p:childTnLst>
                          </p:cTn>
                        </p:par>
                        <p:par>
                          <p:cTn id="46" fill="hold">
                            <p:stCondLst>
                              <p:cond delay="4300"/>
                            </p:stCondLst>
                            <p:childTnLst>
                              <p:par>
                                <p:cTn id="47" presetID="22" presetClass="entr" presetSubtype="1"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p:cBhvr>
                                        <p:cTn id="49" dur="500"/>
                                        <p:tgtEl>
                                          <p:spTgt spid="10"/>
                                        </p:tgtEl>
                                      </p:cBhvr>
                                    </p:animEffect>
                                  </p:childTnLst>
                                </p:cTn>
                              </p:par>
                            </p:childTnLst>
                          </p:cTn>
                        </p:par>
                        <p:par>
                          <p:cTn id="50" fill="hold">
                            <p:stCondLst>
                              <p:cond delay="4800"/>
                            </p:stCondLst>
                            <p:childTnLst>
                              <p:par>
                                <p:cTn id="51" presetID="22" presetClass="entr" presetSubtype="1"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p:cBhvr>
                                        <p:cTn id="5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bldLvl="0" autoUpdateAnimBg="0"/>
      <p:bldP spid="10" grpId="0" bldLvl="0" autoUpdateAnimBg="0"/>
      <p:bldP spid="11"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文本框 2"/>
          <p:cNvSpPr txBox="1"/>
          <p:nvPr/>
        </p:nvSpPr>
        <p:spPr>
          <a:xfrm>
            <a:off x="576571" y="310462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4" name="文本框 3"/>
          <p:cNvSpPr txBox="1"/>
          <p:nvPr/>
        </p:nvSpPr>
        <p:spPr>
          <a:xfrm>
            <a:off x="2656293" y="310462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5" name="文本框 4"/>
          <p:cNvSpPr txBox="1"/>
          <p:nvPr/>
        </p:nvSpPr>
        <p:spPr>
          <a:xfrm>
            <a:off x="4736015" y="310462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6" name="文本框 5"/>
          <p:cNvSpPr txBox="1"/>
          <p:nvPr/>
        </p:nvSpPr>
        <p:spPr>
          <a:xfrm>
            <a:off x="6838222" y="310462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7" name="Straight Connector 32"/>
          <p:cNvCxnSpPr/>
          <p:nvPr/>
        </p:nvCxnSpPr>
        <p:spPr>
          <a:xfrm>
            <a:off x="774150" y="3966912"/>
            <a:ext cx="1177384" cy="0"/>
          </a:xfrm>
          <a:prstGeom prst="line">
            <a:avLst/>
          </a:prstGeom>
          <a:ln w="19050">
            <a:solidFill>
              <a:srgbClr val="2B3F8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Straight Connector 32"/>
          <p:cNvCxnSpPr/>
          <p:nvPr/>
        </p:nvCxnSpPr>
        <p:spPr>
          <a:xfrm>
            <a:off x="2838273" y="3966912"/>
            <a:ext cx="1177384" cy="0"/>
          </a:xfrm>
          <a:prstGeom prst="line">
            <a:avLst/>
          </a:prstGeom>
          <a:ln w="19050">
            <a:solidFill>
              <a:srgbClr val="2B3F8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Straight Connector 32"/>
          <p:cNvCxnSpPr/>
          <p:nvPr/>
        </p:nvCxnSpPr>
        <p:spPr>
          <a:xfrm>
            <a:off x="4962909" y="3966912"/>
            <a:ext cx="1177384" cy="0"/>
          </a:xfrm>
          <a:prstGeom prst="line">
            <a:avLst/>
          </a:prstGeom>
          <a:ln w="19050">
            <a:solidFill>
              <a:srgbClr val="2B3F8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Straight Connector 32"/>
          <p:cNvCxnSpPr/>
          <p:nvPr/>
        </p:nvCxnSpPr>
        <p:spPr>
          <a:xfrm>
            <a:off x="7027032" y="3966912"/>
            <a:ext cx="1177384" cy="0"/>
          </a:xfrm>
          <a:prstGeom prst="line">
            <a:avLst/>
          </a:prstGeom>
          <a:ln w="19050">
            <a:solidFill>
              <a:srgbClr val="2B3F8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76571" y="126708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56293" y="126708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20140" y="126841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47490" y="126841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6679088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25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25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5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25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5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ppt_x"/>
                                          </p:val>
                                        </p:tav>
                                        <p:tav tm="100000">
                                          <p:val>
                                            <p:strVal val="#ppt_x"/>
                                          </p:val>
                                        </p:tav>
                                      </p:tavLst>
                                    </p:anim>
                                    <p:anim calcmode="lin" valueType="num">
                                      <p:cBhvr additive="base">
                                        <p:cTn id="4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9"/>
                                        </p:tgtEl>
                                        <p:attrNameLst>
                                          <p:attrName>style.visibility</p:attrName>
                                        </p:attrNameLst>
                                      </p:cBhvr>
                                      <p:to>
                                        <p:strVal val="visible"/>
                                      </p:to>
                                    </p:set>
                                    <p:anim calcmode="lin" valueType="num">
                                      <p:cBhvr additive="base">
                                        <p:cTn id="58" dur="500" fill="hold"/>
                                        <p:tgtEl>
                                          <p:spTgt spid="9"/>
                                        </p:tgtEl>
                                        <p:attrNameLst>
                                          <p:attrName>ppt_x</p:attrName>
                                        </p:attrNameLst>
                                      </p:cBhvr>
                                      <p:tavLst>
                                        <p:tav tm="0">
                                          <p:val>
                                            <p:strVal val="#ppt_x"/>
                                          </p:val>
                                        </p:tav>
                                        <p:tav tm="100000">
                                          <p:val>
                                            <p:strVal val="#ppt_x"/>
                                          </p:val>
                                        </p:tav>
                                      </p:tavLst>
                                    </p:anim>
                                    <p:anim calcmode="lin" valueType="num">
                                      <p:cBhvr additive="base">
                                        <p:cTn id="5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additive="base">
                                        <p:cTn id="64" dur="500" fill="hold"/>
                                        <p:tgtEl>
                                          <p:spTgt spid="10"/>
                                        </p:tgtEl>
                                        <p:attrNameLst>
                                          <p:attrName>ppt_x</p:attrName>
                                        </p:attrNameLst>
                                      </p:cBhvr>
                                      <p:tavLst>
                                        <p:tav tm="0">
                                          <p:val>
                                            <p:strVal val="#ppt_x"/>
                                          </p:val>
                                        </p:tav>
                                        <p:tav tm="100000">
                                          <p:val>
                                            <p:strVal val="#ppt_x"/>
                                          </p:val>
                                        </p:tav>
                                      </p:tavLst>
                                    </p:anim>
                                    <p:anim calcmode="lin" valueType="num">
                                      <p:cBhvr additive="base">
                                        <p:cTn id="6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21"/>
          <p:cNvSpPr>
            <a:spLocks noChangeArrowheads="1"/>
          </p:cNvSpPr>
          <p:nvPr/>
        </p:nvSpPr>
        <p:spPr bwMode="auto">
          <a:xfrm>
            <a:off x="2829103" y="2179848"/>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64" name="组合 44"/>
          <p:cNvGrpSpPr>
            <a:grpSpLocks/>
          </p:cNvGrpSpPr>
          <p:nvPr/>
        </p:nvGrpSpPr>
        <p:grpSpPr bwMode="auto">
          <a:xfrm>
            <a:off x="2190928" y="2078248"/>
            <a:ext cx="865188" cy="708025"/>
            <a:chOff x="0" y="0"/>
            <a:chExt cx="864096" cy="707886"/>
          </a:xfrm>
        </p:grpSpPr>
        <p:sp>
          <p:nvSpPr>
            <p:cNvPr id="65"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6" name="TextBox 46"/>
            <p:cNvSpPr>
              <a:spLocks noChangeArrowheads="1"/>
            </p:cNvSpPr>
            <p:nvPr/>
          </p:nvSpPr>
          <p:spPr bwMode="auto">
            <a:xfrm>
              <a:off x="50480" y="0"/>
              <a:ext cx="52610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2</a:t>
              </a:r>
              <a:endParaRPr lang="zh-CN" altLang="en-US"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
        <p:nvSpPr>
          <p:cNvPr id="73" name="文本框 72"/>
          <p:cNvSpPr txBox="1"/>
          <p:nvPr/>
        </p:nvSpPr>
        <p:spPr>
          <a:xfrm>
            <a:off x="7967038" y="60258"/>
            <a:ext cx="800219" cy="461665"/>
          </a:xfrm>
          <a:prstGeom prst="rect">
            <a:avLst/>
          </a:prstGeom>
          <a:noFill/>
        </p:spPr>
        <p:txBody>
          <a:bodyPr wrap="none" rtlCol="0">
            <a:spAutoFit/>
          </a:bodyPr>
          <a:lstStyle/>
          <a:p>
            <a:r>
              <a:rPr lang="zh-CN" altLang="en-US" sz="2400" b="1" dirty="0">
                <a:solidFill>
                  <a:srgbClr val="2B3F83"/>
                </a:solidFill>
                <a:latin typeface="+mj-ea"/>
                <a:ea typeface="+mj-ea"/>
              </a:rPr>
              <a:t>目录</a:t>
            </a:r>
          </a:p>
        </p:txBody>
      </p:sp>
      <p:sp>
        <p:nvSpPr>
          <p:cNvPr id="74" name="TextBox 21"/>
          <p:cNvSpPr>
            <a:spLocks noChangeArrowheads="1"/>
          </p:cNvSpPr>
          <p:nvPr/>
        </p:nvSpPr>
        <p:spPr bwMode="auto">
          <a:xfrm>
            <a:off x="2829103" y="1428820"/>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75" name="组合 44"/>
          <p:cNvGrpSpPr>
            <a:grpSpLocks/>
          </p:cNvGrpSpPr>
          <p:nvPr/>
        </p:nvGrpSpPr>
        <p:grpSpPr bwMode="auto">
          <a:xfrm>
            <a:off x="2190928" y="1327220"/>
            <a:ext cx="865188" cy="707886"/>
            <a:chOff x="0" y="0"/>
            <a:chExt cx="864096" cy="707747"/>
          </a:xfrm>
        </p:grpSpPr>
        <p:sp>
          <p:nvSpPr>
            <p:cNvPr id="76"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7" name="TextBox 46"/>
            <p:cNvSpPr>
              <a:spLocks noChangeArrowheads="1"/>
            </p:cNvSpPr>
            <p:nvPr/>
          </p:nvSpPr>
          <p:spPr bwMode="auto">
            <a:xfrm>
              <a:off x="50480" y="0"/>
              <a:ext cx="525442" cy="70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1</a:t>
              </a:r>
              <a:endParaRPr lang="zh-CN" altLang="en-US"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
        <p:nvSpPr>
          <p:cNvPr id="78" name="TextBox 21"/>
          <p:cNvSpPr>
            <a:spLocks noChangeArrowheads="1"/>
          </p:cNvSpPr>
          <p:nvPr/>
        </p:nvSpPr>
        <p:spPr bwMode="auto">
          <a:xfrm>
            <a:off x="2829103" y="2940709"/>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79" name="组合 44"/>
          <p:cNvGrpSpPr>
            <a:grpSpLocks/>
          </p:cNvGrpSpPr>
          <p:nvPr/>
        </p:nvGrpSpPr>
        <p:grpSpPr bwMode="auto">
          <a:xfrm>
            <a:off x="2190928" y="2839109"/>
            <a:ext cx="865188" cy="707886"/>
            <a:chOff x="0" y="0"/>
            <a:chExt cx="864096" cy="707747"/>
          </a:xfrm>
        </p:grpSpPr>
        <p:sp>
          <p:nvSpPr>
            <p:cNvPr id="80"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1" name="TextBox 46"/>
            <p:cNvSpPr>
              <a:spLocks noChangeArrowheads="1"/>
            </p:cNvSpPr>
            <p:nvPr/>
          </p:nvSpPr>
          <p:spPr bwMode="auto">
            <a:xfrm>
              <a:off x="50480" y="0"/>
              <a:ext cx="525442" cy="70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3</a:t>
              </a:r>
              <a:endParaRPr lang="zh-CN" altLang="en-US"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
        <p:nvSpPr>
          <p:cNvPr id="82" name="TextBox 21"/>
          <p:cNvSpPr>
            <a:spLocks noChangeArrowheads="1"/>
          </p:cNvSpPr>
          <p:nvPr/>
        </p:nvSpPr>
        <p:spPr bwMode="auto">
          <a:xfrm>
            <a:off x="2829103" y="3709228"/>
            <a:ext cx="4546600" cy="461963"/>
          </a:xfrm>
          <a:prstGeom prst="rect">
            <a:avLst/>
          </a:prstGeom>
          <a:solidFill>
            <a:srgbClr val="FFFFFF"/>
          </a:solidFill>
          <a:ln w="25400" cap="flat" cmpd="sng">
            <a:solidFill>
              <a:srgbClr val="2B3F83"/>
            </a:solidFill>
            <a:bevel/>
            <a:headEnd/>
            <a:tailEnd/>
          </a:ln>
        </p:spPr>
        <p:txBody>
          <a:bodyPr>
            <a:spAutoFit/>
          </a:bodyPr>
          <a:lstStyle/>
          <a:p>
            <a:pPr algn="ctr"/>
            <a:r>
              <a:rPr lang="zh-CN" altLang="en-US" sz="2400" b="1" dirty="0">
                <a:solidFill>
                  <a:srgbClr val="2B3F83"/>
                </a:solidFill>
                <a:latin typeface="微软雅黑" panose="020B0503020204020204" pitchFamily="34" charset="-122"/>
                <a:ea typeface="微软雅黑" panose="020B0503020204020204" pitchFamily="34" charset="-122"/>
              </a:rPr>
              <a:t>插入文本或标题</a:t>
            </a:r>
          </a:p>
        </p:txBody>
      </p:sp>
      <p:grpSp>
        <p:nvGrpSpPr>
          <p:cNvPr id="83" name="组合 44"/>
          <p:cNvGrpSpPr>
            <a:grpSpLocks/>
          </p:cNvGrpSpPr>
          <p:nvPr/>
        </p:nvGrpSpPr>
        <p:grpSpPr bwMode="auto">
          <a:xfrm>
            <a:off x="2190928" y="3607628"/>
            <a:ext cx="865188" cy="707886"/>
            <a:chOff x="0" y="0"/>
            <a:chExt cx="864096" cy="707747"/>
          </a:xfrm>
        </p:grpSpPr>
        <p:sp>
          <p:nvSpPr>
            <p:cNvPr id="84" name="五边形 45"/>
            <p:cNvSpPr>
              <a:spLocks noChangeArrowheads="1"/>
            </p:cNvSpPr>
            <p:nvPr/>
          </p:nvSpPr>
          <p:spPr bwMode="auto">
            <a:xfrm>
              <a:off x="0" y="101646"/>
              <a:ext cx="864096" cy="461665"/>
            </a:xfrm>
            <a:prstGeom prst="homePlate">
              <a:avLst>
                <a:gd name="adj" fmla="val 46792"/>
              </a:avLst>
            </a:prstGeom>
            <a:solidFill>
              <a:srgbClr val="2B3F83"/>
            </a:solidFill>
            <a:ln w="25400" cap="flat" cmpd="sng">
              <a:solidFill>
                <a:srgbClr val="2B3F83"/>
              </a:solidFill>
              <a:bevel/>
              <a:headEnd/>
              <a:tailEnd/>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85" name="TextBox 46"/>
            <p:cNvSpPr>
              <a:spLocks noChangeArrowheads="1"/>
            </p:cNvSpPr>
            <p:nvPr/>
          </p:nvSpPr>
          <p:spPr bwMode="auto">
            <a:xfrm>
              <a:off x="50480" y="0"/>
              <a:ext cx="525442" cy="707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rPr>
                <a:t>4</a:t>
              </a:r>
              <a:endParaRPr lang="zh-CN" altLang="en-US" sz="4000" b="1" dirty="0">
                <a:solidFill>
                  <a:schemeClr val="bg1"/>
                </a:solidFill>
                <a:latin typeface="Arial Black" panose="020B0A04020102020204" pitchFamily="34" charset="0"/>
                <a:ea typeface="Arial Unicode MS" panose="020B0604020202020204" pitchFamily="34" charset="-122"/>
                <a:cs typeface="Arial Unicode MS" panose="020B0604020202020204" pitchFamily="34" charset="-122"/>
                <a:sym typeface="Arial Unicode MS" panose="020B0604020202020204" pitchFamily="34" charset="-122"/>
              </a:endParaRPr>
            </a:p>
          </p:txBody>
        </p:sp>
      </p:grpSp>
    </p:spTree>
    <p:extLst>
      <p:ext uri="{BB962C8B-B14F-4D97-AF65-F5344CB8AC3E}">
        <p14:creationId xmlns:p14="http://schemas.microsoft.com/office/powerpoint/2010/main" val="136937849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p:cTn id="13" dur="500" fill="hold"/>
                                        <p:tgtEl>
                                          <p:spTgt spid="64"/>
                                        </p:tgtEl>
                                        <p:attrNameLst>
                                          <p:attrName>ppt_x</p:attrName>
                                        </p:attrNameLst>
                                      </p:cBhvr>
                                      <p:tavLst>
                                        <p:tav tm="0">
                                          <p:val>
                                            <p:strVal val="0-#ppt_w/2"/>
                                          </p:val>
                                        </p:tav>
                                        <p:tav tm="100000">
                                          <p:val>
                                            <p:strVal val="#ppt_x"/>
                                          </p:val>
                                        </p:tav>
                                      </p:tavLst>
                                    </p:anim>
                                    <p:anim calcmode="lin" valueType="num">
                                      <p:cBhvr>
                                        <p:cTn id="14" dur="500" fill="hold"/>
                                        <p:tgtEl>
                                          <p:spTgt spid="6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p:cTn id="17" dur="500" fill="hold"/>
                                        <p:tgtEl>
                                          <p:spTgt spid="75"/>
                                        </p:tgtEl>
                                        <p:attrNameLst>
                                          <p:attrName>ppt_x</p:attrName>
                                        </p:attrNameLst>
                                      </p:cBhvr>
                                      <p:tavLst>
                                        <p:tav tm="0">
                                          <p:val>
                                            <p:strVal val="0-#ppt_w/2"/>
                                          </p:val>
                                        </p:tav>
                                        <p:tav tm="100000">
                                          <p:val>
                                            <p:strVal val="#ppt_x"/>
                                          </p:val>
                                        </p:tav>
                                      </p:tavLst>
                                    </p:anim>
                                    <p:anim calcmode="lin" valueType="num">
                                      <p:cBhvr>
                                        <p:cTn id="18" dur="500" fill="hold"/>
                                        <p:tgtEl>
                                          <p:spTgt spid="7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p:cTn id="21" dur="500" fill="hold"/>
                                        <p:tgtEl>
                                          <p:spTgt spid="79"/>
                                        </p:tgtEl>
                                        <p:attrNameLst>
                                          <p:attrName>ppt_x</p:attrName>
                                        </p:attrNameLst>
                                      </p:cBhvr>
                                      <p:tavLst>
                                        <p:tav tm="0">
                                          <p:val>
                                            <p:strVal val="0-#ppt_w/2"/>
                                          </p:val>
                                        </p:tav>
                                        <p:tav tm="100000">
                                          <p:val>
                                            <p:strVal val="#ppt_x"/>
                                          </p:val>
                                        </p:tav>
                                      </p:tavLst>
                                    </p:anim>
                                    <p:anim calcmode="lin" valueType="num">
                                      <p:cBhvr>
                                        <p:cTn id="22" dur="500" fill="hold"/>
                                        <p:tgtEl>
                                          <p:spTgt spid="79"/>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83"/>
                                        </p:tgtEl>
                                        <p:attrNameLst>
                                          <p:attrName>style.visibility</p:attrName>
                                        </p:attrNameLst>
                                      </p:cBhvr>
                                      <p:to>
                                        <p:strVal val="visible"/>
                                      </p:to>
                                    </p:set>
                                    <p:anim calcmode="lin" valueType="num">
                                      <p:cBhvr>
                                        <p:cTn id="25" dur="500" fill="hold"/>
                                        <p:tgtEl>
                                          <p:spTgt spid="83"/>
                                        </p:tgtEl>
                                        <p:attrNameLst>
                                          <p:attrName>ppt_x</p:attrName>
                                        </p:attrNameLst>
                                      </p:cBhvr>
                                      <p:tavLst>
                                        <p:tav tm="0">
                                          <p:val>
                                            <p:strVal val="0-#ppt_w/2"/>
                                          </p:val>
                                        </p:tav>
                                        <p:tav tm="100000">
                                          <p:val>
                                            <p:strVal val="#ppt_x"/>
                                          </p:val>
                                        </p:tav>
                                      </p:tavLst>
                                    </p:anim>
                                    <p:anim calcmode="lin" valueType="num">
                                      <p:cBhvr>
                                        <p:cTn id="26" dur="500" fill="hold"/>
                                        <p:tgtEl>
                                          <p:spTgt spid="83"/>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left)">
                                      <p:cBhvr>
                                        <p:cTn id="30" dur="500"/>
                                        <p:tgtEl>
                                          <p:spTgt spid="5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wipe(left)">
                                      <p:cBhvr>
                                        <p:cTn id="33" dur="500"/>
                                        <p:tgtEl>
                                          <p:spTgt spid="7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left)">
                                      <p:cBhvr>
                                        <p:cTn id="36" dur="500"/>
                                        <p:tgtEl>
                                          <p:spTgt spid="7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wipe(left)">
                                      <p:cBhvr>
                                        <p:cTn id="3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3" grpId="0"/>
      <p:bldP spid="74" grpId="0" animBg="1"/>
      <p:bldP spid="78" grpId="0" animBg="1"/>
      <p:bldP spid="8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2B3F83"/>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2B3F83"/>
          </a:solidFill>
          <a:ln>
            <a:noFill/>
          </a:ln>
        </p:spPr>
        <p:txBody>
          <a:bodyPr vert="horz" wrap="square" lIns="68562" tIns="34281" rIns="68562" bIns="34281"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bwMode="auto">
          <a:xfrm>
            <a:off x="2435171" y="1419622"/>
            <a:ext cx="701804" cy="702078"/>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6" name="椭圆 5"/>
          <p:cNvSpPr/>
          <p:nvPr/>
        </p:nvSpPr>
        <p:spPr bwMode="auto">
          <a:xfrm>
            <a:off x="4031927" y="2637864"/>
            <a:ext cx="586805" cy="587034"/>
          </a:xfrm>
          <a:prstGeom prst="ellipse">
            <a:avLst/>
          </a:prstGeom>
          <a:solidFill>
            <a:schemeClr val="bg1">
              <a:lumMod val="50000"/>
            </a:schemeClr>
          </a:solidFill>
          <a:ln w="9525" cap="flat" cmpd="sng" algn="ctr">
            <a:solidFill>
              <a:srgbClr val="F8F8F8"/>
            </a:solid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300">
              <a:latin typeface="微软雅黑" panose="020B0503020204020204" pitchFamily="34" charset="-122"/>
              <a:ea typeface="微软雅黑" panose="020B0503020204020204" pitchFamily="34" charset="-122"/>
            </a:endParaRPr>
          </a:p>
        </p:txBody>
      </p:sp>
      <p:sp>
        <p:nvSpPr>
          <p:cNvPr id="7" name="TextBox 6"/>
          <p:cNvSpPr txBox="1"/>
          <p:nvPr/>
        </p:nvSpPr>
        <p:spPr>
          <a:xfrm>
            <a:off x="2483768" y="1562912"/>
            <a:ext cx="667454" cy="377008"/>
          </a:xfrm>
          <a:prstGeom prst="rect">
            <a:avLst/>
          </a:prstGeom>
          <a:noFill/>
        </p:spPr>
        <p:txBody>
          <a:bodyPr wrap="none" lIns="68562" tIns="34281" rIns="68562" bIns="34281" rtlCol="0">
            <a:spAutoFit/>
          </a:bodyPr>
          <a:lstStyle/>
          <a:p>
            <a:pPr algn="ctr"/>
            <a:r>
              <a:rPr lang="en-US" altLang="zh-CN" sz="2000" dirty="0">
                <a:solidFill>
                  <a:srgbClr val="F8F8F8"/>
                </a:solidFill>
                <a:latin typeface="微软雅黑" panose="020B0503020204020204" pitchFamily="34" charset="-122"/>
                <a:ea typeface="微软雅黑" panose="020B0503020204020204" pitchFamily="34" charset="-122"/>
              </a:rPr>
              <a:t>75%</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8" name="TextBox 8"/>
          <p:cNvSpPr txBox="1"/>
          <p:nvPr/>
        </p:nvSpPr>
        <p:spPr>
          <a:xfrm>
            <a:off x="4031056" y="2758266"/>
            <a:ext cx="612952" cy="346230"/>
          </a:xfrm>
          <a:prstGeom prst="rect">
            <a:avLst/>
          </a:prstGeom>
          <a:noFill/>
        </p:spPr>
        <p:txBody>
          <a:bodyPr wrap="none" lIns="68562" tIns="34281" rIns="68562" bIns="34281" rtlCol="0">
            <a:spAutoFit/>
          </a:bodyPr>
          <a:lstStyle/>
          <a:p>
            <a:r>
              <a:rPr lang="en-US" altLang="zh-CN" dirty="0">
                <a:solidFill>
                  <a:srgbClr val="F8F8F8"/>
                </a:solidFill>
                <a:latin typeface="微软雅黑" panose="020B0503020204020204" pitchFamily="34" charset="-122"/>
                <a:ea typeface="微软雅黑" panose="020B0503020204020204" pitchFamily="34" charset="-122"/>
              </a:rPr>
              <a:t>34%</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9" name="TextBox 9"/>
          <p:cNvSpPr txBox="1"/>
          <p:nvPr/>
        </p:nvSpPr>
        <p:spPr>
          <a:xfrm>
            <a:off x="1619786" y="1851670"/>
            <a:ext cx="753758" cy="438581"/>
          </a:xfrm>
          <a:prstGeom prst="rect">
            <a:avLst/>
          </a:prstGeom>
          <a:noFill/>
        </p:spPr>
        <p:txBody>
          <a:bodyPr wrap="none" lIns="68562" tIns="34281" rIns="68562" bIns="34281" rtlCol="0">
            <a:spAutoFit/>
          </a:bodyPr>
          <a:lstStyle/>
          <a:p>
            <a:r>
              <a:rPr lang="zh-CN" altLang="en-US" sz="2400" dirty="0">
                <a:solidFill>
                  <a:srgbClr val="F8F8F8"/>
                </a:solidFill>
                <a:latin typeface="微软雅黑" panose="020B0503020204020204" pitchFamily="34" charset="-122"/>
                <a:ea typeface="微软雅黑" panose="020B0503020204020204" pitchFamily="34" charset="-122"/>
              </a:rPr>
              <a:t>目标</a:t>
            </a:r>
          </a:p>
        </p:txBody>
      </p:sp>
      <p:sp>
        <p:nvSpPr>
          <p:cNvPr id="10" name="TextBox 10"/>
          <p:cNvSpPr txBox="1"/>
          <p:nvPr/>
        </p:nvSpPr>
        <p:spPr>
          <a:xfrm>
            <a:off x="940954" y="2419983"/>
            <a:ext cx="1957943" cy="992561"/>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请输入您的文字对目标进行说明</a:t>
            </a:r>
            <a:r>
              <a:rPr lang="zh-CN" altLang="en-US" sz="1200" dirty="0">
                <a:solidFill>
                  <a:srgbClr val="F8F8F8"/>
                </a:solidFill>
                <a:latin typeface="微软雅黑" panose="020B0503020204020204" pitchFamily="34" charset="-122"/>
                <a:ea typeface="微软雅黑" panose="020B0503020204020204" pitchFamily="34" charset="-122"/>
              </a:rPr>
              <a:t>请输入您的文字对目标进行</a:t>
            </a:r>
            <a:r>
              <a:rPr lang="zh-CN" altLang="en-US" sz="1200" dirty="0" smtClean="0">
                <a:solidFill>
                  <a:srgbClr val="F8F8F8"/>
                </a:solidFill>
                <a:latin typeface="微软雅黑" panose="020B0503020204020204" pitchFamily="34" charset="-122"/>
                <a:ea typeface="微软雅黑" panose="020B0503020204020204" pitchFamily="34" charset="-122"/>
              </a:rPr>
              <a:t>说明请</a:t>
            </a:r>
            <a:r>
              <a:rPr lang="zh-CN" altLang="en-US" sz="1200" dirty="0">
                <a:solidFill>
                  <a:srgbClr val="F8F8F8"/>
                </a:solidFill>
                <a:latin typeface="微软雅黑" panose="020B0503020204020204" pitchFamily="34" charset="-122"/>
                <a:ea typeface="微软雅黑" panose="020B0503020204020204" pitchFamily="34" charset="-122"/>
              </a:rPr>
              <a:t>输入您的文字对目标进行说明</a:t>
            </a:r>
          </a:p>
          <a:p>
            <a:pPr algn="ct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1" name="TextBox 11"/>
          <p:cNvSpPr txBox="1"/>
          <p:nvPr/>
        </p:nvSpPr>
        <p:spPr>
          <a:xfrm>
            <a:off x="3272504" y="2789983"/>
            <a:ext cx="651424" cy="377008"/>
          </a:xfrm>
          <a:prstGeom prst="rect">
            <a:avLst/>
          </a:prstGeom>
          <a:noFill/>
        </p:spPr>
        <p:txBody>
          <a:bodyPr wrap="none" lIns="68562" tIns="34281" rIns="68562" bIns="34281"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实际</a:t>
            </a:r>
          </a:p>
        </p:txBody>
      </p:sp>
      <p:sp>
        <p:nvSpPr>
          <p:cNvPr id="12" name="TextBox 12"/>
          <p:cNvSpPr txBox="1"/>
          <p:nvPr/>
        </p:nvSpPr>
        <p:spPr>
          <a:xfrm>
            <a:off x="2925994" y="3219822"/>
            <a:ext cx="1399336" cy="438563"/>
          </a:xfrm>
          <a:prstGeom prst="rect">
            <a:avLst/>
          </a:prstGeom>
          <a:noFill/>
        </p:spPr>
        <p:txBody>
          <a:bodyPr wrap="square" lIns="68562" tIns="34281" rIns="68562" bIns="34281" rtlCol="0">
            <a:spAutoFit/>
          </a:bodyPr>
          <a:lstStyle/>
          <a:p>
            <a:pPr algn="ctr"/>
            <a:r>
              <a:rPr lang="zh-CN" altLang="en-US" sz="1200" dirty="0" smtClean="0">
                <a:solidFill>
                  <a:srgbClr val="F8F8F8"/>
                </a:solidFill>
                <a:latin typeface="微软雅黑" panose="020B0503020204020204" pitchFamily="34" charset="-122"/>
                <a:ea typeface="微软雅黑" panose="020B0503020204020204" pitchFamily="34" charset="-122"/>
              </a:rPr>
              <a:t>请输入您的文字对实际情况进行说明</a:t>
            </a:r>
            <a:endParaRPr lang="zh-CN" altLang="en-US" sz="1200" dirty="0">
              <a:solidFill>
                <a:srgbClr val="F8F8F8"/>
              </a:solidFill>
              <a:latin typeface="微软雅黑" panose="020B0503020204020204" pitchFamily="34" charset="-122"/>
              <a:ea typeface="微软雅黑" panose="020B0503020204020204" pitchFamily="34" charset="-122"/>
            </a:endParaRPr>
          </a:p>
        </p:txBody>
      </p:sp>
      <p:sp>
        <p:nvSpPr>
          <p:cNvPr id="13" name="TextBox 13"/>
          <p:cNvSpPr txBox="1"/>
          <p:nvPr/>
        </p:nvSpPr>
        <p:spPr>
          <a:xfrm>
            <a:off x="3461571" y="1475823"/>
            <a:ext cx="4298963" cy="807895"/>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14"/>
          <p:cNvSpPr txBox="1"/>
          <p:nvPr/>
        </p:nvSpPr>
        <p:spPr>
          <a:xfrm>
            <a:off x="4788024" y="2947341"/>
            <a:ext cx="3600399" cy="992561"/>
          </a:xfrm>
          <a:prstGeom prst="rect">
            <a:avLst/>
          </a:prstGeom>
          <a:noFill/>
        </p:spPr>
        <p:txBody>
          <a:bodyPr wrap="square" lIns="68562" tIns="34281" rIns="68562" bIns="34281"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740318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435">
                                          <p:stCondLst>
                                            <p:cond delay="0"/>
                                          </p:stCondLst>
                                        </p:cTn>
                                        <p:tgtEl>
                                          <p:spTgt spid="3"/>
                                        </p:tgtEl>
                                      </p:cBhvr>
                                    </p:animEffect>
                                    <p:anim calcmode="lin" valueType="num">
                                      <p:cBhvr>
                                        <p:cTn id="14"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5"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6"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7"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8"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9" dur="20">
                                          <p:stCondLst>
                                            <p:cond delay="487"/>
                                          </p:stCondLst>
                                        </p:cTn>
                                        <p:tgtEl>
                                          <p:spTgt spid="3"/>
                                        </p:tgtEl>
                                      </p:cBhvr>
                                      <p:to x="100000" y="60000"/>
                                    </p:animScale>
                                    <p:animScale>
                                      <p:cBhvr>
                                        <p:cTn id="20" dur="124" decel="50000">
                                          <p:stCondLst>
                                            <p:cond delay="507"/>
                                          </p:stCondLst>
                                        </p:cTn>
                                        <p:tgtEl>
                                          <p:spTgt spid="3"/>
                                        </p:tgtEl>
                                      </p:cBhvr>
                                      <p:to x="100000" y="100000"/>
                                    </p:animScale>
                                    <p:animScale>
                                      <p:cBhvr>
                                        <p:cTn id="21" dur="20">
                                          <p:stCondLst>
                                            <p:cond delay="984"/>
                                          </p:stCondLst>
                                        </p:cTn>
                                        <p:tgtEl>
                                          <p:spTgt spid="3"/>
                                        </p:tgtEl>
                                      </p:cBhvr>
                                      <p:to x="100000" y="80000"/>
                                    </p:animScale>
                                    <p:animScale>
                                      <p:cBhvr>
                                        <p:cTn id="22" dur="124" decel="50000">
                                          <p:stCondLst>
                                            <p:cond delay="1004"/>
                                          </p:stCondLst>
                                        </p:cTn>
                                        <p:tgtEl>
                                          <p:spTgt spid="3"/>
                                        </p:tgtEl>
                                      </p:cBhvr>
                                      <p:to x="100000" y="100000"/>
                                    </p:animScale>
                                    <p:animScale>
                                      <p:cBhvr>
                                        <p:cTn id="23" dur="20">
                                          <p:stCondLst>
                                            <p:cond delay="1231"/>
                                          </p:stCondLst>
                                        </p:cTn>
                                        <p:tgtEl>
                                          <p:spTgt spid="3"/>
                                        </p:tgtEl>
                                      </p:cBhvr>
                                      <p:to x="100000" y="90000"/>
                                    </p:animScale>
                                    <p:animScale>
                                      <p:cBhvr>
                                        <p:cTn id="24" dur="124" decel="50000">
                                          <p:stCondLst>
                                            <p:cond delay="1251"/>
                                          </p:stCondLst>
                                        </p:cTn>
                                        <p:tgtEl>
                                          <p:spTgt spid="3"/>
                                        </p:tgtEl>
                                      </p:cBhvr>
                                      <p:to x="100000" y="100000"/>
                                    </p:animScale>
                                    <p:animScale>
                                      <p:cBhvr>
                                        <p:cTn id="25" dur="20">
                                          <p:stCondLst>
                                            <p:cond delay="1356"/>
                                          </p:stCondLst>
                                        </p:cTn>
                                        <p:tgtEl>
                                          <p:spTgt spid="3"/>
                                        </p:tgtEl>
                                      </p:cBhvr>
                                      <p:to x="100000" y="95000"/>
                                    </p:animScale>
                                    <p:animScale>
                                      <p:cBhvr>
                                        <p:cTn id="26" dur="124" decel="50000">
                                          <p:stCondLst>
                                            <p:cond delay="1376"/>
                                          </p:stCondLst>
                                        </p:cTn>
                                        <p:tgtEl>
                                          <p:spTgt spid="3"/>
                                        </p:tgtEl>
                                      </p:cBhvr>
                                      <p:to x="100000" y="100000"/>
                                    </p:animScale>
                                  </p:childTnLst>
                                </p:cTn>
                              </p:par>
                              <p:par>
                                <p:cTn id="27" presetID="26" presetClass="entr" presetSubtype="0" fill="hold" grpId="0" nodeType="withEffect">
                                  <p:stCondLst>
                                    <p:cond delay="50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435">
                                          <p:stCondLst>
                                            <p:cond delay="0"/>
                                          </p:stCondLst>
                                        </p:cTn>
                                        <p:tgtEl>
                                          <p:spTgt spid="4"/>
                                        </p:tgtEl>
                                      </p:cBhvr>
                                    </p:animEffect>
                                    <p:anim calcmode="lin" valueType="num">
                                      <p:cBhvr>
                                        <p:cTn id="30"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1"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2"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33"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34"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35" dur="20">
                                          <p:stCondLst>
                                            <p:cond delay="487"/>
                                          </p:stCondLst>
                                        </p:cTn>
                                        <p:tgtEl>
                                          <p:spTgt spid="4"/>
                                        </p:tgtEl>
                                      </p:cBhvr>
                                      <p:to x="100000" y="60000"/>
                                    </p:animScale>
                                    <p:animScale>
                                      <p:cBhvr>
                                        <p:cTn id="36" dur="124" decel="50000">
                                          <p:stCondLst>
                                            <p:cond delay="507"/>
                                          </p:stCondLst>
                                        </p:cTn>
                                        <p:tgtEl>
                                          <p:spTgt spid="4"/>
                                        </p:tgtEl>
                                      </p:cBhvr>
                                      <p:to x="100000" y="100000"/>
                                    </p:animScale>
                                    <p:animScale>
                                      <p:cBhvr>
                                        <p:cTn id="37" dur="20">
                                          <p:stCondLst>
                                            <p:cond delay="984"/>
                                          </p:stCondLst>
                                        </p:cTn>
                                        <p:tgtEl>
                                          <p:spTgt spid="4"/>
                                        </p:tgtEl>
                                      </p:cBhvr>
                                      <p:to x="100000" y="80000"/>
                                    </p:animScale>
                                    <p:animScale>
                                      <p:cBhvr>
                                        <p:cTn id="38" dur="124" decel="50000">
                                          <p:stCondLst>
                                            <p:cond delay="1004"/>
                                          </p:stCondLst>
                                        </p:cTn>
                                        <p:tgtEl>
                                          <p:spTgt spid="4"/>
                                        </p:tgtEl>
                                      </p:cBhvr>
                                      <p:to x="100000" y="100000"/>
                                    </p:animScale>
                                    <p:animScale>
                                      <p:cBhvr>
                                        <p:cTn id="39" dur="20">
                                          <p:stCondLst>
                                            <p:cond delay="1231"/>
                                          </p:stCondLst>
                                        </p:cTn>
                                        <p:tgtEl>
                                          <p:spTgt spid="4"/>
                                        </p:tgtEl>
                                      </p:cBhvr>
                                      <p:to x="100000" y="90000"/>
                                    </p:animScale>
                                    <p:animScale>
                                      <p:cBhvr>
                                        <p:cTn id="40" dur="124" decel="50000">
                                          <p:stCondLst>
                                            <p:cond delay="1251"/>
                                          </p:stCondLst>
                                        </p:cTn>
                                        <p:tgtEl>
                                          <p:spTgt spid="4"/>
                                        </p:tgtEl>
                                      </p:cBhvr>
                                      <p:to x="100000" y="100000"/>
                                    </p:animScale>
                                    <p:animScale>
                                      <p:cBhvr>
                                        <p:cTn id="41" dur="20">
                                          <p:stCondLst>
                                            <p:cond delay="1356"/>
                                          </p:stCondLst>
                                        </p:cTn>
                                        <p:tgtEl>
                                          <p:spTgt spid="4"/>
                                        </p:tgtEl>
                                      </p:cBhvr>
                                      <p:to x="100000" y="95000"/>
                                    </p:animScale>
                                    <p:animScale>
                                      <p:cBhvr>
                                        <p:cTn id="42" dur="124" decel="50000">
                                          <p:stCondLst>
                                            <p:cond delay="1376"/>
                                          </p:stCondLst>
                                        </p:cTn>
                                        <p:tgtEl>
                                          <p:spTgt spid="4"/>
                                        </p:tgtEl>
                                      </p:cBhvr>
                                      <p:to x="100000" y="100000"/>
                                    </p:animScale>
                                  </p:childTnLst>
                                </p:cTn>
                              </p:par>
                            </p:childTnLst>
                          </p:cTn>
                        </p:par>
                        <p:par>
                          <p:cTn id="43" fill="hold">
                            <p:stCondLst>
                              <p:cond delay="3000"/>
                            </p:stCondLst>
                            <p:childTnLst>
                              <p:par>
                                <p:cTn id="44" presetID="31"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 calcmode="lin" valueType="num">
                                      <p:cBhvr>
                                        <p:cTn id="48" dur="500" fill="hold"/>
                                        <p:tgtEl>
                                          <p:spTgt spid="9"/>
                                        </p:tgtEl>
                                        <p:attrNameLst>
                                          <p:attrName>style.rotation</p:attrName>
                                        </p:attrNameLst>
                                      </p:cBhvr>
                                      <p:tavLst>
                                        <p:tav tm="0">
                                          <p:val>
                                            <p:fltVal val="90"/>
                                          </p:val>
                                        </p:tav>
                                        <p:tav tm="100000">
                                          <p:val>
                                            <p:fltVal val="0"/>
                                          </p:val>
                                        </p:tav>
                                      </p:tavLst>
                                    </p:anim>
                                    <p:animEffect transition="in" filter="fade">
                                      <p:cBhvr>
                                        <p:cTn id="49" dur="500"/>
                                        <p:tgtEl>
                                          <p:spTgt spid="9"/>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 calcmode="lin" valueType="num">
                                      <p:cBhvr>
                                        <p:cTn id="54" dur="500" fill="hold"/>
                                        <p:tgtEl>
                                          <p:spTgt spid="10"/>
                                        </p:tgtEl>
                                        <p:attrNameLst>
                                          <p:attrName>style.rotation</p:attrName>
                                        </p:attrNameLst>
                                      </p:cBhvr>
                                      <p:tavLst>
                                        <p:tav tm="0">
                                          <p:val>
                                            <p:fltVal val="90"/>
                                          </p:val>
                                        </p:tav>
                                        <p:tav tm="100000">
                                          <p:val>
                                            <p:fltVal val="0"/>
                                          </p:val>
                                        </p:tav>
                                      </p:tavLst>
                                    </p:anim>
                                    <p:animEffect transition="in" filter="fade">
                                      <p:cBhvr>
                                        <p:cTn id="55" dur="500"/>
                                        <p:tgtEl>
                                          <p:spTgt spid="10"/>
                                        </p:tgtEl>
                                      </p:cBhvr>
                                    </p:animEffect>
                                  </p:childTnLst>
                                </p:cTn>
                              </p:par>
                            </p:childTnLst>
                          </p:cTn>
                        </p:par>
                        <p:par>
                          <p:cTn id="56" fill="hold">
                            <p:stCondLst>
                              <p:cond delay="3500"/>
                            </p:stCondLst>
                            <p:childTnLst>
                              <p:par>
                                <p:cTn id="57" presetID="52" presetClass="entr" presetSubtype="0"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Scale>
                                      <p:cBhvr>
                                        <p:cTn id="59"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5"/>
                                        </p:tgtEl>
                                        <p:attrNameLst>
                                          <p:attrName>ppt_x</p:attrName>
                                          <p:attrName>ppt_y</p:attrName>
                                        </p:attrNameLst>
                                      </p:cBhvr>
                                    </p:animMotion>
                                    <p:animEffect transition="in" filter="fade">
                                      <p:cBhvr>
                                        <p:cTn id="61" dur="1000"/>
                                        <p:tgtEl>
                                          <p:spTgt spid="5"/>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Scale>
                                      <p:cBhvr>
                                        <p:cTn id="6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7"/>
                                        </p:tgtEl>
                                        <p:attrNameLst>
                                          <p:attrName>ppt_x</p:attrName>
                                          <p:attrName>ppt_y</p:attrName>
                                        </p:attrNameLst>
                                      </p:cBhvr>
                                    </p:animMotion>
                                    <p:animEffect transition="in" filter="fade">
                                      <p:cBhvr>
                                        <p:cTn id="66" dur="1000"/>
                                        <p:tgtEl>
                                          <p:spTgt spid="7"/>
                                        </p:tgtEl>
                                      </p:cBhvr>
                                    </p:animEffect>
                                  </p:childTnLst>
                                </p:cTn>
                              </p:par>
                            </p:childTnLst>
                          </p:cTn>
                        </p:par>
                        <p:par>
                          <p:cTn id="67" fill="hold">
                            <p:stCondLst>
                              <p:cond delay="4500"/>
                            </p:stCondLst>
                            <p:childTnLst>
                              <p:par>
                                <p:cTn id="68" presetID="22" presetClass="entr" presetSubtype="2"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right)">
                                      <p:cBhvr>
                                        <p:cTn id="70" dur="500"/>
                                        <p:tgtEl>
                                          <p:spTgt spid="13"/>
                                        </p:tgtEl>
                                      </p:cBhvr>
                                    </p:animEffect>
                                  </p:childTnLst>
                                </p:cTn>
                              </p:par>
                            </p:childTnLst>
                          </p:cTn>
                        </p:par>
                        <p:par>
                          <p:cTn id="71" fill="hold">
                            <p:stCondLst>
                              <p:cond delay="5000"/>
                            </p:stCondLst>
                            <p:childTnLst>
                              <p:par>
                                <p:cTn id="72" presetID="31" presetClass="entr" presetSubtype="0"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p:cTn id="74" dur="500" fill="hold"/>
                                        <p:tgtEl>
                                          <p:spTgt spid="11"/>
                                        </p:tgtEl>
                                        <p:attrNameLst>
                                          <p:attrName>ppt_w</p:attrName>
                                        </p:attrNameLst>
                                      </p:cBhvr>
                                      <p:tavLst>
                                        <p:tav tm="0">
                                          <p:val>
                                            <p:fltVal val="0"/>
                                          </p:val>
                                        </p:tav>
                                        <p:tav tm="100000">
                                          <p:val>
                                            <p:strVal val="#ppt_w"/>
                                          </p:val>
                                        </p:tav>
                                      </p:tavLst>
                                    </p:anim>
                                    <p:anim calcmode="lin" valueType="num">
                                      <p:cBhvr>
                                        <p:cTn id="75" dur="500" fill="hold"/>
                                        <p:tgtEl>
                                          <p:spTgt spid="11"/>
                                        </p:tgtEl>
                                        <p:attrNameLst>
                                          <p:attrName>ppt_h</p:attrName>
                                        </p:attrNameLst>
                                      </p:cBhvr>
                                      <p:tavLst>
                                        <p:tav tm="0">
                                          <p:val>
                                            <p:fltVal val="0"/>
                                          </p:val>
                                        </p:tav>
                                        <p:tav tm="100000">
                                          <p:val>
                                            <p:strVal val="#ppt_h"/>
                                          </p:val>
                                        </p:tav>
                                      </p:tavLst>
                                    </p:anim>
                                    <p:anim calcmode="lin" valueType="num">
                                      <p:cBhvr>
                                        <p:cTn id="76" dur="500" fill="hold"/>
                                        <p:tgtEl>
                                          <p:spTgt spid="11"/>
                                        </p:tgtEl>
                                        <p:attrNameLst>
                                          <p:attrName>style.rotation</p:attrName>
                                        </p:attrNameLst>
                                      </p:cBhvr>
                                      <p:tavLst>
                                        <p:tav tm="0">
                                          <p:val>
                                            <p:fltVal val="90"/>
                                          </p:val>
                                        </p:tav>
                                        <p:tav tm="100000">
                                          <p:val>
                                            <p:fltVal val="0"/>
                                          </p:val>
                                        </p:tav>
                                      </p:tavLst>
                                    </p:anim>
                                    <p:animEffect transition="in" filter="fade">
                                      <p:cBhvr>
                                        <p:cTn id="77" dur="500"/>
                                        <p:tgtEl>
                                          <p:spTgt spid="11"/>
                                        </p:tgtEl>
                                      </p:cBhvr>
                                    </p:animEffect>
                                  </p:childTnLst>
                                </p:cTn>
                              </p:par>
                              <p:par>
                                <p:cTn id="78" presetID="31" presetClass="entr" presetSubtype="0"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 calcmode="lin" valueType="num">
                                      <p:cBhvr>
                                        <p:cTn id="80" dur="500" fill="hold"/>
                                        <p:tgtEl>
                                          <p:spTgt spid="12"/>
                                        </p:tgtEl>
                                        <p:attrNameLst>
                                          <p:attrName>ppt_w</p:attrName>
                                        </p:attrNameLst>
                                      </p:cBhvr>
                                      <p:tavLst>
                                        <p:tav tm="0">
                                          <p:val>
                                            <p:fltVal val="0"/>
                                          </p:val>
                                        </p:tav>
                                        <p:tav tm="100000">
                                          <p:val>
                                            <p:strVal val="#ppt_w"/>
                                          </p:val>
                                        </p:tav>
                                      </p:tavLst>
                                    </p:anim>
                                    <p:anim calcmode="lin" valueType="num">
                                      <p:cBhvr>
                                        <p:cTn id="81" dur="500" fill="hold"/>
                                        <p:tgtEl>
                                          <p:spTgt spid="12"/>
                                        </p:tgtEl>
                                        <p:attrNameLst>
                                          <p:attrName>ppt_h</p:attrName>
                                        </p:attrNameLst>
                                      </p:cBhvr>
                                      <p:tavLst>
                                        <p:tav tm="0">
                                          <p:val>
                                            <p:fltVal val="0"/>
                                          </p:val>
                                        </p:tav>
                                        <p:tav tm="100000">
                                          <p:val>
                                            <p:strVal val="#ppt_h"/>
                                          </p:val>
                                        </p:tav>
                                      </p:tavLst>
                                    </p:anim>
                                    <p:anim calcmode="lin" valueType="num">
                                      <p:cBhvr>
                                        <p:cTn id="82" dur="500" fill="hold"/>
                                        <p:tgtEl>
                                          <p:spTgt spid="12"/>
                                        </p:tgtEl>
                                        <p:attrNameLst>
                                          <p:attrName>style.rotation</p:attrName>
                                        </p:attrNameLst>
                                      </p:cBhvr>
                                      <p:tavLst>
                                        <p:tav tm="0">
                                          <p:val>
                                            <p:fltVal val="90"/>
                                          </p:val>
                                        </p:tav>
                                        <p:tav tm="100000">
                                          <p:val>
                                            <p:fltVal val="0"/>
                                          </p:val>
                                        </p:tav>
                                      </p:tavLst>
                                    </p:anim>
                                    <p:animEffect transition="in" filter="fade">
                                      <p:cBhvr>
                                        <p:cTn id="83" dur="500"/>
                                        <p:tgtEl>
                                          <p:spTgt spid="12"/>
                                        </p:tgtEl>
                                      </p:cBhvr>
                                    </p:animEffect>
                                  </p:childTnLst>
                                </p:cTn>
                              </p:par>
                            </p:childTnLst>
                          </p:cTn>
                        </p:par>
                        <p:par>
                          <p:cTn id="84" fill="hold">
                            <p:stCondLst>
                              <p:cond delay="5500"/>
                            </p:stCondLst>
                            <p:childTnLst>
                              <p:par>
                                <p:cTn id="85" presetID="52" presetClass="entr" presetSubtype="0" fill="hold" grpId="0" nodeType="afterEffect">
                                  <p:stCondLst>
                                    <p:cond delay="0"/>
                                  </p:stCondLst>
                                  <p:childTnLst>
                                    <p:set>
                                      <p:cBhvr>
                                        <p:cTn id="86" dur="1" fill="hold">
                                          <p:stCondLst>
                                            <p:cond delay="0"/>
                                          </p:stCondLst>
                                        </p:cTn>
                                        <p:tgtEl>
                                          <p:spTgt spid="6"/>
                                        </p:tgtEl>
                                        <p:attrNameLst>
                                          <p:attrName>style.visibility</p:attrName>
                                        </p:attrNameLst>
                                      </p:cBhvr>
                                      <p:to>
                                        <p:strVal val="visible"/>
                                      </p:to>
                                    </p:set>
                                    <p:animScale>
                                      <p:cBhvr>
                                        <p:cTn id="8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6"/>
                                        </p:tgtEl>
                                        <p:attrNameLst>
                                          <p:attrName>ppt_x</p:attrName>
                                          <p:attrName>ppt_y</p:attrName>
                                        </p:attrNameLst>
                                      </p:cBhvr>
                                    </p:animMotion>
                                    <p:animEffect transition="in" filter="fade">
                                      <p:cBhvr>
                                        <p:cTn id="89" dur="1000"/>
                                        <p:tgtEl>
                                          <p:spTgt spid="6"/>
                                        </p:tgtEl>
                                      </p:cBhvr>
                                    </p:animEffect>
                                  </p:childTnLst>
                                </p:cTn>
                              </p:par>
                              <p:par>
                                <p:cTn id="90" presetID="52" presetClass="entr" presetSubtype="0" fill="hold" grpId="0" nodeType="withEffect">
                                  <p:stCondLst>
                                    <p:cond delay="0"/>
                                  </p:stCondLst>
                                  <p:childTnLst>
                                    <p:set>
                                      <p:cBhvr>
                                        <p:cTn id="91" dur="1" fill="hold">
                                          <p:stCondLst>
                                            <p:cond delay="0"/>
                                          </p:stCondLst>
                                        </p:cTn>
                                        <p:tgtEl>
                                          <p:spTgt spid="8"/>
                                        </p:tgtEl>
                                        <p:attrNameLst>
                                          <p:attrName>style.visibility</p:attrName>
                                        </p:attrNameLst>
                                      </p:cBhvr>
                                      <p:to>
                                        <p:strVal val="visible"/>
                                      </p:to>
                                    </p:set>
                                    <p:animScale>
                                      <p:cBhvr>
                                        <p:cTn id="9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3" dur="1000" decel="50000" fill="hold">
                                          <p:stCondLst>
                                            <p:cond delay="0"/>
                                          </p:stCondLst>
                                        </p:cTn>
                                        <p:tgtEl>
                                          <p:spTgt spid="8"/>
                                        </p:tgtEl>
                                        <p:attrNameLst>
                                          <p:attrName>ppt_x</p:attrName>
                                          <p:attrName>ppt_y</p:attrName>
                                        </p:attrNameLst>
                                      </p:cBhvr>
                                    </p:animMotion>
                                    <p:animEffect transition="in" filter="fade">
                                      <p:cBhvr>
                                        <p:cTn id="94" dur="1000"/>
                                        <p:tgtEl>
                                          <p:spTgt spid="8"/>
                                        </p:tgtEl>
                                      </p:cBhvr>
                                    </p:animEffect>
                                  </p:childTnLst>
                                </p:cTn>
                              </p:par>
                            </p:childTnLst>
                          </p:cTn>
                        </p:par>
                        <p:par>
                          <p:cTn id="95" fill="hold">
                            <p:stCondLst>
                              <p:cond delay="6500"/>
                            </p:stCondLst>
                            <p:childTnLst>
                              <p:par>
                                <p:cTn id="96" presetID="22" presetClass="entr" presetSubtype="2"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wipe(right)">
                                      <p:cBhvr>
                                        <p:cTn id="9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p:bldP spid="8" grpId="0"/>
      <p:bldP spid="9" grpId="0"/>
      <p:bldP spid="10" grpId="0"/>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65845" y="1431797"/>
            <a:ext cx="1934318" cy="1934316"/>
            <a:chOff x="1171203" y="1259185"/>
            <a:chExt cx="2752725" cy="2752725"/>
          </a:xfrm>
          <a:solidFill>
            <a:srgbClr val="2B3F83"/>
          </a:solidFill>
        </p:grpSpPr>
        <p:sp>
          <p:nvSpPr>
            <p:cNvPr id="3"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 name="椭圆 4"/>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7"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sym typeface="Arial" pitchFamily="34" charset="0"/>
                </a:rPr>
                <a:t>4</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8" name="TextBox 8"/>
          <p:cNvSpPr txBox="1"/>
          <p:nvPr/>
        </p:nvSpPr>
        <p:spPr>
          <a:xfrm>
            <a:off x="3893342" y="1822390"/>
            <a:ext cx="4038847" cy="584775"/>
          </a:xfrm>
          <a:prstGeom prst="rect">
            <a:avLst/>
          </a:prstGeom>
          <a:noFill/>
        </p:spPr>
        <p:txBody>
          <a:bodyPr wrap="square" rtlCol="0">
            <a:spAutoFit/>
          </a:bodyPr>
          <a:lstStyle/>
          <a:p>
            <a:r>
              <a:rPr lang="zh-CN" altLang="en-US" sz="3200" b="1" spc="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3200" b="1" spc="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9"/>
          <p:cNvSpPr txBox="1"/>
          <p:nvPr/>
        </p:nvSpPr>
        <p:spPr>
          <a:xfrm>
            <a:off x="3903984" y="2570685"/>
            <a:ext cx="4021806" cy="700576"/>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文字内容点击添加文字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608284" y="60258"/>
            <a:ext cx="1112805" cy="461665"/>
          </a:xfrm>
          <a:prstGeom prst="rect">
            <a:avLst/>
          </a:prstGeom>
          <a:noFill/>
        </p:spPr>
        <p:txBody>
          <a:bodyPr wrap="none" rtlCol="0">
            <a:spAutoFit/>
          </a:bodyPr>
          <a:lstStyle/>
          <a:p>
            <a:pPr algn="r"/>
            <a:r>
              <a:rPr lang="zh-CN" altLang="en-US" sz="2400" b="1" dirty="0" smtClean="0">
                <a:solidFill>
                  <a:srgbClr val="2B3F83"/>
                </a:solidFill>
                <a:latin typeface="+mj-ea"/>
                <a:ea typeface="+mj-ea"/>
              </a:rPr>
              <a:t>过渡页</a:t>
            </a:r>
            <a:endParaRPr lang="zh-CN" altLang="en-US" sz="2400" b="1" dirty="0">
              <a:solidFill>
                <a:srgbClr val="2B3F83"/>
              </a:solidFill>
              <a:latin typeface="+mj-ea"/>
              <a:ea typeface="+mj-ea"/>
            </a:endParaRPr>
          </a:p>
        </p:txBody>
      </p:sp>
    </p:spTree>
    <p:extLst>
      <p:ext uri="{BB962C8B-B14F-4D97-AF65-F5344CB8AC3E}">
        <p14:creationId xmlns:p14="http://schemas.microsoft.com/office/powerpoint/2010/main" val="127020131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1" presetClass="entr" presetSubtype="1"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3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90"/>
                                          </p:val>
                                        </p:tav>
                                        <p:tav tm="100000">
                                          <p:val>
                                            <p:fltVal val="0"/>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Freeform 17"/>
          <p:cNvSpPr>
            <a:spLocks noEditPoints="1"/>
          </p:cNvSpPr>
          <p:nvPr/>
        </p:nvSpPr>
        <p:spPr bwMode="auto">
          <a:xfrm>
            <a:off x="3331000" y="918063"/>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4" name="Freeform 22"/>
          <p:cNvSpPr>
            <a:spLocks noEditPoints="1"/>
          </p:cNvSpPr>
          <p:nvPr/>
        </p:nvSpPr>
        <p:spPr bwMode="auto">
          <a:xfrm>
            <a:off x="5142415" y="909372"/>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5" name="Freeform 27"/>
          <p:cNvSpPr>
            <a:spLocks noEditPoints="1"/>
          </p:cNvSpPr>
          <p:nvPr/>
        </p:nvSpPr>
        <p:spPr bwMode="auto">
          <a:xfrm>
            <a:off x="6864637" y="918604"/>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6" name="Freeform 62"/>
          <p:cNvSpPr>
            <a:spLocks noEditPoints="1"/>
          </p:cNvSpPr>
          <p:nvPr/>
        </p:nvSpPr>
        <p:spPr bwMode="auto">
          <a:xfrm>
            <a:off x="1501321" y="873812"/>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2B3F83"/>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 name="文本框 6"/>
          <p:cNvSpPr txBox="1"/>
          <p:nvPr/>
        </p:nvSpPr>
        <p:spPr>
          <a:xfrm>
            <a:off x="1180057" y="1386284"/>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8" name="文本框 7"/>
          <p:cNvSpPr txBox="1"/>
          <p:nvPr/>
        </p:nvSpPr>
        <p:spPr>
          <a:xfrm>
            <a:off x="2973139" y="1386284"/>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9" name="文本框 8"/>
          <p:cNvSpPr txBox="1"/>
          <p:nvPr/>
        </p:nvSpPr>
        <p:spPr>
          <a:xfrm>
            <a:off x="4759711" y="1386284"/>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0" name="Rectangle 4"/>
          <p:cNvSpPr/>
          <p:nvPr/>
        </p:nvSpPr>
        <p:spPr>
          <a:xfrm flipH="1">
            <a:off x="992758" y="1836400"/>
            <a:ext cx="1528763" cy="2306375"/>
          </a:xfrm>
          <a:prstGeom prst="rect">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1" name="Rectangle 4"/>
          <p:cNvSpPr/>
          <p:nvPr/>
        </p:nvSpPr>
        <p:spPr>
          <a:xfrm flipH="1">
            <a:off x="2781499" y="1836400"/>
            <a:ext cx="1528763" cy="2306375"/>
          </a:xfrm>
          <a:prstGeom prst="rect">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2" name="Rectangle 4"/>
          <p:cNvSpPr/>
          <p:nvPr/>
        </p:nvSpPr>
        <p:spPr>
          <a:xfrm flipH="1">
            <a:off x="4570241" y="1836400"/>
            <a:ext cx="1528763" cy="2306375"/>
          </a:xfrm>
          <a:prstGeom prst="rect">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3" name="Rectangle 4"/>
          <p:cNvSpPr/>
          <p:nvPr/>
        </p:nvSpPr>
        <p:spPr>
          <a:xfrm flipH="1">
            <a:off x="6358983" y="1836400"/>
            <a:ext cx="1528763" cy="2306375"/>
          </a:xfrm>
          <a:prstGeom prst="rect">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4" name="文本框 13"/>
          <p:cNvSpPr txBox="1"/>
          <p:nvPr/>
        </p:nvSpPr>
        <p:spPr>
          <a:xfrm>
            <a:off x="6546283" y="1386284"/>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92758" y="2013938"/>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781499" y="2013940"/>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570241" y="2013938"/>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358983" y="2013939"/>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Tree>
    <p:extLst>
      <p:ext uri="{BB962C8B-B14F-4D97-AF65-F5344CB8AC3E}">
        <p14:creationId xmlns:p14="http://schemas.microsoft.com/office/powerpoint/2010/main" val="31233537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750"/>
                                        <p:tgtEl>
                                          <p:spTgt spid="6"/>
                                        </p:tgtEl>
                                      </p:cBhvr>
                                    </p:animEffect>
                                    <p:anim calcmode="lin" valueType="num">
                                      <p:cBhvr>
                                        <p:cTn id="13" dur="750" fill="hold"/>
                                        <p:tgtEl>
                                          <p:spTgt spid="6"/>
                                        </p:tgtEl>
                                        <p:attrNameLst>
                                          <p:attrName>ppt_x</p:attrName>
                                        </p:attrNameLst>
                                      </p:cBhvr>
                                      <p:tavLst>
                                        <p:tav tm="0">
                                          <p:val>
                                            <p:strVal val="#ppt_x"/>
                                          </p:val>
                                        </p:tav>
                                        <p:tav tm="100000">
                                          <p:val>
                                            <p:strVal val="#ppt_x"/>
                                          </p:val>
                                        </p:tav>
                                      </p:tavLst>
                                    </p:anim>
                                    <p:anim calcmode="lin" valueType="num">
                                      <p:cBhvr>
                                        <p:cTn id="14" dur="75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50"/>
                                        <p:tgtEl>
                                          <p:spTgt spid="7"/>
                                        </p:tgtEl>
                                      </p:cBhvr>
                                    </p:animEffect>
                                    <p:anim calcmode="lin" valueType="num">
                                      <p:cBhvr>
                                        <p:cTn id="18" dur="750" fill="hold"/>
                                        <p:tgtEl>
                                          <p:spTgt spid="7"/>
                                        </p:tgtEl>
                                        <p:attrNameLst>
                                          <p:attrName>ppt_x</p:attrName>
                                        </p:attrNameLst>
                                      </p:cBhvr>
                                      <p:tavLst>
                                        <p:tav tm="0">
                                          <p:val>
                                            <p:strVal val="#ppt_x"/>
                                          </p:val>
                                        </p:tav>
                                        <p:tav tm="100000">
                                          <p:val>
                                            <p:strVal val="#ppt_x"/>
                                          </p:val>
                                        </p:tav>
                                      </p:tavLst>
                                    </p:anim>
                                    <p:anim calcmode="lin" valueType="num">
                                      <p:cBhvr>
                                        <p:cTn id="19" dur="75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anim calcmode="lin" valueType="num">
                                      <p:cBhvr>
                                        <p:cTn id="23" dur="750" fill="hold"/>
                                        <p:tgtEl>
                                          <p:spTgt spid="10"/>
                                        </p:tgtEl>
                                        <p:attrNameLst>
                                          <p:attrName>ppt_x</p:attrName>
                                        </p:attrNameLst>
                                      </p:cBhvr>
                                      <p:tavLst>
                                        <p:tav tm="0">
                                          <p:val>
                                            <p:strVal val="#ppt_x"/>
                                          </p:val>
                                        </p:tav>
                                        <p:tav tm="100000">
                                          <p:val>
                                            <p:strVal val="#ppt_x"/>
                                          </p:val>
                                        </p:tav>
                                      </p:tavLst>
                                    </p:anim>
                                    <p:anim calcmode="lin" valueType="num">
                                      <p:cBhvr>
                                        <p:cTn id="24" dur="75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750"/>
                                        <p:tgtEl>
                                          <p:spTgt spid="15"/>
                                        </p:tgtEl>
                                      </p:cBhvr>
                                    </p:animEffect>
                                    <p:anim calcmode="lin" valueType="num">
                                      <p:cBhvr>
                                        <p:cTn id="28" dur="750" fill="hold"/>
                                        <p:tgtEl>
                                          <p:spTgt spid="15"/>
                                        </p:tgtEl>
                                        <p:attrNameLst>
                                          <p:attrName>ppt_x</p:attrName>
                                        </p:attrNameLst>
                                      </p:cBhvr>
                                      <p:tavLst>
                                        <p:tav tm="0">
                                          <p:val>
                                            <p:strVal val="#ppt_x"/>
                                          </p:val>
                                        </p:tav>
                                        <p:tav tm="100000">
                                          <p:val>
                                            <p:strVal val="#ppt_x"/>
                                          </p:val>
                                        </p:tav>
                                      </p:tavLst>
                                    </p:anim>
                                    <p:anim calcmode="lin" valueType="num">
                                      <p:cBhvr>
                                        <p:cTn id="29" dur="75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anim calcmode="lin" valueType="num">
                                      <p:cBhvr>
                                        <p:cTn id="33" dur="750" fill="hold"/>
                                        <p:tgtEl>
                                          <p:spTgt spid="3"/>
                                        </p:tgtEl>
                                        <p:attrNameLst>
                                          <p:attrName>ppt_x</p:attrName>
                                        </p:attrNameLst>
                                      </p:cBhvr>
                                      <p:tavLst>
                                        <p:tav tm="0">
                                          <p:val>
                                            <p:strVal val="#ppt_x"/>
                                          </p:val>
                                        </p:tav>
                                        <p:tav tm="100000">
                                          <p:val>
                                            <p:strVal val="#ppt_x"/>
                                          </p:val>
                                        </p:tav>
                                      </p:tavLst>
                                    </p:anim>
                                    <p:anim calcmode="lin" valueType="num">
                                      <p:cBhvr>
                                        <p:cTn id="34" dur="75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750"/>
                                        <p:tgtEl>
                                          <p:spTgt spid="8"/>
                                        </p:tgtEl>
                                      </p:cBhvr>
                                    </p:animEffect>
                                    <p:anim calcmode="lin" valueType="num">
                                      <p:cBhvr>
                                        <p:cTn id="38" dur="750" fill="hold"/>
                                        <p:tgtEl>
                                          <p:spTgt spid="8"/>
                                        </p:tgtEl>
                                        <p:attrNameLst>
                                          <p:attrName>ppt_x</p:attrName>
                                        </p:attrNameLst>
                                      </p:cBhvr>
                                      <p:tavLst>
                                        <p:tav tm="0">
                                          <p:val>
                                            <p:strVal val="#ppt_x"/>
                                          </p:val>
                                        </p:tav>
                                        <p:tav tm="100000">
                                          <p:val>
                                            <p:strVal val="#ppt_x"/>
                                          </p:val>
                                        </p:tav>
                                      </p:tavLst>
                                    </p:anim>
                                    <p:anim calcmode="lin" valueType="num">
                                      <p:cBhvr>
                                        <p:cTn id="39" dur="75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anim calcmode="lin" valueType="num">
                                      <p:cBhvr>
                                        <p:cTn id="43" dur="750" fill="hold"/>
                                        <p:tgtEl>
                                          <p:spTgt spid="11"/>
                                        </p:tgtEl>
                                        <p:attrNameLst>
                                          <p:attrName>ppt_x</p:attrName>
                                        </p:attrNameLst>
                                      </p:cBhvr>
                                      <p:tavLst>
                                        <p:tav tm="0">
                                          <p:val>
                                            <p:strVal val="#ppt_x"/>
                                          </p:val>
                                        </p:tav>
                                        <p:tav tm="100000">
                                          <p:val>
                                            <p:strVal val="#ppt_x"/>
                                          </p:val>
                                        </p:tav>
                                      </p:tavLst>
                                    </p:anim>
                                    <p:anim calcmode="lin" valueType="num">
                                      <p:cBhvr>
                                        <p:cTn id="44" dur="75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25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750"/>
                                        <p:tgtEl>
                                          <p:spTgt spid="16"/>
                                        </p:tgtEl>
                                      </p:cBhvr>
                                    </p:animEffect>
                                    <p:anim calcmode="lin" valueType="num">
                                      <p:cBhvr>
                                        <p:cTn id="48" dur="750" fill="hold"/>
                                        <p:tgtEl>
                                          <p:spTgt spid="16"/>
                                        </p:tgtEl>
                                        <p:attrNameLst>
                                          <p:attrName>ppt_x</p:attrName>
                                        </p:attrNameLst>
                                      </p:cBhvr>
                                      <p:tavLst>
                                        <p:tav tm="0">
                                          <p:val>
                                            <p:strVal val="#ppt_x"/>
                                          </p:val>
                                        </p:tav>
                                        <p:tav tm="100000">
                                          <p:val>
                                            <p:strVal val="#ppt_x"/>
                                          </p:val>
                                        </p:tav>
                                      </p:tavLst>
                                    </p:anim>
                                    <p:anim calcmode="lin" valueType="num">
                                      <p:cBhvr>
                                        <p:cTn id="49" dur="75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750"/>
                                        <p:tgtEl>
                                          <p:spTgt spid="4"/>
                                        </p:tgtEl>
                                      </p:cBhvr>
                                    </p:animEffect>
                                    <p:anim calcmode="lin" valueType="num">
                                      <p:cBhvr>
                                        <p:cTn id="53" dur="750" fill="hold"/>
                                        <p:tgtEl>
                                          <p:spTgt spid="4"/>
                                        </p:tgtEl>
                                        <p:attrNameLst>
                                          <p:attrName>ppt_x</p:attrName>
                                        </p:attrNameLst>
                                      </p:cBhvr>
                                      <p:tavLst>
                                        <p:tav tm="0">
                                          <p:val>
                                            <p:strVal val="#ppt_x"/>
                                          </p:val>
                                        </p:tav>
                                        <p:tav tm="100000">
                                          <p:val>
                                            <p:strVal val="#ppt_x"/>
                                          </p:val>
                                        </p:tav>
                                      </p:tavLst>
                                    </p:anim>
                                    <p:anim calcmode="lin" valueType="num">
                                      <p:cBhvr>
                                        <p:cTn id="54" dur="750" fill="hold"/>
                                        <p:tgtEl>
                                          <p:spTgt spid="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750"/>
                                        <p:tgtEl>
                                          <p:spTgt spid="9"/>
                                        </p:tgtEl>
                                      </p:cBhvr>
                                    </p:animEffect>
                                    <p:anim calcmode="lin" valueType="num">
                                      <p:cBhvr>
                                        <p:cTn id="58" dur="750" fill="hold"/>
                                        <p:tgtEl>
                                          <p:spTgt spid="9"/>
                                        </p:tgtEl>
                                        <p:attrNameLst>
                                          <p:attrName>ppt_x</p:attrName>
                                        </p:attrNameLst>
                                      </p:cBhvr>
                                      <p:tavLst>
                                        <p:tav tm="0">
                                          <p:val>
                                            <p:strVal val="#ppt_x"/>
                                          </p:val>
                                        </p:tav>
                                        <p:tav tm="100000">
                                          <p:val>
                                            <p:strVal val="#ppt_x"/>
                                          </p:val>
                                        </p:tav>
                                      </p:tavLst>
                                    </p:anim>
                                    <p:anim calcmode="lin" valueType="num">
                                      <p:cBhvr>
                                        <p:cTn id="59" dur="750" fill="hold"/>
                                        <p:tgtEl>
                                          <p:spTgt spid="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750"/>
                                        <p:tgtEl>
                                          <p:spTgt spid="12"/>
                                        </p:tgtEl>
                                      </p:cBhvr>
                                    </p:animEffect>
                                    <p:anim calcmode="lin" valueType="num">
                                      <p:cBhvr>
                                        <p:cTn id="63" dur="750" fill="hold"/>
                                        <p:tgtEl>
                                          <p:spTgt spid="12"/>
                                        </p:tgtEl>
                                        <p:attrNameLst>
                                          <p:attrName>ppt_x</p:attrName>
                                        </p:attrNameLst>
                                      </p:cBhvr>
                                      <p:tavLst>
                                        <p:tav tm="0">
                                          <p:val>
                                            <p:strVal val="#ppt_x"/>
                                          </p:val>
                                        </p:tav>
                                        <p:tav tm="100000">
                                          <p:val>
                                            <p:strVal val="#ppt_x"/>
                                          </p:val>
                                        </p:tav>
                                      </p:tavLst>
                                    </p:anim>
                                    <p:anim calcmode="lin" valueType="num">
                                      <p:cBhvr>
                                        <p:cTn id="64" dur="750" fill="hold"/>
                                        <p:tgtEl>
                                          <p:spTgt spid="12"/>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50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750"/>
                                        <p:tgtEl>
                                          <p:spTgt spid="17"/>
                                        </p:tgtEl>
                                      </p:cBhvr>
                                    </p:animEffect>
                                    <p:anim calcmode="lin" valueType="num">
                                      <p:cBhvr>
                                        <p:cTn id="68" dur="750" fill="hold"/>
                                        <p:tgtEl>
                                          <p:spTgt spid="17"/>
                                        </p:tgtEl>
                                        <p:attrNameLst>
                                          <p:attrName>ppt_x</p:attrName>
                                        </p:attrNameLst>
                                      </p:cBhvr>
                                      <p:tavLst>
                                        <p:tav tm="0">
                                          <p:val>
                                            <p:strVal val="#ppt_x"/>
                                          </p:val>
                                        </p:tav>
                                        <p:tav tm="100000">
                                          <p:val>
                                            <p:strVal val="#ppt_x"/>
                                          </p:val>
                                        </p:tav>
                                      </p:tavLst>
                                    </p:anim>
                                    <p:anim calcmode="lin" valueType="num">
                                      <p:cBhvr>
                                        <p:cTn id="69" dur="750" fill="hold"/>
                                        <p:tgtEl>
                                          <p:spTgt spid="1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5"/>
                                        </p:tgtEl>
                                        <p:attrNameLst>
                                          <p:attrName>style.visibility</p:attrName>
                                        </p:attrNameLst>
                                      </p:cBhvr>
                                      <p:to>
                                        <p:strVal val="visible"/>
                                      </p:to>
                                    </p:set>
                                    <p:animEffect transition="in" filter="fade">
                                      <p:cBhvr>
                                        <p:cTn id="72" dur="750"/>
                                        <p:tgtEl>
                                          <p:spTgt spid="5"/>
                                        </p:tgtEl>
                                      </p:cBhvr>
                                    </p:animEffect>
                                    <p:anim calcmode="lin" valueType="num">
                                      <p:cBhvr>
                                        <p:cTn id="73" dur="750" fill="hold"/>
                                        <p:tgtEl>
                                          <p:spTgt spid="5"/>
                                        </p:tgtEl>
                                        <p:attrNameLst>
                                          <p:attrName>ppt_x</p:attrName>
                                        </p:attrNameLst>
                                      </p:cBhvr>
                                      <p:tavLst>
                                        <p:tav tm="0">
                                          <p:val>
                                            <p:strVal val="#ppt_x"/>
                                          </p:val>
                                        </p:tav>
                                        <p:tav tm="100000">
                                          <p:val>
                                            <p:strVal val="#ppt_x"/>
                                          </p:val>
                                        </p:tav>
                                      </p:tavLst>
                                    </p:anim>
                                    <p:anim calcmode="lin" valueType="num">
                                      <p:cBhvr>
                                        <p:cTn id="74" dur="750" fill="hold"/>
                                        <p:tgtEl>
                                          <p:spTgt spid="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13"/>
                                        </p:tgtEl>
                                        <p:attrNameLst>
                                          <p:attrName>style.visibility</p:attrName>
                                        </p:attrNameLst>
                                      </p:cBhvr>
                                      <p:to>
                                        <p:strVal val="visible"/>
                                      </p:to>
                                    </p:set>
                                    <p:animEffect transition="in" filter="fade">
                                      <p:cBhvr>
                                        <p:cTn id="77" dur="750"/>
                                        <p:tgtEl>
                                          <p:spTgt spid="13"/>
                                        </p:tgtEl>
                                      </p:cBhvr>
                                    </p:animEffect>
                                    <p:anim calcmode="lin" valueType="num">
                                      <p:cBhvr>
                                        <p:cTn id="78" dur="750" fill="hold"/>
                                        <p:tgtEl>
                                          <p:spTgt spid="13"/>
                                        </p:tgtEl>
                                        <p:attrNameLst>
                                          <p:attrName>ppt_x</p:attrName>
                                        </p:attrNameLst>
                                      </p:cBhvr>
                                      <p:tavLst>
                                        <p:tav tm="0">
                                          <p:val>
                                            <p:strVal val="#ppt_x"/>
                                          </p:val>
                                        </p:tav>
                                        <p:tav tm="100000">
                                          <p:val>
                                            <p:strVal val="#ppt_x"/>
                                          </p:val>
                                        </p:tav>
                                      </p:tavLst>
                                    </p:anim>
                                    <p:anim calcmode="lin" valueType="num">
                                      <p:cBhvr>
                                        <p:cTn id="79" dur="750" fill="hold"/>
                                        <p:tgtEl>
                                          <p:spTgt spid="1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75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750"/>
                                        <p:tgtEl>
                                          <p:spTgt spid="14"/>
                                        </p:tgtEl>
                                      </p:cBhvr>
                                    </p:animEffect>
                                    <p:anim calcmode="lin" valueType="num">
                                      <p:cBhvr>
                                        <p:cTn id="83" dur="750" fill="hold"/>
                                        <p:tgtEl>
                                          <p:spTgt spid="14"/>
                                        </p:tgtEl>
                                        <p:attrNameLst>
                                          <p:attrName>ppt_x</p:attrName>
                                        </p:attrNameLst>
                                      </p:cBhvr>
                                      <p:tavLst>
                                        <p:tav tm="0">
                                          <p:val>
                                            <p:strVal val="#ppt_x"/>
                                          </p:val>
                                        </p:tav>
                                        <p:tav tm="100000">
                                          <p:val>
                                            <p:strVal val="#ppt_x"/>
                                          </p:val>
                                        </p:tav>
                                      </p:tavLst>
                                    </p:anim>
                                    <p:anim calcmode="lin" valueType="num">
                                      <p:cBhvr>
                                        <p:cTn id="84" dur="750" fill="hold"/>
                                        <p:tgtEl>
                                          <p:spTgt spid="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75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750"/>
                                        <p:tgtEl>
                                          <p:spTgt spid="18"/>
                                        </p:tgtEl>
                                      </p:cBhvr>
                                    </p:animEffect>
                                    <p:anim calcmode="lin" valueType="num">
                                      <p:cBhvr>
                                        <p:cTn id="88" dur="750" fill="hold"/>
                                        <p:tgtEl>
                                          <p:spTgt spid="18"/>
                                        </p:tgtEl>
                                        <p:attrNameLst>
                                          <p:attrName>ppt_x</p:attrName>
                                        </p:attrNameLst>
                                      </p:cBhvr>
                                      <p:tavLst>
                                        <p:tav tm="0">
                                          <p:val>
                                            <p:strVal val="#ppt_x"/>
                                          </p:val>
                                        </p:tav>
                                        <p:tav tm="100000">
                                          <p:val>
                                            <p:strVal val="#ppt_x"/>
                                          </p:val>
                                        </p:tav>
                                      </p:tavLst>
                                    </p:anim>
                                    <p:anim calcmode="lin" valueType="num">
                                      <p:cBhvr>
                                        <p:cTn id="89" dur="7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p:bldP spid="8" grpId="0"/>
      <p:bldP spid="9" grpId="0"/>
      <p:bldP spid="10" grpId="0" animBg="1"/>
      <p:bldP spid="11" grpId="0" animBg="1"/>
      <p:bldP spid="12" grpId="0" animBg="1"/>
      <p:bldP spid="13" grpId="0" animBg="1"/>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grpSp>
        <p:nvGrpSpPr>
          <p:cNvPr id="3" name="组合 2"/>
          <p:cNvGrpSpPr/>
          <p:nvPr/>
        </p:nvGrpSpPr>
        <p:grpSpPr>
          <a:xfrm>
            <a:off x="3301603" y="1549004"/>
            <a:ext cx="1243013" cy="1749028"/>
            <a:chOff x="3301603" y="1549004"/>
            <a:chExt cx="1243013" cy="1749028"/>
          </a:xfrm>
          <a:solidFill>
            <a:srgbClr val="2B3F83"/>
          </a:solidFill>
        </p:grpSpPr>
        <p:sp>
          <p:nvSpPr>
            <p:cNvPr id="4"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矩形 28"/>
            <p:cNvSpPr>
              <a:spLocks noChangeArrowheads="1"/>
            </p:cNvSpPr>
            <p:nvPr/>
          </p:nvSpPr>
          <p:spPr bwMode="auto">
            <a:xfrm>
              <a:off x="3499247" y="1790700"/>
              <a:ext cx="43152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01</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6" name="组合 5"/>
          <p:cNvGrpSpPr/>
          <p:nvPr/>
        </p:nvGrpSpPr>
        <p:grpSpPr>
          <a:xfrm>
            <a:off x="4082654" y="1538288"/>
            <a:ext cx="1749028" cy="1241822"/>
            <a:chOff x="4082654" y="1538288"/>
            <a:chExt cx="1749028" cy="1241822"/>
          </a:xfrm>
          <a:solidFill>
            <a:srgbClr val="2B3F83"/>
          </a:solidFill>
        </p:grpSpPr>
        <p:sp>
          <p:nvSpPr>
            <p:cNvPr id="7"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矩形 29"/>
            <p:cNvSpPr>
              <a:spLocks noChangeArrowheads="1"/>
            </p:cNvSpPr>
            <p:nvPr/>
          </p:nvSpPr>
          <p:spPr bwMode="auto">
            <a:xfrm>
              <a:off x="5324475" y="172878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02</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9" name="组合 8"/>
          <p:cNvGrpSpPr/>
          <p:nvPr/>
        </p:nvGrpSpPr>
        <p:grpSpPr>
          <a:xfrm>
            <a:off x="4599385" y="2316957"/>
            <a:ext cx="1243013" cy="1750219"/>
            <a:chOff x="4599385" y="2316957"/>
            <a:chExt cx="1243013" cy="1750219"/>
          </a:xfrm>
          <a:solidFill>
            <a:srgbClr val="2B3F83"/>
          </a:solidFill>
        </p:grpSpPr>
        <p:sp>
          <p:nvSpPr>
            <p:cNvPr id="10"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矩形 30"/>
            <p:cNvSpPr>
              <a:spLocks noChangeArrowheads="1"/>
            </p:cNvSpPr>
            <p:nvPr/>
          </p:nvSpPr>
          <p:spPr bwMode="auto">
            <a:xfrm>
              <a:off x="5272088" y="3558778"/>
              <a:ext cx="471604"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03</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2" name="组合 11"/>
          <p:cNvGrpSpPr/>
          <p:nvPr/>
        </p:nvGrpSpPr>
        <p:grpSpPr>
          <a:xfrm>
            <a:off x="3313510" y="2836069"/>
            <a:ext cx="1750219" cy="1241822"/>
            <a:chOff x="3313510" y="2836069"/>
            <a:chExt cx="1750219" cy="1241822"/>
          </a:xfrm>
          <a:solidFill>
            <a:srgbClr val="2B3F83"/>
          </a:solidFill>
        </p:grpSpPr>
        <p:sp>
          <p:nvSpPr>
            <p:cNvPr id="13"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矩形 31"/>
            <p:cNvSpPr>
              <a:spLocks noChangeArrowheads="1"/>
            </p:cNvSpPr>
            <p:nvPr/>
          </p:nvSpPr>
          <p:spPr bwMode="auto">
            <a:xfrm>
              <a:off x="3467100" y="349924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rPr>
                <a:t>04</a:t>
              </a:r>
              <a:endParaRPr lang="zh-CN" altLang="en-US" sz="2100">
                <a:solidFill>
                  <a:schemeClr val="bg1"/>
                </a:solidFill>
                <a:latin typeface="Impact" panose="020B0806030902050204" pitchFamily="34" charset="0"/>
                <a:ea typeface="Adobe Naskh Medium"/>
                <a:cs typeface="Adobe Naskh Medium"/>
              </a:endParaRPr>
            </a:p>
          </p:txBody>
        </p:sp>
      </p:grpSp>
      <p:sp>
        <p:nvSpPr>
          <p:cNvPr id="15" name="TextBox 57"/>
          <p:cNvSpPr txBox="1"/>
          <p:nvPr/>
        </p:nvSpPr>
        <p:spPr bwMode="auto">
          <a:xfrm>
            <a:off x="1098947"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6" name="TextBox 57"/>
          <p:cNvSpPr txBox="1"/>
          <p:nvPr/>
        </p:nvSpPr>
        <p:spPr bwMode="auto">
          <a:xfrm>
            <a:off x="6029325"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7" name="TextBox 57"/>
          <p:cNvSpPr txBox="1"/>
          <p:nvPr/>
        </p:nvSpPr>
        <p:spPr bwMode="auto">
          <a:xfrm>
            <a:off x="1098947"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8" name="TextBox 57"/>
          <p:cNvSpPr txBox="1"/>
          <p:nvPr/>
        </p:nvSpPr>
        <p:spPr bwMode="auto">
          <a:xfrm>
            <a:off x="6029325"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2720818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down)">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right)">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anim calcmode="lin" valueType="num">
                                      <p:cBhvr>
                                        <p:cTn id="45" dur="1000" fill="hold"/>
                                        <p:tgtEl>
                                          <p:spTgt spid="15"/>
                                        </p:tgtEl>
                                        <p:attrNameLst>
                                          <p:attrName>ppt_x</p:attrName>
                                        </p:attrNameLst>
                                      </p:cBhvr>
                                      <p:tavLst>
                                        <p:tav tm="0">
                                          <p:val>
                                            <p:strVal val="#ppt_x"/>
                                          </p:val>
                                        </p:tav>
                                        <p:tav tm="100000">
                                          <p:val>
                                            <p:strVal val="#ppt_x"/>
                                          </p:val>
                                        </p:tav>
                                      </p:tavLst>
                                    </p:anim>
                                    <p:anim calcmode="lin" valueType="num">
                                      <p:cBhvr>
                                        <p:cTn id="46" dur="1000" fill="hold"/>
                                        <p:tgtEl>
                                          <p:spTgt spid="1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pic>
        <p:nvPicPr>
          <p:cNvPr id="3"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322708" y="3147276"/>
            <a:ext cx="1942333"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342609" y="3147276"/>
            <a:ext cx="2040247"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50225" y="3147276"/>
            <a:ext cx="2069521" cy="12966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直接连接符 5"/>
          <p:cNvCxnSpPr>
            <a:stCxn id="8" idx="6"/>
            <a:endCxn id="7" idx="2"/>
          </p:cNvCxnSpPr>
          <p:nvPr/>
        </p:nvCxnSpPr>
        <p:spPr>
          <a:xfrm>
            <a:off x="2021149" y="2042740"/>
            <a:ext cx="68265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Oval 14"/>
          <p:cNvSpPr>
            <a:spLocks noChangeArrowheads="1"/>
          </p:cNvSpPr>
          <p:nvPr/>
        </p:nvSpPr>
        <p:spPr bwMode="auto">
          <a:xfrm>
            <a:off x="2703808" y="1579389"/>
            <a:ext cx="925541" cy="926702"/>
          </a:xfrm>
          <a:prstGeom prst="ellipse">
            <a:avLst/>
          </a:prstGeom>
          <a:noFill/>
          <a:ln w="127000">
            <a:solidFill>
              <a:srgbClr val="2B3F83"/>
            </a:solidFill>
            <a:round/>
            <a:headEnd/>
            <a:tailEnd/>
          </a:ln>
        </p:spPr>
        <p:txBody>
          <a:bodyPr vert="horz" wrap="square" lIns="24455" tIns="31057" rIns="24455" bIns="31057" numCol="1" anchor="ctr" anchorCtr="0" compatLnSpc="1">
            <a:prstTxWarp prst="textNoShape">
              <a:avLst/>
            </a:prstTxWarp>
          </a:bodyPr>
          <a:lstStyle/>
          <a:p>
            <a:pPr algn="ctr"/>
            <a:r>
              <a:rPr lang="zh-CN" altLang="en-US" sz="1100" dirty="0">
                <a:solidFill>
                  <a:schemeClr val="tx1">
                    <a:lumMod val="95000"/>
                    <a:lumOff val="5000"/>
                  </a:schemeClr>
                </a:solidFill>
                <a:latin typeface="微软雅黑" panose="020B0503020204020204" pitchFamily="34" charset="-122"/>
                <a:ea typeface="微软雅黑" panose="020B0503020204020204" pitchFamily="34" charset="-122"/>
              </a:rPr>
              <a:t>点击添加说明文字</a:t>
            </a:r>
          </a:p>
        </p:txBody>
      </p:sp>
      <p:sp>
        <p:nvSpPr>
          <p:cNvPr id="8" name="Oval 15"/>
          <p:cNvSpPr>
            <a:spLocks noChangeArrowheads="1"/>
          </p:cNvSpPr>
          <p:nvPr/>
        </p:nvSpPr>
        <p:spPr bwMode="auto">
          <a:xfrm>
            <a:off x="1275433" y="1668447"/>
            <a:ext cx="745717" cy="748589"/>
          </a:xfrm>
          <a:prstGeom prst="ellipse">
            <a:avLst/>
          </a:prstGeom>
          <a:noFill/>
          <a:ln w="127000">
            <a:solidFill>
              <a:srgbClr val="2B3F83"/>
            </a:solidFill>
            <a:round/>
            <a:headEnd/>
            <a:tailEnd/>
          </a:ln>
          <a:effectLst/>
        </p:spPr>
        <p:txBody>
          <a:bodyPr vert="horz" wrap="square" lIns="62117" tIns="31057" rIns="62117" bIns="31057" numCol="1" anchor="ctr" anchorCtr="0" compatLnSpc="1">
            <a:prstTxWarp prst="textNoShape">
              <a:avLst/>
            </a:prstTxWarp>
          </a:bodyPr>
          <a:lstStyle/>
          <a:p>
            <a:pPr algn="ctr"/>
            <a:r>
              <a:rPr lang="zh-CN" altLang="en-US" sz="1400">
                <a:solidFill>
                  <a:schemeClr val="tx1">
                    <a:lumMod val="95000"/>
                    <a:lumOff val="5000"/>
                  </a:schemeClr>
                </a:solidFill>
                <a:latin typeface="微软雅黑" panose="020B0503020204020204" pitchFamily="34" charset="-122"/>
                <a:ea typeface="微软雅黑" panose="020B0503020204020204" pitchFamily="34" charset="-122"/>
              </a:rPr>
              <a:t>添加标题</a:t>
            </a:r>
          </a:p>
        </p:txBody>
      </p:sp>
      <p:grpSp>
        <p:nvGrpSpPr>
          <p:cNvPr id="9" name="Group 22"/>
          <p:cNvGrpSpPr>
            <a:grpSpLocks/>
          </p:cNvGrpSpPr>
          <p:nvPr/>
        </p:nvGrpSpPr>
        <p:grpSpPr bwMode="auto">
          <a:xfrm>
            <a:off x="4648347" y="1265078"/>
            <a:ext cx="769718" cy="342211"/>
            <a:chOff x="0" y="0"/>
            <a:chExt cx="1131895" cy="504056"/>
          </a:xfrm>
        </p:grpSpPr>
        <p:sp>
          <p:nvSpPr>
            <p:cNvPr id="10" name="矩形 46"/>
            <p:cNvSpPr>
              <a:spLocks noChangeArrowheads="1"/>
            </p:cNvSpPr>
            <p:nvPr/>
          </p:nvSpPr>
          <p:spPr bwMode="auto">
            <a:xfrm>
              <a:off x="0" y="0"/>
              <a:ext cx="1080120" cy="504056"/>
            </a:xfrm>
            <a:prstGeom prst="rect">
              <a:avLst/>
            </a:prstGeom>
            <a:solidFill>
              <a:srgbClr val="2B3F8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1"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12" name="矩形 60"/>
          <p:cNvSpPr>
            <a:spLocks noChangeArrowheads="1"/>
          </p:cNvSpPr>
          <p:nvPr/>
        </p:nvSpPr>
        <p:spPr bwMode="auto">
          <a:xfrm>
            <a:off x="5546664" y="1193002"/>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13" name="Group 22"/>
          <p:cNvGrpSpPr>
            <a:grpSpLocks/>
          </p:cNvGrpSpPr>
          <p:nvPr/>
        </p:nvGrpSpPr>
        <p:grpSpPr bwMode="auto">
          <a:xfrm>
            <a:off x="4648347" y="1865240"/>
            <a:ext cx="769718" cy="342211"/>
            <a:chOff x="0" y="0"/>
            <a:chExt cx="1131895" cy="504056"/>
          </a:xfrm>
        </p:grpSpPr>
        <p:sp>
          <p:nvSpPr>
            <p:cNvPr id="14" name="矩形 46"/>
            <p:cNvSpPr>
              <a:spLocks noChangeArrowheads="1"/>
            </p:cNvSpPr>
            <p:nvPr/>
          </p:nvSpPr>
          <p:spPr bwMode="auto">
            <a:xfrm>
              <a:off x="0" y="0"/>
              <a:ext cx="1080120" cy="504056"/>
            </a:xfrm>
            <a:prstGeom prst="rect">
              <a:avLst/>
            </a:prstGeom>
            <a:solidFill>
              <a:srgbClr val="2B3F8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5" name="文本框 47"/>
            <p:cNvSpPr>
              <a:spLocks noChangeArrowheads="1"/>
            </p:cNvSpPr>
            <p:nvPr/>
          </p:nvSpPr>
          <p:spPr bwMode="auto">
            <a:xfrm>
              <a:off x="51776" y="41771"/>
              <a:ext cx="1080119"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16" name="矩形 60"/>
          <p:cNvSpPr>
            <a:spLocks noChangeArrowheads="1"/>
          </p:cNvSpPr>
          <p:nvPr/>
        </p:nvSpPr>
        <p:spPr bwMode="auto">
          <a:xfrm>
            <a:off x="5546664" y="1793165"/>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17" name="Group 22"/>
          <p:cNvGrpSpPr>
            <a:grpSpLocks/>
          </p:cNvGrpSpPr>
          <p:nvPr/>
        </p:nvGrpSpPr>
        <p:grpSpPr bwMode="auto">
          <a:xfrm>
            <a:off x="4648347" y="2474110"/>
            <a:ext cx="769718" cy="342211"/>
            <a:chOff x="0" y="0"/>
            <a:chExt cx="1131894" cy="504056"/>
          </a:xfrm>
        </p:grpSpPr>
        <p:sp>
          <p:nvSpPr>
            <p:cNvPr id="18" name="矩形 46"/>
            <p:cNvSpPr>
              <a:spLocks noChangeArrowheads="1"/>
            </p:cNvSpPr>
            <p:nvPr/>
          </p:nvSpPr>
          <p:spPr bwMode="auto">
            <a:xfrm>
              <a:off x="0" y="0"/>
              <a:ext cx="1080120" cy="504056"/>
            </a:xfrm>
            <a:prstGeom prst="rect">
              <a:avLst/>
            </a:prstGeom>
            <a:solidFill>
              <a:srgbClr val="2B3F8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宋体" pitchFamily="2" charset="-122"/>
              </a:endParaRPr>
            </a:p>
          </p:txBody>
        </p:sp>
        <p:sp>
          <p:nvSpPr>
            <p:cNvPr id="19" name="文本框 47"/>
            <p:cNvSpPr>
              <a:spLocks noChangeArrowheads="1"/>
            </p:cNvSpPr>
            <p:nvPr/>
          </p:nvSpPr>
          <p:spPr bwMode="auto">
            <a:xfrm>
              <a:off x="51774" y="41771"/>
              <a:ext cx="1080120" cy="45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兰亭细黑_GBK" charset="-122"/>
                </a:rPr>
                <a:t>关键字</a:t>
              </a:r>
            </a:p>
          </p:txBody>
        </p:sp>
      </p:grpSp>
      <p:sp>
        <p:nvSpPr>
          <p:cNvPr id="20" name="矩形 60"/>
          <p:cNvSpPr>
            <a:spLocks noChangeArrowheads="1"/>
          </p:cNvSpPr>
          <p:nvPr/>
        </p:nvSpPr>
        <p:spPr bwMode="auto">
          <a:xfrm>
            <a:off x="5546664" y="2402034"/>
            <a:ext cx="2265696" cy="461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7" tIns="31057" rIns="62117" bIns="31057">
            <a:spAutoFit/>
          </a:bodyPr>
          <a:lstStyle/>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a:p>
            <a:pPr>
              <a:lnSpc>
                <a:spcPct val="130000"/>
              </a:lnSpc>
            </a:pPr>
            <a:r>
              <a:rPr lang="zh-CN" altLang="en-US" sz="1000" dirty="0">
                <a:solidFill>
                  <a:schemeClr val="tx1">
                    <a:lumMod val="95000"/>
                    <a:lumOff val="5000"/>
                  </a:schemeClr>
                </a:solidFill>
                <a:latin typeface="微软雅黑" pitchFamily="34" charset="-122"/>
                <a:ea typeface="微软雅黑" panose="020B0503020204020204" pitchFamily="34" charset="-122"/>
              </a:rPr>
              <a:t>单击此处添加文本单击此处添加文本</a:t>
            </a:r>
            <a:endParaRPr lang="en-US" altLang="zh-CN" sz="1000" dirty="0">
              <a:solidFill>
                <a:schemeClr val="tx1">
                  <a:lumMod val="95000"/>
                  <a:lumOff val="5000"/>
                </a:schemeClr>
              </a:solidFill>
              <a:latin typeface="微软雅黑" pitchFamily="34" charset="-122"/>
              <a:ea typeface="微软雅黑" panose="020B0503020204020204" pitchFamily="34" charset="-122"/>
            </a:endParaRPr>
          </a:p>
        </p:txBody>
      </p:sp>
      <p:grpSp>
        <p:nvGrpSpPr>
          <p:cNvPr id="21" name="组合 20"/>
          <p:cNvGrpSpPr/>
          <p:nvPr/>
        </p:nvGrpSpPr>
        <p:grpSpPr>
          <a:xfrm>
            <a:off x="3673015" y="1419622"/>
            <a:ext cx="975332" cy="1209028"/>
            <a:chOff x="3851918" y="1267706"/>
            <a:chExt cx="1077194" cy="1333449"/>
          </a:xfrm>
        </p:grpSpPr>
        <p:cxnSp>
          <p:nvCxnSpPr>
            <p:cNvPr id="22" name="肘形连接符 21"/>
            <p:cNvCxnSpPr/>
            <p:nvPr/>
          </p:nvCxnSpPr>
          <p:spPr>
            <a:xfrm rot="16200000" flipH="1">
              <a:off x="4343275" y="2020110"/>
              <a:ext cx="750262" cy="411827"/>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5400000" flipH="1" flipV="1">
              <a:off x="4426808" y="1353388"/>
              <a:ext cx="583191" cy="411828"/>
            </a:xfrm>
            <a:prstGeom prst="bentConnector2">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endCxn id="14" idx="1"/>
            </p:cNvCxnSpPr>
            <p:nvPr/>
          </p:nvCxnSpPr>
          <p:spPr>
            <a:xfrm>
              <a:off x="3851920" y="1947897"/>
              <a:ext cx="1077194" cy="0"/>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2110931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1" presetClass="entr" presetSubtype="1" fill="hold" grpId="0" nodeType="withEffect">
                                  <p:stCondLst>
                                    <p:cond delay="20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500"/>
                                        <p:tgtEl>
                                          <p:spTgt spid="8"/>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par>
                          <p:cTn id="29" fill="hold">
                            <p:stCondLst>
                              <p:cond delay="3000"/>
                            </p:stCondLst>
                            <p:childTnLst>
                              <p:par>
                                <p:cTn id="30" presetID="2" presetClass="entr" presetSubtype="2" decel="10000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2" presetClass="entr" presetSubtype="2" decel="10000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childTnLst>
                          </p:cTn>
                        </p:par>
                        <p:par>
                          <p:cTn id="47" fill="hold">
                            <p:stCondLst>
                              <p:cond delay="5000"/>
                            </p:stCondLst>
                            <p:childTnLst>
                              <p:par>
                                <p:cTn id="48" presetID="2" presetClass="entr" presetSubtype="2"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500" fill="hold"/>
                                        <p:tgtEl>
                                          <p:spTgt spid="20"/>
                                        </p:tgtEl>
                                        <p:attrNameLst>
                                          <p:attrName>ppt_x</p:attrName>
                                        </p:attrNameLst>
                                      </p:cBhvr>
                                      <p:tavLst>
                                        <p:tav tm="0">
                                          <p:val>
                                            <p:strVal val="1+#ppt_w/2"/>
                                          </p:val>
                                        </p:tav>
                                        <p:tav tm="100000">
                                          <p:val>
                                            <p:strVal val="#ppt_x"/>
                                          </p:val>
                                        </p:tav>
                                      </p:tavLst>
                                    </p:anim>
                                    <p:anim calcmode="lin" valueType="num">
                                      <p:cBhvr additive="base">
                                        <p:cTn id="51" dur="50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5500"/>
                            </p:stCondLst>
                            <p:childTnLst>
                              <p:par>
                                <p:cTn id="53" presetID="2" presetClass="entr" presetSubtype="2" fill="hold" nodeType="after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additive="base">
                                        <p:cTn id="55" dur="500" fill="hold"/>
                                        <p:tgtEl>
                                          <p:spTgt spid="3"/>
                                        </p:tgtEl>
                                        <p:attrNameLst>
                                          <p:attrName>ppt_x</p:attrName>
                                        </p:attrNameLst>
                                      </p:cBhvr>
                                      <p:tavLst>
                                        <p:tav tm="0">
                                          <p:val>
                                            <p:strVal val="1+#ppt_w/2"/>
                                          </p:val>
                                        </p:tav>
                                        <p:tav tm="100000">
                                          <p:val>
                                            <p:strVal val="#ppt_x"/>
                                          </p:val>
                                        </p:tav>
                                      </p:tavLst>
                                    </p:anim>
                                    <p:anim calcmode="lin" valueType="num">
                                      <p:cBhvr additive="base">
                                        <p:cTn id="56" dur="500" fill="hold"/>
                                        <p:tgtEl>
                                          <p:spTgt spid="3"/>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additive="base">
                                        <p:cTn id="59" dur="500" fill="hold"/>
                                        <p:tgtEl>
                                          <p:spTgt spid="4"/>
                                        </p:tgtEl>
                                        <p:attrNameLst>
                                          <p:attrName>ppt_x</p:attrName>
                                        </p:attrNameLst>
                                      </p:cBhvr>
                                      <p:tavLst>
                                        <p:tav tm="0">
                                          <p:val>
                                            <p:strVal val="1+#ppt_w/2"/>
                                          </p:val>
                                        </p:tav>
                                        <p:tav tm="100000">
                                          <p:val>
                                            <p:strVal val="#ppt_x"/>
                                          </p:val>
                                        </p:tav>
                                      </p:tavLst>
                                    </p:anim>
                                    <p:anim calcmode="lin" valueType="num">
                                      <p:cBhvr additive="base">
                                        <p:cTn id="60" dur="500" fill="hold"/>
                                        <p:tgtEl>
                                          <p:spTgt spid="4"/>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additive="base">
                                        <p:cTn id="63" dur="500" fill="hold"/>
                                        <p:tgtEl>
                                          <p:spTgt spid="5"/>
                                        </p:tgtEl>
                                        <p:attrNameLst>
                                          <p:attrName>ppt_x</p:attrName>
                                        </p:attrNameLst>
                                      </p:cBhvr>
                                      <p:tavLst>
                                        <p:tav tm="0">
                                          <p:val>
                                            <p:strVal val="1+#ppt_w/2"/>
                                          </p:val>
                                        </p:tav>
                                        <p:tav tm="100000">
                                          <p:val>
                                            <p:strVal val="#ppt_x"/>
                                          </p:val>
                                        </p:tav>
                                      </p:tavLst>
                                    </p:anim>
                                    <p:anim calcmode="lin" valueType="num">
                                      <p:cBhvr additive="base">
                                        <p:cTn id="6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8" grpId="0" animBg="1"/>
      <p:bldP spid="12" grpId="0"/>
      <p:bldP spid="16"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grpSp>
        <p:nvGrpSpPr>
          <p:cNvPr id="3" name="Group 2"/>
          <p:cNvGrpSpPr>
            <a:grpSpLocks/>
          </p:cNvGrpSpPr>
          <p:nvPr/>
        </p:nvGrpSpPr>
        <p:grpSpPr bwMode="auto">
          <a:xfrm rot="-1142007">
            <a:off x="1264073" y="1831372"/>
            <a:ext cx="1556078" cy="1558119"/>
            <a:chOff x="0" y="0"/>
            <a:chExt cx="1200" cy="1200"/>
          </a:xfrm>
          <a:solidFill>
            <a:srgbClr val="2B3F83"/>
          </a:solidFill>
        </p:grpSpPr>
        <p:sp>
          <p:nvSpPr>
            <p:cNvPr id="4"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5" name="Group 4"/>
            <p:cNvGrpSpPr>
              <a:grpSpLocks/>
            </p:cNvGrpSpPr>
            <p:nvPr/>
          </p:nvGrpSpPr>
          <p:grpSpPr bwMode="auto">
            <a:xfrm>
              <a:off x="456" y="0"/>
              <a:ext cx="288" cy="1200"/>
              <a:chOff x="0" y="0"/>
              <a:chExt cx="288" cy="1200"/>
            </a:xfrm>
            <a:grpFill/>
          </p:grpSpPr>
          <p:sp>
            <p:nvSpPr>
              <p:cNvPr id="15"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6"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6" name="Group 7"/>
            <p:cNvGrpSpPr>
              <a:grpSpLocks/>
            </p:cNvGrpSpPr>
            <p:nvPr/>
          </p:nvGrpSpPr>
          <p:grpSpPr bwMode="auto">
            <a:xfrm rot="-5400000">
              <a:off x="456" y="0"/>
              <a:ext cx="288" cy="1200"/>
              <a:chOff x="0" y="0"/>
              <a:chExt cx="288" cy="1200"/>
            </a:xfrm>
            <a:grpFill/>
          </p:grpSpPr>
          <p:sp>
            <p:nvSpPr>
              <p:cNvPr id="13"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4"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7" name="Group 10"/>
            <p:cNvGrpSpPr>
              <a:grpSpLocks/>
            </p:cNvGrpSpPr>
            <p:nvPr/>
          </p:nvGrpSpPr>
          <p:grpSpPr bwMode="auto">
            <a:xfrm rot="-2700000">
              <a:off x="456" y="0"/>
              <a:ext cx="288" cy="1200"/>
              <a:chOff x="0" y="0"/>
              <a:chExt cx="288" cy="1200"/>
            </a:xfrm>
            <a:grpFill/>
          </p:grpSpPr>
          <p:sp>
            <p:nvSpPr>
              <p:cNvPr id="11"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2"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8" name="Group 13"/>
            <p:cNvGrpSpPr>
              <a:grpSpLocks/>
            </p:cNvGrpSpPr>
            <p:nvPr/>
          </p:nvGrpSpPr>
          <p:grpSpPr bwMode="auto">
            <a:xfrm rot="2700000" flipH="1">
              <a:off x="457" y="0"/>
              <a:ext cx="288" cy="1200"/>
              <a:chOff x="0" y="0"/>
              <a:chExt cx="288" cy="1200"/>
            </a:xfrm>
            <a:grpFill/>
          </p:grpSpPr>
          <p:sp>
            <p:nvSpPr>
              <p:cNvPr id="9"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7" name="Group 16"/>
          <p:cNvGrpSpPr>
            <a:grpSpLocks/>
          </p:cNvGrpSpPr>
          <p:nvPr/>
        </p:nvGrpSpPr>
        <p:grpSpPr bwMode="auto">
          <a:xfrm rot="-1142007">
            <a:off x="1259017" y="1829440"/>
            <a:ext cx="1556078" cy="1558119"/>
            <a:chOff x="0" y="0"/>
            <a:chExt cx="1200" cy="1200"/>
          </a:xfrm>
          <a:solidFill>
            <a:srgbClr val="2B3F83"/>
          </a:solidFill>
        </p:grpSpPr>
        <p:sp>
          <p:nvSpPr>
            <p:cNvPr id="18"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9" name="Group 18"/>
            <p:cNvGrpSpPr>
              <a:grpSpLocks/>
            </p:cNvGrpSpPr>
            <p:nvPr/>
          </p:nvGrpSpPr>
          <p:grpSpPr bwMode="auto">
            <a:xfrm>
              <a:off x="456" y="0"/>
              <a:ext cx="288" cy="1200"/>
              <a:chOff x="0" y="0"/>
              <a:chExt cx="288" cy="1200"/>
            </a:xfrm>
            <a:grpFill/>
          </p:grpSpPr>
          <p:sp>
            <p:nvSpPr>
              <p:cNvPr id="29"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30"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0" name="Group 21"/>
            <p:cNvGrpSpPr>
              <a:grpSpLocks/>
            </p:cNvGrpSpPr>
            <p:nvPr/>
          </p:nvGrpSpPr>
          <p:grpSpPr bwMode="auto">
            <a:xfrm rot="-5400000">
              <a:off x="456" y="0"/>
              <a:ext cx="288" cy="1200"/>
              <a:chOff x="0" y="0"/>
              <a:chExt cx="288" cy="1200"/>
            </a:xfrm>
            <a:grpFill/>
          </p:grpSpPr>
          <p:sp>
            <p:nvSpPr>
              <p:cNvPr id="27"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8"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1" name="Group 24"/>
            <p:cNvGrpSpPr>
              <a:grpSpLocks/>
            </p:cNvGrpSpPr>
            <p:nvPr/>
          </p:nvGrpSpPr>
          <p:grpSpPr bwMode="auto">
            <a:xfrm rot="-2700000">
              <a:off x="456" y="0"/>
              <a:ext cx="288" cy="1200"/>
              <a:chOff x="0" y="0"/>
              <a:chExt cx="288" cy="1200"/>
            </a:xfrm>
            <a:grpFill/>
          </p:grpSpPr>
          <p:sp>
            <p:nvSpPr>
              <p:cNvPr id="25"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6"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22" name="Group 27"/>
            <p:cNvGrpSpPr>
              <a:grpSpLocks/>
            </p:cNvGrpSpPr>
            <p:nvPr/>
          </p:nvGrpSpPr>
          <p:grpSpPr bwMode="auto">
            <a:xfrm rot="2700000" flipH="1">
              <a:off x="457" y="0"/>
              <a:ext cx="288" cy="1200"/>
              <a:chOff x="0" y="0"/>
              <a:chExt cx="288" cy="1200"/>
            </a:xfrm>
            <a:grpFill/>
          </p:grpSpPr>
          <p:sp>
            <p:nvSpPr>
              <p:cNvPr id="23"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24"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31" name="Group 30"/>
          <p:cNvGrpSpPr>
            <a:grpSpLocks/>
          </p:cNvGrpSpPr>
          <p:nvPr/>
        </p:nvGrpSpPr>
        <p:grpSpPr bwMode="auto">
          <a:xfrm>
            <a:off x="2569066" y="2229537"/>
            <a:ext cx="2136912" cy="2139715"/>
            <a:chOff x="0" y="0"/>
            <a:chExt cx="1200" cy="1200"/>
          </a:xfrm>
          <a:solidFill>
            <a:srgbClr val="2B3F83"/>
          </a:solidFill>
        </p:grpSpPr>
        <p:sp>
          <p:nvSpPr>
            <p:cNvPr id="32"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33" name="Group 32"/>
            <p:cNvGrpSpPr>
              <a:grpSpLocks/>
            </p:cNvGrpSpPr>
            <p:nvPr/>
          </p:nvGrpSpPr>
          <p:grpSpPr bwMode="auto">
            <a:xfrm>
              <a:off x="456" y="0"/>
              <a:ext cx="288" cy="1200"/>
              <a:chOff x="0" y="0"/>
              <a:chExt cx="288" cy="1200"/>
            </a:xfrm>
            <a:grpFill/>
          </p:grpSpPr>
          <p:sp>
            <p:nvSpPr>
              <p:cNvPr id="43"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44"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34" name="Group 35"/>
            <p:cNvGrpSpPr>
              <a:grpSpLocks/>
            </p:cNvGrpSpPr>
            <p:nvPr/>
          </p:nvGrpSpPr>
          <p:grpSpPr bwMode="auto">
            <a:xfrm rot="-5400000">
              <a:off x="456" y="0"/>
              <a:ext cx="288" cy="1200"/>
              <a:chOff x="0" y="0"/>
              <a:chExt cx="288" cy="1200"/>
            </a:xfrm>
            <a:grpFill/>
          </p:grpSpPr>
          <p:sp>
            <p:nvSpPr>
              <p:cNvPr id="41"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42"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35" name="Group 38"/>
            <p:cNvGrpSpPr>
              <a:grpSpLocks/>
            </p:cNvGrpSpPr>
            <p:nvPr/>
          </p:nvGrpSpPr>
          <p:grpSpPr bwMode="auto">
            <a:xfrm rot="-2700000">
              <a:off x="456" y="0"/>
              <a:ext cx="288" cy="1200"/>
              <a:chOff x="0" y="0"/>
              <a:chExt cx="288" cy="1200"/>
            </a:xfrm>
            <a:grpFill/>
          </p:grpSpPr>
          <p:sp>
            <p:nvSpPr>
              <p:cNvPr id="39"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40"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36" name="Group 41"/>
            <p:cNvGrpSpPr>
              <a:grpSpLocks/>
            </p:cNvGrpSpPr>
            <p:nvPr/>
          </p:nvGrpSpPr>
          <p:grpSpPr bwMode="auto">
            <a:xfrm rot="2700000" flipH="1">
              <a:off x="457" y="0"/>
              <a:ext cx="288" cy="1200"/>
              <a:chOff x="0" y="0"/>
              <a:chExt cx="288" cy="1200"/>
            </a:xfrm>
            <a:grpFill/>
          </p:grpSpPr>
          <p:sp>
            <p:nvSpPr>
              <p:cNvPr id="37"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38"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45" name="Group 44"/>
          <p:cNvGrpSpPr>
            <a:grpSpLocks/>
          </p:cNvGrpSpPr>
          <p:nvPr/>
        </p:nvGrpSpPr>
        <p:grpSpPr bwMode="auto">
          <a:xfrm>
            <a:off x="2563360" y="2224140"/>
            <a:ext cx="2142300" cy="2145112"/>
            <a:chOff x="0" y="0"/>
            <a:chExt cx="1200" cy="1200"/>
          </a:xfrm>
          <a:solidFill>
            <a:srgbClr val="2B3F83"/>
          </a:solidFill>
        </p:grpSpPr>
        <p:sp>
          <p:nvSpPr>
            <p:cNvPr id="46"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47" name="Group 46"/>
            <p:cNvGrpSpPr>
              <a:grpSpLocks/>
            </p:cNvGrpSpPr>
            <p:nvPr/>
          </p:nvGrpSpPr>
          <p:grpSpPr bwMode="auto">
            <a:xfrm>
              <a:off x="456" y="0"/>
              <a:ext cx="288" cy="1200"/>
              <a:chOff x="0" y="0"/>
              <a:chExt cx="288" cy="1200"/>
            </a:xfrm>
            <a:grpFill/>
          </p:grpSpPr>
          <p:sp>
            <p:nvSpPr>
              <p:cNvPr id="57"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58"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48" name="Group 49"/>
            <p:cNvGrpSpPr>
              <a:grpSpLocks/>
            </p:cNvGrpSpPr>
            <p:nvPr/>
          </p:nvGrpSpPr>
          <p:grpSpPr bwMode="auto">
            <a:xfrm rot="-5400000">
              <a:off x="456" y="0"/>
              <a:ext cx="288" cy="1200"/>
              <a:chOff x="0" y="0"/>
              <a:chExt cx="288" cy="1200"/>
            </a:xfrm>
            <a:grpFill/>
          </p:grpSpPr>
          <p:sp>
            <p:nvSpPr>
              <p:cNvPr id="55"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56"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49" name="Group 52"/>
            <p:cNvGrpSpPr>
              <a:grpSpLocks/>
            </p:cNvGrpSpPr>
            <p:nvPr/>
          </p:nvGrpSpPr>
          <p:grpSpPr bwMode="auto">
            <a:xfrm rot="-2700000">
              <a:off x="456" y="0"/>
              <a:ext cx="288" cy="1200"/>
              <a:chOff x="0" y="0"/>
              <a:chExt cx="288" cy="1200"/>
            </a:xfrm>
            <a:grpFill/>
          </p:grpSpPr>
          <p:sp>
            <p:nvSpPr>
              <p:cNvPr id="53"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54"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50" name="Group 55"/>
            <p:cNvGrpSpPr>
              <a:grpSpLocks/>
            </p:cNvGrpSpPr>
            <p:nvPr/>
          </p:nvGrpSpPr>
          <p:grpSpPr bwMode="auto">
            <a:xfrm rot="2700000" flipH="1">
              <a:off x="457" y="0"/>
              <a:ext cx="288" cy="1200"/>
              <a:chOff x="0" y="0"/>
              <a:chExt cx="288" cy="1200"/>
            </a:xfrm>
            <a:grpFill/>
          </p:grpSpPr>
          <p:sp>
            <p:nvSpPr>
              <p:cNvPr id="51"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52"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59" name="Group 58"/>
          <p:cNvGrpSpPr>
            <a:grpSpLocks/>
          </p:cNvGrpSpPr>
          <p:nvPr/>
        </p:nvGrpSpPr>
        <p:grpSpPr bwMode="auto">
          <a:xfrm rot="1282349">
            <a:off x="4440883" y="1597225"/>
            <a:ext cx="1901993" cy="1904487"/>
            <a:chOff x="0" y="0"/>
            <a:chExt cx="1200" cy="1200"/>
          </a:xfrm>
          <a:solidFill>
            <a:srgbClr val="2B3F83"/>
          </a:solidFill>
        </p:grpSpPr>
        <p:sp>
          <p:nvSpPr>
            <p:cNvPr id="60"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61" name="Group 60"/>
            <p:cNvGrpSpPr>
              <a:grpSpLocks/>
            </p:cNvGrpSpPr>
            <p:nvPr/>
          </p:nvGrpSpPr>
          <p:grpSpPr bwMode="auto">
            <a:xfrm>
              <a:off x="456" y="0"/>
              <a:ext cx="288" cy="1200"/>
              <a:chOff x="0" y="0"/>
              <a:chExt cx="288" cy="1200"/>
            </a:xfrm>
            <a:grpFill/>
          </p:grpSpPr>
          <p:sp>
            <p:nvSpPr>
              <p:cNvPr id="71"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72"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62" name="Group 63"/>
            <p:cNvGrpSpPr>
              <a:grpSpLocks/>
            </p:cNvGrpSpPr>
            <p:nvPr/>
          </p:nvGrpSpPr>
          <p:grpSpPr bwMode="auto">
            <a:xfrm rot="-5400000">
              <a:off x="456" y="0"/>
              <a:ext cx="288" cy="1200"/>
              <a:chOff x="0" y="0"/>
              <a:chExt cx="288" cy="1200"/>
            </a:xfrm>
            <a:grpFill/>
          </p:grpSpPr>
          <p:sp>
            <p:nvSpPr>
              <p:cNvPr id="69"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70"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63" name="Group 66"/>
            <p:cNvGrpSpPr>
              <a:grpSpLocks/>
            </p:cNvGrpSpPr>
            <p:nvPr/>
          </p:nvGrpSpPr>
          <p:grpSpPr bwMode="auto">
            <a:xfrm rot="-2700000">
              <a:off x="456" y="0"/>
              <a:ext cx="288" cy="1200"/>
              <a:chOff x="0" y="0"/>
              <a:chExt cx="288" cy="1200"/>
            </a:xfrm>
            <a:grpFill/>
          </p:grpSpPr>
          <p:sp>
            <p:nvSpPr>
              <p:cNvPr id="67"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68"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64" name="Group 69"/>
            <p:cNvGrpSpPr>
              <a:grpSpLocks/>
            </p:cNvGrpSpPr>
            <p:nvPr/>
          </p:nvGrpSpPr>
          <p:grpSpPr bwMode="auto">
            <a:xfrm rot="2700000" flipH="1">
              <a:off x="457" y="0"/>
              <a:ext cx="288" cy="1200"/>
              <a:chOff x="0" y="0"/>
              <a:chExt cx="288" cy="1200"/>
            </a:xfrm>
            <a:grpFill/>
          </p:grpSpPr>
          <p:sp>
            <p:nvSpPr>
              <p:cNvPr id="65"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66"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73" name="Group 72"/>
          <p:cNvGrpSpPr>
            <a:grpSpLocks/>
          </p:cNvGrpSpPr>
          <p:nvPr/>
        </p:nvGrpSpPr>
        <p:grpSpPr bwMode="auto">
          <a:xfrm rot="1283135">
            <a:off x="4429753" y="1603172"/>
            <a:ext cx="1906303" cy="1908804"/>
            <a:chOff x="0" y="0"/>
            <a:chExt cx="1200" cy="1200"/>
          </a:xfrm>
          <a:solidFill>
            <a:srgbClr val="2B3F83"/>
          </a:solidFill>
        </p:grpSpPr>
        <p:sp>
          <p:nvSpPr>
            <p:cNvPr id="74"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75" name="Group 74"/>
            <p:cNvGrpSpPr>
              <a:grpSpLocks/>
            </p:cNvGrpSpPr>
            <p:nvPr/>
          </p:nvGrpSpPr>
          <p:grpSpPr bwMode="auto">
            <a:xfrm>
              <a:off x="456" y="0"/>
              <a:ext cx="288" cy="1200"/>
              <a:chOff x="0" y="0"/>
              <a:chExt cx="288" cy="1200"/>
            </a:xfrm>
            <a:grpFill/>
          </p:grpSpPr>
          <p:sp>
            <p:nvSpPr>
              <p:cNvPr id="85"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86"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76" name="Group 77"/>
            <p:cNvGrpSpPr>
              <a:grpSpLocks/>
            </p:cNvGrpSpPr>
            <p:nvPr/>
          </p:nvGrpSpPr>
          <p:grpSpPr bwMode="auto">
            <a:xfrm rot="-5400000">
              <a:off x="456" y="0"/>
              <a:ext cx="288" cy="1200"/>
              <a:chOff x="0" y="0"/>
              <a:chExt cx="288" cy="1200"/>
            </a:xfrm>
            <a:grpFill/>
          </p:grpSpPr>
          <p:sp>
            <p:nvSpPr>
              <p:cNvPr id="83"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84"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77" name="Group 80"/>
            <p:cNvGrpSpPr>
              <a:grpSpLocks/>
            </p:cNvGrpSpPr>
            <p:nvPr/>
          </p:nvGrpSpPr>
          <p:grpSpPr bwMode="auto">
            <a:xfrm rot="-2700000">
              <a:off x="456" y="0"/>
              <a:ext cx="288" cy="1200"/>
              <a:chOff x="0" y="0"/>
              <a:chExt cx="288" cy="1200"/>
            </a:xfrm>
            <a:grpFill/>
          </p:grpSpPr>
          <p:sp>
            <p:nvSpPr>
              <p:cNvPr id="81"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82"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78" name="Group 83"/>
            <p:cNvGrpSpPr>
              <a:grpSpLocks/>
            </p:cNvGrpSpPr>
            <p:nvPr/>
          </p:nvGrpSpPr>
          <p:grpSpPr bwMode="auto">
            <a:xfrm rot="2700000" flipH="1">
              <a:off x="457" y="0"/>
              <a:ext cx="288" cy="1200"/>
              <a:chOff x="0" y="0"/>
              <a:chExt cx="288" cy="1200"/>
            </a:xfrm>
            <a:grpFill/>
          </p:grpSpPr>
          <p:sp>
            <p:nvSpPr>
              <p:cNvPr id="79"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80"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87" name="Group 86"/>
          <p:cNvGrpSpPr>
            <a:grpSpLocks/>
          </p:cNvGrpSpPr>
          <p:nvPr/>
        </p:nvGrpSpPr>
        <p:grpSpPr bwMode="auto">
          <a:xfrm>
            <a:off x="6156447" y="2417286"/>
            <a:ext cx="1511896" cy="1513879"/>
            <a:chOff x="0" y="0"/>
            <a:chExt cx="1200" cy="1200"/>
          </a:xfrm>
          <a:solidFill>
            <a:srgbClr val="2B3F83"/>
          </a:solidFill>
        </p:grpSpPr>
        <p:sp>
          <p:nvSpPr>
            <p:cNvPr id="88"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89" name="Group 88"/>
            <p:cNvGrpSpPr>
              <a:grpSpLocks/>
            </p:cNvGrpSpPr>
            <p:nvPr/>
          </p:nvGrpSpPr>
          <p:grpSpPr bwMode="auto">
            <a:xfrm>
              <a:off x="456" y="0"/>
              <a:ext cx="288" cy="1200"/>
              <a:chOff x="0" y="0"/>
              <a:chExt cx="288" cy="1200"/>
            </a:xfrm>
            <a:grpFill/>
          </p:grpSpPr>
          <p:sp>
            <p:nvSpPr>
              <p:cNvPr id="99"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0"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90" name="Group 91"/>
            <p:cNvGrpSpPr>
              <a:grpSpLocks/>
            </p:cNvGrpSpPr>
            <p:nvPr/>
          </p:nvGrpSpPr>
          <p:grpSpPr bwMode="auto">
            <a:xfrm rot="-5400000">
              <a:off x="456" y="0"/>
              <a:ext cx="288" cy="1200"/>
              <a:chOff x="0" y="0"/>
              <a:chExt cx="288" cy="1200"/>
            </a:xfrm>
            <a:grpFill/>
          </p:grpSpPr>
          <p:sp>
            <p:nvSpPr>
              <p:cNvPr id="97"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98"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91" name="Group 94"/>
            <p:cNvGrpSpPr>
              <a:grpSpLocks/>
            </p:cNvGrpSpPr>
            <p:nvPr/>
          </p:nvGrpSpPr>
          <p:grpSpPr bwMode="auto">
            <a:xfrm rot="-2700000">
              <a:off x="456" y="0"/>
              <a:ext cx="288" cy="1200"/>
              <a:chOff x="0" y="0"/>
              <a:chExt cx="288" cy="1200"/>
            </a:xfrm>
            <a:grpFill/>
          </p:grpSpPr>
          <p:sp>
            <p:nvSpPr>
              <p:cNvPr id="95"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96"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92" name="Group 97"/>
            <p:cNvGrpSpPr>
              <a:grpSpLocks/>
            </p:cNvGrpSpPr>
            <p:nvPr/>
          </p:nvGrpSpPr>
          <p:grpSpPr bwMode="auto">
            <a:xfrm rot="2700000" flipH="1">
              <a:off x="457" y="0"/>
              <a:ext cx="288" cy="1200"/>
              <a:chOff x="0" y="0"/>
              <a:chExt cx="288" cy="1200"/>
            </a:xfrm>
            <a:grpFill/>
          </p:grpSpPr>
          <p:sp>
            <p:nvSpPr>
              <p:cNvPr id="93"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94"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grpSp>
        <p:nvGrpSpPr>
          <p:cNvPr id="101" name="Group 100"/>
          <p:cNvGrpSpPr>
            <a:grpSpLocks/>
          </p:cNvGrpSpPr>
          <p:nvPr/>
        </p:nvGrpSpPr>
        <p:grpSpPr bwMode="auto">
          <a:xfrm>
            <a:off x="6163094" y="2422734"/>
            <a:ext cx="1516205" cy="1518195"/>
            <a:chOff x="0" y="0"/>
            <a:chExt cx="1200" cy="1200"/>
          </a:xfrm>
          <a:solidFill>
            <a:srgbClr val="2B3F83"/>
          </a:solidFill>
        </p:grpSpPr>
        <p:sp>
          <p:nvSpPr>
            <p:cNvPr id="102"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103" name="Group 102"/>
            <p:cNvGrpSpPr>
              <a:grpSpLocks/>
            </p:cNvGrpSpPr>
            <p:nvPr/>
          </p:nvGrpSpPr>
          <p:grpSpPr bwMode="auto">
            <a:xfrm>
              <a:off x="456" y="0"/>
              <a:ext cx="288" cy="1200"/>
              <a:chOff x="0" y="0"/>
              <a:chExt cx="288" cy="1200"/>
            </a:xfrm>
            <a:grpFill/>
          </p:grpSpPr>
          <p:sp>
            <p:nvSpPr>
              <p:cNvPr id="113"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14"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04" name="Group 105"/>
            <p:cNvGrpSpPr>
              <a:grpSpLocks/>
            </p:cNvGrpSpPr>
            <p:nvPr/>
          </p:nvGrpSpPr>
          <p:grpSpPr bwMode="auto">
            <a:xfrm rot="-5400000">
              <a:off x="456" y="0"/>
              <a:ext cx="288" cy="1200"/>
              <a:chOff x="0" y="0"/>
              <a:chExt cx="288" cy="1200"/>
            </a:xfrm>
            <a:grpFill/>
          </p:grpSpPr>
          <p:sp>
            <p:nvSpPr>
              <p:cNvPr id="111"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12"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05" name="Group 108"/>
            <p:cNvGrpSpPr>
              <a:grpSpLocks/>
            </p:cNvGrpSpPr>
            <p:nvPr/>
          </p:nvGrpSpPr>
          <p:grpSpPr bwMode="auto">
            <a:xfrm rot="-2700000">
              <a:off x="456" y="0"/>
              <a:ext cx="288" cy="1200"/>
              <a:chOff x="0" y="0"/>
              <a:chExt cx="288" cy="1200"/>
            </a:xfrm>
            <a:grpFill/>
          </p:grpSpPr>
          <p:sp>
            <p:nvSpPr>
              <p:cNvPr id="109"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10"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06" name="Group 111"/>
            <p:cNvGrpSpPr>
              <a:grpSpLocks/>
            </p:cNvGrpSpPr>
            <p:nvPr/>
          </p:nvGrpSpPr>
          <p:grpSpPr bwMode="auto">
            <a:xfrm rot="2700000" flipH="1">
              <a:off x="457" y="0"/>
              <a:ext cx="288" cy="1200"/>
              <a:chOff x="0" y="0"/>
              <a:chExt cx="288" cy="1200"/>
            </a:xfrm>
            <a:grpFill/>
          </p:grpSpPr>
          <p:sp>
            <p:nvSpPr>
              <p:cNvPr id="107"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sp>
            <p:nvSpPr>
              <p:cNvPr id="108"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sp>
        <p:nvSpPr>
          <p:cNvPr id="115" name="AutoShape 143"/>
          <p:cNvSpPr>
            <a:spLocks noChangeArrowheads="1"/>
          </p:cNvSpPr>
          <p:nvPr/>
        </p:nvSpPr>
        <p:spPr bwMode="auto">
          <a:xfrm>
            <a:off x="1410630" y="145155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rgbClr val="2B3F83"/>
                </a:solidFill>
                <a:latin typeface="微软雅黑" panose="020B0503020204020204" pitchFamily="34" charset="-122"/>
                <a:ea typeface="微软雅黑" panose="020B0503020204020204" pitchFamily="34" charset="-122"/>
              </a:rPr>
              <a:t>添加段落文字</a:t>
            </a:r>
          </a:p>
        </p:txBody>
      </p:sp>
      <p:sp>
        <p:nvSpPr>
          <p:cNvPr id="116" name="AutoShape 144"/>
          <p:cNvSpPr>
            <a:spLocks noChangeArrowheads="1"/>
          </p:cNvSpPr>
          <p:nvPr/>
        </p:nvSpPr>
        <p:spPr bwMode="auto">
          <a:xfrm>
            <a:off x="2947310" y="176231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rgbClr val="2B3F83"/>
                </a:solidFill>
                <a:latin typeface="微软雅黑" panose="020B0503020204020204" pitchFamily="34" charset="-122"/>
                <a:ea typeface="微软雅黑" panose="020B0503020204020204" pitchFamily="34" charset="-122"/>
              </a:rPr>
              <a:t>添加段落文字</a:t>
            </a:r>
          </a:p>
        </p:txBody>
      </p:sp>
      <p:sp>
        <p:nvSpPr>
          <p:cNvPr id="117" name="AutoShape 145"/>
          <p:cNvSpPr>
            <a:spLocks noChangeArrowheads="1"/>
          </p:cNvSpPr>
          <p:nvPr/>
        </p:nvSpPr>
        <p:spPr bwMode="auto">
          <a:xfrm>
            <a:off x="4717833" y="3620407"/>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a:solidFill>
                  <a:srgbClr val="2B3F83"/>
                </a:solidFill>
                <a:latin typeface="微软雅黑" panose="020B0503020204020204" pitchFamily="34" charset="-122"/>
                <a:ea typeface="微软雅黑" panose="020B0503020204020204" pitchFamily="34" charset="-122"/>
              </a:rPr>
              <a:t>添加段落文字</a:t>
            </a:r>
          </a:p>
        </p:txBody>
      </p:sp>
      <p:sp>
        <p:nvSpPr>
          <p:cNvPr id="118" name="AutoShape 146"/>
          <p:cNvSpPr>
            <a:spLocks noChangeArrowheads="1"/>
          </p:cNvSpPr>
          <p:nvPr/>
        </p:nvSpPr>
        <p:spPr bwMode="auto">
          <a:xfrm>
            <a:off x="6194167" y="1854034"/>
            <a:ext cx="1396590" cy="390607"/>
          </a:xfrm>
          <a:prstGeom prst="roundRect">
            <a:avLst>
              <a:gd name="adj" fmla="val 50000"/>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63500" dir="3187806" algn="ctr" rotWithShape="0">
                    <a:srgbClr val="001D3A"/>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400" dirty="0">
                <a:solidFill>
                  <a:srgbClr val="2B3F83"/>
                </a:solidFill>
                <a:latin typeface="微软雅黑" panose="020B0503020204020204" pitchFamily="34" charset="-122"/>
                <a:ea typeface="微软雅黑" panose="020B0503020204020204" pitchFamily="34" charset="-122"/>
              </a:rPr>
              <a:t>添加段落文字</a:t>
            </a:r>
          </a:p>
        </p:txBody>
      </p:sp>
      <p:sp>
        <p:nvSpPr>
          <p:cNvPr id="119" name="Rectangle 147"/>
          <p:cNvSpPr>
            <a:spLocks noChangeArrowheads="1"/>
          </p:cNvSpPr>
          <p:nvPr/>
        </p:nvSpPr>
        <p:spPr bwMode="auto">
          <a:xfrm>
            <a:off x="1535633" y="2217666"/>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0" name="Rectangle 148"/>
          <p:cNvSpPr>
            <a:spLocks noChangeArrowheads="1"/>
          </p:cNvSpPr>
          <p:nvPr/>
        </p:nvSpPr>
        <p:spPr bwMode="auto">
          <a:xfrm>
            <a:off x="3120806" y="2919035"/>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1" name="Rectangle 149"/>
          <p:cNvSpPr>
            <a:spLocks noChangeArrowheads="1"/>
          </p:cNvSpPr>
          <p:nvPr/>
        </p:nvSpPr>
        <p:spPr bwMode="auto">
          <a:xfrm>
            <a:off x="4875165" y="2157240"/>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
        <p:nvSpPr>
          <p:cNvPr id="122" name="Rectangle 150"/>
          <p:cNvSpPr>
            <a:spLocks noChangeArrowheads="1"/>
          </p:cNvSpPr>
          <p:nvPr/>
        </p:nvSpPr>
        <p:spPr bwMode="auto">
          <a:xfrm>
            <a:off x="6407536" y="2783078"/>
            <a:ext cx="989252" cy="76611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2084" tIns="31042" rIns="62084" bIns="31042"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a:p>
            <a:pPr algn="ctr" eaLnBrk="1" hangingPunct="1"/>
            <a:r>
              <a:rPr lang="zh-CN" altLang="en-US" sz="900" b="0" dirty="0">
                <a:solidFill>
                  <a:schemeClr val="tx1">
                    <a:lumMod val="85000"/>
                    <a:lumOff val="15000"/>
                  </a:schemeClr>
                </a:solidFill>
                <a:latin typeface="微软雅黑" panose="020B0503020204020204" pitchFamily="34" charset="-122"/>
                <a:ea typeface="微软雅黑" panose="020B0503020204020204" pitchFamily="34" charset="-122"/>
              </a:rPr>
              <a:t>点击添加文本</a:t>
            </a:r>
          </a:p>
        </p:txBody>
      </p:sp>
    </p:spTree>
    <p:extLst>
      <p:ext uri="{BB962C8B-B14F-4D97-AF65-F5344CB8AC3E}">
        <p14:creationId xmlns:p14="http://schemas.microsoft.com/office/powerpoint/2010/main" val="239426736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300" fill="hold"/>
                                        <p:tgtEl>
                                          <p:spTgt spid="3"/>
                                        </p:tgtEl>
                                        <p:attrNameLst>
                                          <p:attrName>ppt_w</p:attrName>
                                        </p:attrNameLst>
                                      </p:cBhvr>
                                      <p:tavLst>
                                        <p:tav tm="0">
                                          <p:val>
                                            <p:fltVal val="0"/>
                                          </p:val>
                                        </p:tav>
                                        <p:tav tm="100000">
                                          <p:val>
                                            <p:strVal val="#ppt_w"/>
                                          </p:val>
                                        </p:tav>
                                      </p:tavLst>
                                    </p:anim>
                                    <p:anim calcmode="lin" valueType="num">
                                      <p:cBhvr>
                                        <p:cTn id="14" dur="300" fill="hold"/>
                                        <p:tgtEl>
                                          <p:spTgt spid="3"/>
                                        </p:tgtEl>
                                        <p:attrNameLst>
                                          <p:attrName>ppt_h</p:attrName>
                                        </p:attrNameLst>
                                      </p:cBhvr>
                                      <p:tavLst>
                                        <p:tav tm="0">
                                          <p:val>
                                            <p:fltVal val="0"/>
                                          </p:val>
                                        </p:tav>
                                        <p:tav tm="100000">
                                          <p:val>
                                            <p:strVal val="#ppt_h"/>
                                          </p:val>
                                        </p:tav>
                                      </p:tavLst>
                                    </p:anim>
                                  </p:childTnLst>
                                </p:cTn>
                              </p:par>
                              <p:par>
                                <p:cTn id="15" presetID="1" presetClass="entr" presetSubtype="0" fill="hold" nodeType="withEffect">
                                  <p:stCondLst>
                                    <p:cond delay="300"/>
                                  </p:stCondLst>
                                  <p:childTnLst>
                                    <p:set>
                                      <p:cBhvr>
                                        <p:cTn id="16" dur="1" fill="hold">
                                          <p:stCondLst>
                                            <p:cond delay="0"/>
                                          </p:stCondLst>
                                        </p:cTn>
                                        <p:tgtEl>
                                          <p:spTgt spid="17"/>
                                        </p:tgtEl>
                                        <p:attrNameLst>
                                          <p:attrName>style.visibility</p:attrName>
                                        </p:attrNameLst>
                                      </p:cBhvr>
                                      <p:to>
                                        <p:strVal val="visible"/>
                                      </p:to>
                                    </p:set>
                                  </p:childTnLst>
                                </p:cTn>
                              </p:par>
                              <p:par>
                                <p:cTn id="17" presetID="6" presetClass="emph" presetSubtype="0" fill="hold" nodeType="withEffect">
                                  <p:stCondLst>
                                    <p:cond delay="300"/>
                                  </p:stCondLst>
                                  <p:childTnLst>
                                    <p:animScale>
                                      <p:cBhvr>
                                        <p:cTn id="18" dur="200" fill="hold"/>
                                        <p:tgtEl>
                                          <p:spTgt spid="17"/>
                                        </p:tgtEl>
                                      </p:cBhvr>
                                      <p:by x="150000" y="150000"/>
                                    </p:animScale>
                                  </p:childTnLst>
                                </p:cTn>
                              </p:par>
                              <p:par>
                                <p:cTn id="19" presetID="10" presetClass="exit" presetSubtype="0" fill="hold" nodeType="withEffect">
                                  <p:stCondLst>
                                    <p:cond delay="300"/>
                                  </p:stCondLst>
                                  <p:childTnLst>
                                    <p:animEffect transition="out" filter="fade">
                                      <p:cBhvr>
                                        <p:cTn id="20" dur="200"/>
                                        <p:tgtEl>
                                          <p:spTgt spid="17"/>
                                        </p:tgtEl>
                                      </p:cBhvr>
                                    </p:animEffect>
                                    <p:set>
                                      <p:cBhvr>
                                        <p:cTn id="21" dur="1" fill="hold">
                                          <p:stCondLst>
                                            <p:cond delay="199"/>
                                          </p:stCondLst>
                                        </p:cTn>
                                        <p:tgtEl>
                                          <p:spTgt spid="17"/>
                                        </p:tgtEl>
                                        <p:attrNameLst>
                                          <p:attrName>style.visibility</p:attrName>
                                        </p:attrNameLst>
                                      </p:cBhvr>
                                      <p:to>
                                        <p:strVal val="hidden"/>
                                      </p:to>
                                    </p:set>
                                  </p:childTnLst>
                                </p:cTn>
                              </p:par>
                            </p:childTnLst>
                          </p:cTn>
                        </p:par>
                        <p:par>
                          <p:cTn id="22" fill="hold">
                            <p:stCondLst>
                              <p:cond delay="1500"/>
                            </p:stCondLst>
                            <p:childTnLst>
                              <p:par>
                                <p:cTn id="23" presetID="23" presetClass="entr" presetSubtype="16"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300" fill="hold"/>
                                        <p:tgtEl>
                                          <p:spTgt spid="31"/>
                                        </p:tgtEl>
                                        <p:attrNameLst>
                                          <p:attrName>ppt_w</p:attrName>
                                        </p:attrNameLst>
                                      </p:cBhvr>
                                      <p:tavLst>
                                        <p:tav tm="0">
                                          <p:val>
                                            <p:fltVal val="0"/>
                                          </p:val>
                                        </p:tav>
                                        <p:tav tm="100000">
                                          <p:val>
                                            <p:strVal val="#ppt_w"/>
                                          </p:val>
                                        </p:tav>
                                      </p:tavLst>
                                    </p:anim>
                                    <p:anim calcmode="lin" valueType="num">
                                      <p:cBhvr>
                                        <p:cTn id="26" dur="300" fill="hold"/>
                                        <p:tgtEl>
                                          <p:spTgt spid="31"/>
                                        </p:tgtEl>
                                        <p:attrNameLst>
                                          <p:attrName>ppt_h</p:attrName>
                                        </p:attrNameLst>
                                      </p:cBhvr>
                                      <p:tavLst>
                                        <p:tav tm="0">
                                          <p:val>
                                            <p:fltVal val="0"/>
                                          </p:val>
                                        </p:tav>
                                        <p:tav tm="100000">
                                          <p:val>
                                            <p:strVal val="#ppt_h"/>
                                          </p:val>
                                        </p:tav>
                                      </p:tavLst>
                                    </p:anim>
                                  </p:childTnLst>
                                </p:cTn>
                              </p:par>
                              <p:par>
                                <p:cTn id="27" presetID="1" presetClass="entr" presetSubtype="0" fill="hold" nodeType="withEffect">
                                  <p:stCondLst>
                                    <p:cond delay="300"/>
                                  </p:stCondLst>
                                  <p:childTnLst>
                                    <p:set>
                                      <p:cBhvr>
                                        <p:cTn id="28" dur="1" fill="hold">
                                          <p:stCondLst>
                                            <p:cond delay="0"/>
                                          </p:stCondLst>
                                        </p:cTn>
                                        <p:tgtEl>
                                          <p:spTgt spid="45"/>
                                        </p:tgtEl>
                                        <p:attrNameLst>
                                          <p:attrName>style.visibility</p:attrName>
                                        </p:attrNameLst>
                                      </p:cBhvr>
                                      <p:to>
                                        <p:strVal val="visible"/>
                                      </p:to>
                                    </p:set>
                                  </p:childTnLst>
                                </p:cTn>
                              </p:par>
                              <p:par>
                                <p:cTn id="29" presetID="6" presetClass="emph" presetSubtype="0" fill="hold" nodeType="withEffect">
                                  <p:stCondLst>
                                    <p:cond delay="300"/>
                                  </p:stCondLst>
                                  <p:childTnLst>
                                    <p:animScale>
                                      <p:cBhvr>
                                        <p:cTn id="30" dur="200" fill="hold"/>
                                        <p:tgtEl>
                                          <p:spTgt spid="45"/>
                                        </p:tgtEl>
                                      </p:cBhvr>
                                      <p:by x="150000" y="150000"/>
                                    </p:animScale>
                                  </p:childTnLst>
                                </p:cTn>
                              </p:par>
                              <p:par>
                                <p:cTn id="31" presetID="10" presetClass="exit" presetSubtype="0" fill="hold" nodeType="withEffect">
                                  <p:stCondLst>
                                    <p:cond delay="300"/>
                                  </p:stCondLst>
                                  <p:childTnLst>
                                    <p:animEffect transition="out" filter="fade">
                                      <p:cBhvr>
                                        <p:cTn id="32" dur="200"/>
                                        <p:tgtEl>
                                          <p:spTgt spid="45"/>
                                        </p:tgtEl>
                                      </p:cBhvr>
                                    </p:animEffect>
                                    <p:set>
                                      <p:cBhvr>
                                        <p:cTn id="33" dur="1" fill="hold">
                                          <p:stCondLst>
                                            <p:cond delay="199"/>
                                          </p:stCondLst>
                                        </p:cTn>
                                        <p:tgtEl>
                                          <p:spTgt spid="45"/>
                                        </p:tgtEl>
                                        <p:attrNameLst>
                                          <p:attrName>style.visibility</p:attrName>
                                        </p:attrNameLst>
                                      </p:cBhvr>
                                      <p:to>
                                        <p:strVal val="hidden"/>
                                      </p:to>
                                    </p:set>
                                  </p:childTnLst>
                                </p:cTn>
                              </p:par>
                            </p:childTnLst>
                          </p:cTn>
                        </p:par>
                        <p:par>
                          <p:cTn id="34" fill="hold">
                            <p:stCondLst>
                              <p:cond delay="2000"/>
                            </p:stCondLst>
                            <p:childTnLst>
                              <p:par>
                                <p:cTn id="35" presetID="23" presetClass="entr" presetSubtype="16"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300" fill="hold"/>
                                        <p:tgtEl>
                                          <p:spTgt spid="59"/>
                                        </p:tgtEl>
                                        <p:attrNameLst>
                                          <p:attrName>ppt_w</p:attrName>
                                        </p:attrNameLst>
                                      </p:cBhvr>
                                      <p:tavLst>
                                        <p:tav tm="0">
                                          <p:val>
                                            <p:fltVal val="0"/>
                                          </p:val>
                                        </p:tav>
                                        <p:tav tm="100000">
                                          <p:val>
                                            <p:strVal val="#ppt_w"/>
                                          </p:val>
                                        </p:tav>
                                      </p:tavLst>
                                    </p:anim>
                                    <p:anim calcmode="lin" valueType="num">
                                      <p:cBhvr>
                                        <p:cTn id="38" dur="300" fill="hold"/>
                                        <p:tgtEl>
                                          <p:spTgt spid="59"/>
                                        </p:tgtEl>
                                        <p:attrNameLst>
                                          <p:attrName>ppt_h</p:attrName>
                                        </p:attrNameLst>
                                      </p:cBhvr>
                                      <p:tavLst>
                                        <p:tav tm="0">
                                          <p:val>
                                            <p:fltVal val="0"/>
                                          </p:val>
                                        </p:tav>
                                        <p:tav tm="100000">
                                          <p:val>
                                            <p:strVal val="#ppt_h"/>
                                          </p:val>
                                        </p:tav>
                                      </p:tavLst>
                                    </p:anim>
                                  </p:childTnLst>
                                </p:cTn>
                              </p:par>
                              <p:par>
                                <p:cTn id="39" presetID="1" presetClass="entr" presetSubtype="0" fill="hold" nodeType="withEffect">
                                  <p:stCondLst>
                                    <p:cond delay="300"/>
                                  </p:stCondLst>
                                  <p:childTnLst>
                                    <p:set>
                                      <p:cBhvr>
                                        <p:cTn id="40" dur="1" fill="hold">
                                          <p:stCondLst>
                                            <p:cond delay="0"/>
                                          </p:stCondLst>
                                        </p:cTn>
                                        <p:tgtEl>
                                          <p:spTgt spid="73"/>
                                        </p:tgtEl>
                                        <p:attrNameLst>
                                          <p:attrName>style.visibility</p:attrName>
                                        </p:attrNameLst>
                                      </p:cBhvr>
                                      <p:to>
                                        <p:strVal val="visible"/>
                                      </p:to>
                                    </p:set>
                                  </p:childTnLst>
                                </p:cTn>
                              </p:par>
                              <p:par>
                                <p:cTn id="41" presetID="6" presetClass="emph" presetSubtype="0" fill="hold" nodeType="withEffect">
                                  <p:stCondLst>
                                    <p:cond delay="300"/>
                                  </p:stCondLst>
                                  <p:childTnLst>
                                    <p:animScale>
                                      <p:cBhvr>
                                        <p:cTn id="42" dur="200" fill="hold"/>
                                        <p:tgtEl>
                                          <p:spTgt spid="73"/>
                                        </p:tgtEl>
                                      </p:cBhvr>
                                      <p:by x="150000" y="150000"/>
                                    </p:animScale>
                                  </p:childTnLst>
                                </p:cTn>
                              </p:par>
                              <p:par>
                                <p:cTn id="43" presetID="10" presetClass="exit" presetSubtype="0" fill="hold" nodeType="withEffect">
                                  <p:stCondLst>
                                    <p:cond delay="300"/>
                                  </p:stCondLst>
                                  <p:childTnLst>
                                    <p:animEffect transition="out" filter="fade">
                                      <p:cBhvr>
                                        <p:cTn id="44" dur="200"/>
                                        <p:tgtEl>
                                          <p:spTgt spid="73"/>
                                        </p:tgtEl>
                                      </p:cBhvr>
                                    </p:animEffect>
                                    <p:set>
                                      <p:cBhvr>
                                        <p:cTn id="45" dur="1" fill="hold">
                                          <p:stCondLst>
                                            <p:cond delay="199"/>
                                          </p:stCondLst>
                                        </p:cTn>
                                        <p:tgtEl>
                                          <p:spTgt spid="73"/>
                                        </p:tgtEl>
                                        <p:attrNameLst>
                                          <p:attrName>style.visibility</p:attrName>
                                        </p:attrNameLst>
                                      </p:cBhvr>
                                      <p:to>
                                        <p:strVal val="hidden"/>
                                      </p:to>
                                    </p:set>
                                  </p:childTnLst>
                                </p:cTn>
                              </p:par>
                            </p:childTnLst>
                          </p:cTn>
                        </p:par>
                        <p:par>
                          <p:cTn id="46" fill="hold">
                            <p:stCondLst>
                              <p:cond delay="2500"/>
                            </p:stCondLst>
                            <p:childTnLst>
                              <p:par>
                                <p:cTn id="47" presetID="23" presetClass="entr" presetSubtype="16" fill="hold" nodeType="afterEffect">
                                  <p:stCondLst>
                                    <p:cond delay="0"/>
                                  </p:stCondLst>
                                  <p:childTnLst>
                                    <p:set>
                                      <p:cBhvr>
                                        <p:cTn id="48" dur="1" fill="hold">
                                          <p:stCondLst>
                                            <p:cond delay="0"/>
                                          </p:stCondLst>
                                        </p:cTn>
                                        <p:tgtEl>
                                          <p:spTgt spid="87"/>
                                        </p:tgtEl>
                                        <p:attrNameLst>
                                          <p:attrName>style.visibility</p:attrName>
                                        </p:attrNameLst>
                                      </p:cBhvr>
                                      <p:to>
                                        <p:strVal val="visible"/>
                                      </p:to>
                                    </p:set>
                                    <p:anim calcmode="lin" valueType="num">
                                      <p:cBhvr>
                                        <p:cTn id="49" dur="300" fill="hold"/>
                                        <p:tgtEl>
                                          <p:spTgt spid="87"/>
                                        </p:tgtEl>
                                        <p:attrNameLst>
                                          <p:attrName>ppt_w</p:attrName>
                                        </p:attrNameLst>
                                      </p:cBhvr>
                                      <p:tavLst>
                                        <p:tav tm="0">
                                          <p:val>
                                            <p:fltVal val="0"/>
                                          </p:val>
                                        </p:tav>
                                        <p:tav tm="100000">
                                          <p:val>
                                            <p:strVal val="#ppt_w"/>
                                          </p:val>
                                        </p:tav>
                                      </p:tavLst>
                                    </p:anim>
                                    <p:anim calcmode="lin" valueType="num">
                                      <p:cBhvr>
                                        <p:cTn id="50" dur="300" fill="hold"/>
                                        <p:tgtEl>
                                          <p:spTgt spid="87"/>
                                        </p:tgtEl>
                                        <p:attrNameLst>
                                          <p:attrName>ppt_h</p:attrName>
                                        </p:attrNameLst>
                                      </p:cBhvr>
                                      <p:tavLst>
                                        <p:tav tm="0">
                                          <p:val>
                                            <p:fltVal val="0"/>
                                          </p:val>
                                        </p:tav>
                                        <p:tav tm="100000">
                                          <p:val>
                                            <p:strVal val="#ppt_h"/>
                                          </p:val>
                                        </p:tav>
                                      </p:tavLst>
                                    </p:anim>
                                  </p:childTnLst>
                                </p:cTn>
                              </p:par>
                              <p:par>
                                <p:cTn id="51" presetID="1" presetClass="entr" presetSubtype="0" fill="hold" nodeType="withEffect">
                                  <p:stCondLst>
                                    <p:cond delay="300"/>
                                  </p:stCondLst>
                                  <p:childTnLst>
                                    <p:set>
                                      <p:cBhvr>
                                        <p:cTn id="52" dur="1" fill="hold">
                                          <p:stCondLst>
                                            <p:cond delay="0"/>
                                          </p:stCondLst>
                                        </p:cTn>
                                        <p:tgtEl>
                                          <p:spTgt spid="101"/>
                                        </p:tgtEl>
                                        <p:attrNameLst>
                                          <p:attrName>style.visibility</p:attrName>
                                        </p:attrNameLst>
                                      </p:cBhvr>
                                      <p:to>
                                        <p:strVal val="visible"/>
                                      </p:to>
                                    </p:set>
                                  </p:childTnLst>
                                </p:cTn>
                              </p:par>
                              <p:par>
                                <p:cTn id="53" presetID="6" presetClass="emph" presetSubtype="0" fill="hold" nodeType="withEffect">
                                  <p:stCondLst>
                                    <p:cond delay="300"/>
                                  </p:stCondLst>
                                  <p:childTnLst>
                                    <p:animScale>
                                      <p:cBhvr>
                                        <p:cTn id="54" dur="200" fill="hold"/>
                                        <p:tgtEl>
                                          <p:spTgt spid="101"/>
                                        </p:tgtEl>
                                      </p:cBhvr>
                                      <p:by x="150000" y="150000"/>
                                    </p:animScale>
                                  </p:childTnLst>
                                </p:cTn>
                              </p:par>
                              <p:par>
                                <p:cTn id="55" presetID="10" presetClass="exit" presetSubtype="0" fill="hold" nodeType="withEffect">
                                  <p:stCondLst>
                                    <p:cond delay="300"/>
                                  </p:stCondLst>
                                  <p:childTnLst>
                                    <p:animEffect transition="out" filter="fade">
                                      <p:cBhvr>
                                        <p:cTn id="56" dur="200"/>
                                        <p:tgtEl>
                                          <p:spTgt spid="101"/>
                                        </p:tgtEl>
                                      </p:cBhvr>
                                    </p:animEffect>
                                    <p:set>
                                      <p:cBhvr>
                                        <p:cTn id="57" dur="1" fill="hold">
                                          <p:stCondLst>
                                            <p:cond delay="199"/>
                                          </p:stCondLst>
                                        </p:cTn>
                                        <p:tgtEl>
                                          <p:spTgt spid="101"/>
                                        </p:tgtEl>
                                        <p:attrNameLst>
                                          <p:attrName>style.visibility</p:attrName>
                                        </p:attrNameLst>
                                      </p:cBhvr>
                                      <p:to>
                                        <p:strVal val="hidden"/>
                                      </p:to>
                                    </p:set>
                                  </p:childTnLst>
                                </p:cTn>
                              </p:par>
                            </p:childTnLst>
                          </p:cTn>
                        </p:par>
                        <p:par>
                          <p:cTn id="58" fill="hold">
                            <p:stCondLst>
                              <p:cond delay="3000"/>
                            </p:stCondLst>
                            <p:childTnLst>
                              <p:par>
                                <p:cTn id="59" presetID="8" presetClass="emph" presetSubtype="0" fill="hold" nodeType="afterEffect">
                                  <p:stCondLst>
                                    <p:cond delay="0"/>
                                  </p:stCondLst>
                                  <p:childTnLst>
                                    <p:animRot by="-43199941">
                                      <p:cBhvr>
                                        <p:cTn id="60" dur="2000" fill="hold"/>
                                        <p:tgtEl>
                                          <p:spTgt spid="3"/>
                                        </p:tgtEl>
                                        <p:attrNameLst>
                                          <p:attrName>r</p:attrName>
                                        </p:attrNameLst>
                                      </p:cBhvr>
                                    </p:animRot>
                                  </p:childTnLst>
                                </p:cTn>
                              </p:par>
                              <p:par>
                                <p:cTn id="61" presetID="8" presetClass="emph" presetSubtype="0" fill="hold" nodeType="withEffect">
                                  <p:stCondLst>
                                    <p:cond delay="0"/>
                                  </p:stCondLst>
                                  <p:childTnLst>
                                    <p:animRot by="-43199941">
                                      <p:cBhvr>
                                        <p:cTn id="62" dur="2000" fill="hold"/>
                                        <p:tgtEl>
                                          <p:spTgt spid="31"/>
                                        </p:tgtEl>
                                        <p:attrNameLst>
                                          <p:attrName>r</p:attrName>
                                        </p:attrNameLst>
                                      </p:cBhvr>
                                    </p:animRot>
                                  </p:childTnLst>
                                </p:cTn>
                              </p:par>
                              <p:par>
                                <p:cTn id="63" presetID="8" presetClass="emph" presetSubtype="0" fill="hold" nodeType="withEffect">
                                  <p:stCondLst>
                                    <p:cond delay="0"/>
                                  </p:stCondLst>
                                  <p:childTnLst>
                                    <p:animRot by="-43199941">
                                      <p:cBhvr>
                                        <p:cTn id="64" dur="2000" fill="hold"/>
                                        <p:tgtEl>
                                          <p:spTgt spid="59"/>
                                        </p:tgtEl>
                                        <p:attrNameLst>
                                          <p:attrName>r</p:attrName>
                                        </p:attrNameLst>
                                      </p:cBhvr>
                                    </p:animRot>
                                  </p:childTnLst>
                                </p:cTn>
                              </p:par>
                              <p:par>
                                <p:cTn id="65" presetID="8" presetClass="emph" presetSubtype="0" fill="hold" nodeType="withEffect">
                                  <p:stCondLst>
                                    <p:cond delay="0"/>
                                  </p:stCondLst>
                                  <p:childTnLst>
                                    <p:animRot by="-43199941">
                                      <p:cBhvr>
                                        <p:cTn id="66" dur="2000" fill="hold"/>
                                        <p:tgtEl>
                                          <p:spTgt spid="87"/>
                                        </p:tgtEl>
                                        <p:attrNameLst>
                                          <p:attrName>r</p:attrName>
                                        </p:attrNameLst>
                                      </p:cBhvr>
                                    </p:animRot>
                                  </p:childTnLst>
                                </p:cTn>
                              </p:par>
                              <p:par>
                                <p:cTn id="67" presetID="42" presetClass="entr" presetSubtype="0" fill="hold" grpId="0" nodeType="withEffect">
                                  <p:stCondLst>
                                    <p:cond delay="1000"/>
                                  </p:stCondLst>
                                  <p:childTnLst>
                                    <p:set>
                                      <p:cBhvr>
                                        <p:cTn id="68" dur="1" fill="hold">
                                          <p:stCondLst>
                                            <p:cond delay="0"/>
                                          </p:stCondLst>
                                        </p:cTn>
                                        <p:tgtEl>
                                          <p:spTgt spid="115"/>
                                        </p:tgtEl>
                                        <p:attrNameLst>
                                          <p:attrName>style.visibility</p:attrName>
                                        </p:attrNameLst>
                                      </p:cBhvr>
                                      <p:to>
                                        <p:strVal val="visible"/>
                                      </p:to>
                                    </p:set>
                                    <p:animEffect transition="in" filter="fade">
                                      <p:cBhvr>
                                        <p:cTn id="69" dur="1000"/>
                                        <p:tgtEl>
                                          <p:spTgt spid="115"/>
                                        </p:tgtEl>
                                      </p:cBhvr>
                                    </p:animEffect>
                                    <p:anim calcmode="lin" valueType="num">
                                      <p:cBhvr>
                                        <p:cTn id="70" dur="1000" fill="hold"/>
                                        <p:tgtEl>
                                          <p:spTgt spid="115"/>
                                        </p:tgtEl>
                                        <p:attrNameLst>
                                          <p:attrName>ppt_x</p:attrName>
                                        </p:attrNameLst>
                                      </p:cBhvr>
                                      <p:tavLst>
                                        <p:tav tm="0">
                                          <p:val>
                                            <p:strVal val="#ppt_x"/>
                                          </p:val>
                                        </p:tav>
                                        <p:tav tm="100000">
                                          <p:val>
                                            <p:strVal val="#ppt_x"/>
                                          </p:val>
                                        </p:tav>
                                      </p:tavLst>
                                    </p:anim>
                                    <p:anim calcmode="lin" valueType="num">
                                      <p:cBhvr>
                                        <p:cTn id="71" dur="1000" fill="hold"/>
                                        <p:tgtEl>
                                          <p:spTgt spid="115"/>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1000"/>
                                  </p:stCondLst>
                                  <p:childTnLst>
                                    <p:set>
                                      <p:cBhvr>
                                        <p:cTn id="73" dur="1" fill="hold">
                                          <p:stCondLst>
                                            <p:cond delay="0"/>
                                          </p:stCondLst>
                                        </p:cTn>
                                        <p:tgtEl>
                                          <p:spTgt spid="116"/>
                                        </p:tgtEl>
                                        <p:attrNameLst>
                                          <p:attrName>style.visibility</p:attrName>
                                        </p:attrNameLst>
                                      </p:cBhvr>
                                      <p:to>
                                        <p:strVal val="visible"/>
                                      </p:to>
                                    </p:set>
                                    <p:animEffect transition="in" filter="fade">
                                      <p:cBhvr>
                                        <p:cTn id="74" dur="1000"/>
                                        <p:tgtEl>
                                          <p:spTgt spid="116"/>
                                        </p:tgtEl>
                                      </p:cBhvr>
                                    </p:animEffect>
                                    <p:anim calcmode="lin" valueType="num">
                                      <p:cBhvr>
                                        <p:cTn id="75" dur="1000" fill="hold"/>
                                        <p:tgtEl>
                                          <p:spTgt spid="116"/>
                                        </p:tgtEl>
                                        <p:attrNameLst>
                                          <p:attrName>ppt_x</p:attrName>
                                        </p:attrNameLst>
                                      </p:cBhvr>
                                      <p:tavLst>
                                        <p:tav tm="0">
                                          <p:val>
                                            <p:strVal val="#ppt_x"/>
                                          </p:val>
                                        </p:tav>
                                        <p:tav tm="100000">
                                          <p:val>
                                            <p:strVal val="#ppt_x"/>
                                          </p:val>
                                        </p:tav>
                                      </p:tavLst>
                                    </p:anim>
                                    <p:anim calcmode="lin" valueType="num">
                                      <p:cBhvr>
                                        <p:cTn id="76" dur="1000" fill="hold"/>
                                        <p:tgtEl>
                                          <p:spTgt spid="116"/>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1000"/>
                                  </p:stCondLst>
                                  <p:childTnLst>
                                    <p:set>
                                      <p:cBhvr>
                                        <p:cTn id="78" dur="1" fill="hold">
                                          <p:stCondLst>
                                            <p:cond delay="0"/>
                                          </p:stCondLst>
                                        </p:cTn>
                                        <p:tgtEl>
                                          <p:spTgt spid="117"/>
                                        </p:tgtEl>
                                        <p:attrNameLst>
                                          <p:attrName>style.visibility</p:attrName>
                                        </p:attrNameLst>
                                      </p:cBhvr>
                                      <p:to>
                                        <p:strVal val="visible"/>
                                      </p:to>
                                    </p:set>
                                    <p:animEffect transition="in" filter="fade">
                                      <p:cBhvr>
                                        <p:cTn id="79" dur="1000"/>
                                        <p:tgtEl>
                                          <p:spTgt spid="117"/>
                                        </p:tgtEl>
                                      </p:cBhvr>
                                    </p:animEffect>
                                    <p:anim calcmode="lin" valueType="num">
                                      <p:cBhvr>
                                        <p:cTn id="80" dur="1000" fill="hold"/>
                                        <p:tgtEl>
                                          <p:spTgt spid="117"/>
                                        </p:tgtEl>
                                        <p:attrNameLst>
                                          <p:attrName>ppt_x</p:attrName>
                                        </p:attrNameLst>
                                      </p:cBhvr>
                                      <p:tavLst>
                                        <p:tav tm="0">
                                          <p:val>
                                            <p:strVal val="#ppt_x"/>
                                          </p:val>
                                        </p:tav>
                                        <p:tav tm="100000">
                                          <p:val>
                                            <p:strVal val="#ppt_x"/>
                                          </p:val>
                                        </p:tav>
                                      </p:tavLst>
                                    </p:anim>
                                    <p:anim calcmode="lin" valueType="num">
                                      <p:cBhvr>
                                        <p:cTn id="81" dur="1000" fill="hold"/>
                                        <p:tgtEl>
                                          <p:spTgt spid="1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1000"/>
                                  </p:stCondLst>
                                  <p:childTnLst>
                                    <p:set>
                                      <p:cBhvr>
                                        <p:cTn id="83" dur="1" fill="hold">
                                          <p:stCondLst>
                                            <p:cond delay="0"/>
                                          </p:stCondLst>
                                        </p:cTn>
                                        <p:tgtEl>
                                          <p:spTgt spid="118"/>
                                        </p:tgtEl>
                                        <p:attrNameLst>
                                          <p:attrName>style.visibility</p:attrName>
                                        </p:attrNameLst>
                                      </p:cBhvr>
                                      <p:to>
                                        <p:strVal val="visible"/>
                                      </p:to>
                                    </p:set>
                                    <p:animEffect transition="in" filter="fade">
                                      <p:cBhvr>
                                        <p:cTn id="84" dur="1000"/>
                                        <p:tgtEl>
                                          <p:spTgt spid="118"/>
                                        </p:tgtEl>
                                      </p:cBhvr>
                                    </p:animEffect>
                                    <p:anim calcmode="lin" valueType="num">
                                      <p:cBhvr>
                                        <p:cTn id="85" dur="1000" fill="hold"/>
                                        <p:tgtEl>
                                          <p:spTgt spid="118"/>
                                        </p:tgtEl>
                                        <p:attrNameLst>
                                          <p:attrName>ppt_x</p:attrName>
                                        </p:attrNameLst>
                                      </p:cBhvr>
                                      <p:tavLst>
                                        <p:tav tm="0">
                                          <p:val>
                                            <p:strVal val="#ppt_x"/>
                                          </p:val>
                                        </p:tav>
                                        <p:tav tm="100000">
                                          <p:val>
                                            <p:strVal val="#ppt_x"/>
                                          </p:val>
                                        </p:tav>
                                      </p:tavLst>
                                    </p:anim>
                                    <p:anim calcmode="lin" valueType="num">
                                      <p:cBhvr>
                                        <p:cTn id="86" dur="1000" fill="hold"/>
                                        <p:tgtEl>
                                          <p:spTgt spid="118"/>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1500"/>
                                  </p:stCondLst>
                                  <p:childTnLst>
                                    <p:set>
                                      <p:cBhvr>
                                        <p:cTn id="88" dur="1" fill="hold">
                                          <p:stCondLst>
                                            <p:cond delay="0"/>
                                          </p:stCondLst>
                                        </p:cTn>
                                        <p:tgtEl>
                                          <p:spTgt spid="119"/>
                                        </p:tgtEl>
                                        <p:attrNameLst>
                                          <p:attrName>style.visibility</p:attrName>
                                        </p:attrNameLst>
                                      </p:cBhvr>
                                      <p:to>
                                        <p:strVal val="visible"/>
                                      </p:to>
                                    </p:set>
                                    <p:animEffect transition="in" filter="fade">
                                      <p:cBhvr>
                                        <p:cTn id="89" dur="800"/>
                                        <p:tgtEl>
                                          <p:spTgt spid="119"/>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120"/>
                                        </p:tgtEl>
                                        <p:attrNameLst>
                                          <p:attrName>style.visibility</p:attrName>
                                        </p:attrNameLst>
                                      </p:cBhvr>
                                      <p:to>
                                        <p:strVal val="visible"/>
                                      </p:to>
                                    </p:set>
                                    <p:animEffect transition="in" filter="fade">
                                      <p:cBhvr>
                                        <p:cTn id="92" dur="800"/>
                                        <p:tgtEl>
                                          <p:spTgt spid="120"/>
                                        </p:tgtEl>
                                      </p:cBhvr>
                                    </p:animEffect>
                                  </p:childTnLst>
                                </p:cTn>
                              </p:par>
                              <p:par>
                                <p:cTn id="93" presetID="10" presetClass="entr" presetSubtype="0" fill="hold" grpId="0" nodeType="withEffect">
                                  <p:stCondLst>
                                    <p:cond delay="1500"/>
                                  </p:stCondLst>
                                  <p:childTnLst>
                                    <p:set>
                                      <p:cBhvr>
                                        <p:cTn id="94" dur="1" fill="hold">
                                          <p:stCondLst>
                                            <p:cond delay="0"/>
                                          </p:stCondLst>
                                        </p:cTn>
                                        <p:tgtEl>
                                          <p:spTgt spid="121"/>
                                        </p:tgtEl>
                                        <p:attrNameLst>
                                          <p:attrName>style.visibility</p:attrName>
                                        </p:attrNameLst>
                                      </p:cBhvr>
                                      <p:to>
                                        <p:strVal val="visible"/>
                                      </p:to>
                                    </p:set>
                                    <p:animEffect transition="in" filter="fade">
                                      <p:cBhvr>
                                        <p:cTn id="95" dur="800"/>
                                        <p:tgtEl>
                                          <p:spTgt spid="121"/>
                                        </p:tgtEl>
                                      </p:cBhvr>
                                    </p:animEffect>
                                  </p:childTnLst>
                                </p:cTn>
                              </p:par>
                              <p:par>
                                <p:cTn id="96" presetID="10" presetClass="entr" presetSubtype="0" fill="hold" grpId="0" nodeType="withEffect">
                                  <p:stCondLst>
                                    <p:cond delay="1500"/>
                                  </p:stCondLst>
                                  <p:childTnLst>
                                    <p:set>
                                      <p:cBhvr>
                                        <p:cTn id="97" dur="1" fill="hold">
                                          <p:stCondLst>
                                            <p:cond delay="0"/>
                                          </p:stCondLst>
                                        </p:cTn>
                                        <p:tgtEl>
                                          <p:spTgt spid="122"/>
                                        </p:tgtEl>
                                        <p:attrNameLst>
                                          <p:attrName>style.visibility</p:attrName>
                                        </p:attrNameLst>
                                      </p:cBhvr>
                                      <p:to>
                                        <p:strVal val="visible"/>
                                      </p:to>
                                    </p:set>
                                    <p:animEffect transition="in" filter="fade">
                                      <p:cBhvr>
                                        <p:cTn id="98" dur="8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5" grpId="0" autoUpdateAnimBg="0"/>
      <p:bldP spid="116" grpId="0" autoUpdateAnimBg="0"/>
      <p:bldP spid="117" grpId="0" autoUpdateAnimBg="0"/>
      <p:bldP spid="118" grpId="0" autoUpdateAnimBg="0"/>
      <p:bldP spid="119" grpId="0" autoUpdateAnimBg="0"/>
      <p:bldP spid="120" grpId="0" autoUpdateAnimBg="0"/>
      <p:bldP spid="121" grpId="0" autoUpdateAnimBg="0"/>
      <p:bldP spid="122"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TextBox 2"/>
          <p:cNvSpPr txBox="1"/>
          <p:nvPr/>
        </p:nvSpPr>
        <p:spPr>
          <a:xfrm>
            <a:off x="6681553" y="3181632"/>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sp>
        <p:nvSpPr>
          <p:cNvPr id="4" name="Freeform 11"/>
          <p:cNvSpPr>
            <a:spLocks/>
          </p:cNvSpPr>
          <p:nvPr/>
        </p:nvSpPr>
        <p:spPr bwMode="auto">
          <a:xfrm>
            <a:off x="4430222" y="1093614"/>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5" name="Freeform 12"/>
          <p:cNvSpPr>
            <a:spLocks/>
          </p:cNvSpPr>
          <p:nvPr/>
        </p:nvSpPr>
        <p:spPr bwMode="auto">
          <a:xfrm>
            <a:off x="4529253" y="1189740"/>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ysClr val="window" lastClr="FFFFFF"/>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6" name="Oval 13"/>
          <p:cNvSpPr>
            <a:spLocks noChangeArrowheads="1"/>
          </p:cNvSpPr>
          <p:nvPr/>
        </p:nvSpPr>
        <p:spPr bwMode="auto">
          <a:xfrm>
            <a:off x="4677304" y="1337664"/>
            <a:ext cx="872154" cy="871952"/>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 name="Freeform 108"/>
          <p:cNvSpPr>
            <a:spLocks/>
          </p:cNvSpPr>
          <p:nvPr/>
        </p:nvSpPr>
        <p:spPr bwMode="auto">
          <a:xfrm rot="16200000">
            <a:off x="2578870" y="673939"/>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8" name="Freeform 109"/>
          <p:cNvSpPr>
            <a:spLocks/>
          </p:cNvSpPr>
          <p:nvPr/>
        </p:nvSpPr>
        <p:spPr bwMode="auto">
          <a:xfrm rot="16200000">
            <a:off x="2705378" y="812026"/>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9" name="Oval 110"/>
          <p:cNvSpPr>
            <a:spLocks noChangeArrowheads="1"/>
          </p:cNvSpPr>
          <p:nvPr/>
        </p:nvSpPr>
        <p:spPr bwMode="auto">
          <a:xfrm rot="16200000">
            <a:off x="2897742" y="1005959"/>
            <a:ext cx="1137342" cy="1139011"/>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0" name="Freeform 120"/>
          <p:cNvSpPr>
            <a:spLocks/>
          </p:cNvSpPr>
          <p:nvPr/>
        </p:nvSpPr>
        <p:spPr bwMode="auto">
          <a:xfrm flipV="1">
            <a:off x="4416844" y="2526793"/>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1" name="Freeform 121"/>
          <p:cNvSpPr>
            <a:spLocks/>
          </p:cNvSpPr>
          <p:nvPr/>
        </p:nvSpPr>
        <p:spPr bwMode="auto">
          <a:xfrm flipV="1">
            <a:off x="4579140" y="2688786"/>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2" name="Oval 122"/>
          <p:cNvSpPr>
            <a:spLocks noChangeArrowheads="1"/>
          </p:cNvSpPr>
          <p:nvPr/>
        </p:nvSpPr>
        <p:spPr bwMode="auto">
          <a:xfrm flipV="1">
            <a:off x="4801771" y="2912845"/>
            <a:ext cx="1311498" cy="1311193"/>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3" name="Freeform 124"/>
          <p:cNvSpPr>
            <a:spLocks/>
          </p:cNvSpPr>
          <p:nvPr/>
        </p:nvSpPr>
        <p:spPr bwMode="auto">
          <a:xfrm rot="5400000" flipV="1">
            <a:off x="2836897" y="2526141"/>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4" name="Freeform 125"/>
          <p:cNvSpPr>
            <a:spLocks/>
          </p:cNvSpPr>
          <p:nvPr/>
        </p:nvSpPr>
        <p:spPr bwMode="auto">
          <a:xfrm rot="5400000" flipV="1">
            <a:off x="2945193" y="2635887"/>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5" name="Oval 126"/>
          <p:cNvSpPr>
            <a:spLocks noChangeArrowheads="1"/>
          </p:cNvSpPr>
          <p:nvPr/>
        </p:nvSpPr>
        <p:spPr bwMode="auto">
          <a:xfrm rot="5400000" flipV="1">
            <a:off x="3109865" y="2801905"/>
            <a:ext cx="973615" cy="975044"/>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cxnSp>
        <p:nvCxnSpPr>
          <p:cNvPr id="16" name="Straight Connector 19"/>
          <p:cNvCxnSpPr/>
          <p:nvPr/>
        </p:nvCxnSpPr>
        <p:spPr>
          <a:xfrm flipH="1" flipV="1">
            <a:off x="2271764" y="1148065"/>
            <a:ext cx="441167" cy="279887"/>
          </a:xfrm>
          <a:prstGeom prst="line">
            <a:avLst/>
          </a:prstGeom>
          <a:noFill/>
          <a:ln w="9525" cap="flat" cmpd="sng" algn="ctr">
            <a:solidFill>
              <a:srgbClr val="2B3F83"/>
            </a:solidFill>
            <a:prstDash val="solid"/>
          </a:ln>
          <a:effectLst/>
        </p:spPr>
      </p:cxnSp>
      <p:cxnSp>
        <p:nvCxnSpPr>
          <p:cNvPr id="17" name="Straight Connector 21"/>
          <p:cNvCxnSpPr/>
          <p:nvPr/>
        </p:nvCxnSpPr>
        <p:spPr>
          <a:xfrm flipH="1">
            <a:off x="665366" y="1148065"/>
            <a:ext cx="1606399" cy="0"/>
          </a:xfrm>
          <a:prstGeom prst="line">
            <a:avLst/>
          </a:prstGeom>
          <a:noFill/>
          <a:ln w="9525" cap="flat" cmpd="sng" algn="ctr">
            <a:solidFill>
              <a:srgbClr val="2B3F83"/>
            </a:solidFill>
            <a:prstDash val="solid"/>
            <a:tailEnd type="oval"/>
          </a:ln>
          <a:effectLst/>
        </p:spPr>
      </p:cxnSp>
      <p:cxnSp>
        <p:nvCxnSpPr>
          <p:cNvPr id="18" name="Straight Connector 127"/>
          <p:cNvCxnSpPr/>
          <p:nvPr/>
        </p:nvCxnSpPr>
        <p:spPr>
          <a:xfrm flipH="1">
            <a:off x="2395077" y="3181631"/>
            <a:ext cx="441167" cy="279887"/>
          </a:xfrm>
          <a:prstGeom prst="line">
            <a:avLst/>
          </a:prstGeom>
          <a:noFill/>
          <a:ln w="9525" cap="flat" cmpd="sng" algn="ctr">
            <a:solidFill>
              <a:srgbClr val="2B3F83"/>
            </a:solidFill>
            <a:prstDash val="solid"/>
          </a:ln>
          <a:effectLst/>
        </p:spPr>
      </p:cxnSp>
      <p:cxnSp>
        <p:nvCxnSpPr>
          <p:cNvPr id="19" name="Straight Connector 128"/>
          <p:cNvCxnSpPr/>
          <p:nvPr/>
        </p:nvCxnSpPr>
        <p:spPr>
          <a:xfrm flipH="1">
            <a:off x="963993" y="3461518"/>
            <a:ext cx="1431085" cy="0"/>
          </a:xfrm>
          <a:prstGeom prst="line">
            <a:avLst/>
          </a:prstGeom>
          <a:noFill/>
          <a:ln w="9525" cap="flat" cmpd="sng" algn="ctr">
            <a:solidFill>
              <a:srgbClr val="2B3F83"/>
            </a:solidFill>
            <a:prstDash val="solid"/>
            <a:tailEnd type="oval"/>
          </a:ln>
          <a:effectLst/>
        </p:spPr>
      </p:cxnSp>
      <p:cxnSp>
        <p:nvCxnSpPr>
          <p:cNvPr id="20" name="Straight Connector 134"/>
          <p:cNvCxnSpPr/>
          <p:nvPr/>
        </p:nvCxnSpPr>
        <p:spPr>
          <a:xfrm flipV="1">
            <a:off x="5697508" y="1133297"/>
            <a:ext cx="441167" cy="279887"/>
          </a:xfrm>
          <a:prstGeom prst="line">
            <a:avLst/>
          </a:prstGeom>
          <a:noFill/>
          <a:ln w="9525" cap="flat" cmpd="sng" algn="ctr">
            <a:solidFill>
              <a:srgbClr val="2B3F83"/>
            </a:solidFill>
            <a:prstDash val="solid"/>
          </a:ln>
          <a:effectLst/>
        </p:spPr>
      </p:cxnSp>
      <p:cxnSp>
        <p:nvCxnSpPr>
          <p:cNvPr id="21" name="Straight Connector 135"/>
          <p:cNvCxnSpPr/>
          <p:nvPr/>
        </p:nvCxnSpPr>
        <p:spPr>
          <a:xfrm>
            <a:off x="6138676" y="1133297"/>
            <a:ext cx="1385582" cy="0"/>
          </a:xfrm>
          <a:prstGeom prst="line">
            <a:avLst/>
          </a:prstGeom>
          <a:noFill/>
          <a:ln w="9525" cap="flat" cmpd="sng" algn="ctr">
            <a:solidFill>
              <a:srgbClr val="2B3F83"/>
            </a:solidFill>
            <a:prstDash val="solid"/>
            <a:tailEnd type="oval"/>
          </a:ln>
          <a:effectLst/>
        </p:spPr>
      </p:cxnSp>
      <p:sp>
        <p:nvSpPr>
          <p:cNvPr id="22" name="TextBox 22"/>
          <p:cNvSpPr txBox="1"/>
          <p:nvPr/>
        </p:nvSpPr>
        <p:spPr>
          <a:xfrm>
            <a:off x="623145" y="753280"/>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23" name="TextBox 23"/>
          <p:cNvSpPr txBox="1"/>
          <p:nvPr/>
        </p:nvSpPr>
        <p:spPr>
          <a:xfrm>
            <a:off x="623145" y="1193949"/>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sp>
        <p:nvSpPr>
          <p:cNvPr id="24" name="TextBox 24"/>
          <p:cNvSpPr txBox="1"/>
          <p:nvPr/>
        </p:nvSpPr>
        <p:spPr>
          <a:xfrm>
            <a:off x="905048" y="3076316"/>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25" name="TextBox 25"/>
          <p:cNvSpPr txBox="1"/>
          <p:nvPr/>
        </p:nvSpPr>
        <p:spPr>
          <a:xfrm>
            <a:off x="6482836" y="748404"/>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26" name="TextBox 26"/>
          <p:cNvSpPr txBox="1"/>
          <p:nvPr/>
        </p:nvSpPr>
        <p:spPr>
          <a:xfrm>
            <a:off x="7250873" y="2777324"/>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effectLst/>
                <a:uLnTx/>
                <a:uFillTx/>
                <a:latin typeface="微软雅黑"/>
                <a:ea typeface="微软雅黑"/>
              </a:rPr>
              <a:t>添加标题</a:t>
            </a:r>
            <a:endParaRPr kumimoji="0" lang="id-ID" sz="1800" b="1" i="0" u="none" strike="noStrike" kern="0" cap="none" spc="0" normalizeH="0" baseline="0" noProof="0" dirty="0">
              <a:ln>
                <a:noFill/>
              </a:ln>
              <a:effectLst/>
              <a:uLnTx/>
              <a:uFillTx/>
              <a:latin typeface="微软雅黑"/>
              <a:ea typeface="微软雅黑"/>
            </a:endParaRPr>
          </a:p>
        </p:txBody>
      </p:sp>
      <p:sp>
        <p:nvSpPr>
          <p:cNvPr id="27" name="TextBox 27"/>
          <p:cNvSpPr txBox="1"/>
          <p:nvPr/>
        </p:nvSpPr>
        <p:spPr>
          <a:xfrm>
            <a:off x="926584" y="3489744"/>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sp>
        <p:nvSpPr>
          <p:cNvPr id="28" name="TextBox 28"/>
          <p:cNvSpPr txBox="1"/>
          <p:nvPr/>
        </p:nvSpPr>
        <p:spPr>
          <a:xfrm>
            <a:off x="5913478" y="1160223"/>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effectLst/>
              <a:uLnTx/>
              <a:uFillTx/>
              <a:latin typeface="微软雅黑"/>
              <a:ea typeface="微软雅黑"/>
            </a:endParaRPr>
          </a:p>
        </p:txBody>
      </p:sp>
      <p:cxnSp>
        <p:nvCxnSpPr>
          <p:cNvPr id="29" name="Straight Connector 47"/>
          <p:cNvCxnSpPr/>
          <p:nvPr/>
        </p:nvCxnSpPr>
        <p:spPr>
          <a:xfrm>
            <a:off x="6226631" y="2960691"/>
            <a:ext cx="462583" cy="179723"/>
          </a:xfrm>
          <a:prstGeom prst="line">
            <a:avLst/>
          </a:prstGeom>
          <a:noFill/>
          <a:ln w="9525" cap="flat" cmpd="sng" algn="ctr">
            <a:solidFill>
              <a:srgbClr val="2B3F83"/>
            </a:solidFill>
            <a:prstDash val="solid"/>
          </a:ln>
          <a:effectLst/>
        </p:spPr>
      </p:cxnSp>
      <p:cxnSp>
        <p:nvCxnSpPr>
          <p:cNvPr id="30" name="Straight Connector 48"/>
          <p:cNvCxnSpPr/>
          <p:nvPr/>
        </p:nvCxnSpPr>
        <p:spPr>
          <a:xfrm>
            <a:off x="6689214" y="3140414"/>
            <a:ext cx="1654450" cy="0"/>
          </a:xfrm>
          <a:prstGeom prst="line">
            <a:avLst/>
          </a:prstGeom>
          <a:noFill/>
          <a:ln w="9525" cap="flat" cmpd="sng" algn="ctr">
            <a:solidFill>
              <a:srgbClr val="2B3F83"/>
            </a:solidFill>
            <a:prstDash val="solid"/>
            <a:tailEnd type="oval"/>
          </a:ln>
          <a:effectLst/>
        </p:spPr>
      </p:cxnSp>
      <p:grpSp>
        <p:nvGrpSpPr>
          <p:cNvPr id="31" name="Group 20"/>
          <p:cNvGrpSpPr/>
          <p:nvPr/>
        </p:nvGrpSpPr>
        <p:grpSpPr>
          <a:xfrm>
            <a:off x="3264979" y="1413183"/>
            <a:ext cx="354400" cy="377732"/>
            <a:chOff x="7938" y="-1587"/>
            <a:chExt cx="1450975" cy="1547812"/>
          </a:xfrm>
          <a:solidFill>
            <a:srgbClr val="2B3F83"/>
          </a:solidFill>
        </p:grpSpPr>
        <p:sp>
          <p:nvSpPr>
            <p:cNvPr id="32"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chemeClr val="bg1"/>
                </a:solidFill>
                <a:effectLst/>
                <a:uLnTx/>
                <a:uFillTx/>
                <a:latin typeface="微软雅黑"/>
                <a:ea typeface="微软雅黑"/>
              </a:endParaRPr>
            </a:p>
          </p:txBody>
        </p:sp>
        <p:sp>
          <p:nvSpPr>
            <p:cNvPr id="33"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chemeClr val="bg1"/>
                </a:solidFill>
                <a:effectLst/>
                <a:uLnTx/>
                <a:uFillTx/>
                <a:latin typeface="微软雅黑"/>
                <a:ea typeface="微软雅黑"/>
              </a:endParaRPr>
            </a:p>
          </p:txBody>
        </p:sp>
        <p:sp>
          <p:nvSpPr>
            <p:cNvPr id="34"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chemeClr val="bg1"/>
                </a:solidFill>
                <a:effectLst/>
                <a:uLnTx/>
                <a:uFillTx/>
                <a:latin typeface="微软雅黑"/>
                <a:ea typeface="微软雅黑"/>
              </a:endParaRPr>
            </a:p>
          </p:txBody>
        </p:sp>
      </p:grpSp>
      <p:sp>
        <p:nvSpPr>
          <p:cNvPr id="35" name="Freeform 11"/>
          <p:cNvSpPr>
            <a:spLocks noEditPoints="1"/>
          </p:cNvSpPr>
          <p:nvPr/>
        </p:nvSpPr>
        <p:spPr bwMode="auto">
          <a:xfrm>
            <a:off x="4956564" y="1613124"/>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2B3F83"/>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36" name="Group 59"/>
          <p:cNvGrpSpPr/>
          <p:nvPr/>
        </p:nvGrpSpPr>
        <p:grpSpPr>
          <a:xfrm>
            <a:off x="5229266" y="3394465"/>
            <a:ext cx="456508" cy="475633"/>
            <a:chOff x="-251803" y="2267153"/>
            <a:chExt cx="2078037" cy="2166938"/>
          </a:xfrm>
          <a:solidFill>
            <a:srgbClr val="2B3F83"/>
          </a:solidFill>
        </p:grpSpPr>
        <p:sp>
          <p:nvSpPr>
            <p:cNvPr id="37"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8"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39" name="Group 97"/>
          <p:cNvGrpSpPr/>
          <p:nvPr/>
        </p:nvGrpSpPr>
        <p:grpSpPr>
          <a:xfrm>
            <a:off x="3419518" y="3185600"/>
            <a:ext cx="368484" cy="259595"/>
            <a:chOff x="3175" y="1588"/>
            <a:chExt cx="1184276" cy="835025"/>
          </a:xfrm>
          <a:solidFill>
            <a:srgbClr val="2B3F83"/>
          </a:solidFill>
        </p:grpSpPr>
        <p:sp>
          <p:nvSpPr>
            <p:cNvPr id="40"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1"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Tree>
    <p:extLst>
      <p:ext uri="{BB962C8B-B14F-4D97-AF65-F5344CB8AC3E}">
        <p14:creationId xmlns:p14="http://schemas.microsoft.com/office/powerpoint/2010/main" val="9456906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9"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1+#ppt_w/2"/>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par>
                                <p:cTn id="19" presetID="2" presetClass="entr" presetSubtype="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2000"/>
                            </p:stCondLst>
                            <p:childTnLst>
                              <p:par>
                                <p:cTn id="53" presetID="53" presetClass="entr" presetSubtype="16"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53" presetClass="entr" presetSubtype="16" fill="hold"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par>
                                <p:cTn id="68" presetID="53" presetClass="entr" presetSubtype="16" fill="hold" nodeType="with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childTnLst>
                                </p:cTn>
                              </p:par>
                            </p:childTnLst>
                          </p:cTn>
                        </p:par>
                        <p:par>
                          <p:cTn id="73" fill="hold">
                            <p:stCondLst>
                              <p:cond delay="2500"/>
                            </p:stCondLst>
                            <p:childTnLst>
                              <p:par>
                                <p:cTn id="74" presetID="8" presetClass="emph" presetSubtype="0" fill="hold" grpId="1" nodeType="afterEffect">
                                  <p:stCondLst>
                                    <p:cond delay="0"/>
                                  </p:stCondLst>
                                  <p:childTnLst>
                                    <p:animRot by="21600000">
                                      <p:cBhvr>
                                        <p:cTn id="75" dur="2000" fill="hold"/>
                                        <p:tgtEl>
                                          <p:spTgt spid="8"/>
                                        </p:tgtEl>
                                        <p:attrNameLst>
                                          <p:attrName>r</p:attrName>
                                        </p:attrNameLst>
                                      </p:cBhvr>
                                    </p:animRot>
                                  </p:childTnLst>
                                </p:cTn>
                              </p:par>
                              <p:par>
                                <p:cTn id="76" presetID="8" presetClass="emph" presetSubtype="0" fill="hold" grpId="1" nodeType="withEffect">
                                  <p:stCondLst>
                                    <p:cond delay="0"/>
                                  </p:stCondLst>
                                  <p:childTnLst>
                                    <p:animRot by="21600000">
                                      <p:cBhvr>
                                        <p:cTn id="77" dur="2000" fill="hold"/>
                                        <p:tgtEl>
                                          <p:spTgt spid="5"/>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11"/>
                                        </p:tgtEl>
                                        <p:attrNameLst>
                                          <p:attrName>r</p:attrName>
                                        </p:attrNameLst>
                                      </p:cBhvr>
                                    </p:animRot>
                                  </p:childTnLst>
                                </p:cTn>
                              </p:par>
                              <p:par>
                                <p:cTn id="80" presetID="8" presetClass="emph" presetSubtype="0" fill="hold" grpId="1" nodeType="withEffect">
                                  <p:stCondLst>
                                    <p:cond delay="0"/>
                                  </p:stCondLst>
                                  <p:childTnLst>
                                    <p:animRot by="21600000">
                                      <p:cBhvr>
                                        <p:cTn id="81" dur="2000" fill="hold"/>
                                        <p:tgtEl>
                                          <p:spTgt spid="14"/>
                                        </p:tgtEl>
                                        <p:attrNameLst>
                                          <p:attrName>r</p:attrName>
                                        </p:attrNameLst>
                                      </p:cBhvr>
                                    </p:animRot>
                                  </p:childTnLst>
                                </p:cTn>
                              </p:par>
                            </p:childTnLst>
                          </p:cTn>
                        </p:par>
                        <p:par>
                          <p:cTn id="82" fill="hold">
                            <p:stCondLst>
                              <p:cond delay="4500"/>
                            </p:stCondLst>
                            <p:childTnLst>
                              <p:par>
                                <p:cTn id="83" presetID="22" presetClass="entr" presetSubtype="2" fill="hold"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right)">
                                      <p:cBhvr>
                                        <p:cTn id="85" dur="500"/>
                                        <p:tgtEl>
                                          <p:spTgt spid="16"/>
                                        </p:tgtEl>
                                      </p:cBhvr>
                                    </p:animEffect>
                                  </p:childTnLst>
                                </p:cTn>
                              </p:par>
                            </p:childTnLst>
                          </p:cTn>
                        </p:par>
                        <p:par>
                          <p:cTn id="86" fill="hold">
                            <p:stCondLst>
                              <p:cond delay="5000"/>
                            </p:stCondLst>
                            <p:childTnLst>
                              <p:par>
                                <p:cTn id="87" presetID="22" presetClass="entr" presetSubtype="2" fill="hold"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wipe(right)">
                                      <p:cBhvr>
                                        <p:cTn id="89" dur="500"/>
                                        <p:tgtEl>
                                          <p:spTgt spid="17"/>
                                        </p:tgtEl>
                                      </p:cBhvr>
                                    </p:animEffect>
                                  </p:childTnLst>
                                </p:cTn>
                              </p:par>
                            </p:childTnLst>
                          </p:cTn>
                        </p:par>
                        <p:par>
                          <p:cTn id="90" fill="hold">
                            <p:stCondLst>
                              <p:cond delay="55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500"/>
                                        <p:tgtEl>
                                          <p:spTgt spid="23"/>
                                        </p:tgtEl>
                                      </p:cBhvr>
                                    </p:animEffect>
                                  </p:childTnLst>
                                </p:cTn>
                              </p:par>
                            </p:childTnLst>
                          </p:cTn>
                        </p:par>
                        <p:par>
                          <p:cTn id="97" fill="hold">
                            <p:stCondLst>
                              <p:cond delay="6000"/>
                            </p:stCondLst>
                            <p:childTnLst>
                              <p:par>
                                <p:cTn id="98" presetID="22" presetClass="entr" presetSubtype="8" fill="hold"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wipe(left)">
                                      <p:cBhvr>
                                        <p:cTn id="100" dur="500"/>
                                        <p:tgtEl>
                                          <p:spTgt spid="20"/>
                                        </p:tgtEl>
                                      </p:cBhvr>
                                    </p:animEffect>
                                  </p:childTnLst>
                                </p:cTn>
                              </p:par>
                            </p:childTnLst>
                          </p:cTn>
                        </p:par>
                        <p:par>
                          <p:cTn id="101" fill="hold">
                            <p:stCondLst>
                              <p:cond delay="6500"/>
                            </p:stCondLst>
                            <p:childTnLst>
                              <p:par>
                                <p:cTn id="102" presetID="22" presetClass="entr" presetSubtype="8" fill="hold" nodeType="after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wipe(left)">
                                      <p:cBhvr>
                                        <p:cTn id="104" dur="500"/>
                                        <p:tgtEl>
                                          <p:spTgt spid="21"/>
                                        </p:tgtEl>
                                      </p:cBhvr>
                                    </p:animEffect>
                                  </p:childTnLst>
                                </p:cTn>
                              </p:par>
                            </p:childTnLst>
                          </p:cTn>
                        </p:par>
                        <p:par>
                          <p:cTn id="105" fill="hold">
                            <p:stCondLst>
                              <p:cond delay="7000"/>
                            </p:stCondLst>
                            <p:childTnLst>
                              <p:par>
                                <p:cTn id="106" presetID="10" presetClass="entr" presetSubtype="0" fill="hold" grpId="0"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500"/>
                                        <p:tgtEl>
                                          <p:spTgt spid="25"/>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28"/>
                                        </p:tgtEl>
                                        <p:attrNameLst>
                                          <p:attrName>style.visibility</p:attrName>
                                        </p:attrNameLst>
                                      </p:cBhvr>
                                      <p:to>
                                        <p:strVal val="visible"/>
                                      </p:to>
                                    </p:set>
                                    <p:animEffect transition="in" filter="fade">
                                      <p:cBhvr>
                                        <p:cTn id="111" dur="500"/>
                                        <p:tgtEl>
                                          <p:spTgt spid="28"/>
                                        </p:tgtEl>
                                      </p:cBhvr>
                                    </p:animEffect>
                                  </p:childTnLst>
                                </p:cTn>
                              </p:par>
                            </p:childTnLst>
                          </p:cTn>
                        </p:par>
                        <p:par>
                          <p:cTn id="112" fill="hold">
                            <p:stCondLst>
                              <p:cond delay="7500"/>
                            </p:stCondLst>
                            <p:childTnLst>
                              <p:par>
                                <p:cTn id="113" presetID="22" presetClass="entr" presetSubtype="2" fill="hold" nodeType="afterEffect">
                                  <p:stCondLst>
                                    <p:cond delay="0"/>
                                  </p:stCondLst>
                                  <p:childTnLst>
                                    <p:set>
                                      <p:cBhvr>
                                        <p:cTn id="114" dur="1" fill="hold">
                                          <p:stCondLst>
                                            <p:cond delay="0"/>
                                          </p:stCondLst>
                                        </p:cTn>
                                        <p:tgtEl>
                                          <p:spTgt spid="18"/>
                                        </p:tgtEl>
                                        <p:attrNameLst>
                                          <p:attrName>style.visibility</p:attrName>
                                        </p:attrNameLst>
                                      </p:cBhvr>
                                      <p:to>
                                        <p:strVal val="visible"/>
                                      </p:to>
                                    </p:set>
                                    <p:animEffect transition="in" filter="wipe(right)">
                                      <p:cBhvr>
                                        <p:cTn id="115" dur="500"/>
                                        <p:tgtEl>
                                          <p:spTgt spid="18"/>
                                        </p:tgtEl>
                                      </p:cBhvr>
                                    </p:animEffect>
                                  </p:childTnLst>
                                </p:cTn>
                              </p:par>
                            </p:childTnLst>
                          </p:cTn>
                        </p:par>
                        <p:par>
                          <p:cTn id="116" fill="hold">
                            <p:stCondLst>
                              <p:cond delay="8000"/>
                            </p:stCondLst>
                            <p:childTnLst>
                              <p:par>
                                <p:cTn id="117" presetID="22" presetClass="entr" presetSubtype="2" fill="hold" nodeType="after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wipe(right)">
                                      <p:cBhvr>
                                        <p:cTn id="119" dur="500"/>
                                        <p:tgtEl>
                                          <p:spTgt spid="19"/>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fade">
                                      <p:cBhvr>
                                        <p:cTn id="123" dur="500"/>
                                        <p:tgtEl>
                                          <p:spTgt spid="24"/>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27"/>
                                        </p:tgtEl>
                                        <p:attrNameLst>
                                          <p:attrName>style.visibility</p:attrName>
                                        </p:attrNameLst>
                                      </p:cBhvr>
                                      <p:to>
                                        <p:strVal val="visible"/>
                                      </p:to>
                                    </p:set>
                                    <p:animEffect transition="in" filter="fade">
                                      <p:cBhvr>
                                        <p:cTn id="126" dur="500"/>
                                        <p:tgtEl>
                                          <p:spTgt spid="27"/>
                                        </p:tgtEl>
                                      </p:cBhvr>
                                    </p:animEffect>
                                  </p:childTnLst>
                                </p:cTn>
                              </p:par>
                            </p:childTnLst>
                          </p:cTn>
                        </p:par>
                        <p:par>
                          <p:cTn id="127" fill="hold">
                            <p:stCondLst>
                              <p:cond delay="9000"/>
                            </p:stCondLst>
                            <p:childTnLst>
                              <p:par>
                                <p:cTn id="128" presetID="22" presetClass="entr" presetSubtype="8" fill="hold" nodeType="afterEffect">
                                  <p:stCondLst>
                                    <p:cond delay="0"/>
                                  </p:stCondLst>
                                  <p:childTnLst>
                                    <p:set>
                                      <p:cBhvr>
                                        <p:cTn id="129" dur="1" fill="hold">
                                          <p:stCondLst>
                                            <p:cond delay="0"/>
                                          </p:stCondLst>
                                        </p:cTn>
                                        <p:tgtEl>
                                          <p:spTgt spid="29"/>
                                        </p:tgtEl>
                                        <p:attrNameLst>
                                          <p:attrName>style.visibility</p:attrName>
                                        </p:attrNameLst>
                                      </p:cBhvr>
                                      <p:to>
                                        <p:strVal val="visible"/>
                                      </p:to>
                                    </p:set>
                                    <p:animEffect transition="in" filter="wipe(left)">
                                      <p:cBhvr>
                                        <p:cTn id="130" dur="500"/>
                                        <p:tgtEl>
                                          <p:spTgt spid="29"/>
                                        </p:tgtEl>
                                      </p:cBhvr>
                                    </p:animEffect>
                                  </p:childTnLst>
                                </p:cTn>
                              </p:par>
                            </p:childTnLst>
                          </p:cTn>
                        </p:par>
                        <p:par>
                          <p:cTn id="131" fill="hold">
                            <p:stCondLst>
                              <p:cond delay="9500"/>
                            </p:stCondLst>
                            <p:childTnLst>
                              <p:par>
                                <p:cTn id="132" presetID="22" presetClass="entr" presetSubtype="8" fill="hold" nodeType="after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wipe(left)">
                                      <p:cBhvr>
                                        <p:cTn id="134" dur="500"/>
                                        <p:tgtEl>
                                          <p:spTgt spid="30"/>
                                        </p:tgtEl>
                                      </p:cBhvr>
                                    </p:animEffect>
                                  </p:childTnLst>
                                </p:cTn>
                              </p:par>
                            </p:childTnLst>
                          </p:cTn>
                        </p:par>
                        <p:par>
                          <p:cTn id="135" fill="hold">
                            <p:stCondLst>
                              <p:cond delay="10000"/>
                            </p:stCondLst>
                            <p:childTnLst>
                              <p:par>
                                <p:cTn id="136" presetID="10" presetClass="entr" presetSubtype="0" fill="hold" grpId="0" nodeType="after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fade">
                                      <p:cBhvr>
                                        <p:cTn id="138" dur="500"/>
                                        <p:tgtEl>
                                          <p:spTgt spid="26"/>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3"/>
                                        </p:tgtEl>
                                        <p:attrNameLst>
                                          <p:attrName>style.visibility</p:attrName>
                                        </p:attrNameLst>
                                      </p:cBhvr>
                                      <p:to>
                                        <p:strVal val="visible"/>
                                      </p:to>
                                    </p:set>
                                    <p:animEffect transition="in" filter="fade">
                                      <p:cBhvr>
                                        <p:cTn id="1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5" grpId="1" animBg="1"/>
      <p:bldP spid="6" grpId="0" animBg="1"/>
      <p:bldP spid="7" grpId="0" animBg="1"/>
      <p:bldP spid="8" grpId="0" animBg="1"/>
      <p:bldP spid="8" grpId="1" animBg="1"/>
      <p:bldP spid="9" grpId="0" animBg="1"/>
      <p:bldP spid="10" grpId="0" animBg="1"/>
      <p:bldP spid="11" grpId="0" animBg="1"/>
      <p:bldP spid="11" grpId="1" animBg="1"/>
      <p:bldP spid="12" grpId="0" animBg="1"/>
      <p:bldP spid="13" grpId="0" animBg="1"/>
      <p:bldP spid="14" grpId="0" animBg="1"/>
      <p:bldP spid="14" grpId="1" animBg="1"/>
      <p:bldP spid="15" grpId="0" animBg="1"/>
      <p:bldP spid="22" grpId="0"/>
      <p:bldP spid="23" grpId="0"/>
      <p:bldP spid="24" grpId="0"/>
      <p:bldP spid="25" grpId="0"/>
      <p:bldP spid="26" grpId="0"/>
      <p:bldP spid="27" grpId="0"/>
      <p:bldP spid="28" grpId="0"/>
      <p:bldP spid="3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614301" y="501948"/>
            <a:ext cx="5915402" cy="715581"/>
          </a:xfrm>
          <a:prstGeom prst="rect">
            <a:avLst/>
          </a:prstGeom>
          <a:noFill/>
        </p:spPr>
        <p:txBody>
          <a:bodyPr wrap="none" rtlCol="0">
            <a:spAutoFit/>
          </a:bodyPr>
          <a:lstStyle/>
          <a:p>
            <a:pPr algn="ctr"/>
            <a:r>
              <a:rPr lang="zh-CN" altLang="en-US" sz="4050" b="1" dirty="0" smtClean="0">
                <a:ln w="0"/>
                <a:solidFill>
                  <a:srgbClr val="293D82"/>
                </a:solidFill>
                <a:effectLst>
                  <a:outerShdw blurRad="38100" dist="25400" dir="5400000" algn="ctr" rotWithShape="0">
                    <a:srgbClr val="6E747A">
                      <a:alpha val="43000"/>
                    </a:srgbClr>
                  </a:outerShdw>
                </a:effectLst>
                <a:latin typeface="+mj-ea"/>
                <a:ea typeface="+mj-ea"/>
              </a:rPr>
              <a:t>感谢您的聆听，欢迎下载</a:t>
            </a:r>
            <a:endParaRPr lang="zh-CN" altLang="en-US" sz="4050" b="1" dirty="0">
              <a:ln w="0"/>
              <a:solidFill>
                <a:srgbClr val="293D82"/>
              </a:solidFill>
              <a:effectLst>
                <a:outerShdw blurRad="38100" dist="25400" dir="5400000" algn="ctr" rotWithShape="0">
                  <a:srgbClr val="6E747A">
                    <a:alpha val="43000"/>
                  </a:srgbClr>
                </a:outerShdw>
              </a:effectLst>
              <a:latin typeface="+mj-ea"/>
              <a:ea typeface="+mj-ea"/>
            </a:endParaRPr>
          </a:p>
        </p:txBody>
      </p:sp>
      <p:sp>
        <p:nvSpPr>
          <p:cNvPr id="5" name="文本框 4"/>
          <p:cNvSpPr txBox="1"/>
          <p:nvPr/>
        </p:nvSpPr>
        <p:spPr>
          <a:xfrm>
            <a:off x="2993039" y="1425318"/>
            <a:ext cx="4206601" cy="461665"/>
          </a:xfrm>
          <a:prstGeom prst="rect">
            <a:avLst/>
          </a:prstGeom>
          <a:noFill/>
        </p:spPr>
        <p:txBody>
          <a:bodyPr wrap="none" rtlCol="0">
            <a:spAutoFit/>
          </a:bodyPr>
          <a:lstStyle/>
          <a:p>
            <a:pPr algn="ctr"/>
            <a:r>
              <a:rPr lang="zh-CN" altLang="en-US" sz="2400" b="1" dirty="0" smtClean="0">
                <a:ln w="0"/>
                <a:solidFill>
                  <a:srgbClr val="293D82"/>
                </a:solidFill>
                <a:effectLst>
                  <a:outerShdw blurRad="38100" dist="25400" dir="5400000" algn="ctr" rotWithShape="0">
                    <a:srgbClr val="6E747A">
                      <a:alpha val="43000"/>
                    </a:srgbClr>
                  </a:outerShdw>
                </a:effectLst>
                <a:latin typeface="+mj-ea"/>
                <a:ea typeface="+mj-ea"/>
              </a:rPr>
              <a:t>适用于证劵公司幻灯片演讲等</a:t>
            </a:r>
            <a:endParaRPr lang="zh-CN" altLang="en-US" sz="2400" b="1" dirty="0">
              <a:ln w="0"/>
              <a:solidFill>
                <a:srgbClr val="293D82"/>
              </a:solidFill>
              <a:effectLst>
                <a:outerShdw blurRad="38100" dist="25400" dir="5400000" algn="ctr" rotWithShape="0">
                  <a:srgbClr val="6E747A">
                    <a:alpha val="43000"/>
                  </a:srgbClr>
                </a:outerShdw>
              </a:effectLst>
              <a:latin typeface="+mj-ea"/>
              <a:ea typeface="+mj-ea"/>
            </a:endParaRPr>
          </a:p>
        </p:txBody>
      </p:sp>
      <p:cxnSp>
        <p:nvCxnSpPr>
          <p:cNvPr id="7" name="直接连接符 6"/>
          <p:cNvCxnSpPr/>
          <p:nvPr/>
        </p:nvCxnSpPr>
        <p:spPr>
          <a:xfrm>
            <a:off x="2410691" y="1656151"/>
            <a:ext cx="652229" cy="0"/>
          </a:xfrm>
          <a:prstGeom prst="line">
            <a:avLst/>
          </a:prstGeom>
          <a:ln>
            <a:solidFill>
              <a:srgbClr val="2B3F8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5046511"/>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7433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65845" y="1431797"/>
            <a:ext cx="1934318" cy="1934316"/>
            <a:chOff x="1171203" y="1259185"/>
            <a:chExt cx="2752725" cy="2752725"/>
          </a:xfrm>
          <a:solidFill>
            <a:srgbClr val="2B3F83"/>
          </a:solidFill>
        </p:grpSpPr>
        <p:sp>
          <p:nvSpPr>
            <p:cNvPr id="3"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 name="椭圆 4"/>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7"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rPr>
                <a:t>1</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8" name="TextBox 8"/>
          <p:cNvSpPr txBox="1"/>
          <p:nvPr/>
        </p:nvSpPr>
        <p:spPr>
          <a:xfrm>
            <a:off x="3893342" y="1822390"/>
            <a:ext cx="4038847" cy="584775"/>
          </a:xfrm>
          <a:prstGeom prst="rect">
            <a:avLst/>
          </a:prstGeom>
          <a:noFill/>
        </p:spPr>
        <p:txBody>
          <a:bodyPr wrap="square" rtlCol="0">
            <a:spAutoFit/>
          </a:bodyPr>
          <a:lstStyle/>
          <a:p>
            <a:r>
              <a:rPr lang="zh-CN" altLang="en-US" sz="3200" b="1" spc="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3200" b="1" spc="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9"/>
          <p:cNvSpPr txBox="1"/>
          <p:nvPr/>
        </p:nvSpPr>
        <p:spPr>
          <a:xfrm>
            <a:off x="3903984" y="2570685"/>
            <a:ext cx="4021806" cy="700576"/>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文字内容点击添加文字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608284" y="60258"/>
            <a:ext cx="1112805" cy="461665"/>
          </a:xfrm>
          <a:prstGeom prst="rect">
            <a:avLst/>
          </a:prstGeom>
          <a:noFill/>
        </p:spPr>
        <p:txBody>
          <a:bodyPr wrap="none" rtlCol="0">
            <a:spAutoFit/>
          </a:bodyPr>
          <a:lstStyle/>
          <a:p>
            <a:pPr algn="r"/>
            <a:r>
              <a:rPr lang="zh-CN" altLang="en-US" sz="2400" b="1" dirty="0" smtClean="0">
                <a:solidFill>
                  <a:srgbClr val="2B3F83"/>
                </a:solidFill>
                <a:latin typeface="+mj-ea"/>
                <a:ea typeface="+mj-ea"/>
              </a:rPr>
              <a:t>过渡页</a:t>
            </a:r>
            <a:endParaRPr lang="zh-CN" altLang="en-US" sz="2400" b="1" dirty="0">
              <a:solidFill>
                <a:srgbClr val="2B3F83"/>
              </a:solidFill>
              <a:latin typeface="+mj-ea"/>
              <a:ea typeface="+mj-ea"/>
            </a:endParaRPr>
          </a:p>
        </p:txBody>
      </p:sp>
    </p:spTree>
    <p:extLst>
      <p:ext uri="{BB962C8B-B14F-4D97-AF65-F5344CB8AC3E}">
        <p14:creationId xmlns:p14="http://schemas.microsoft.com/office/powerpoint/2010/main" val="18363139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1" presetClass="entr" presetSubtype="1"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3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90"/>
                                          </p:val>
                                        </p:tav>
                                        <p:tav tm="100000">
                                          <p:val>
                                            <p:fltVal val="0"/>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grpSp>
        <p:nvGrpSpPr>
          <p:cNvPr id="3" name="组合 2"/>
          <p:cNvGrpSpPr>
            <a:grpSpLocks/>
          </p:cNvGrpSpPr>
          <p:nvPr/>
        </p:nvGrpSpPr>
        <p:grpSpPr bwMode="auto">
          <a:xfrm>
            <a:off x="3657526" y="1963353"/>
            <a:ext cx="879741" cy="878992"/>
            <a:chOff x="4584975" y="1646087"/>
            <a:chExt cx="846284" cy="844810"/>
          </a:xfrm>
        </p:grpSpPr>
        <p:grpSp>
          <p:nvGrpSpPr>
            <p:cNvPr id="4" name="组合 3"/>
            <p:cNvGrpSpPr>
              <a:grpSpLocks/>
            </p:cNvGrpSpPr>
            <p:nvPr/>
          </p:nvGrpSpPr>
          <p:grpSpPr bwMode="auto">
            <a:xfrm>
              <a:off x="4584975" y="1646087"/>
              <a:ext cx="846284" cy="844810"/>
              <a:chOff x="4516292" y="1706892"/>
              <a:chExt cx="846284" cy="844810"/>
            </a:xfrm>
          </p:grpSpPr>
          <p:sp>
            <p:nvSpPr>
              <p:cNvPr id="6" name="上箭头 1"/>
              <p:cNvSpPr/>
              <p:nvPr/>
            </p:nvSpPr>
            <p:spPr>
              <a:xfrm rot="18659292">
                <a:off x="4494517" y="1728154"/>
                <a:ext cx="825440" cy="78188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a:solidFill>
                  <a:schemeClr val="bg1"/>
                </a:solidFill>
              </a:ln>
              <a:effectLst>
                <a:outerShdw blurRad="50800" dist="38100" dir="13500000" algn="br" rotWithShape="0">
                  <a:prstClr val="black">
                    <a:alpha val="40000"/>
                  </a:prstClr>
                </a:outerShdw>
              </a:effectLst>
            </p:spPr>
            <p:txBody>
              <a:bodyPr lIns="48403" tIns="48403" rIns="48403" bIns="48403" spcCol="1270" anchor="ctr"/>
              <a:lstStyle/>
              <a:p>
                <a:pPr algn="ctr" defTabSz="800100">
                  <a:lnSpc>
                    <a:spcPct val="90000"/>
                  </a:lnSpc>
                  <a:spcAft>
                    <a:spcPct val="35000"/>
                  </a:spcAft>
                  <a:defRPr/>
                </a:pPr>
                <a:endParaRPr lang="zh-CN" altLang="en-US"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 name="TextBox 4"/>
            <p:cNvSpPr txBox="1"/>
            <p:nvPr/>
          </p:nvSpPr>
          <p:spPr>
            <a:xfrm rot="18367305">
              <a:off x="4740951" y="1767430"/>
              <a:ext cx="469936" cy="461192"/>
            </a:xfrm>
            <a:prstGeom prst="rect">
              <a:avLst/>
            </a:prstGeom>
            <a:noFill/>
          </p:spPr>
          <p:txBody>
            <a:bodyPr>
              <a:spAutoFit/>
            </a:bodyPr>
            <a:lstStyle/>
            <a:p>
              <a:pP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8" name="组合 7"/>
          <p:cNvGrpSpPr>
            <a:grpSpLocks/>
          </p:cNvGrpSpPr>
          <p:nvPr/>
        </p:nvGrpSpPr>
        <p:grpSpPr bwMode="auto">
          <a:xfrm>
            <a:off x="3668636" y="2986991"/>
            <a:ext cx="885136" cy="874480"/>
            <a:chOff x="4595664" y="2629915"/>
            <a:chExt cx="851474" cy="840473"/>
          </a:xfrm>
        </p:grpSpPr>
        <p:grpSp>
          <p:nvGrpSpPr>
            <p:cNvPr id="9" name="组合 8"/>
            <p:cNvGrpSpPr>
              <a:grpSpLocks/>
            </p:cNvGrpSpPr>
            <p:nvPr/>
          </p:nvGrpSpPr>
          <p:grpSpPr bwMode="auto">
            <a:xfrm>
              <a:off x="4595664" y="2629915"/>
              <a:ext cx="851474" cy="840473"/>
              <a:chOff x="4526981" y="2690720"/>
              <a:chExt cx="851474" cy="840473"/>
            </a:xfrm>
          </p:grpSpPr>
          <p:sp>
            <p:nvSpPr>
              <p:cNvPr id="11" name="上箭头 1"/>
              <p:cNvSpPr/>
              <p:nvPr/>
            </p:nvSpPr>
            <p:spPr>
              <a:xfrm rot="13485208">
                <a:off x="4526981" y="2748476"/>
                <a:ext cx="826176" cy="782717"/>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 name="椭圆 6"/>
              <p:cNvSpPr/>
              <p:nvPr/>
            </p:nvSpPr>
            <p:spPr>
              <a:xfrm flipV="1">
                <a:off x="4778196" y="2690720"/>
                <a:ext cx="600259"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0" name="TextBox 10"/>
            <p:cNvSpPr txBox="1"/>
            <p:nvPr/>
          </p:nvSpPr>
          <p:spPr>
            <a:xfrm rot="3232695" flipV="1">
              <a:off x="4773021" y="2856976"/>
              <a:ext cx="471461" cy="444108"/>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3" name="组合 12"/>
          <p:cNvGrpSpPr>
            <a:grpSpLocks/>
          </p:cNvGrpSpPr>
          <p:nvPr/>
        </p:nvGrpSpPr>
        <p:grpSpPr bwMode="auto">
          <a:xfrm>
            <a:off x="4807135" y="2986990"/>
            <a:ext cx="868103" cy="880829"/>
            <a:chOff x="5690864" y="2629916"/>
            <a:chExt cx="835088" cy="846575"/>
          </a:xfrm>
        </p:grpSpPr>
        <p:grpSp>
          <p:nvGrpSpPr>
            <p:cNvPr id="14" name="组合 13"/>
            <p:cNvGrpSpPr>
              <a:grpSpLocks/>
            </p:cNvGrpSpPr>
            <p:nvPr/>
          </p:nvGrpSpPr>
          <p:grpSpPr bwMode="auto">
            <a:xfrm>
              <a:off x="5690864" y="2629916"/>
              <a:ext cx="835088" cy="846575"/>
              <a:chOff x="5622181" y="2709289"/>
              <a:chExt cx="835088" cy="846575"/>
            </a:xfrm>
          </p:grpSpPr>
          <p:sp>
            <p:nvSpPr>
              <p:cNvPr id="16" name="上箭头 1"/>
              <p:cNvSpPr/>
              <p:nvPr/>
            </p:nvSpPr>
            <p:spPr>
              <a:xfrm rot="7888233">
                <a:off x="5653605" y="2752201"/>
                <a:ext cx="825438" cy="78188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5" name="TextBox 15"/>
            <p:cNvSpPr txBox="1"/>
            <p:nvPr/>
          </p:nvSpPr>
          <p:spPr>
            <a:xfrm rot="18367305" flipH="1" flipV="1">
              <a:off x="5899278" y="2848434"/>
              <a:ext cx="471461" cy="461192"/>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C</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8" name="组合 17"/>
          <p:cNvGrpSpPr>
            <a:grpSpLocks/>
          </p:cNvGrpSpPr>
          <p:nvPr/>
        </p:nvGrpSpPr>
        <p:grpSpPr bwMode="auto">
          <a:xfrm>
            <a:off x="4779906" y="1953294"/>
            <a:ext cx="876548" cy="889051"/>
            <a:chOff x="5664670" y="1636419"/>
            <a:chExt cx="843213" cy="854478"/>
          </a:xfrm>
        </p:grpSpPr>
        <p:grpSp>
          <p:nvGrpSpPr>
            <p:cNvPr id="19" name="组合 18"/>
            <p:cNvGrpSpPr>
              <a:grpSpLocks/>
            </p:cNvGrpSpPr>
            <p:nvPr/>
          </p:nvGrpSpPr>
          <p:grpSpPr bwMode="auto">
            <a:xfrm>
              <a:off x="5664670" y="1636419"/>
              <a:ext cx="843213" cy="854478"/>
              <a:chOff x="5595987" y="1675993"/>
              <a:chExt cx="843213" cy="854478"/>
            </a:xfrm>
          </p:grpSpPr>
          <p:sp>
            <p:nvSpPr>
              <p:cNvPr id="21" name="上箭头 1"/>
              <p:cNvSpPr/>
              <p:nvPr/>
            </p:nvSpPr>
            <p:spPr>
              <a:xfrm rot="2540756">
                <a:off x="5614295" y="1675993"/>
                <a:ext cx="824649" cy="78271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2B3F83"/>
              </a:solidFill>
              <a:ln w="38100">
                <a:solidFill>
                  <a:schemeClr val="bg1"/>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chemeClr val="bg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20" name="TextBox 20"/>
            <p:cNvSpPr txBox="1"/>
            <p:nvPr/>
          </p:nvSpPr>
          <p:spPr>
            <a:xfrm rot="3232695" flipH="1">
              <a:off x="5859573" y="1815491"/>
              <a:ext cx="471462" cy="461193"/>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3" name="组合 22"/>
          <p:cNvGrpSpPr>
            <a:grpSpLocks/>
          </p:cNvGrpSpPr>
          <p:nvPr/>
        </p:nvGrpSpPr>
        <p:grpSpPr bwMode="auto">
          <a:xfrm>
            <a:off x="755576" y="1203996"/>
            <a:ext cx="2825750" cy="1541461"/>
            <a:chOff x="323528" y="1916834"/>
            <a:chExt cx="2825034" cy="1542875"/>
          </a:xfrm>
        </p:grpSpPr>
        <p:grpSp>
          <p:nvGrpSpPr>
            <p:cNvPr id="24" name="组合 23"/>
            <p:cNvGrpSpPr>
              <a:grpSpLocks/>
            </p:cNvGrpSpPr>
            <p:nvPr/>
          </p:nvGrpSpPr>
          <p:grpSpPr bwMode="auto">
            <a:xfrm>
              <a:off x="515192" y="2229092"/>
              <a:ext cx="2462470" cy="125042"/>
              <a:chOff x="2296720" y="1560423"/>
              <a:chExt cx="2011108" cy="102122"/>
            </a:xfrm>
          </p:grpSpPr>
          <p:sp>
            <p:nvSpPr>
              <p:cNvPr id="29" name="等腰三角形 28"/>
              <p:cNvSpPr/>
              <p:nvPr/>
            </p:nvSpPr>
            <p:spPr>
              <a:xfrm>
                <a:off x="2297025" y="1561048"/>
                <a:ext cx="117954" cy="101221"/>
              </a:xfrm>
              <a:prstGeom prst="triangl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30" name="直接连接符 29"/>
              <p:cNvCxnSpPr>
                <a:stCxn id="29" idx="2"/>
              </p:cNvCxnSpPr>
              <p:nvPr/>
            </p:nvCxnSpPr>
            <p:spPr>
              <a:xfrm>
                <a:off x="2297025" y="1662269"/>
                <a:ext cx="2010389" cy="0"/>
              </a:xfrm>
              <a:prstGeom prst="line">
                <a:avLst/>
              </a:prstGeom>
              <a:ln>
                <a:solidFill>
                  <a:srgbClr val="2B3F83"/>
                </a:solidFill>
                <a:tailEnd type="diamond"/>
              </a:ln>
            </p:spPr>
            <p:style>
              <a:lnRef idx="1">
                <a:schemeClr val="accent1"/>
              </a:lnRef>
              <a:fillRef idx="0">
                <a:schemeClr val="accent1"/>
              </a:fillRef>
              <a:effectRef idx="0">
                <a:schemeClr val="accent1"/>
              </a:effectRef>
              <a:fontRef idx="minor">
                <a:schemeClr val="tx1"/>
              </a:fontRef>
            </p:style>
          </p:cxnSp>
        </p:grpSp>
        <p:grpSp>
          <p:nvGrpSpPr>
            <p:cNvPr id="25" name="组合 24"/>
            <p:cNvGrpSpPr>
              <a:grpSpLocks/>
            </p:cNvGrpSpPr>
            <p:nvPr/>
          </p:nvGrpSpPr>
          <p:grpSpPr bwMode="auto">
            <a:xfrm>
              <a:off x="323528" y="1916834"/>
              <a:ext cx="2460001" cy="308258"/>
              <a:chOff x="2140187" y="1305399"/>
              <a:chExt cx="2009091" cy="251755"/>
            </a:xfrm>
          </p:grpSpPr>
          <p:sp>
            <p:nvSpPr>
              <p:cNvPr id="27" name="TextBox 27"/>
              <p:cNvSpPr txBox="1">
                <a:spLocks noChangeArrowheads="1"/>
              </p:cNvSpPr>
              <p:nvPr/>
            </p:nvSpPr>
            <p:spPr bwMode="auto">
              <a:xfrm>
                <a:off x="2140187" y="1305399"/>
                <a:ext cx="323547" cy="251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01</a:t>
                </a:r>
                <a:endParaRPr lang="zh-CN" altLang="en-US" sz="1400" dirty="0">
                  <a:latin typeface="微软雅黑" panose="020B0503020204020204" pitchFamily="34" charset="-122"/>
                </a:endParaRPr>
              </a:p>
            </p:txBody>
          </p:sp>
          <p:sp>
            <p:nvSpPr>
              <p:cNvPr id="28" name="TextBox 28"/>
              <p:cNvSpPr txBox="1"/>
              <p:nvPr/>
            </p:nvSpPr>
            <p:spPr>
              <a:xfrm>
                <a:off x="2565337" y="1305399"/>
                <a:ext cx="1583941" cy="251755"/>
              </a:xfrm>
              <a:prstGeom prst="rect">
                <a:avLst/>
              </a:prstGeom>
              <a:noFill/>
            </p:spPr>
            <p:txBody>
              <a:bodyPr>
                <a:spAutoFit/>
              </a:bodyPr>
              <a:lstStyle/>
              <a:p>
                <a:pP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26" name="TextBox 26"/>
            <p:cNvSpPr txBox="1">
              <a:spLocks noChangeArrowheads="1"/>
            </p:cNvSpPr>
            <p:nvPr/>
          </p:nvSpPr>
          <p:spPr bwMode="auto">
            <a:xfrm>
              <a:off x="844278" y="2444046"/>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1" name="组合 30"/>
          <p:cNvGrpSpPr>
            <a:grpSpLocks/>
          </p:cNvGrpSpPr>
          <p:nvPr/>
        </p:nvGrpSpPr>
        <p:grpSpPr bwMode="auto">
          <a:xfrm>
            <a:off x="5741914" y="1203995"/>
            <a:ext cx="2697227" cy="1528762"/>
            <a:chOff x="5858028" y="2212274"/>
            <a:chExt cx="2698556" cy="1529998"/>
          </a:xfrm>
        </p:grpSpPr>
        <p:grpSp>
          <p:nvGrpSpPr>
            <p:cNvPr id="32" name="组合 31"/>
            <p:cNvGrpSpPr>
              <a:grpSpLocks/>
            </p:cNvGrpSpPr>
            <p:nvPr/>
          </p:nvGrpSpPr>
          <p:grpSpPr bwMode="auto">
            <a:xfrm>
              <a:off x="6034366" y="2524534"/>
              <a:ext cx="2462470" cy="125042"/>
              <a:chOff x="6804248" y="1560423"/>
              <a:chExt cx="2011108" cy="102122"/>
            </a:xfrm>
          </p:grpSpPr>
          <p:sp>
            <p:nvSpPr>
              <p:cNvPr id="37" name="等腰三角形 36"/>
              <p:cNvSpPr/>
              <p:nvPr/>
            </p:nvSpPr>
            <p:spPr>
              <a:xfrm flipH="1">
                <a:off x="8696767" y="1561019"/>
                <a:ext cx="118042" cy="101210"/>
              </a:xfrm>
              <a:prstGeom prst="triangl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38" name="直接连接符 37"/>
              <p:cNvCxnSpPr>
                <a:stCxn id="37" idx="2"/>
              </p:cNvCxnSpPr>
              <p:nvPr/>
            </p:nvCxnSpPr>
            <p:spPr>
              <a:xfrm flipH="1">
                <a:off x="6804217" y="1662229"/>
                <a:ext cx="2010592" cy="0"/>
              </a:xfrm>
              <a:prstGeom prst="line">
                <a:avLst/>
              </a:prstGeom>
              <a:ln>
                <a:solidFill>
                  <a:srgbClr val="2B3F83"/>
                </a:solidFill>
                <a:tailEnd type="diamond"/>
              </a:ln>
            </p:spPr>
            <p:style>
              <a:lnRef idx="1">
                <a:schemeClr val="accent1"/>
              </a:lnRef>
              <a:fillRef idx="0">
                <a:schemeClr val="accent1"/>
              </a:fillRef>
              <a:effectRef idx="0">
                <a:schemeClr val="accent1"/>
              </a:effectRef>
              <a:fontRef idx="minor">
                <a:schemeClr val="tx1"/>
              </a:fontRef>
            </p:style>
          </p:cxnSp>
        </p:grpSp>
        <p:grpSp>
          <p:nvGrpSpPr>
            <p:cNvPr id="33" name="组合 32"/>
            <p:cNvGrpSpPr>
              <a:grpSpLocks/>
            </p:cNvGrpSpPr>
            <p:nvPr/>
          </p:nvGrpSpPr>
          <p:grpSpPr bwMode="auto">
            <a:xfrm>
              <a:off x="6210630" y="2212274"/>
              <a:ext cx="2345954" cy="311401"/>
              <a:chOff x="6948201" y="1305399"/>
              <a:chExt cx="1915948" cy="254322"/>
            </a:xfrm>
          </p:grpSpPr>
          <p:sp>
            <p:nvSpPr>
              <p:cNvPr id="35" name="TextBox 35"/>
              <p:cNvSpPr txBox="1">
                <a:spLocks noChangeArrowheads="1"/>
              </p:cNvSpPr>
              <p:nvPr/>
            </p:nvSpPr>
            <p:spPr bwMode="auto">
              <a:xfrm flipH="1">
                <a:off x="8540361" y="1305399"/>
                <a:ext cx="323788" cy="25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a:latin typeface="微软雅黑" panose="020B0503020204020204" pitchFamily="34" charset="-122"/>
                  </a:rPr>
                  <a:t>02</a:t>
                </a:r>
                <a:endParaRPr lang="zh-CN" altLang="en-US" sz="1400">
                  <a:latin typeface="微软雅黑" panose="020B0503020204020204" pitchFamily="34" charset="-122"/>
                </a:endParaRPr>
              </a:p>
            </p:txBody>
          </p:sp>
          <p:sp>
            <p:nvSpPr>
              <p:cNvPr id="36" name="TextBox 36"/>
              <p:cNvSpPr txBox="1"/>
              <p:nvPr/>
            </p:nvSpPr>
            <p:spPr>
              <a:xfrm>
                <a:off x="6948201" y="1309292"/>
                <a:ext cx="1583827" cy="250429"/>
              </a:xfrm>
              <a:prstGeom prst="rect">
                <a:avLst/>
              </a:prstGeom>
              <a:noFill/>
            </p:spPr>
            <p:txBody>
              <a:bodyPr>
                <a:spAutoFit/>
              </a:bodyPr>
              <a:lstStyle/>
              <a:p>
                <a:pPr algn="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34" name="TextBox 34"/>
            <p:cNvSpPr txBox="1">
              <a:spLocks noChangeArrowheads="1"/>
            </p:cNvSpPr>
            <p:nvPr/>
          </p:nvSpPr>
          <p:spPr bwMode="auto">
            <a:xfrm>
              <a:off x="5858028" y="272660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9" name="组合 38"/>
          <p:cNvGrpSpPr>
            <a:grpSpLocks/>
          </p:cNvGrpSpPr>
          <p:nvPr/>
        </p:nvGrpSpPr>
        <p:grpSpPr bwMode="auto">
          <a:xfrm>
            <a:off x="755576" y="3129627"/>
            <a:ext cx="2813050" cy="1530355"/>
            <a:chOff x="323528" y="3939171"/>
            <a:chExt cx="2813146" cy="1530151"/>
          </a:xfrm>
        </p:grpSpPr>
        <p:grpSp>
          <p:nvGrpSpPr>
            <p:cNvPr id="40" name="组合 39"/>
            <p:cNvGrpSpPr>
              <a:grpSpLocks/>
            </p:cNvGrpSpPr>
            <p:nvPr/>
          </p:nvGrpSpPr>
          <p:grpSpPr bwMode="auto">
            <a:xfrm>
              <a:off x="515192" y="4251436"/>
              <a:ext cx="2462470" cy="125042"/>
              <a:chOff x="2296720" y="2970790"/>
              <a:chExt cx="2011108" cy="102122"/>
            </a:xfrm>
          </p:grpSpPr>
          <p:sp>
            <p:nvSpPr>
              <p:cNvPr id="45" name="等腰三角形 44"/>
              <p:cNvSpPr/>
              <p:nvPr/>
            </p:nvSpPr>
            <p:spPr>
              <a:xfrm>
                <a:off x="2297071" y="2971145"/>
                <a:ext cx="117987" cy="102411"/>
              </a:xfrm>
              <a:prstGeom prst="triangl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46" name="直接连接符 45"/>
              <p:cNvCxnSpPr>
                <a:stCxn id="45" idx="2"/>
              </p:cNvCxnSpPr>
              <p:nvPr/>
            </p:nvCxnSpPr>
            <p:spPr>
              <a:xfrm>
                <a:off x="2297071" y="3073556"/>
                <a:ext cx="2010967" cy="0"/>
              </a:xfrm>
              <a:prstGeom prst="line">
                <a:avLst/>
              </a:prstGeom>
              <a:ln>
                <a:solidFill>
                  <a:srgbClr val="2B3F83"/>
                </a:solidFill>
                <a:tailEnd type="diamond"/>
              </a:ln>
            </p:spPr>
            <p:style>
              <a:lnRef idx="1">
                <a:schemeClr val="accent1"/>
              </a:lnRef>
              <a:fillRef idx="0">
                <a:schemeClr val="accent1"/>
              </a:fillRef>
              <a:effectRef idx="0">
                <a:schemeClr val="accent1"/>
              </a:effectRef>
              <a:fontRef idx="minor">
                <a:schemeClr val="tx1"/>
              </a:fontRef>
            </p:style>
          </p:cxnSp>
        </p:grpSp>
        <p:grpSp>
          <p:nvGrpSpPr>
            <p:cNvPr id="41" name="组合 40"/>
            <p:cNvGrpSpPr>
              <a:grpSpLocks/>
            </p:cNvGrpSpPr>
            <p:nvPr/>
          </p:nvGrpSpPr>
          <p:grpSpPr bwMode="auto">
            <a:xfrm>
              <a:off x="323528" y="3939171"/>
              <a:ext cx="2468645" cy="307934"/>
              <a:chOff x="2140187" y="2715766"/>
              <a:chExt cx="2016151" cy="251491"/>
            </a:xfrm>
          </p:grpSpPr>
          <p:sp>
            <p:nvSpPr>
              <p:cNvPr id="43" name="TextBox 43"/>
              <p:cNvSpPr txBox="1">
                <a:spLocks noChangeArrowheads="1"/>
              </p:cNvSpPr>
              <p:nvPr/>
            </p:nvSpPr>
            <p:spPr bwMode="auto">
              <a:xfrm>
                <a:off x="2140187" y="2715766"/>
                <a:ext cx="323640"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a:latin typeface="微软雅黑" panose="020B0503020204020204" pitchFamily="34" charset="-122"/>
                  </a:rPr>
                  <a:t>04</a:t>
                </a:r>
                <a:endParaRPr lang="zh-CN" altLang="en-US" sz="1400">
                  <a:latin typeface="微软雅黑" panose="020B0503020204020204" pitchFamily="34" charset="-122"/>
                </a:endParaRPr>
              </a:p>
            </p:txBody>
          </p:sp>
          <p:sp>
            <p:nvSpPr>
              <p:cNvPr id="44" name="TextBox 44"/>
              <p:cNvSpPr txBox="1"/>
              <p:nvPr/>
            </p:nvSpPr>
            <p:spPr>
              <a:xfrm>
                <a:off x="2571941" y="2715766"/>
                <a:ext cx="1584397" cy="251491"/>
              </a:xfrm>
              <a:prstGeom prst="rect">
                <a:avLst/>
              </a:prstGeom>
              <a:noFill/>
            </p:spPr>
            <p:txBody>
              <a:bodyPr>
                <a:spAutoFit/>
              </a:bodyPr>
              <a:lstStyle/>
              <a:p>
                <a:pP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42" name="TextBox 42"/>
            <p:cNvSpPr txBox="1">
              <a:spLocks noChangeArrowheads="1"/>
            </p:cNvSpPr>
            <p:nvPr/>
          </p:nvSpPr>
          <p:spPr bwMode="auto">
            <a:xfrm>
              <a:off x="832390"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7" name="组合 46"/>
          <p:cNvGrpSpPr>
            <a:grpSpLocks/>
          </p:cNvGrpSpPr>
          <p:nvPr/>
        </p:nvGrpSpPr>
        <p:grpSpPr bwMode="auto">
          <a:xfrm>
            <a:off x="5741914" y="3129627"/>
            <a:ext cx="2697223" cy="1530355"/>
            <a:chOff x="5858028" y="3939171"/>
            <a:chExt cx="2698552" cy="1530151"/>
          </a:xfrm>
        </p:grpSpPr>
        <p:grpSp>
          <p:nvGrpSpPr>
            <p:cNvPr id="48" name="组合 47"/>
            <p:cNvGrpSpPr>
              <a:grpSpLocks/>
            </p:cNvGrpSpPr>
            <p:nvPr/>
          </p:nvGrpSpPr>
          <p:grpSpPr bwMode="auto">
            <a:xfrm>
              <a:off x="6034366" y="4251436"/>
              <a:ext cx="2462470" cy="125042"/>
              <a:chOff x="6804248" y="2970790"/>
              <a:chExt cx="2011108" cy="102122"/>
            </a:xfrm>
          </p:grpSpPr>
          <p:sp>
            <p:nvSpPr>
              <p:cNvPr id="53" name="等腰三角形 52"/>
              <p:cNvSpPr/>
              <p:nvPr/>
            </p:nvSpPr>
            <p:spPr>
              <a:xfrm flipH="1">
                <a:off x="8696767" y="2971145"/>
                <a:ext cx="118042" cy="102411"/>
              </a:xfrm>
              <a:prstGeom prst="triangl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54" name="直接连接符 53"/>
              <p:cNvCxnSpPr>
                <a:stCxn id="53" idx="2"/>
              </p:cNvCxnSpPr>
              <p:nvPr/>
            </p:nvCxnSpPr>
            <p:spPr>
              <a:xfrm flipH="1">
                <a:off x="6804217" y="3073556"/>
                <a:ext cx="2010592" cy="0"/>
              </a:xfrm>
              <a:prstGeom prst="line">
                <a:avLst/>
              </a:prstGeom>
              <a:ln>
                <a:solidFill>
                  <a:srgbClr val="2B3F83"/>
                </a:solidFill>
                <a:tailEnd type="diamond"/>
              </a:ln>
            </p:spPr>
            <p:style>
              <a:lnRef idx="1">
                <a:schemeClr val="accent1"/>
              </a:lnRef>
              <a:fillRef idx="0">
                <a:schemeClr val="accent1"/>
              </a:fillRef>
              <a:effectRef idx="0">
                <a:schemeClr val="accent1"/>
              </a:effectRef>
              <a:fontRef idx="minor">
                <a:schemeClr val="tx1"/>
              </a:fontRef>
            </p:style>
          </p:cxnSp>
        </p:grpSp>
        <p:grpSp>
          <p:nvGrpSpPr>
            <p:cNvPr id="49" name="组合 48"/>
            <p:cNvGrpSpPr>
              <a:grpSpLocks/>
            </p:cNvGrpSpPr>
            <p:nvPr/>
          </p:nvGrpSpPr>
          <p:grpSpPr bwMode="auto">
            <a:xfrm>
              <a:off x="6210627" y="3939171"/>
              <a:ext cx="2345953" cy="307934"/>
              <a:chOff x="6948201" y="2715766"/>
              <a:chExt cx="1915948" cy="251491"/>
            </a:xfrm>
          </p:grpSpPr>
          <p:sp>
            <p:nvSpPr>
              <p:cNvPr id="51" name="TextBox 51"/>
              <p:cNvSpPr txBox="1">
                <a:spLocks noChangeArrowheads="1"/>
              </p:cNvSpPr>
              <p:nvPr/>
            </p:nvSpPr>
            <p:spPr bwMode="auto">
              <a:xfrm flipH="1">
                <a:off x="8540361" y="2715766"/>
                <a:ext cx="323788"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03</a:t>
                </a:r>
                <a:endParaRPr lang="zh-CN" altLang="en-US" sz="1400" dirty="0">
                  <a:latin typeface="微软雅黑" panose="020B0503020204020204" pitchFamily="34" charset="-122"/>
                </a:endParaRPr>
              </a:p>
            </p:txBody>
          </p:sp>
          <p:sp>
            <p:nvSpPr>
              <p:cNvPr id="52" name="TextBox 52"/>
              <p:cNvSpPr txBox="1"/>
              <p:nvPr/>
            </p:nvSpPr>
            <p:spPr>
              <a:xfrm>
                <a:off x="6948201" y="2715766"/>
                <a:ext cx="1583827" cy="251491"/>
              </a:xfrm>
              <a:prstGeom prst="rect">
                <a:avLst/>
              </a:prstGeom>
              <a:noFill/>
            </p:spPr>
            <p:txBody>
              <a:bodyPr>
                <a:spAutoFit/>
              </a:bodyPr>
              <a:lstStyle/>
              <a:p>
                <a:pPr algn="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50" name="TextBox 50"/>
            <p:cNvSpPr txBox="1">
              <a:spLocks noChangeArrowheads="1"/>
            </p:cNvSpPr>
            <p:nvPr/>
          </p:nvSpPr>
          <p:spPr bwMode="auto">
            <a:xfrm>
              <a:off x="5858028"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extLst>
      <p:ext uri="{BB962C8B-B14F-4D97-AF65-F5344CB8AC3E}">
        <p14:creationId xmlns:p14="http://schemas.microsoft.com/office/powerpoint/2010/main" val="66035049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0-#ppt_w/2"/>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par>
                                <p:cTn id="19" presetID="2" presetClass="entr" presetSubtype="3"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9"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0-#ppt_h/2"/>
                                          </p:val>
                                        </p:tav>
                                        <p:tav tm="100000">
                                          <p:val>
                                            <p:strVal val="#ppt_y"/>
                                          </p:val>
                                        </p:tav>
                                      </p:tavLst>
                                    </p:anim>
                                  </p:childTnLst>
                                </p:cTn>
                              </p:par>
                              <p:par>
                                <p:cTn id="27" presetID="8" presetClass="emph" presetSubtype="0" fill="hold" nodeType="withEffect">
                                  <p:stCondLst>
                                    <p:cond delay="0"/>
                                  </p:stCondLst>
                                  <p:childTnLst>
                                    <p:animRot by="21600000">
                                      <p:cBhvr>
                                        <p:cTn id="28" dur="500" fill="hold"/>
                                        <p:tgtEl>
                                          <p:spTgt spid="3"/>
                                        </p:tgtEl>
                                        <p:attrNameLst>
                                          <p:attrName>r</p:attrName>
                                        </p:attrNameLst>
                                      </p:cBhvr>
                                    </p:animRot>
                                  </p:childTnLst>
                                </p:cTn>
                              </p:par>
                              <p:par>
                                <p:cTn id="29" presetID="8" presetClass="emph" presetSubtype="0" fill="hold" nodeType="withEffect">
                                  <p:stCondLst>
                                    <p:cond delay="0"/>
                                  </p:stCondLst>
                                  <p:childTnLst>
                                    <p:animRot by="21600000">
                                      <p:cBhvr>
                                        <p:cTn id="30" dur="500" fill="hold"/>
                                        <p:tgtEl>
                                          <p:spTgt spid="18"/>
                                        </p:tgtEl>
                                        <p:attrNameLst>
                                          <p:attrName>r</p:attrName>
                                        </p:attrNameLst>
                                      </p:cBhvr>
                                    </p:animRot>
                                  </p:childTnLst>
                                </p:cTn>
                              </p:par>
                              <p:par>
                                <p:cTn id="31" presetID="8" presetClass="emph" presetSubtype="0" fill="hold" nodeType="withEffect">
                                  <p:stCondLst>
                                    <p:cond delay="0"/>
                                  </p:stCondLst>
                                  <p:childTnLst>
                                    <p:animRot by="21600000">
                                      <p:cBhvr>
                                        <p:cTn id="32" dur="500" fill="hold"/>
                                        <p:tgtEl>
                                          <p:spTgt spid="8"/>
                                        </p:tgtEl>
                                        <p:attrNameLst>
                                          <p:attrName>r</p:attrName>
                                        </p:attrNameLst>
                                      </p:cBhvr>
                                    </p:animRot>
                                  </p:childTnLst>
                                </p:cTn>
                              </p:par>
                              <p:par>
                                <p:cTn id="33" presetID="8" presetClass="emph" presetSubtype="0" fill="hold" nodeType="withEffect">
                                  <p:stCondLst>
                                    <p:cond delay="0"/>
                                  </p:stCondLst>
                                  <p:childTnLst>
                                    <p:animRot by="21600000">
                                      <p:cBhvr>
                                        <p:cTn id="34" dur="500" fill="hold"/>
                                        <p:tgtEl>
                                          <p:spTgt spid="13"/>
                                        </p:tgtEl>
                                        <p:attrNameLst>
                                          <p:attrName>r</p:attrName>
                                        </p:attrNameLst>
                                      </p:cBhvr>
                                    </p:animRot>
                                  </p:childTnLst>
                                </p:cTn>
                              </p:par>
                            </p:childTnLst>
                          </p:cTn>
                        </p:par>
                        <p:par>
                          <p:cTn id="35" fill="hold">
                            <p:stCondLst>
                              <p:cond delay="1500"/>
                            </p:stCondLst>
                            <p:childTnLst>
                              <p:par>
                                <p:cTn id="36" presetID="12" presetClass="entr" presetSubtype="2"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ppt_x</p:attrName>
                                        </p:attrNameLst>
                                      </p:cBhvr>
                                      <p:tavLst>
                                        <p:tav tm="0">
                                          <p:val>
                                            <p:strVal val="#ppt_x+#ppt_w*1.125000"/>
                                          </p:val>
                                        </p:tav>
                                        <p:tav tm="100000">
                                          <p:val>
                                            <p:strVal val="#ppt_x"/>
                                          </p:val>
                                        </p:tav>
                                      </p:tavLst>
                                    </p:anim>
                                    <p:animEffect transition="in" filter="wipe(left)">
                                      <p:cBhvr>
                                        <p:cTn id="39" dur="500"/>
                                        <p:tgtEl>
                                          <p:spTgt spid="23"/>
                                        </p:tgtEl>
                                      </p:cBhvr>
                                    </p:animEffect>
                                  </p:childTnLst>
                                </p:cTn>
                              </p:par>
                              <p:par>
                                <p:cTn id="40" presetID="12" presetClass="entr" presetSubtype="8"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p:tgtEl>
                                          <p:spTgt spid="31"/>
                                        </p:tgtEl>
                                        <p:attrNameLst>
                                          <p:attrName>ppt_x</p:attrName>
                                        </p:attrNameLst>
                                      </p:cBhvr>
                                      <p:tavLst>
                                        <p:tav tm="0">
                                          <p:val>
                                            <p:strVal val="#ppt_x-#ppt_w*1.125000"/>
                                          </p:val>
                                        </p:tav>
                                        <p:tav tm="100000">
                                          <p:val>
                                            <p:strVal val="#ppt_x"/>
                                          </p:val>
                                        </p:tav>
                                      </p:tavLst>
                                    </p:anim>
                                    <p:animEffect transition="in" filter="wipe(right)">
                                      <p:cBhvr>
                                        <p:cTn id="43" dur="500"/>
                                        <p:tgtEl>
                                          <p:spTgt spid="31"/>
                                        </p:tgtEl>
                                      </p:cBhvr>
                                    </p:animEffect>
                                  </p:childTnLst>
                                </p:cTn>
                              </p:par>
                              <p:par>
                                <p:cTn id="44" presetID="12" presetClass="entr" presetSubtype="2" fill="hold"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p:tgtEl>
                                          <p:spTgt spid="39"/>
                                        </p:tgtEl>
                                        <p:attrNameLst>
                                          <p:attrName>ppt_x</p:attrName>
                                        </p:attrNameLst>
                                      </p:cBhvr>
                                      <p:tavLst>
                                        <p:tav tm="0">
                                          <p:val>
                                            <p:strVal val="#ppt_x+#ppt_w*1.125000"/>
                                          </p:val>
                                        </p:tav>
                                        <p:tav tm="100000">
                                          <p:val>
                                            <p:strVal val="#ppt_x"/>
                                          </p:val>
                                        </p:tav>
                                      </p:tavLst>
                                    </p:anim>
                                    <p:animEffect transition="in" filter="wipe(left)">
                                      <p:cBhvr>
                                        <p:cTn id="47" dur="500"/>
                                        <p:tgtEl>
                                          <p:spTgt spid="39"/>
                                        </p:tgtEl>
                                      </p:cBhvr>
                                    </p:animEffect>
                                  </p:childTnLst>
                                </p:cTn>
                              </p:par>
                              <p:par>
                                <p:cTn id="48" presetID="12" presetClass="entr" presetSubtype="8" fill="hold" nodeType="with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additive="base">
                                        <p:cTn id="50" dur="500"/>
                                        <p:tgtEl>
                                          <p:spTgt spid="47"/>
                                        </p:tgtEl>
                                        <p:attrNameLst>
                                          <p:attrName>ppt_x</p:attrName>
                                        </p:attrNameLst>
                                      </p:cBhvr>
                                      <p:tavLst>
                                        <p:tav tm="0">
                                          <p:val>
                                            <p:strVal val="#ppt_x-#ppt_w*1.125000"/>
                                          </p:val>
                                        </p:tav>
                                        <p:tav tm="100000">
                                          <p:val>
                                            <p:strVal val="#ppt_x"/>
                                          </p:val>
                                        </p:tav>
                                      </p:tavLst>
                                    </p:anim>
                                    <p:animEffect transition="in" filter="wipe(right)">
                                      <p:cBhvr>
                                        <p:cTn id="5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grpSp>
        <p:nvGrpSpPr>
          <p:cNvPr id="3" name="组合 2"/>
          <p:cNvGrpSpPr/>
          <p:nvPr/>
        </p:nvGrpSpPr>
        <p:grpSpPr>
          <a:xfrm>
            <a:off x="4962409" y="2640329"/>
            <a:ext cx="1693199" cy="1477997"/>
            <a:chOff x="2469011" y="1147395"/>
            <a:chExt cx="1800200" cy="1551897"/>
          </a:xfrm>
        </p:grpSpPr>
        <p:sp>
          <p:nvSpPr>
            <p:cNvPr id="4" name="六边形 3"/>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6" name="组合 5"/>
          <p:cNvGrpSpPr/>
          <p:nvPr/>
        </p:nvGrpSpPr>
        <p:grpSpPr>
          <a:xfrm>
            <a:off x="2177931" y="1092758"/>
            <a:ext cx="1693199" cy="1477997"/>
            <a:chOff x="2469011" y="1147395"/>
            <a:chExt cx="1800200" cy="1551897"/>
          </a:xfrm>
        </p:grpSpPr>
        <p:sp>
          <p:nvSpPr>
            <p:cNvPr id="7" name="六边形 6"/>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9" name="组合 8"/>
          <p:cNvGrpSpPr/>
          <p:nvPr/>
        </p:nvGrpSpPr>
        <p:grpSpPr>
          <a:xfrm>
            <a:off x="779234" y="1840242"/>
            <a:ext cx="1693199" cy="1477997"/>
            <a:chOff x="828477" y="1932254"/>
            <a:chExt cx="1800200" cy="1551897"/>
          </a:xfrm>
        </p:grpSpPr>
        <p:grpSp>
          <p:nvGrpSpPr>
            <p:cNvPr id="10" name="组合 9"/>
            <p:cNvGrpSpPr/>
            <p:nvPr/>
          </p:nvGrpSpPr>
          <p:grpSpPr>
            <a:xfrm>
              <a:off x="828477" y="1932254"/>
              <a:ext cx="1800200" cy="1551897"/>
              <a:chOff x="985377" y="1960081"/>
              <a:chExt cx="1800200" cy="1551897"/>
            </a:xfrm>
          </p:grpSpPr>
          <p:sp>
            <p:nvSpPr>
              <p:cNvPr id="12" name="六边形 11"/>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p:nvPr/>
            </p:nvSpPr>
            <p:spPr>
              <a:xfrm>
                <a:off x="1081631" y="2043058"/>
                <a:ext cx="1607692" cy="1385942"/>
              </a:xfrm>
              <a:prstGeom prst="hexagon">
                <a:avLst/>
              </a:prstGeom>
              <a:solidFill>
                <a:srgbClr val="2B3F8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3"/>
            <p:cNvSpPr txBox="1"/>
            <p:nvPr/>
          </p:nvSpPr>
          <p:spPr>
            <a:xfrm flipH="1">
              <a:off x="1225322" y="2301388"/>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rPr>
                <a:t>添加</a:t>
              </a:r>
              <a:endParaRPr lang="en-US" altLang="zh-CN" sz="2300" b="1" dirty="0">
                <a:ln>
                  <a:noFill/>
                </a:ln>
                <a:effectLst/>
              </a:endParaRPr>
            </a:p>
            <a:p>
              <a:pPr>
                <a:lnSpc>
                  <a:spcPct val="100000"/>
                </a:lnSpc>
                <a:defRPr/>
              </a:pPr>
              <a:r>
                <a:rPr lang="zh-CN" altLang="en-US" sz="2300" b="1" dirty="0">
                  <a:ln>
                    <a:noFill/>
                  </a:ln>
                  <a:effectLst/>
                </a:rPr>
                <a:t>文本</a:t>
              </a:r>
            </a:p>
          </p:txBody>
        </p:sp>
      </p:grpSp>
      <p:grpSp>
        <p:nvGrpSpPr>
          <p:cNvPr id="14" name="组合 13"/>
          <p:cNvGrpSpPr/>
          <p:nvPr/>
        </p:nvGrpSpPr>
        <p:grpSpPr>
          <a:xfrm>
            <a:off x="3568574" y="1866744"/>
            <a:ext cx="1693199" cy="1477997"/>
            <a:chOff x="3794088" y="1960081"/>
            <a:chExt cx="1800200" cy="1551897"/>
          </a:xfrm>
        </p:grpSpPr>
        <p:grpSp>
          <p:nvGrpSpPr>
            <p:cNvPr id="15" name="组合 14"/>
            <p:cNvGrpSpPr/>
            <p:nvPr/>
          </p:nvGrpSpPr>
          <p:grpSpPr>
            <a:xfrm>
              <a:off x="3794088" y="1960081"/>
              <a:ext cx="1800200" cy="1551897"/>
              <a:chOff x="985377" y="1960081"/>
              <a:chExt cx="1800200" cy="1551897"/>
            </a:xfrm>
          </p:grpSpPr>
          <p:sp>
            <p:nvSpPr>
              <p:cNvPr id="17" name="六边形 16"/>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六边形 17"/>
              <p:cNvSpPr/>
              <p:nvPr/>
            </p:nvSpPr>
            <p:spPr>
              <a:xfrm>
                <a:off x="1081631" y="2043058"/>
                <a:ext cx="1607692" cy="1385942"/>
              </a:xfrm>
              <a:prstGeom prst="hexagon">
                <a:avLst/>
              </a:prstGeom>
              <a:solidFill>
                <a:srgbClr val="2B3F8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18"/>
            <p:cNvSpPr txBox="1"/>
            <p:nvPr/>
          </p:nvSpPr>
          <p:spPr>
            <a:xfrm flipH="1">
              <a:off x="4172530" y="2301388"/>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rPr>
                <a:t>添加</a:t>
              </a:r>
              <a:endParaRPr lang="en-US" altLang="zh-CN" sz="2300" b="1" dirty="0">
                <a:ln>
                  <a:noFill/>
                </a:ln>
                <a:effectLst/>
              </a:endParaRPr>
            </a:p>
            <a:p>
              <a:pPr>
                <a:lnSpc>
                  <a:spcPct val="100000"/>
                </a:lnSpc>
                <a:defRPr/>
              </a:pPr>
              <a:r>
                <a:rPr lang="zh-CN" altLang="en-US" sz="2300" b="1" dirty="0">
                  <a:ln>
                    <a:noFill/>
                  </a:ln>
                  <a:effectLst/>
                </a:rPr>
                <a:t>文本</a:t>
              </a:r>
            </a:p>
          </p:txBody>
        </p:sp>
      </p:grpSp>
      <p:grpSp>
        <p:nvGrpSpPr>
          <p:cNvPr id="19" name="组合 18"/>
          <p:cNvGrpSpPr/>
          <p:nvPr/>
        </p:nvGrpSpPr>
        <p:grpSpPr>
          <a:xfrm>
            <a:off x="6365732" y="1866743"/>
            <a:ext cx="1693199" cy="1477997"/>
            <a:chOff x="6768011" y="1960080"/>
            <a:chExt cx="1800200" cy="1551897"/>
          </a:xfrm>
        </p:grpSpPr>
        <p:grpSp>
          <p:nvGrpSpPr>
            <p:cNvPr id="20" name="组合 19"/>
            <p:cNvGrpSpPr/>
            <p:nvPr/>
          </p:nvGrpSpPr>
          <p:grpSpPr>
            <a:xfrm>
              <a:off x="6768011" y="1960080"/>
              <a:ext cx="1800200" cy="1551897"/>
              <a:chOff x="985377" y="1960081"/>
              <a:chExt cx="1800200" cy="1551897"/>
            </a:xfrm>
          </p:grpSpPr>
          <p:sp>
            <p:nvSpPr>
              <p:cNvPr id="22" name="六边形 21"/>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1081631" y="2043058"/>
                <a:ext cx="1607692" cy="1385942"/>
              </a:xfrm>
              <a:prstGeom prst="hexagon">
                <a:avLst/>
              </a:prstGeom>
              <a:solidFill>
                <a:srgbClr val="2B3F8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3"/>
            <p:cNvSpPr txBox="1"/>
            <p:nvPr/>
          </p:nvSpPr>
          <p:spPr>
            <a:xfrm flipH="1">
              <a:off x="7146453" y="2301388"/>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rPr>
                <a:t>添加</a:t>
              </a:r>
              <a:endParaRPr lang="en-US" altLang="zh-CN" sz="2300" b="1" dirty="0">
                <a:ln>
                  <a:noFill/>
                </a:ln>
                <a:effectLst/>
              </a:endParaRPr>
            </a:p>
            <a:p>
              <a:pPr>
                <a:lnSpc>
                  <a:spcPct val="100000"/>
                </a:lnSpc>
                <a:defRPr/>
              </a:pPr>
              <a:r>
                <a:rPr lang="zh-CN" altLang="en-US" sz="2300" b="1" dirty="0">
                  <a:ln>
                    <a:noFill/>
                  </a:ln>
                  <a:effectLst/>
                </a:rPr>
                <a:t>文本</a:t>
              </a:r>
            </a:p>
          </p:txBody>
        </p:sp>
      </p:grpSp>
      <p:grpSp>
        <p:nvGrpSpPr>
          <p:cNvPr id="24" name="组合 23"/>
          <p:cNvGrpSpPr/>
          <p:nvPr/>
        </p:nvGrpSpPr>
        <p:grpSpPr>
          <a:xfrm>
            <a:off x="4962409" y="1092757"/>
            <a:ext cx="1693199" cy="1477997"/>
            <a:chOff x="5276006" y="1147394"/>
            <a:chExt cx="1800200" cy="1551897"/>
          </a:xfrm>
        </p:grpSpPr>
        <p:grpSp>
          <p:nvGrpSpPr>
            <p:cNvPr id="25" name="组合 24"/>
            <p:cNvGrpSpPr/>
            <p:nvPr/>
          </p:nvGrpSpPr>
          <p:grpSpPr>
            <a:xfrm>
              <a:off x="5276006" y="1147394"/>
              <a:ext cx="1800200" cy="1551897"/>
              <a:chOff x="985377" y="1960081"/>
              <a:chExt cx="1800200" cy="1551897"/>
            </a:xfrm>
          </p:grpSpPr>
          <p:sp>
            <p:nvSpPr>
              <p:cNvPr id="27" name="六边形 26"/>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a:off x="1081631" y="2043058"/>
                <a:ext cx="1607692" cy="1385942"/>
              </a:xfrm>
              <a:prstGeom prst="hexagon">
                <a:avLst/>
              </a:prstGeom>
              <a:solidFill>
                <a:srgbClr val="2B3F8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8"/>
            <p:cNvSpPr txBox="1"/>
            <p:nvPr/>
          </p:nvSpPr>
          <p:spPr>
            <a:xfrm flipH="1">
              <a:off x="5653013" y="1476200"/>
              <a:ext cx="1043315" cy="840230"/>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2300" b="1" dirty="0">
                  <a:ln>
                    <a:noFill/>
                  </a:ln>
                  <a:effectLst/>
                </a:rPr>
                <a:t>添加</a:t>
              </a:r>
              <a:endParaRPr lang="en-US" altLang="zh-CN" sz="2300" b="1" dirty="0">
                <a:ln>
                  <a:noFill/>
                </a:ln>
                <a:effectLst/>
              </a:endParaRPr>
            </a:p>
            <a:p>
              <a:pPr>
                <a:lnSpc>
                  <a:spcPct val="100000"/>
                </a:lnSpc>
                <a:defRPr/>
              </a:pPr>
              <a:r>
                <a:rPr lang="zh-CN" altLang="en-US" sz="2300" b="1" dirty="0">
                  <a:ln>
                    <a:noFill/>
                  </a:ln>
                  <a:effectLst/>
                </a:rPr>
                <a:t>文本</a:t>
              </a:r>
            </a:p>
          </p:txBody>
        </p:sp>
      </p:grpSp>
      <p:sp>
        <p:nvSpPr>
          <p:cNvPr id="29" name="Title 3"/>
          <p:cNvSpPr txBox="1">
            <a:spLocks/>
          </p:cNvSpPr>
          <p:nvPr/>
        </p:nvSpPr>
        <p:spPr>
          <a:xfrm>
            <a:off x="1876516" y="3531856"/>
            <a:ext cx="2670987" cy="237428"/>
          </a:xfrm>
          <a:prstGeom prst="rect">
            <a:avLst/>
          </a:prstGeom>
        </p:spPr>
        <p:txBody>
          <a:bodyPr lIns="86383" tIns="43192" rIns="86383" bIns="43192"/>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zh-CN" altLang="en-US" sz="1700" b="1" dirty="0" smtClean="0">
                <a:latin typeface="微软雅黑" pitchFamily="34" charset="-122"/>
                <a:ea typeface="微软雅黑" pitchFamily="34" charset="-122"/>
              </a:rPr>
              <a:t>单击添加</a:t>
            </a:r>
            <a:r>
              <a:rPr lang="zh-CN" altLang="en-US" sz="1700" b="1" dirty="0">
                <a:latin typeface="微软雅黑" pitchFamily="34" charset="-122"/>
                <a:ea typeface="微软雅黑" pitchFamily="34" charset="-122"/>
              </a:rPr>
              <a:t>标题</a:t>
            </a:r>
            <a:endParaRPr lang="en-US" sz="1700" b="1" dirty="0">
              <a:latin typeface="微软雅黑" pitchFamily="34" charset="-122"/>
              <a:ea typeface="微软雅黑" pitchFamily="34" charset="-122"/>
            </a:endParaRPr>
          </a:p>
        </p:txBody>
      </p:sp>
      <p:sp>
        <p:nvSpPr>
          <p:cNvPr id="30" name="Title 3"/>
          <p:cNvSpPr txBox="1">
            <a:spLocks/>
          </p:cNvSpPr>
          <p:nvPr/>
        </p:nvSpPr>
        <p:spPr>
          <a:xfrm>
            <a:off x="1968741" y="3906275"/>
            <a:ext cx="2670987" cy="761747"/>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nSpc>
                <a:spcPct val="150000"/>
              </a:lnSpc>
            </a:pPr>
            <a:r>
              <a:rPr lang="zh-CN" altLang="en-US" sz="1100" dirty="0" smtClean="0">
                <a:solidFill>
                  <a:schemeClr val="tx1"/>
                </a:solidFill>
                <a:latin typeface="微软雅黑" pitchFamily="34" charset="-122"/>
                <a:ea typeface="微软雅黑" pitchFamily="34" charset="-122"/>
              </a:rPr>
              <a:t>单击添加</a:t>
            </a:r>
            <a:r>
              <a:rPr lang="zh-CN" altLang="en-US" sz="1100" dirty="0">
                <a:solidFill>
                  <a:schemeClr val="tx1"/>
                </a:solidFill>
                <a:latin typeface="微软雅黑" pitchFamily="34" charset="-122"/>
                <a:ea typeface="微软雅黑" pitchFamily="34" charset="-122"/>
              </a:rPr>
              <a:t>文字内容单击填加文字内容</a:t>
            </a:r>
            <a:endParaRPr lang="en-US" altLang="zh-CN" sz="1100" dirty="0">
              <a:solidFill>
                <a:schemeClr val="tx1"/>
              </a:solidFill>
              <a:latin typeface="微软雅黑" pitchFamily="34" charset="-122"/>
              <a:ea typeface="微软雅黑" pitchFamily="34" charset="-122"/>
            </a:endParaRPr>
          </a:p>
          <a:p>
            <a:pPr>
              <a:lnSpc>
                <a:spcPct val="150000"/>
              </a:lnSpc>
            </a:pPr>
            <a:r>
              <a:rPr lang="zh-CN" altLang="en-US" sz="1100" dirty="0" smtClean="0">
                <a:solidFill>
                  <a:schemeClr val="tx1"/>
                </a:solidFill>
                <a:latin typeface="微软雅黑" pitchFamily="34" charset="-122"/>
                <a:ea typeface="微软雅黑" pitchFamily="34" charset="-122"/>
              </a:rPr>
              <a:t>单击添加</a:t>
            </a:r>
            <a:r>
              <a:rPr lang="zh-CN" altLang="en-US" sz="1100" dirty="0">
                <a:solidFill>
                  <a:schemeClr val="tx1"/>
                </a:solidFill>
                <a:latin typeface="微软雅黑" pitchFamily="34" charset="-122"/>
                <a:ea typeface="微软雅黑" pitchFamily="34" charset="-122"/>
              </a:rPr>
              <a:t>文字内容单击填加文字内容</a:t>
            </a:r>
          </a:p>
          <a:p>
            <a:pPr>
              <a:lnSpc>
                <a:spcPct val="150000"/>
              </a:lnSpc>
            </a:pPr>
            <a:endParaRPr lang="zh-CN" altLang="en-US" sz="1100" dirty="0">
              <a:solidFill>
                <a:schemeClr val="tx1"/>
              </a:solidFill>
              <a:latin typeface="微软雅黑" pitchFamily="34" charset="-122"/>
              <a:ea typeface="微软雅黑" pitchFamily="34" charset="-122"/>
            </a:endParaRPr>
          </a:p>
        </p:txBody>
      </p:sp>
    </p:spTree>
    <p:extLst>
      <p:ext uri="{BB962C8B-B14F-4D97-AF65-F5344CB8AC3E}">
        <p14:creationId xmlns:p14="http://schemas.microsoft.com/office/powerpoint/2010/main" val="3133028984"/>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350" fill="hold"/>
                                        <p:tgtEl>
                                          <p:spTgt spid="9"/>
                                        </p:tgtEl>
                                        <p:attrNameLst>
                                          <p:attrName>ppt_w</p:attrName>
                                        </p:attrNameLst>
                                      </p:cBhvr>
                                      <p:tavLst>
                                        <p:tav tm="0">
                                          <p:val>
                                            <p:fltVal val="0"/>
                                          </p:val>
                                        </p:tav>
                                        <p:tav tm="100000">
                                          <p:val>
                                            <p:strVal val="#ppt_w"/>
                                          </p:val>
                                        </p:tav>
                                      </p:tavLst>
                                    </p:anim>
                                    <p:anim calcmode="lin" valueType="num">
                                      <p:cBhvr>
                                        <p:cTn id="14" dur="350" fill="hold"/>
                                        <p:tgtEl>
                                          <p:spTgt spid="9"/>
                                        </p:tgtEl>
                                        <p:attrNameLst>
                                          <p:attrName>ppt_h</p:attrName>
                                        </p:attrNameLst>
                                      </p:cBhvr>
                                      <p:tavLst>
                                        <p:tav tm="0">
                                          <p:val>
                                            <p:fltVal val="0"/>
                                          </p:val>
                                        </p:tav>
                                        <p:tav tm="100000">
                                          <p:val>
                                            <p:strVal val="#ppt_h"/>
                                          </p:val>
                                        </p:tav>
                                      </p:tavLst>
                                    </p:anim>
                                    <p:animEffect transition="in" filter="fade">
                                      <p:cBhvr>
                                        <p:cTn id="15" dur="350"/>
                                        <p:tgtEl>
                                          <p:spTgt spid="9"/>
                                        </p:tgtEl>
                                      </p:cBhvr>
                                    </p:animEffect>
                                    <p:anim calcmode="lin" valueType="num">
                                      <p:cBhvr>
                                        <p:cTn id="16" dur="350" fill="hold"/>
                                        <p:tgtEl>
                                          <p:spTgt spid="9"/>
                                        </p:tgtEl>
                                        <p:attrNameLst>
                                          <p:attrName>ppt_x</p:attrName>
                                        </p:attrNameLst>
                                      </p:cBhvr>
                                      <p:tavLst>
                                        <p:tav tm="0">
                                          <p:val>
                                            <p:fltVal val="0.5"/>
                                          </p:val>
                                        </p:tav>
                                        <p:tav tm="100000">
                                          <p:val>
                                            <p:strVal val="#ppt_x"/>
                                          </p:val>
                                        </p:tav>
                                      </p:tavLst>
                                    </p:anim>
                                    <p:anim calcmode="lin" valueType="num">
                                      <p:cBhvr>
                                        <p:cTn id="17" dur="350" fill="hold"/>
                                        <p:tgtEl>
                                          <p:spTgt spid="9"/>
                                        </p:tgtEl>
                                        <p:attrNameLst>
                                          <p:attrName>ppt_y</p:attrName>
                                        </p:attrNameLst>
                                      </p:cBhvr>
                                      <p:tavLst>
                                        <p:tav tm="0">
                                          <p:val>
                                            <p:fltVal val="0.5"/>
                                          </p:val>
                                        </p:tav>
                                        <p:tav tm="100000">
                                          <p:val>
                                            <p:strVal val="#ppt_y"/>
                                          </p:val>
                                        </p:tav>
                                      </p:tavLst>
                                    </p:anim>
                                  </p:childTnLst>
                                </p:cTn>
                              </p:par>
                            </p:childTnLst>
                          </p:cTn>
                        </p:par>
                        <p:par>
                          <p:cTn id="18" fill="hold">
                            <p:stCondLst>
                              <p:cond delay="1350"/>
                            </p:stCondLst>
                            <p:childTnLst>
                              <p:par>
                                <p:cTn id="19" presetID="53" presetClass="entr" presetSubtype="52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350" fill="hold"/>
                                        <p:tgtEl>
                                          <p:spTgt spid="6"/>
                                        </p:tgtEl>
                                        <p:attrNameLst>
                                          <p:attrName>ppt_w</p:attrName>
                                        </p:attrNameLst>
                                      </p:cBhvr>
                                      <p:tavLst>
                                        <p:tav tm="0">
                                          <p:val>
                                            <p:fltVal val="0"/>
                                          </p:val>
                                        </p:tav>
                                        <p:tav tm="100000">
                                          <p:val>
                                            <p:strVal val="#ppt_w"/>
                                          </p:val>
                                        </p:tav>
                                      </p:tavLst>
                                    </p:anim>
                                    <p:anim calcmode="lin" valueType="num">
                                      <p:cBhvr>
                                        <p:cTn id="22" dur="350" fill="hold"/>
                                        <p:tgtEl>
                                          <p:spTgt spid="6"/>
                                        </p:tgtEl>
                                        <p:attrNameLst>
                                          <p:attrName>ppt_h</p:attrName>
                                        </p:attrNameLst>
                                      </p:cBhvr>
                                      <p:tavLst>
                                        <p:tav tm="0">
                                          <p:val>
                                            <p:fltVal val="0"/>
                                          </p:val>
                                        </p:tav>
                                        <p:tav tm="100000">
                                          <p:val>
                                            <p:strVal val="#ppt_h"/>
                                          </p:val>
                                        </p:tav>
                                      </p:tavLst>
                                    </p:anim>
                                    <p:animEffect transition="in" filter="fade">
                                      <p:cBhvr>
                                        <p:cTn id="23" dur="350"/>
                                        <p:tgtEl>
                                          <p:spTgt spid="6"/>
                                        </p:tgtEl>
                                      </p:cBhvr>
                                    </p:animEffect>
                                    <p:anim calcmode="lin" valueType="num">
                                      <p:cBhvr>
                                        <p:cTn id="24" dur="350" fill="hold"/>
                                        <p:tgtEl>
                                          <p:spTgt spid="6"/>
                                        </p:tgtEl>
                                        <p:attrNameLst>
                                          <p:attrName>ppt_x</p:attrName>
                                        </p:attrNameLst>
                                      </p:cBhvr>
                                      <p:tavLst>
                                        <p:tav tm="0">
                                          <p:val>
                                            <p:fltVal val="0.5"/>
                                          </p:val>
                                        </p:tav>
                                        <p:tav tm="100000">
                                          <p:val>
                                            <p:strVal val="#ppt_x"/>
                                          </p:val>
                                        </p:tav>
                                      </p:tavLst>
                                    </p:anim>
                                    <p:anim calcmode="lin" valueType="num">
                                      <p:cBhvr>
                                        <p:cTn id="25" dur="350" fill="hold"/>
                                        <p:tgtEl>
                                          <p:spTgt spid="6"/>
                                        </p:tgtEl>
                                        <p:attrNameLst>
                                          <p:attrName>ppt_y</p:attrName>
                                        </p:attrNameLst>
                                      </p:cBhvr>
                                      <p:tavLst>
                                        <p:tav tm="0">
                                          <p:val>
                                            <p:fltVal val="0.5"/>
                                          </p:val>
                                        </p:tav>
                                        <p:tav tm="100000">
                                          <p:val>
                                            <p:strVal val="#ppt_y"/>
                                          </p:val>
                                        </p:tav>
                                      </p:tavLst>
                                    </p:anim>
                                  </p:childTnLst>
                                </p:cTn>
                              </p:par>
                            </p:childTnLst>
                          </p:cTn>
                        </p:par>
                        <p:par>
                          <p:cTn id="26" fill="hold">
                            <p:stCondLst>
                              <p:cond delay="1700"/>
                            </p:stCondLst>
                            <p:childTnLst>
                              <p:par>
                                <p:cTn id="27" presetID="53" presetClass="entr" presetSubtype="52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350" fill="hold"/>
                                        <p:tgtEl>
                                          <p:spTgt spid="14"/>
                                        </p:tgtEl>
                                        <p:attrNameLst>
                                          <p:attrName>ppt_w</p:attrName>
                                        </p:attrNameLst>
                                      </p:cBhvr>
                                      <p:tavLst>
                                        <p:tav tm="0">
                                          <p:val>
                                            <p:fltVal val="0"/>
                                          </p:val>
                                        </p:tav>
                                        <p:tav tm="100000">
                                          <p:val>
                                            <p:strVal val="#ppt_w"/>
                                          </p:val>
                                        </p:tav>
                                      </p:tavLst>
                                    </p:anim>
                                    <p:anim calcmode="lin" valueType="num">
                                      <p:cBhvr>
                                        <p:cTn id="30" dur="350" fill="hold"/>
                                        <p:tgtEl>
                                          <p:spTgt spid="14"/>
                                        </p:tgtEl>
                                        <p:attrNameLst>
                                          <p:attrName>ppt_h</p:attrName>
                                        </p:attrNameLst>
                                      </p:cBhvr>
                                      <p:tavLst>
                                        <p:tav tm="0">
                                          <p:val>
                                            <p:fltVal val="0"/>
                                          </p:val>
                                        </p:tav>
                                        <p:tav tm="100000">
                                          <p:val>
                                            <p:strVal val="#ppt_h"/>
                                          </p:val>
                                        </p:tav>
                                      </p:tavLst>
                                    </p:anim>
                                    <p:animEffect transition="in" filter="fade">
                                      <p:cBhvr>
                                        <p:cTn id="31" dur="350"/>
                                        <p:tgtEl>
                                          <p:spTgt spid="14"/>
                                        </p:tgtEl>
                                      </p:cBhvr>
                                    </p:animEffect>
                                    <p:anim calcmode="lin" valueType="num">
                                      <p:cBhvr>
                                        <p:cTn id="32" dur="350" fill="hold"/>
                                        <p:tgtEl>
                                          <p:spTgt spid="14"/>
                                        </p:tgtEl>
                                        <p:attrNameLst>
                                          <p:attrName>ppt_x</p:attrName>
                                        </p:attrNameLst>
                                      </p:cBhvr>
                                      <p:tavLst>
                                        <p:tav tm="0">
                                          <p:val>
                                            <p:fltVal val="0.5"/>
                                          </p:val>
                                        </p:tav>
                                        <p:tav tm="100000">
                                          <p:val>
                                            <p:strVal val="#ppt_x"/>
                                          </p:val>
                                        </p:tav>
                                      </p:tavLst>
                                    </p:anim>
                                    <p:anim calcmode="lin" valueType="num">
                                      <p:cBhvr>
                                        <p:cTn id="33" dur="350" fill="hold"/>
                                        <p:tgtEl>
                                          <p:spTgt spid="14"/>
                                        </p:tgtEl>
                                        <p:attrNameLst>
                                          <p:attrName>ppt_y</p:attrName>
                                        </p:attrNameLst>
                                      </p:cBhvr>
                                      <p:tavLst>
                                        <p:tav tm="0">
                                          <p:val>
                                            <p:fltVal val="0.5"/>
                                          </p:val>
                                        </p:tav>
                                        <p:tav tm="100000">
                                          <p:val>
                                            <p:strVal val="#ppt_y"/>
                                          </p:val>
                                        </p:tav>
                                      </p:tavLst>
                                    </p:anim>
                                  </p:childTnLst>
                                </p:cTn>
                              </p:par>
                            </p:childTnLst>
                          </p:cTn>
                        </p:par>
                        <p:par>
                          <p:cTn id="34" fill="hold">
                            <p:stCondLst>
                              <p:cond delay="2050"/>
                            </p:stCondLst>
                            <p:childTnLst>
                              <p:par>
                                <p:cTn id="35" presetID="53" presetClass="entr" presetSubtype="528"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350" fill="hold"/>
                                        <p:tgtEl>
                                          <p:spTgt spid="24"/>
                                        </p:tgtEl>
                                        <p:attrNameLst>
                                          <p:attrName>ppt_w</p:attrName>
                                        </p:attrNameLst>
                                      </p:cBhvr>
                                      <p:tavLst>
                                        <p:tav tm="0">
                                          <p:val>
                                            <p:fltVal val="0"/>
                                          </p:val>
                                        </p:tav>
                                        <p:tav tm="100000">
                                          <p:val>
                                            <p:strVal val="#ppt_w"/>
                                          </p:val>
                                        </p:tav>
                                      </p:tavLst>
                                    </p:anim>
                                    <p:anim calcmode="lin" valueType="num">
                                      <p:cBhvr>
                                        <p:cTn id="38" dur="350" fill="hold"/>
                                        <p:tgtEl>
                                          <p:spTgt spid="24"/>
                                        </p:tgtEl>
                                        <p:attrNameLst>
                                          <p:attrName>ppt_h</p:attrName>
                                        </p:attrNameLst>
                                      </p:cBhvr>
                                      <p:tavLst>
                                        <p:tav tm="0">
                                          <p:val>
                                            <p:fltVal val="0"/>
                                          </p:val>
                                        </p:tav>
                                        <p:tav tm="100000">
                                          <p:val>
                                            <p:strVal val="#ppt_h"/>
                                          </p:val>
                                        </p:tav>
                                      </p:tavLst>
                                    </p:anim>
                                    <p:animEffect transition="in" filter="fade">
                                      <p:cBhvr>
                                        <p:cTn id="39" dur="350"/>
                                        <p:tgtEl>
                                          <p:spTgt spid="24"/>
                                        </p:tgtEl>
                                      </p:cBhvr>
                                    </p:animEffect>
                                    <p:anim calcmode="lin" valueType="num">
                                      <p:cBhvr>
                                        <p:cTn id="40" dur="350" fill="hold"/>
                                        <p:tgtEl>
                                          <p:spTgt spid="24"/>
                                        </p:tgtEl>
                                        <p:attrNameLst>
                                          <p:attrName>ppt_x</p:attrName>
                                        </p:attrNameLst>
                                      </p:cBhvr>
                                      <p:tavLst>
                                        <p:tav tm="0">
                                          <p:val>
                                            <p:fltVal val="0.5"/>
                                          </p:val>
                                        </p:tav>
                                        <p:tav tm="100000">
                                          <p:val>
                                            <p:strVal val="#ppt_x"/>
                                          </p:val>
                                        </p:tav>
                                      </p:tavLst>
                                    </p:anim>
                                    <p:anim calcmode="lin" valueType="num">
                                      <p:cBhvr>
                                        <p:cTn id="41" dur="350" fill="hold"/>
                                        <p:tgtEl>
                                          <p:spTgt spid="24"/>
                                        </p:tgtEl>
                                        <p:attrNameLst>
                                          <p:attrName>ppt_y</p:attrName>
                                        </p:attrNameLst>
                                      </p:cBhvr>
                                      <p:tavLst>
                                        <p:tav tm="0">
                                          <p:val>
                                            <p:fltVal val="0.5"/>
                                          </p:val>
                                        </p:tav>
                                        <p:tav tm="100000">
                                          <p:val>
                                            <p:strVal val="#ppt_y"/>
                                          </p:val>
                                        </p:tav>
                                      </p:tavLst>
                                    </p:anim>
                                  </p:childTnLst>
                                </p:cTn>
                              </p:par>
                            </p:childTnLst>
                          </p:cTn>
                        </p:par>
                        <p:par>
                          <p:cTn id="42" fill="hold">
                            <p:stCondLst>
                              <p:cond delay="2400"/>
                            </p:stCondLst>
                            <p:childTnLst>
                              <p:par>
                                <p:cTn id="43" presetID="53" presetClass="entr" presetSubtype="528"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350" fill="hold"/>
                                        <p:tgtEl>
                                          <p:spTgt spid="3"/>
                                        </p:tgtEl>
                                        <p:attrNameLst>
                                          <p:attrName>ppt_w</p:attrName>
                                        </p:attrNameLst>
                                      </p:cBhvr>
                                      <p:tavLst>
                                        <p:tav tm="0">
                                          <p:val>
                                            <p:fltVal val="0"/>
                                          </p:val>
                                        </p:tav>
                                        <p:tav tm="100000">
                                          <p:val>
                                            <p:strVal val="#ppt_w"/>
                                          </p:val>
                                        </p:tav>
                                      </p:tavLst>
                                    </p:anim>
                                    <p:anim calcmode="lin" valueType="num">
                                      <p:cBhvr>
                                        <p:cTn id="46" dur="350" fill="hold"/>
                                        <p:tgtEl>
                                          <p:spTgt spid="3"/>
                                        </p:tgtEl>
                                        <p:attrNameLst>
                                          <p:attrName>ppt_h</p:attrName>
                                        </p:attrNameLst>
                                      </p:cBhvr>
                                      <p:tavLst>
                                        <p:tav tm="0">
                                          <p:val>
                                            <p:fltVal val="0"/>
                                          </p:val>
                                        </p:tav>
                                        <p:tav tm="100000">
                                          <p:val>
                                            <p:strVal val="#ppt_h"/>
                                          </p:val>
                                        </p:tav>
                                      </p:tavLst>
                                    </p:anim>
                                    <p:animEffect transition="in" filter="fade">
                                      <p:cBhvr>
                                        <p:cTn id="47" dur="350"/>
                                        <p:tgtEl>
                                          <p:spTgt spid="3"/>
                                        </p:tgtEl>
                                      </p:cBhvr>
                                    </p:animEffect>
                                    <p:anim calcmode="lin" valueType="num">
                                      <p:cBhvr>
                                        <p:cTn id="48" dur="350" fill="hold"/>
                                        <p:tgtEl>
                                          <p:spTgt spid="3"/>
                                        </p:tgtEl>
                                        <p:attrNameLst>
                                          <p:attrName>ppt_x</p:attrName>
                                        </p:attrNameLst>
                                      </p:cBhvr>
                                      <p:tavLst>
                                        <p:tav tm="0">
                                          <p:val>
                                            <p:fltVal val="0.5"/>
                                          </p:val>
                                        </p:tav>
                                        <p:tav tm="100000">
                                          <p:val>
                                            <p:strVal val="#ppt_x"/>
                                          </p:val>
                                        </p:tav>
                                      </p:tavLst>
                                    </p:anim>
                                    <p:anim calcmode="lin" valueType="num">
                                      <p:cBhvr>
                                        <p:cTn id="49" dur="350" fill="hold"/>
                                        <p:tgtEl>
                                          <p:spTgt spid="3"/>
                                        </p:tgtEl>
                                        <p:attrNameLst>
                                          <p:attrName>ppt_y</p:attrName>
                                        </p:attrNameLst>
                                      </p:cBhvr>
                                      <p:tavLst>
                                        <p:tav tm="0">
                                          <p:val>
                                            <p:fltVal val="0.5"/>
                                          </p:val>
                                        </p:tav>
                                        <p:tav tm="100000">
                                          <p:val>
                                            <p:strVal val="#ppt_y"/>
                                          </p:val>
                                        </p:tav>
                                      </p:tavLst>
                                    </p:anim>
                                  </p:childTnLst>
                                </p:cTn>
                              </p:par>
                            </p:childTnLst>
                          </p:cTn>
                        </p:par>
                        <p:par>
                          <p:cTn id="50" fill="hold">
                            <p:stCondLst>
                              <p:cond delay="2750"/>
                            </p:stCondLst>
                            <p:childTnLst>
                              <p:par>
                                <p:cTn id="51" presetID="53" presetClass="entr" presetSubtype="528" fill="hold"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p:cTn id="53" dur="350" fill="hold"/>
                                        <p:tgtEl>
                                          <p:spTgt spid="19"/>
                                        </p:tgtEl>
                                        <p:attrNameLst>
                                          <p:attrName>ppt_w</p:attrName>
                                        </p:attrNameLst>
                                      </p:cBhvr>
                                      <p:tavLst>
                                        <p:tav tm="0">
                                          <p:val>
                                            <p:fltVal val="0"/>
                                          </p:val>
                                        </p:tav>
                                        <p:tav tm="100000">
                                          <p:val>
                                            <p:strVal val="#ppt_w"/>
                                          </p:val>
                                        </p:tav>
                                      </p:tavLst>
                                    </p:anim>
                                    <p:anim calcmode="lin" valueType="num">
                                      <p:cBhvr>
                                        <p:cTn id="54" dur="350" fill="hold"/>
                                        <p:tgtEl>
                                          <p:spTgt spid="19"/>
                                        </p:tgtEl>
                                        <p:attrNameLst>
                                          <p:attrName>ppt_h</p:attrName>
                                        </p:attrNameLst>
                                      </p:cBhvr>
                                      <p:tavLst>
                                        <p:tav tm="0">
                                          <p:val>
                                            <p:fltVal val="0"/>
                                          </p:val>
                                        </p:tav>
                                        <p:tav tm="100000">
                                          <p:val>
                                            <p:strVal val="#ppt_h"/>
                                          </p:val>
                                        </p:tav>
                                      </p:tavLst>
                                    </p:anim>
                                    <p:animEffect transition="in" filter="fade">
                                      <p:cBhvr>
                                        <p:cTn id="55" dur="350"/>
                                        <p:tgtEl>
                                          <p:spTgt spid="19"/>
                                        </p:tgtEl>
                                      </p:cBhvr>
                                    </p:animEffect>
                                    <p:anim calcmode="lin" valueType="num">
                                      <p:cBhvr>
                                        <p:cTn id="56" dur="350" fill="hold"/>
                                        <p:tgtEl>
                                          <p:spTgt spid="19"/>
                                        </p:tgtEl>
                                        <p:attrNameLst>
                                          <p:attrName>ppt_x</p:attrName>
                                        </p:attrNameLst>
                                      </p:cBhvr>
                                      <p:tavLst>
                                        <p:tav tm="0">
                                          <p:val>
                                            <p:fltVal val="0.5"/>
                                          </p:val>
                                        </p:tav>
                                        <p:tav tm="100000">
                                          <p:val>
                                            <p:strVal val="#ppt_x"/>
                                          </p:val>
                                        </p:tav>
                                      </p:tavLst>
                                    </p:anim>
                                    <p:anim calcmode="lin" valueType="num">
                                      <p:cBhvr>
                                        <p:cTn id="57" dur="350" fill="hold"/>
                                        <p:tgtEl>
                                          <p:spTgt spid="19"/>
                                        </p:tgtEl>
                                        <p:attrNameLst>
                                          <p:attrName>ppt_y</p:attrName>
                                        </p:attrNameLst>
                                      </p:cBhvr>
                                      <p:tavLst>
                                        <p:tav tm="0">
                                          <p:val>
                                            <p:fltVal val="0.5"/>
                                          </p:val>
                                        </p:tav>
                                        <p:tav tm="100000">
                                          <p:val>
                                            <p:strVal val="#ppt_y"/>
                                          </p:val>
                                        </p:tav>
                                      </p:tavLst>
                                    </p:anim>
                                  </p:childTnLst>
                                </p:cTn>
                              </p:par>
                            </p:childTnLst>
                          </p:cTn>
                        </p:par>
                        <p:par>
                          <p:cTn id="58" fill="hold">
                            <p:stCondLst>
                              <p:cond delay="3100"/>
                            </p:stCondLst>
                            <p:childTnLst>
                              <p:par>
                                <p:cTn id="59" presetID="16" presetClass="entr" presetSubtype="21"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barn(inVertical)">
                                      <p:cBhvr>
                                        <p:cTn id="61" dur="1000"/>
                                        <p:tgtEl>
                                          <p:spTgt spid="29"/>
                                        </p:tgtEl>
                                      </p:cBhvr>
                                    </p:animEffect>
                                  </p:childTnLst>
                                </p:cTn>
                              </p:par>
                            </p:childTnLst>
                          </p:cTn>
                        </p:par>
                        <p:par>
                          <p:cTn id="62" fill="hold">
                            <p:stCondLst>
                              <p:cond delay="4100"/>
                            </p:stCondLst>
                            <p:childTnLst>
                              <p:par>
                                <p:cTn id="63" presetID="10"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圆角矩形 8"/>
          <p:cNvSpPr>
            <a:spLocks noChangeArrowheads="1"/>
          </p:cNvSpPr>
          <p:nvPr/>
        </p:nvSpPr>
        <p:spPr bwMode="auto">
          <a:xfrm>
            <a:off x="1691434" y="1333978"/>
            <a:ext cx="2065849" cy="48552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4" name="文本框 12"/>
          <p:cNvSpPr>
            <a:spLocks noChangeArrowheads="1"/>
          </p:cNvSpPr>
          <p:nvPr/>
        </p:nvSpPr>
        <p:spPr bwMode="auto">
          <a:xfrm>
            <a:off x="2074615" y="1400619"/>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Freeform 12"/>
          <p:cNvSpPr>
            <a:spLocks noEditPoints="1" noChangeArrowheads="1"/>
          </p:cNvSpPr>
          <p:nvPr/>
        </p:nvSpPr>
        <p:spPr bwMode="auto">
          <a:xfrm>
            <a:off x="1102381" y="1333978"/>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2B3F83"/>
          </a:solidFill>
          <a:ln>
            <a:noFill/>
          </a:ln>
        </p:spPr>
        <p:txBody>
          <a:bodyPr anchor="ctr"/>
          <a:lstStyle/>
          <a:p>
            <a:endParaRPr lang="zh-CN" altLang="en-US" sz="1180"/>
          </a:p>
        </p:txBody>
      </p:sp>
      <p:sp>
        <p:nvSpPr>
          <p:cNvPr id="6" name="圆角矩形 13"/>
          <p:cNvSpPr>
            <a:spLocks noChangeArrowheads="1"/>
          </p:cNvSpPr>
          <p:nvPr/>
        </p:nvSpPr>
        <p:spPr bwMode="auto">
          <a:xfrm>
            <a:off x="1725944" y="2183642"/>
            <a:ext cx="2065849" cy="48314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7" name="Freeform 5"/>
          <p:cNvSpPr>
            <a:spLocks noEditPoints="1" noChangeArrowheads="1"/>
          </p:cNvSpPr>
          <p:nvPr/>
        </p:nvSpPr>
        <p:spPr bwMode="auto">
          <a:xfrm>
            <a:off x="1089291" y="2176502"/>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2B3F83"/>
          </a:solidFill>
          <a:ln>
            <a:noFill/>
          </a:ln>
        </p:spPr>
        <p:txBody>
          <a:bodyPr anchor="ctr"/>
          <a:lstStyle/>
          <a:p>
            <a:endParaRPr lang="zh-CN" altLang="en-US" sz="1180"/>
          </a:p>
        </p:txBody>
      </p:sp>
      <p:sp>
        <p:nvSpPr>
          <p:cNvPr id="8" name="圆角矩形 18"/>
          <p:cNvSpPr>
            <a:spLocks noChangeArrowheads="1"/>
          </p:cNvSpPr>
          <p:nvPr/>
        </p:nvSpPr>
        <p:spPr bwMode="auto">
          <a:xfrm>
            <a:off x="1734274" y="3026166"/>
            <a:ext cx="2064659" cy="48314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9" name="Freeform 22"/>
          <p:cNvSpPr>
            <a:spLocks noEditPoints="1" noChangeArrowheads="1"/>
          </p:cNvSpPr>
          <p:nvPr/>
        </p:nvSpPr>
        <p:spPr bwMode="auto">
          <a:xfrm>
            <a:off x="1080961" y="3066626"/>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2B3F83"/>
          </a:solidFill>
          <a:ln>
            <a:noFill/>
          </a:ln>
        </p:spPr>
        <p:txBody>
          <a:bodyPr anchor="ctr"/>
          <a:lstStyle/>
          <a:p>
            <a:endParaRPr lang="zh-CN" altLang="en-US" sz="1180"/>
          </a:p>
        </p:txBody>
      </p:sp>
      <p:sp>
        <p:nvSpPr>
          <p:cNvPr id="10" name="圆角矩形 23"/>
          <p:cNvSpPr>
            <a:spLocks noChangeArrowheads="1"/>
          </p:cNvSpPr>
          <p:nvPr/>
        </p:nvSpPr>
        <p:spPr bwMode="auto">
          <a:xfrm>
            <a:off x="1708094" y="3867499"/>
            <a:ext cx="2065849" cy="484332"/>
          </a:xfrm>
          <a:prstGeom prst="roundRect">
            <a:avLst>
              <a:gd name="adj" fmla="val 50000"/>
            </a:avLst>
          </a:prstGeom>
          <a:solidFill>
            <a:srgbClr val="2B3F83"/>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1" name="Freeform 24"/>
          <p:cNvSpPr>
            <a:spLocks noEditPoints="1" noChangeArrowheads="1"/>
          </p:cNvSpPr>
          <p:nvPr/>
        </p:nvSpPr>
        <p:spPr bwMode="auto">
          <a:xfrm>
            <a:off x="1076201" y="3868690"/>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2B3F83"/>
          </a:solidFill>
          <a:ln>
            <a:noFill/>
          </a:ln>
        </p:spPr>
        <p:txBody>
          <a:bodyPr anchor="ctr"/>
          <a:lstStyle/>
          <a:p>
            <a:endParaRPr lang="zh-CN" altLang="en-US" sz="1180"/>
          </a:p>
        </p:txBody>
      </p:sp>
      <p:sp>
        <p:nvSpPr>
          <p:cNvPr id="12" name="TextBox 47"/>
          <p:cNvSpPr>
            <a:spLocks noChangeArrowheads="1"/>
          </p:cNvSpPr>
          <p:nvPr/>
        </p:nvSpPr>
        <p:spPr bwMode="auto">
          <a:xfrm>
            <a:off x="3936973" y="2172932"/>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13" name="TextBox 48"/>
          <p:cNvSpPr>
            <a:spLocks noChangeArrowheads="1"/>
          </p:cNvSpPr>
          <p:nvPr/>
        </p:nvSpPr>
        <p:spPr bwMode="auto">
          <a:xfrm>
            <a:off x="3936973" y="301545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14" name="TextBox 50"/>
          <p:cNvSpPr>
            <a:spLocks noChangeArrowheads="1"/>
          </p:cNvSpPr>
          <p:nvPr/>
        </p:nvSpPr>
        <p:spPr bwMode="auto">
          <a:xfrm>
            <a:off x="3936973" y="385678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15" name="TextBox 51"/>
          <p:cNvSpPr>
            <a:spLocks noChangeArrowheads="1"/>
          </p:cNvSpPr>
          <p:nvPr/>
        </p:nvSpPr>
        <p:spPr bwMode="auto">
          <a:xfrm>
            <a:off x="3936973" y="132326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dirty="0">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16" name="文本框 12"/>
          <p:cNvSpPr>
            <a:spLocks noChangeArrowheads="1"/>
          </p:cNvSpPr>
          <p:nvPr/>
        </p:nvSpPr>
        <p:spPr bwMode="auto">
          <a:xfrm>
            <a:off x="2074615" y="2269322"/>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文本框 12"/>
          <p:cNvSpPr>
            <a:spLocks noChangeArrowheads="1"/>
          </p:cNvSpPr>
          <p:nvPr/>
        </p:nvSpPr>
        <p:spPr bwMode="auto">
          <a:xfrm>
            <a:off x="2047245" y="3107086"/>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文本框 12"/>
          <p:cNvSpPr>
            <a:spLocks noChangeArrowheads="1"/>
          </p:cNvSpPr>
          <p:nvPr/>
        </p:nvSpPr>
        <p:spPr bwMode="auto">
          <a:xfrm>
            <a:off x="2074615" y="3954370"/>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18526367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0-#ppt_w/2"/>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ppt_x</p:attrName>
                                        </p:attrNameLst>
                                      </p:cBhvr>
                                      <p:tavLst>
                                        <p:tav tm="0">
                                          <p:val>
                                            <p:strVal val="0-#ppt_w/2"/>
                                          </p:val>
                                        </p:tav>
                                        <p:tav tm="100000">
                                          <p:val>
                                            <p:strVal val="#ppt_x"/>
                                          </p:val>
                                        </p:tav>
                                      </p:tavLst>
                                    </p:anim>
                                    <p:anim calcmode="lin" valueType="num">
                                      <p:cBhvr>
                                        <p:cTn id="19" dur="500" fill="hold"/>
                                        <p:tgtEl>
                                          <p:spTgt spid="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ppt_x</p:attrName>
                                        </p:attrNameLst>
                                      </p:cBhvr>
                                      <p:tavLst>
                                        <p:tav tm="0">
                                          <p:val>
                                            <p:strVal val="0-#ppt_w/2"/>
                                          </p:val>
                                        </p:tav>
                                        <p:tav tm="100000">
                                          <p:val>
                                            <p:strVal val="#ppt_x"/>
                                          </p:val>
                                        </p:tav>
                                      </p:tavLst>
                                    </p:anim>
                                    <p:anim calcmode="lin" valueType="num">
                                      <p:cBhvr>
                                        <p:cTn id="23" dur="50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ppt_x</p:attrName>
                                        </p:attrNameLst>
                                      </p:cBhvr>
                                      <p:tavLst>
                                        <p:tav tm="0">
                                          <p:val>
                                            <p:strVal val="0-#ppt_w/2"/>
                                          </p:val>
                                        </p:tav>
                                        <p:tav tm="100000">
                                          <p:val>
                                            <p:strVal val="#ppt_x"/>
                                          </p:val>
                                        </p:tav>
                                      </p:tavLst>
                                    </p:anim>
                                    <p:anim calcmode="lin" valueType="num">
                                      <p:cBhvr>
                                        <p:cTn id="27" dur="500" fill="hold"/>
                                        <p:tgtEl>
                                          <p:spTgt spid="1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ppt_x</p:attrName>
                                        </p:attrNameLst>
                                      </p:cBhvr>
                                      <p:tavLst>
                                        <p:tav tm="0">
                                          <p:val>
                                            <p:strVal val="1+#ppt_w/2"/>
                                          </p:val>
                                        </p:tav>
                                        <p:tav tm="100000">
                                          <p:val>
                                            <p:strVal val="#ppt_x"/>
                                          </p:val>
                                        </p:tav>
                                      </p:tavLst>
                                    </p:anim>
                                    <p:anim calcmode="lin" valueType="num">
                                      <p:cBhvr>
                                        <p:cTn id="31" dur="5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1+#ppt_w/2"/>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ppt_x</p:attrName>
                                        </p:attrNameLst>
                                      </p:cBhvr>
                                      <p:tavLst>
                                        <p:tav tm="0">
                                          <p:val>
                                            <p:strVal val="1+#ppt_w/2"/>
                                          </p:val>
                                        </p:tav>
                                        <p:tav tm="100000">
                                          <p:val>
                                            <p:strVal val="#ppt_x"/>
                                          </p:val>
                                        </p:tav>
                                      </p:tavLst>
                                    </p:anim>
                                    <p:anim calcmode="lin" valueType="num">
                                      <p:cBhvr>
                                        <p:cTn id="39" dur="500" fill="hold"/>
                                        <p:tgtEl>
                                          <p:spTgt spid="8"/>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ppt_x</p:attrName>
                                        </p:attrNameLst>
                                      </p:cBhvr>
                                      <p:tavLst>
                                        <p:tav tm="0">
                                          <p:val>
                                            <p:strVal val="1+#ppt_w/2"/>
                                          </p:val>
                                        </p:tav>
                                        <p:tav tm="100000">
                                          <p:val>
                                            <p:strVal val="#ppt_x"/>
                                          </p:val>
                                        </p:tav>
                                      </p:tavLst>
                                    </p:anim>
                                    <p:anim calcmode="lin" valueType="num">
                                      <p:cBhvr>
                                        <p:cTn id="43" dur="500" fill="hold"/>
                                        <p:tgtEl>
                                          <p:spTgt spid="10"/>
                                        </p:tgtEl>
                                        <p:attrNameLst>
                                          <p:attrName>ppt_y</p:attrName>
                                        </p:attrNameLst>
                                      </p:cBhvr>
                                      <p:tavLst>
                                        <p:tav tm="0">
                                          <p:val>
                                            <p:strVal val="#ppt_y"/>
                                          </p:val>
                                        </p:tav>
                                        <p:tav tm="100000">
                                          <p:val>
                                            <p:strVal val="#ppt_y"/>
                                          </p:val>
                                        </p:tav>
                                      </p:tavLst>
                                    </p:anim>
                                  </p:childTnLst>
                                </p:cTn>
                              </p:par>
                              <p:par>
                                <p:cTn id="44" presetID="41" presetClass="entr" presetSubtype="0" fill="hold" grpId="0" nodeType="withEffect">
                                  <p:stCondLst>
                                    <p:cond delay="0"/>
                                  </p:stCondLst>
                                  <p:iterate type="lt">
                                    <p:tmPct val="10000"/>
                                  </p:iterate>
                                  <p:childTnLst>
                                    <p:set>
                                      <p:cBhvr>
                                        <p:cTn id="45" dur="1" fill="hold">
                                          <p:stCondLst>
                                            <p:cond delay="0"/>
                                          </p:stCondLst>
                                        </p:cTn>
                                        <p:tgtEl>
                                          <p:spTgt spid="4"/>
                                        </p:tgtEl>
                                        <p:attrNameLst>
                                          <p:attrName>style.visibility</p:attrName>
                                        </p:attrNameLst>
                                      </p:cBhvr>
                                      <p:to>
                                        <p:strVal val="visible"/>
                                      </p:to>
                                    </p:set>
                                    <p:anim calcmode="lin" valueType="num">
                                      <p:cBhvr>
                                        <p:cTn id="4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4"/>
                                        </p:tgtEl>
                                        <p:attrNameLst>
                                          <p:attrName>ppt_y</p:attrName>
                                        </p:attrNameLst>
                                      </p:cBhvr>
                                      <p:tavLst>
                                        <p:tav tm="0">
                                          <p:val>
                                            <p:strVal val="#ppt_y"/>
                                          </p:val>
                                        </p:tav>
                                        <p:tav tm="100000">
                                          <p:val>
                                            <p:strVal val="#ppt_y"/>
                                          </p:val>
                                        </p:tav>
                                      </p:tavLst>
                                    </p:anim>
                                    <p:anim calcmode="lin" valueType="num">
                                      <p:cBhvr>
                                        <p:cTn id="4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4"/>
                                        </p:tgtEl>
                                        <p:attrNameLst>
                                          <p:attrName>ppt_w</p:attrName>
                                        </p:attrNameLst>
                                      </p:cBhvr>
                                      <p:tavLst>
                                        <p:tav tm="0">
                                          <p:val>
                                            <p:strVal val="#ppt_w/10"/>
                                          </p:val>
                                        </p:tav>
                                        <p:tav tm="50000">
                                          <p:val>
                                            <p:strVal val="#ppt_w+.01"/>
                                          </p:val>
                                        </p:tav>
                                        <p:tav tm="100000">
                                          <p:val>
                                            <p:strVal val="#ppt_w"/>
                                          </p:val>
                                        </p:tav>
                                      </p:tavLst>
                                    </p:anim>
                                    <p:animEffect>
                                      <p:cBhvr>
                                        <p:cTn id="50" dur="500" tmFilter="0,0; .5, 1; 1, 1"/>
                                        <p:tgtEl>
                                          <p:spTgt spid="4"/>
                                        </p:tgtEl>
                                      </p:cBhvr>
                                    </p:animEffect>
                                  </p:childTnLst>
                                </p:cTn>
                              </p:par>
                            </p:childTnLst>
                          </p:cTn>
                        </p:par>
                        <p:par>
                          <p:cTn id="51" fill="hold">
                            <p:stCondLst>
                              <p:cond delay="750"/>
                            </p:stCondLst>
                            <p:childTnLst>
                              <p:par>
                                <p:cTn id="52" presetID="42"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p:cBhvr>
                                        <p:cTn id="54" dur="1000"/>
                                        <p:tgtEl>
                                          <p:spTgt spid="15"/>
                                        </p:tgtEl>
                                      </p:cBhvr>
                                    </p:animEffect>
                                    <p:anim calcmode="lin" valueType="num">
                                      <p:cBhvr>
                                        <p:cTn id="55" dur="1000" fill="hold"/>
                                        <p:tgtEl>
                                          <p:spTgt spid="15"/>
                                        </p:tgtEl>
                                        <p:attrNameLst>
                                          <p:attrName>ppt_x</p:attrName>
                                        </p:attrNameLst>
                                      </p:cBhvr>
                                      <p:tavLst>
                                        <p:tav tm="0">
                                          <p:val>
                                            <p:strVal val="#ppt_x"/>
                                          </p:val>
                                        </p:tav>
                                        <p:tav tm="100000">
                                          <p:val>
                                            <p:strVal val="#ppt_x"/>
                                          </p:val>
                                        </p:tav>
                                      </p:tavLst>
                                    </p:anim>
                                    <p:anim calcmode="lin" valueType="num">
                                      <p:cBhvr>
                                        <p:cTn id="56" dur="1000" fill="hold"/>
                                        <p:tgtEl>
                                          <p:spTgt spid="15"/>
                                        </p:tgtEl>
                                        <p:attrNameLst>
                                          <p:attrName>ppt_y</p:attrName>
                                        </p:attrNameLst>
                                      </p:cBhvr>
                                      <p:tavLst>
                                        <p:tav tm="0">
                                          <p:val>
                                            <p:strVal val="#ppt_y+.1"/>
                                          </p:val>
                                        </p:tav>
                                        <p:tav tm="100000">
                                          <p:val>
                                            <p:strVal val="#ppt_y"/>
                                          </p:val>
                                        </p:tav>
                                      </p:tavLst>
                                    </p:anim>
                                  </p:childTnLst>
                                </p:cTn>
                              </p:par>
                            </p:childTnLst>
                          </p:cTn>
                        </p:par>
                        <p:par>
                          <p:cTn id="57" fill="hold">
                            <p:stCondLst>
                              <p:cond delay="175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16"/>
                                        </p:tgtEl>
                                        <p:attrNameLst>
                                          <p:attrName>style.visibility</p:attrName>
                                        </p:attrNameLst>
                                      </p:cBhvr>
                                      <p:to>
                                        <p:strVal val="visible"/>
                                      </p:to>
                                    </p:set>
                                    <p:anim calcmode="lin" valueType="num">
                                      <p:cBhvr>
                                        <p:cTn id="60"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16"/>
                                        </p:tgtEl>
                                        <p:attrNameLst>
                                          <p:attrName>ppt_y</p:attrName>
                                        </p:attrNameLst>
                                      </p:cBhvr>
                                      <p:tavLst>
                                        <p:tav tm="0">
                                          <p:val>
                                            <p:strVal val="#ppt_y"/>
                                          </p:val>
                                        </p:tav>
                                        <p:tav tm="100000">
                                          <p:val>
                                            <p:strVal val="#ppt_y"/>
                                          </p:val>
                                        </p:tav>
                                      </p:tavLst>
                                    </p:anim>
                                    <p:anim calcmode="lin" valueType="num">
                                      <p:cBhvr>
                                        <p:cTn id="62"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16"/>
                                        </p:tgtEl>
                                        <p:attrNameLst>
                                          <p:attrName>ppt_w</p:attrName>
                                        </p:attrNameLst>
                                      </p:cBhvr>
                                      <p:tavLst>
                                        <p:tav tm="0">
                                          <p:val>
                                            <p:strVal val="#ppt_w/10"/>
                                          </p:val>
                                        </p:tav>
                                        <p:tav tm="50000">
                                          <p:val>
                                            <p:strVal val="#ppt_w+.01"/>
                                          </p:val>
                                        </p:tav>
                                        <p:tav tm="100000">
                                          <p:val>
                                            <p:strVal val="#ppt_w"/>
                                          </p:val>
                                        </p:tav>
                                      </p:tavLst>
                                    </p:anim>
                                    <p:animEffect>
                                      <p:cBhvr>
                                        <p:cTn id="64" dur="500" tmFilter="0,0; .5, 1; 1, 1"/>
                                        <p:tgtEl>
                                          <p:spTgt spid="16"/>
                                        </p:tgtEl>
                                      </p:cBhvr>
                                    </p:animEffect>
                                  </p:childTnLst>
                                </p:cTn>
                              </p:par>
                            </p:childTnLst>
                          </p:cTn>
                        </p:par>
                        <p:par>
                          <p:cTn id="65" fill="hold">
                            <p:stCondLst>
                              <p:cond delay="2500"/>
                            </p:stCondLst>
                            <p:childTnLst>
                              <p:par>
                                <p:cTn id="66" presetID="42"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Effect>
                                      <p:cBhvr>
                                        <p:cTn id="68" dur="1000"/>
                                        <p:tgtEl>
                                          <p:spTgt spid="12"/>
                                        </p:tgtEl>
                                      </p:cBhvr>
                                    </p:animEffect>
                                    <p:anim calcmode="lin" valueType="num">
                                      <p:cBhvr>
                                        <p:cTn id="69" dur="1000" fill="hold"/>
                                        <p:tgtEl>
                                          <p:spTgt spid="12"/>
                                        </p:tgtEl>
                                        <p:attrNameLst>
                                          <p:attrName>ppt_x</p:attrName>
                                        </p:attrNameLst>
                                      </p:cBhvr>
                                      <p:tavLst>
                                        <p:tav tm="0">
                                          <p:val>
                                            <p:strVal val="#ppt_x"/>
                                          </p:val>
                                        </p:tav>
                                        <p:tav tm="100000">
                                          <p:val>
                                            <p:strVal val="#ppt_x"/>
                                          </p:val>
                                        </p:tav>
                                      </p:tavLst>
                                    </p:anim>
                                    <p:anim calcmode="lin" valueType="num">
                                      <p:cBhvr>
                                        <p:cTn id="70" dur="1000" fill="hold"/>
                                        <p:tgtEl>
                                          <p:spTgt spid="12"/>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17"/>
                                        </p:tgtEl>
                                        <p:attrNameLst>
                                          <p:attrName>style.visibility</p:attrName>
                                        </p:attrNameLst>
                                      </p:cBhvr>
                                      <p:to>
                                        <p:strVal val="visible"/>
                                      </p:to>
                                    </p:set>
                                    <p:anim calcmode="lin" valueType="num">
                                      <p:cBhvr>
                                        <p:cTn id="7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7"/>
                                        </p:tgtEl>
                                        <p:attrNameLst>
                                          <p:attrName>ppt_y</p:attrName>
                                        </p:attrNameLst>
                                      </p:cBhvr>
                                      <p:tavLst>
                                        <p:tav tm="0">
                                          <p:val>
                                            <p:strVal val="#ppt_y"/>
                                          </p:val>
                                        </p:tav>
                                        <p:tav tm="100000">
                                          <p:val>
                                            <p:strVal val="#ppt_y"/>
                                          </p:val>
                                        </p:tav>
                                      </p:tavLst>
                                    </p:anim>
                                    <p:anim calcmode="lin" valueType="num">
                                      <p:cBhvr>
                                        <p:cTn id="7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7"/>
                                        </p:tgtEl>
                                        <p:attrNameLst>
                                          <p:attrName>ppt_w</p:attrName>
                                        </p:attrNameLst>
                                      </p:cBhvr>
                                      <p:tavLst>
                                        <p:tav tm="0">
                                          <p:val>
                                            <p:strVal val="#ppt_w/10"/>
                                          </p:val>
                                        </p:tav>
                                        <p:tav tm="50000">
                                          <p:val>
                                            <p:strVal val="#ppt_w+.01"/>
                                          </p:val>
                                        </p:tav>
                                        <p:tav tm="100000">
                                          <p:val>
                                            <p:strVal val="#ppt_w"/>
                                          </p:val>
                                        </p:tav>
                                      </p:tavLst>
                                    </p:anim>
                                    <p:animEffect>
                                      <p:cBhvr>
                                        <p:cTn id="78" dur="500" tmFilter="0,0; .5, 1; 1, 1"/>
                                        <p:tgtEl>
                                          <p:spTgt spid="17"/>
                                        </p:tgtEl>
                                      </p:cBhvr>
                                    </p:animEffect>
                                  </p:childTnLst>
                                </p:cTn>
                              </p:par>
                            </p:childTnLst>
                          </p:cTn>
                        </p:par>
                        <p:par>
                          <p:cTn id="79" fill="hold">
                            <p:stCondLst>
                              <p:cond delay="4250"/>
                            </p:stCondLst>
                            <p:childTnLst>
                              <p:par>
                                <p:cTn id="80" presetID="42" presetClass="entr" presetSubtype="0"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p:cBhvr>
                                        <p:cTn id="82" dur="1000"/>
                                        <p:tgtEl>
                                          <p:spTgt spid="13"/>
                                        </p:tgtEl>
                                      </p:cBhvr>
                                    </p:animEffect>
                                    <p:anim calcmode="lin" valueType="num">
                                      <p:cBhvr>
                                        <p:cTn id="83" dur="1000" fill="hold"/>
                                        <p:tgtEl>
                                          <p:spTgt spid="13"/>
                                        </p:tgtEl>
                                        <p:attrNameLst>
                                          <p:attrName>ppt_x</p:attrName>
                                        </p:attrNameLst>
                                      </p:cBhvr>
                                      <p:tavLst>
                                        <p:tav tm="0">
                                          <p:val>
                                            <p:strVal val="#ppt_x"/>
                                          </p:val>
                                        </p:tav>
                                        <p:tav tm="100000">
                                          <p:val>
                                            <p:strVal val="#ppt_x"/>
                                          </p:val>
                                        </p:tav>
                                      </p:tavLst>
                                    </p:anim>
                                    <p:anim calcmode="lin" valueType="num">
                                      <p:cBhvr>
                                        <p:cTn id="84" dur="1000" fill="hold"/>
                                        <p:tgtEl>
                                          <p:spTgt spid="13"/>
                                        </p:tgtEl>
                                        <p:attrNameLst>
                                          <p:attrName>ppt_y</p:attrName>
                                        </p:attrNameLst>
                                      </p:cBhvr>
                                      <p:tavLst>
                                        <p:tav tm="0">
                                          <p:val>
                                            <p:strVal val="#ppt_y+.1"/>
                                          </p:val>
                                        </p:tav>
                                        <p:tav tm="100000">
                                          <p:val>
                                            <p:strVal val="#ppt_y"/>
                                          </p:val>
                                        </p:tav>
                                      </p:tavLst>
                                    </p:anim>
                                  </p:childTnLst>
                                </p:cTn>
                              </p:par>
                            </p:childTnLst>
                          </p:cTn>
                        </p:par>
                        <p:par>
                          <p:cTn id="85" fill="hold">
                            <p:stCondLst>
                              <p:cond delay="525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18"/>
                                        </p:tgtEl>
                                        <p:attrNameLst>
                                          <p:attrName>style.visibility</p:attrName>
                                        </p:attrNameLst>
                                      </p:cBhvr>
                                      <p:to>
                                        <p:strVal val="visible"/>
                                      </p:to>
                                    </p:set>
                                    <p:anim calcmode="lin" valueType="num">
                                      <p:cBhvr>
                                        <p:cTn id="8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8"/>
                                        </p:tgtEl>
                                        <p:attrNameLst>
                                          <p:attrName>ppt_y</p:attrName>
                                        </p:attrNameLst>
                                      </p:cBhvr>
                                      <p:tavLst>
                                        <p:tav tm="0">
                                          <p:val>
                                            <p:strVal val="#ppt_y"/>
                                          </p:val>
                                        </p:tav>
                                        <p:tav tm="100000">
                                          <p:val>
                                            <p:strVal val="#ppt_y"/>
                                          </p:val>
                                        </p:tav>
                                      </p:tavLst>
                                    </p:anim>
                                    <p:anim calcmode="lin" valueType="num">
                                      <p:cBhvr>
                                        <p:cTn id="9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8"/>
                                        </p:tgtEl>
                                        <p:attrNameLst>
                                          <p:attrName>ppt_w</p:attrName>
                                        </p:attrNameLst>
                                      </p:cBhvr>
                                      <p:tavLst>
                                        <p:tav tm="0">
                                          <p:val>
                                            <p:strVal val="#ppt_w/10"/>
                                          </p:val>
                                        </p:tav>
                                        <p:tav tm="50000">
                                          <p:val>
                                            <p:strVal val="#ppt_w+.01"/>
                                          </p:val>
                                        </p:tav>
                                        <p:tav tm="100000">
                                          <p:val>
                                            <p:strVal val="#ppt_w"/>
                                          </p:val>
                                        </p:tav>
                                      </p:tavLst>
                                    </p:anim>
                                    <p:animEffect>
                                      <p:cBhvr>
                                        <p:cTn id="92" dur="500" tmFilter="0,0; .5, 1; 1, 1"/>
                                        <p:tgtEl>
                                          <p:spTgt spid="18"/>
                                        </p:tgtEl>
                                      </p:cBhvr>
                                    </p:animEffect>
                                  </p:childTnLst>
                                </p:cTn>
                              </p:par>
                            </p:childTnLst>
                          </p:cTn>
                        </p:par>
                        <p:par>
                          <p:cTn id="93" fill="hold">
                            <p:stCondLst>
                              <p:cond delay="6000"/>
                            </p:stCondLst>
                            <p:childTnLst>
                              <p:par>
                                <p:cTn id="94" presetID="42" presetClass="entr" presetSubtype="0" fill="hold" grpId="0"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ldLvl="0" animBg="1" autoUpdateAnimBg="0"/>
      <p:bldP spid="4" grpId="0" bldLvl="0" autoUpdateAnimBg="0"/>
      <p:bldP spid="5" grpId="0" animBg="1"/>
      <p:bldP spid="6" grpId="0" bldLvl="0" animBg="1" autoUpdateAnimBg="0"/>
      <p:bldP spid="7" grpId="0" animBg="1"/>
      <p:bldP spid="8" grpId="0" bldLvl="0" animBg="1" autoUpdateAnimBg="0"/>
      <p:bldP spid="9" grpId="0" animBg="1"/>
      <p:bldP spid="10" grpId="0" bldLvl="0" animBg="1" autoUpdateAnimBg="0"/>
      <p:bldP spid="11" grpId="0" animBg="1"/>
      <p:bldP spid="12" grpId="0" bldLvl="0"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五边形 2"/>
          <p:cNvSpPr/>
          <p:nvPr/>
        </p:nvSpPr>
        <p:spPr>
          <a:xfrm flipH="1">
            <a:off x="1980408" y="2837406"/>
            <a:ext cx="2252381" cy="383018"/>
          </a:xfrm>
          <a:prstGeom prst="homePlat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83018"/>
          </a:xfrm>
          <a:prstGeom prst="homePlat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8"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9"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0"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1" name="五边形 10"/>
          <p:cNvSpPr/>
          <p:nvPr/>
        </p:nvSpPr>
        <p:spPr>
          <a:xfrm>
            <a:off x="4959426" y="2839397"/>
            <a:ext cx="1149664" cy="383018"/>
          </a:xfrm>
          <a:prstGeom prst="homePlat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2" name="五边形 11"/>
          <p:cNvSpPr/>
          <p:nvPr/>
        </p:nvSpPr>
        <p:spPr>
          <a:xfrm>
            <a:off x="4959427" y="3294204"/>
            <a:ext cx="2170277"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3" name="五边形 12"/>
          <p:cNvSpPr/>
          <p:nvPr/>
        </p:nvSpPr>
        <p:spPr>
          <a:xfrm>
            <a:off x="4959426" y="3749012"/>
            <a:ext cx="1360817" cy="383018"/>
          </a:xfrm>
          <a:prstGeom prst="homePlate">
            <a:avLst/>
          </a:prstGeom>
          <a:solidFill>
            <a:srgbClr val="2B3F8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4" name="五边形 13"/>
          <p:cNvSpPr/>
          <p:nvPr/>
        </p:nvSpPr>
        <p:spPr>
          <a:xfrm>
            <a:off x="4959426" y="4203818"/>
            <a:ext cx="2900981" cy="383018"/>
          </a:xfrm>
          <a:prstGeom prst="homePlat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5"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6"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7"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8"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19"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0"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1"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2"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3" name="Oval 4"/>
          <p:cNvSpPr/>
          <p:nvPr/>
        </p:nvSpPr>
        <p:spPr>
          <a:xfrm>
            <a:off x="4957546" y="1131590"/>
            <a:ext cx="838590" cy="790950"/>
          </a:xfrm>
          <a:prstGeom prst="ellipse">
            <a:avLst/>
          </a:prstGeom>
          <a:solidFill>
            <a:srgbClr val="2B3F83"/>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smtClean="0">
                <a:solidFill>
                  <a:schemeClr val="bg1"/>
                </a:solidFill>
                <a:latin typeface="微软雅黑" pitchFamily="34" charset="-122"/>
                <a:ea typeface="微软雅黑" pitchFamily="34" charset="-122"/>
              </a:rPr>
              <a:t>2016</a:t>
            </a:r>
            <a:endParaRPr lang="en-US" sz="1400" b="1" dirty="0">
              <a:solidFill>
                <a:schemeClr val="bg1"/>
              </a:solidFill>
              <a:latin typeface="微软雅黑" pitchFamily="34" charset="-122"/>
              <a:ea typeface="微软雅黑" pitchFamily="34" charset="-122"/>
            </a:endParaRPr>
          </a:p>
        </p:txBody>
      </p:sp>
      <p:sp>
        <p:nvSpPr>
          <p:cNvPr id="24" name="Oval 5"/>
          <p:cNvSpPr/>
          <p:nvPr/>
        </p:nvSpPr>
        <p:spPr>
          <a:xfrm>
            <a:off x="3411117" y="1131590"/>
            <a:ext cx="838590" cy="790950"/>
          </a:xfrm>
          <a:prstGeom prst="ellipse">
            <a:avLst/>
          </a:prstGeom>
          <a:solidFill>
            <a:srgbClr val="2B3F83"/>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smtClean="0">
                <a:solidFill>
                  <a:schemeClr val="bg1"/>
                </a:solidFill>
                <a:latin typeface="微软雅黑" pitchFamily="34" charset="-122"/>
                <a:ea typeface="微软雅黑" pitchFamily="34" charset="-122"/>
              </a:rPr>
              <a:t>2015</a:t>
            </a:r>
            <a:endParaRPr lang="en-US" sz="1400" b="1" dirty="0">
              <a:solidFill>
                <a:schemeClr val="bg1"/>
              </a:solidFill>
              <a:latin typeface="微软雅黑" pitchFamily="34" charset="-122"/>
              <a:ea typeface="微软雅黑" pitchFamily="34" charset="-122"/>
            </a:endParaRPr>
          </a:p>
        </p:txBody>
      </p:sp>
      <p:sp>
        <p:nvSpPr>
          <p:cNvPr id="25"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6"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131167873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0-#ppt_w/2"/>
                                          </p:val>
                                        </p:tav>
                                        <p:tav tm="100000">
                                          <p:val>
                                            <p:strVal val="#ppt_x"/>
                                          </p:val>
                                        </p:tav>
                                      </p:tavLst>
                                    </p:anim>
                                    <p:anim calcmode="lin" valueType="num">
                                      <p:cBhvr additive="base">
                                        <p:cTn id="14" dur="500" fill="hold"/>
                                        <p:tgtEl>
                                          <p:spTgt spid="24"/>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1+#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2" presetClass="entr" presetSubtype="4" decel="10000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500" fill="hold"/>
                                        <p:tgtEl>
                                          <p:spTgt spid="19"/>
                                        </p:tgtEl>
                                        <p:attrNameLst>
                                          <p:attrName>ppt_x</p:attrName>
                                        </p:attrNameLst>
                                      </p:cBhvr>
                                      <p:tavLst>
                                        <p:tav tm="0">
                                          <p:val>
                                            <p:strVal val="#ppt_x"/>
                                          </p:val>
                                        </p:tav>
                                        <p:tav tm="100000">
                                          <p:val>
                                            <p:strVal val="#ppt_x"/>
                                          </p:val>
                                        </p:tav>
                                      </p:tavLst>
                                    </p:anim>
                                    <p:anim calcmode="lin" valueType="num">
                                      <p:cBhvr additive="base">
                                        <p:cTn id="32" dur="500" fill="hold"/>
                                        <p:tgtEl>
                                          <p:spTgt spid="19"/>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par>
                                <p:cTn id="49" presetID="22" presetClass="entr" presetSubtype="8" fill="hold" grpId="0" nodeType="withEffect">
                                  <p:stCondLst>
                                    <p:cond delay="100"/>
                                  </p:stCondLst>
                                  <p:childTnLst>
                                    <p:set>
                                      <p:cBhvr>
                                        <p:cTn id="50" dur="1" fill="hold">
                                          <p:stCondLst>
                                            <p:cond delay="0"/>
                                          </p:stCondLst>
                                        </p:cTn>
                                        <p:tgtEl>
                                          <p:spTgt spid="12"/>
                                        </p:tgtEl>
                                        <p:attrNameLst>
                                          <p:attrName>style.visibility</p:attrName>
                                        </p:attrNameLst>
                                      </p:cBhvr>
                                      <p:to>
                                        <p:strVal val="visible"/>
                                      </p:to>
                                    </p:set>
                                    <p:animEffect transition="in" filter="wipe(left)">
                                      <p:cBhvr>
                                        <p:cTn id="51" dur="500"/>
                                        <p:tgtEl>
                                          <p:spTgt spid="12"/>
                                        </p:tgtEl>
                                      </p:cBhvr>
                                    </p:animEffect>
                                  </p:childTnLst>
                                </p:cTn>
                              </p:par>
                              <p:par>
                                <p:cTn id="52" presetID="22" presetClass="entr" presetSubtype="8" fill="hold" grpId="0" nodeType="withEffect">
                                  <p:stCondLst>
                                    <p:cond delay="20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14"/>
                                        </p:tgtEl>
                                        <p:attrNameLst>
                                          <p:attrName>style.visibility</p:attrName>
                                        </p:attrNameLst>
                                      </p:cBhvr>
                                      <p:to>
                                        <p:strVal val="visible"/>
                                      </p:to>
                                    </p:set>
                                    <p:animEffect transition="in" filter="wipe(left)">
                                      <p:cBhvr>
                                        <p:cTn id="57" dur="500"/>
                                        <p:tgtEl>
                                          <p:spTgt spid="14"/>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wipe(right)">
                                      <p:cBhvr>
                                        <p:cTn id="60" dur="500"/>
                                        <p:tgtEl>
                                          <p:spTgt spid="3"/>
                                        </p:tgtEl>
                                      </p:cBhvr>
                                    </p:animEffect>
                                  </p:childTnLst>
                                </p:cTn>
                              </p:par>
                              <p:par>
                                <p:cTn id="61" presetID="22" presetClass="entr" presetSubtype="2" fill="hold" grpId="0" nodeType="withEffect">
                                  <p:stCondLst>
                                    <p:cond delay="100"/>
                                  </p:stCondLst>
                                  <p:childTnLst>
                                    <p:set>
                                      <p:cBhvr>
                                        <p:cTn id="62" dur="1" fill="hold">
                                          <p:stCondLst>
                                            <p:cond delay="0"/>
                                          </p:stCondLst>
                                        </p:cTn>
                                        <p:tgtEl>
                                          <p:spTgt spid="4"/>
                                        </p:tgtEl>
                                        <p:attrNameLst>
                                          <p:attrName>style.visibility</p:attrName>
                                        </p:attrNameLst>
                                      </p:cBhvr>
                                      <p:to>
                                        <p:strVal val="visible"/>
                                      </p:to>
                                    </p:set>
                                    <p:animEffect transition="in" filter="wipe(right)">
                                      <p:cBhvr>
                                        <p:cTn id="63" dur="500"/>
                                        <p:tgtEl>
                                          <p:spTgt spid="4"/>
                                        </p:tgtEl>
                                      </p:cBhvr>
                                    </p:animEffect>
                                  </p:childTnLst>
                                </p:cTn>
                              </p:par>
                              <p:par>
                                <p:cTn id="64" presetID="22" presetClass="entr" presetSubtype="2" fill="hold" grpId="0" nodeType="withEffect">
                                  <p:stCondLst>
                                    <p:cond delay="200"/>
                                  </p:stCondLst>
                                  <p:childTnLst>
                                    <p:set>
                                      <p:cBhvr>
                                        <p:cTn id="65" dur="1" fill="hold">
                                          <p:stCondLst>
                                            <p:cond delay="0"/>
                                          </p:stCondLst>
                                        </p:cTn>
                                        <p:tgtEl>
                                          <p:spTgt spid="5"/>
                                        </p:tgtEl>
                                        <p:attrNameLst>
                                          <p:attrName>style.visibility</p:attrName>
                                        </p:attrNameLst>
                                      </p:cBhvr>
                                      <p:to>
                                        <p:strVal val="visible"/>
                                      </p:to>
                                    </p:set>
                                    <p:animEffect transition="in" filter="wipe(right)">
                                      <p:cBhvr>
                                        <p:cTn id="66" dur="500"/>
                                        <p:tgtEl>
                                          <p:spTgt spid="5"/>
                                        </p:tgtEl>
                                      </p:cBhvr>
                                    </p:animEffect>
                                  </p:childTnLst>
                                </p:cTn>
                              </p:par>
                              <p:par>
                                <p:cTn id="67" presetID="22" presetClass="entr" presetSubtype="2" fill="hold" grpId="0" nodeType="withEffect">
                                  <p:stCondLst>
                                    <p:cond delay="300"/>
                                  </p:stCondLst>
                                  <p:childTnLst>
                                    <p:set>
                                      <p:cBhvr>
                                        <p:cTn id="68" dur="1" fill="hold">
                                          <p:stCondLst>
                                            <p:cond delay="0"/>
                                          </p:stCondLst>
                                        </p:cTn>
                                        <p:tgtEl>
                                          <p:spTgt spid="6"/>
                                        </p:tgtEl>
                                        <p:attrNameLst>
                                          <p:attrName>style.visibility</p:attrName>
                                        </p:attrNameLst>
                                      </p:cBhvr>
                                      <p:to>
                                        <p:strVal val="visible"/>
                                      </p:to>
                                    </p:set>
                                    <p:animEffect transition="in" filter="wipe(right)">
                                      <p:cBhvr>
                                        <p:cTn id="69" dur="500"/>
                                        <p:tgtEl>
                                          <p:spTgt spid="6"/>
                                        </p:tgtEl>
                                      </p:cBhvr>
                                    </p:animEffect>
                                  </p:childTnLst>
                                </p:cTn>
                              </p:par>
                            </p:childTnLst>
                          </p:cTn>
                        </p:par>
                        <p:par>
                          <p:cTn id="70" fill="hold">
                            <p:stCondLst>
                              <p:cond delay="4300"/>
                            </p:stCondLst>
                            <p:childTnLst>
                              <p:par>
                                <p:cTn id="71" presetID="22" presetClass="entr" presetSubtype="8"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left)">
                                      <p:cBhvr>
                                        <p:cTn id="73" dur="500"/>
                                        <p:tgtEl>
                                          <p:spTgt spid="15"/>
                                        </p:tgtEl>
                                      </p:cBhvr>
                                    </p:animEffect>
                                  </p:childTnLst>
                                </p:cTn>
                              </p:par>
                              <p:par>
                                <p:cTn id="74" presetID="22" presetClass="entr" presetSubtype="8" fill="hold" grpId="0" nodeType="withEffect">
                                  <p:stCondLst>
                                    <p:cond delay="15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17"/>
                                        </p:tgtEl>
                                        <p:attrNameLst>
                                          <p:attrName>style.visibility</p:attrName>
                                        </p:attrNameLst>
                                      </p:cBhvr>
                                      <p:to>
                                        <p:strVal val="visible"/>
                                      </p:to>
                                    </p:set>
                                    <p:animEffect transition="in" filter="wipe(left)">
                                      <p:cBhvr>
                                        <p:cTn id="79" dur="500"/>
                                        <p:tgtEl>
                                          <p:spTgt spid="17"/>
                                        </p:tgtEl>
                                      </p:cBhvr>
                                    </p:animEffect>
                                  </p:childTnLst>
                                </p:cTn>
                              </p:par>
                              <p:par>
                                <p:cTn id="80" presetID="22" presetClass="entr" presetSubtype="8" fill="hold" grpId="0" nodeType="withEffect">
                                  <p:stCondLst>
                                    <p:cond delay="45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wipe(right)">
                                      <p:cBhvr>
                                        <p:cTn id="85" dur="500"/>
                                        <p:tgtEl>
                                          <p:spTgt spid="7"/>
                                        </p:tgtEl>
                                      </p:cBhvr>
                                    </p:animEffect>
                                  </p:childTnLst>
                                </p:cTn>
                              </p:par>
                              <p:par>
                                <p:cTn id="86" presetID="22" presetClass="entr" presetSubtype="2" fill="hold" grpId="0" nodeType="withEffect">
                                  <p:stCondLst>
                                    <p:cond delay="150"/>
                                  </p:stCondLst>
                                  <p:childTnLst>
                                    <p:set>
                                      <p:cBhvr>
                                        <p:cTn id="87" dur="1" fill="hold">
                                          <p:stCondLst>
                                            <p:cond delay="0"/>
                                          </p:stCondLst>
                                        </p:cTn>
                                        <p:tgtEl>
                                          <p:spTgt spid="8"/>
                                        </p:tgtEl>
                                        <p:attrNameLst>
                                          <p:attrName>style.visibility</p:attrName>
                                        </p:attrNameLst>
                                      </p:cBhvr>
                                      <p:to>
                                        <p:strVal val="visible"/>
                                      </p:to>
                                    </p:set>
                                    <p:animEffect transition="in" filter="wipe(right)">
                                      <p:cBhvr>
                                        <p:cTn id="88" dur="500"/>
                                        <p:tgtEl>
                                          <p:spTgt spid="8"/>
                                        </p:tgtEl>
                                      </p:cBhvr>
                                    </p:animEffect>
                                  </p:childTnLst>
                                </p:cTn>
                              </p:par>
                              <p:par>
                                <p:cTn id="89" presetID="22" presetClass="entr" presetSubtype="2" fill="hold" grpId="0" nodeType="withEffect">
                                  <p:stCondLst>
                                    <p:cond delay="300"/>
                                  </p:stCondLst>
                                  <p:childTnLst>
                                    <p:set>
                                      <p:cBhvr>
                                        <p:cTn id="90" dur="1" fill="hold">
                                          <p:stCondLst>
                                            <p:cond delay="0"/>
                                          </p:stCondLst>
                                        </p:cTn>
                                        <p:tgtEl>
                                          <p:spTgt spid="9"/>
                                        </p:tgtEl>
                                        <p:attrNameLst>
                                          <p:attrName>style.visibility</p:attrName>
                                        </p:attrNameLst>
                                      </p:cBhvr>
                                      <p:to>
                                        <p:strVal val="visible"/>
                                      </p:to>
                                    </p:set>
                                    <p:animEffect transition="in" filter="wipe(right)">
                                      <p:cBhvr>
                                        <p:cTn id="91" dur="500"/>
                                        <p:tgtEl>
                                          <p:spTgt spid="9"/>
                                        </p:tgtEl>
                                      </p:cBhvr>
                                    </p:animEffect>
                                  </p:childTnLst>
                                </p:cTn>
                              </p:par>
                              <p:par>
                                <p:cTn id="92" presetID="22" presetClass="entr" presetSubtype="2" fill="hold" grpId="0" nodeType="withEffect">
                                  <p:stCondLst>
                                    <p:cond delay="450"/>
                                  </p:stCondLst>
                                  <p:childTnLst>
                                    <p:set>
                                      <p:cBhvr>
                                        <p:cTn id="93" dur="1" fill="hold">
                                          <p:stCondLst>
                                            <p:cond delay="0"/>
                                          </p:stCondLst>
                                        </p:cTn>
                                        <p:tgtEl>
                                          <p:spTgt spid="10"/>
                                        </p:tgtEl>
                                        <p:attrNameLst>
                                          <p:attrName>style.visibility</p:attrName>
                                        </p:attrNameLst>
                                      </p:cBhvr>
                                      <p:to>
                                        <p:strVal val="visible"/>
                                      </p:to>
                                    </p:set>
                                    <p:animEffect transition="in" filter="wipe(right)">
                                      <p:cBhvr>
                                        <p:cTn id="9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p:bldP spid="8" grpId="0"/>
      <p:bldP spid="9" grpId="0"/>
      <p:bldP spid="10" grpId="0"/>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animBg="1"/>
      <p:bldP spid="24" grpId="0" animBg="1"/>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58657" y="60258"/>
            <a:ext cx="3262432" cy="461665"/>
          </a:xfrm>
          <a:prstGeom prst="rect">
            <a:avLst/>
          </a:prstGeom>
          <a:noFill/>
        </p:spPr>
        <p:txBody>
          <a:bodyPr wrap="none" rtlCol="0">
            <a:spAutoFit/>
          </a:bodyPr>
          <a:lstStyle/>
          <a:p>
            <a:pPr algn="r"/>
            <a:r>
              <a:rPr lang="zh-CN" altLang="en-US" sz="2400" b="1" dirty="0">
                <a:solidFill>
                  <a:srgbClr val="2B3F83"/>
                </a:solidFill>
                <a:latin typeface="+mj-ea"/>
                <a:ea typeface="+mj-ea"/>
              </a:rPr>
              <a:t>请在此处输入您的文本</a:t>
            </a:r>
          </a:p>
        </p:txBody>
      </p:sp>
      <p:sp>
        <p:nvSpPr>
          <p:cNvPr id="3" name="TextBox 5"/>
          <p:cNvSpPr txBox="1"/>
          <p:nvPr/>
        </p:nvSpPr>
        <p:spPr>
          <a:xfrm>
            <a:off x="4778002" y="3187799"/>
            <a:ext cx="2173288" cy="584200"/>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600" dirty="0">
                <a:solidFill>
                  <a:prstClr val="black">
                    <a:lumMod val="75000"/>
                    <a:lumOff val="25000"/>
                  </a:prstClr>
                </a:solidFill>
                <a:latin typeface="微软雅黑" pitchFamily="34" charset="-122"/>
                <a:ea typeface="微软雅黑" pitchFamily="34" charset="-122"/>
              </a:rPr>
              <a:t>点击此处输入文字</a:t>
            </a:r>
            <a:endParaRPr lang="en-US" altLang="zh-CN" sz="16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600" dirty="0">
                <a:solidFill>
                  <a:prstClr val="black">
                    <a:lumMod val="75000"/>
                    <a:lumOff val="25000"/>
                  </a:prstClr>
                </a:solidFill>
                <a:latin typeface="微软雅黑" pitchFamily="34" charset="-122"/>
                <a:ea typeface="微软雅黑" pitchFamily="34" charset="-122"/>
              </a:rPr>
              <a:t>点击此处输入文字</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4" name="TextBox 6"/>
          <p:cNvSpPr txBox="1"/>
          <p:nvPr/>
        </p:nvSpPr>
        <p:spPr>
          <a:xfrm>
            <a:off x="2906340" y="3941861"/>
            <a:ext cx="2378075" cy="646113"/>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b="1" dirty="0">
                <a:latin typeface="微软雅黑" pitchFamily="34" charset="-122"/>
                <a:ea typeface="微软雅黑" pitchFamily="34" charset="-122"/>
              </a:rPr>
              <a:t>点击此处输入文字</a:t>
            </a:r>
            <a:endParaRPr lang="en-US" altLang="zh-CN" b="1" dirty="0">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b="1" dirty="0">
                <a:latin typeface="微软雅黑" pitchFamily="34" charset="-122"/>
                <a:ea typeface="微软雅黑" pitchFamily="34" charset="-122"/>
              </a:rPr>
              <a:t>点击此处输入文字</a:t>
            </a:r>
            <a:endParaRPr lang="en-US" altLang="zh-CN" b="1" dirty="0">
              <a:latin typeface="微软雅黑" pitchFamily="34" charset="-122"/>
              <a:ea typeface="微软雅黑" pitchFamily="34" charset="-122"/>
            </a:endParaRPr>
          </a:p>
        </p:txBody>
      </p:sp>
      <p:sp>
        <p:nvSpPr>
          <p:cNvPr id="5" name="TextBox 7"/>
          <p:cNvSpPr txBox="1"/>
          <p:nvPr/>
        </p:nvSpPr>
        <p:spPr>
          <a:xfrm>
            <a:off x="6565527" y="2227361"/>
            <a:ext cx="1966913" cy="523875"/>
          </a:xfrm>
          <a:prstGeom prst="rect">
            <a:avLst/>
          </a:prstGeom>
          <a:noFill/>
        </p:spPr>
        <p:txBody>
          <a:bodyPr wrap="none">
            <a:spAutoFit/>
          </a:bodyPr>
          <a:lstStyle/>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a:p>
            <a:pPr marL="342900" indent="-342900" fontAlgn="base">
              <a:spcBef>
                <a:spcPct val="0"/>
              </a:spcBef>
              <a:spcAft>
                <a:spcPct val="0"/>
              </a:spcAft>
              <a:buFont typeface="Arial" pitchFamily="34" charset="0"/>
              <a:buChar char="•"/>
              <a:defRPr/>
            </a:pPr>
            <a:r>
              <a:rPr lang="zh-CN" altLang="en-US" sz="1400" dirty="0">
                <a:solidFill>
                  <a:prstClr val="black">
                    <a:lumMod val="75000"/>
                    <a:lumOff val="25000"/>
                  </a:prstClr>
                </a:solidFill>
                <a:latin typeface="微软雅黑" pitchFamily="34" charset="-122"/>
                <a:ea typeface="微软雅黑" pitchFamily="34" charset="-122"/>
              </a:rPr>
              <a:t>点击此处输入文字</a:t>
            </a:r>
            <a:endParaRPr lang="en-US" altLang="zh-CN" sz="1400" dirty="0">
              <a:solidFill>
                <a:prstClr val="black">
                  <a:lumMod val="75000"/>
                  <a:lumOff val="25000"/>
                </a:prstClr>
              </a:solidFill>
              <a:latin typeface="微软雅黑" pitchFamily="34" charset="-122"/>
              <a:ea typeface="微软雅黑" pitchFamily="34" charset="-122"/>
            </a:endParaRPr>
          </a:p>
        </p:txBody>
      </p:sp>
      <p:grpSp>
        <p:nvGrpSpPr>
          <p:cNvPr id="6" name="组合 5"/>
          <p:cNvGrpSpPr/>
          <p:nvPr/>
        </p:nvGrpSpPr>
        <p:grpSpPr>
          <a:xfrm>
            <a:off x="1295027" y="1900336"/>
            <a:ext cx="1944688" cy="2681281"/>
            <a:chOff x="681032" y="1902140"/>
            <a:chExt cx="1944688" cy="2681281"/>
          </a:xfrm>
        </p:grpSpPr>
        <p:sp>
          <p:nvSpPr>
            <p:cNvPr id="7"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3F83"/>
            </a:solidFill>
            <a:ln>
              <a:solidFill>
                <a:srgbClr val="4688C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Arial" pitchFamily="34" charset="0"/>
                <a:ea typeface="华文细黑" pitchFamily="2" charset="-122"/>
              </a:endParaRPr>
            </a:p>
          </p:txBody>
        </p:sp>
        <p:sp>
          <p:nvSpPr>
            <p:cNvPr id="8"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9" name="矩形​​ 16"/>
            <p:cNvSpPr>
              <a:spLocks noChangeArrowheads="1"/>
            </p:cNvSpPr>
            <p:nvPr/>
          </p:nvSpPr>
          <p:spPr bwMode="auto">
            <a:xfrm>
              <a:off x="1087761" y="2412848"/>
              <a:ext cx="11079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10" name="组合 9"/>
          <p:cNvGrpSpPr/>
          <p:nvPr/>
        </p:nvGrpSpPr>
        <p:grpSpPr>
          <a:xfrm>
            <a:off x="3760415" y="1527274"/>
            <a:ext cx="1439862" cy="1946260"/>
            <a:chOff x="3146420" y="1529078"/>
            <a:chExt cx="1439862" cy="1946260"/>
          </a:xfrm>
        </p:grpSpPr>
        <p:sp>
          <p:nvSpPr>
            <p:cNvPr id="11"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3F83"/>
            </a:solidFill>
            <a:ln>
              <a:solidFill>
                <a:srgbClr val="4688C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itchFamily="34" charset="0"/>
                <a:ea typeface="华文细黑" pitchFamily="2" charset="-122"/>
              </a:endParaRPr>
            </a:p>
          </p:txBody>
        </p:sp>
        <p:sp>
          <p:nvSpPr>
            <p:cNvPr id="12"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13" name="矩形​​ 17"/>
            <p:cNvSpPr>
              <a:spLocks noChangeArrowheads="1"/>
            </p:cNvSpPr>
            <p:nvPr/>
          </p:nvSpPr>
          <p:spPr bwMode="auto">
            <a:xfrm>
              <a:off x="3360312" y="1855757"/>
              <a:ext cx="954107" cy="62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grpSp>
        <p:nvGrpSpPr>
          <p:cNvPr id="14" name="组合 13"/>
          <p:cNvGrpSpPr/>
          <p:nvPr/>
        </p:nvGrpSpPr>
        <p:grpSpPr>
          <a:xfrm>
            <a:off x="5687640" y="1251049"/>
            <a:ext cx="1012825" cy="1357676"/>
            <a:chOff x="5073645" y="1252853"/>
            <a:chExt cx="1012825" cy="1357676"/>
          </a:xfrm>
        </p:grpSpPr>
        <p:sp>
          <p:nvSpPr>
            <p:cNvPr id="15"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3F83"/>
            </a:solidFill>
            <a:ln>
              <a:solidFill>
                <a:srgbClr val="4688C5"/>
              </a:solidFill>
            </a:ln>
          </p:spPr>
          <p:txBody>
            <a:bodyPr wrap="none" anchor="ct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itchFamily="34" charset="0"/>
                <a:ea typeface="华文细黑" pitchFamily="2" charset="-122"/>
              </a:endParaRPr>
            </a:p>
          </p:txBody>
        </p:sp>
        <p:sp>
          <p:nvSpPr>
            <p:cNvPr id="16"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endParaRPr>
            </a:p>
          </p:txBody>
        </p:sp>
        <p:sp>
          <p:nvSpPr>
            <p:cNvPr id="17" name="矩形​​ 18"/>
            <p:cNvSpPr>
              <a:spLocks noChangeArrowheads="1"/>
            </p:cNvSpPr>
            <p:nvPr/>
          </p:nvSpPr>
          <p:spPr bwMode="auto">
            <a:xfrm>
              <a:off x="5179154" y="1463486"/>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点击录</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086523412"/>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362">
                                          <p:stCondLst>
                                            <p:cond delay="0"/>
                                          </p:stCondLst>
                                        </p:cTn>
                                        <p:tgtEl>
                                          <p:spTgt spid="6"/>
                                        </p:tgtEl>
                                      </p:cBhvr>
                                    </p:animEffect>
                                    <p:anim calcmode="lin" valueType="num">
                                      <p:cBhvr>
                                        <p:cTn id="14"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5"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6"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17"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18"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19" dur="16">
                                          <p:stCondLst>
                                            <p:cond delay="406"/>
                                          </p:stCondLst>
                                        </p:cTn>
                                        <p:tgtEl>
                                          <p:spTgt spid="6"/>
                                        </p:tgtEl>
                                      </p:cBhvr>
                                      <p:to x="100000" y="60000"/>
                                    </p:animScale>
                                    <p:animScale>
                                      <p:cBhvr>
                                        <p:cTn id="20" dur="104" decel="50000">
                                          <p:stCondLst>
                                            <p:cond delay="423"/>
                                          </p:stCondLst>
                                        </p:cTn>
                                        <p:tgtEl>
                                          <p:spTgt spid="6"/>
                                        </p:tgtEl>
                                      </p:cBhvr>
                                      <p:to x="100000" y="100000"/>
                                    </p:animScale>
                                    <p:animScale>
                                      <p:cBhvr>
                                        <p:cTn id="21" dur="16">
                                          <p:stCondLst>
                                            <p:cond delay="820"/>
                                          </p:stCondLst>
                                        </p:cTn>
                                        <p:tgtEl>
                                          <p:spTgt spid="6"/>
                                        </p:tgtEl>
                                      </p:cBhvr>
                                      <p:to x="100000" y="80000"/>
                                    </p:animScale>
                                    <p:animScale>
                                      <p:cBhvr>
                                        <p:cTn id="22" dur="104" decel="50000">
                                          <p:stCondLst>
                                            <p:cond delay="836"/>
                                          </p:stCondLst>
                                        </p:cTn>
                                        <p:tgtEl>
                                          <p:spTgt spid="6"/>
                                        </p:tgtEl>
                                      </p:cBhvr>
                                      <p:to x="100000" y="100000"/>
                                    </p:animScale>
                                    <p:animScale>
                                      <p:cBhvr>
                                        <p:cTn id="23" dur="16">
                                          <p:stCondLst>
                                            <p:cond delay="1026"/>
                                          </p:stCondLst>
                                        </p:cTn>
                                        <p:tgtEl>
                                          <p:spTgt spid="6"/>
                                        </p:tgtEl>
                                      </p:cBhvr>
                                      <p:to x="100000" y="90000"/>
                                    </p:animScale>
                                    <p:animScale>
                                      <p:cBhvr>
                                        <p:cTn id="24" dur="104" decel="50000">
                                          <p:stCondLst>
                                            <p:cond delay="1042"/>
                                          </p:stCondLst>
                                        </p:cTn>
                                        <p:tgtEl>
                                          <p:spTgt spid="6"/>
                                        </p:tgtEl>
                                      </p:cBhvr>
                                      <p:to x="100000" y="100000"/>
                                    </p:animScale>
                                    <p:animScale>
                                      <p:cBhvr>
                                        <p:cTn id="25" dur="16">
                                          <p:stCondLst>
                                            <p:cond delay="1130"/>
                                          </p:stCondLst>
                                        </p:cTn>
                                        <p:tgtEl>
                                          <p:spTgt spid="6"/>
                                        </p:tgtEl>
                                      </p:cBhvr>
                                      <p:to x="100000" y="95000"/>
                                    </p:animScale>
                                    <p:animScale>
                                      <p:cBhvr>
                                        <p:cTn id="26" dur="104" decel="50000">
                                          <p:stCondLst>
                                            <p:cond delay="1146"/>
                                          </p:stCondLst>
                                        </p:cTn>
                                        <p:tgtEl>
                                          <p:spTgt spid="6"/>
                                        </p:tgtEl>
                                      </p:cBhvr>
                                      <p:to x="100000" y="100000"/>
                                    </p:animScale>
                                  </p:childTnLst>
                                </p:cTn>
                              </p:par>
                              <p:par>
                                <p:cTn id="27" presetID="26" presetClass="entr" presetSubtype="0" fill="hold" nodeType="withEffect">
                                  <p:stCondLst>
                                    <p:cond delay="25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362">
                                          <p:stCondLst>
                                            <p:cond delay="0"/>
                                          </p:stCondLst>
                                        </p:cTn>
                                        <p:tgtEl>
                                          <p:spTgt spid="10"/>
                                        </p:tgtEl>
                                      </p:cBhvr>
                                    </p:animEffect>
                                    <p:anim calcmode="lin" valueType="num">
                                      <p:cBhvr>
                                        <p:cTn id="30" dur="1139"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1" dur="415"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2" dur="415" tmFilter="0, 0; 0.125,0.2665; 0.25,0.4; 0.375,0.465; 0.5,0.5;  0.625,0.535; 0.75,0.6; 0.875,0.7335; 1,1">
                                          <p:stCondLst>
                                            <p:cond delay="415"/>
                                          </p:stCondLst>
                                        </p:cTn>
                                        <p:tgtEl>
                                          <p:spTgt spid="10"/>
                                        </p:tgtEl>
                                        <p:attrNameLst>
                                          <p:attrName>ppt_y</p:attrName>
                                        </p:attrNameLst>
                                      </p:cBhvr>
                                      <p:tavLst>
                                        <p:tav tm="0" fmla="#ppt_y-sin(pi*$)/9">
                                          <p:val>
                                            <p:fltVal val="0"/>
                                          </p:val>
                                        </p:tav>
                                        <p:tav tm="100000">
                                          <p:val>
                                            <p:fltVal val="1"/>
                                          </p:val>
                                        </p:tav>
                                      </p:tavLst>
                                    </p:anim>
                                    <p:anim calcmode="lin" valueType="num">
                                      <p:cBhvr>
                                        <p:cTn id="33" dur="207" tmFilter="0, 0; 0.125,0.2665; 0.25,0.4; 0.375,0.465; 0.5,0.5;  0.625,0.535; 0.75,0.6; 0.875,0.7335; 1,1">
                                          <p:stCondLst>
                                            <p:cond delay="828"/>
                                          </p:stCondLst>
                                        </p:cTn>
                                        <p:tgtEl>
                                          <p:spTgt spid="10"/>
                                        </p:tgtEl>
                                        <p:attrNameLst>
                                          <p:attrName>ppt_y</p:attrName>
                                        </p:attrNameLst>
                                      </p:cBhvr>
                                      <p:tavLst>
                                        <p:tav tm="0" fmla="#ppt_y-sin(pi*$)/27">
                                          <p:val>
                                            <p:fltVal val="0"/>
                                          </p:val>
                                        </p:tav>
                                        <p:tav tm="100000">
                                          <p:val>
                                            <p:fltVal val="1"/>
                                          </p:val>
                                        </p:tav>
                                      </p:tavLst>
                                    </p:anim>
                                    <p:anim calcmode="lin" valueType="num">
                                      <p:cBhvr>
                                        <p:cTn id="34" dur="103" tmFilter="0, 0; 0.125,0.2665; 0.25,0.4; 0.375,0.465; 0.5,0.5;  0.625,0.535; 0.75,0.6; 0.875,0.7335; 1,1">
                                          <p:stCondLst>
                                            <p:cond delay="1035"/>
                                          </p:stCondLst>
                                        </p:cTn>
                                        <p:tgtEl>
                                          <p:spTgt spid="10"/>
                                        </p:tgtEl>
                                        <p:attrNameLst>
                                          <p:attrName>ppt_y</p:attrName>
                                        </p:attrNameLst>
                                      </p:cBhvr>
                                      <p:tavLst>
                                        <p:tav tm="0" fmla="#ppt_y-sin(pi*$)/81">
                                          <p:val>
                                            <p:fltVal val="0"/>
                                          </p:val>
                                        </p:tav>
                                        <p:tav tm="100000">
                                          <p:val>
                                            <p:fltVal val="1"/>
                                          </p:val>
                                        </p:tav>
                                      </p:tavLst>
                                    </p:anim>
                                    <p:animScale>
                                      <p:cBhvr>
                                        <p:cTn id="35" dur="16">
                                          <p:stCondLst>
                                            <p:cond delay="406"/>
                                          </p:stCondLst>
                                        </p:cTn>
                                        <p:tgtEl>
                                          <p:spTgt spid="10"/>
                                        </p:tgtEl>
                                      </p:cBhvr>
                                      <p:to x="100000" y="60000"/>
                                    </p:animScale>
                                    <p:animScale>
                                      <p:cBhvr>
                                        <p:cTn id="36" dur="104" decel="50000">
                                          <p:stCondLst>
                                            <p:cond delay="423"/>
                                          </p:stCondLst>
                                        </p:cTn>
                                        <p:tgtEl>
                                          <p:spTgt spid="10"/>
                                        </p:tgtEl>
                                      </p:cBhvr>
                                      <p:to x="100000" y="100000"/>
                                    </p:animScale>
                                    <p:animScale>
                                      <p:cBhvr>
                                        <p:cTn id="37" dur="16">
                                          <p:stCondLst>
                                            <p:cond delay="820"/>
                                          </p:stCondLst>
                                        </p:cTn>
                                        <p:tgtEl>
                                          <p:spTgt spid="10"/>
                                        </p:tgtEl>
                                      </p:cBhvr>
                                      <p:to x="100000" y="80000"/>
                                    </p:animScale>
                                    <p:animScale>
                                      <p:cBhvr>
                                        <p:cTn id="38" dur="104" decel="50000">
                                          <p:stCondLst>
                                            <p:cond delay="836"/>
                                          </p:stCondLst>
                                        </p:cTn>
                                        <p:tgtEl>
                                          <p:spTgt spid="10"/>
                                        </p:tgtEl>
                                      </p:cBhvr>
                                      <p:to x="100000" y="100000"/>
                                    </p:animScale>
                                    <p:animScale>
                                      <p:cBhvr>
                                        <p:cTn id="39" dur="16">
                                          <p:stCondLst>
                                            <p:cond delay="1026"/>
                                          </p:stCondLst>
                                        </p:cTn>
                                        <p:tgtEl>
                                          <p:spTgt spid="10"/>
                                        </p:tgtEl>
                                      </p:cBhvr>
                                      <p:to x="100000" y="90000"/>
                                    </p:animScale>
                                    <p:animScale>
                                      <p:cBhvr>
                                        <p:cTn id="40" dur="104" decel="50000">
                                          <p:stCondLst>
                                            <p:cond delay="1042"/>
                                          </p:stCondLst>
                                        </p:cTn>
                                        <p:tgtEl>
                                          <p:spTgt spid="10"/>
                                        </p:tgtEl>
                                      </p:cBhvr>
                                      <p:to x="100000" y="100000"/>
                                    </p:animScale>
                                    <p:animScale>
                                      <p:cBhvr>
                                        <p:cTn id="41" dur="16">
                                          <p:stCondLst>
                                            <p:cond delay="1130"/>
                                          </p:stCondLst>
                                        </p:cTn>
                                        <p:tgtEl>
                                          <p:spTgt spid="10"/>
                                        </p:tgtEl>
                                      </p:cBhvr>
                                      <p:to x="100000" y="95000"/>
                                    </p:animScale>
                                    <p:animScale>
                                      <p:cBhvr>
                                        <p:cTn id="42" dur="104" decel="50000">
                                          <p:stCondLst>
                                            <p:cond delay="1146"/>
                                          </p:stCondLst>
                                        </p:cTn>
                                        <p:tgtEl>
                                          <p:spTgt spid="10"/>
                                        </p:tgtEl>
                                      </p:cBhvr>
                                      <p:to x="100000" y="100000"/>
                                    </p:animScale>
                                  </p:childTnLst>
                                </p:cTn>
                              </p:par>
                              <p:par>
                                <p:cTn id="43" presetID="26" presetClass="entr" presetSubtype="0" fill="hold" nodeType="withEffect">
                                  <p:stCondLst>
                                    <p:cond delay="50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362">
                                          <p:stCondLst>
                                            <p:cond delay="0"/>
                                          </p:stCondLst>
                                        </p:cTn>
                                        <p:tgtEl>
                                          <p:spTgt spid="14"/>
                                        </p:tgtEl>
                                      </p:cBhvr>
                                    </p:animEffect>
                                    <p:anim calcmode="lin" valueType="num">
                                      <p:cBhvr>
                                        <p:cTn id="46" dur="1139"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7" dur="415"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8" dur="415" tmFilter="0, 0; 0.125,0.2665; 0.25,0.4; 0.375,0.465; 0.5,0.5;  0.625,0.535; 0.75,0.6; 0.875,0.7335; 1,1">
                                          <p:stCondLst>
                                            <p:cond delay="415"/>
                                          </p:stCondLst>
                                        </p:cTn>
                                        <p:tgtEl>
                                          <p:spTgt spid="14"/>
                                        </p:tgtEl>
                                        <p:attrNameLst>
                                          <p:attrName>ppt_y</p:attrName>
                                        </p:attrNameLst>
                                      </p:cBhvr>
                                      <p:tavLst>
                                        <p:tav tm="0" fmla="#ppt_y-sin(pi*$)/9">
                                          <p:val>
                                            <p:fltVal val="0"/>
                                          </p:val>
                                        </p:tav>
                                        <p:tav tm="100000">
                                          <p:val>
                                            <p:fltVal val="1"/>
                                          </p:val>
                                        </p:tav>
                                      </p:tavLst>
                                    </p:anim>
                                    <p:anim calcmode="lin" valueType="num">
                                      <p:cBhvr>
                                        <p:cTn id="49" dur="207" tmFilter="0, 0; 0.125,0.2665; 0.25,0.4; 0.375,0.465; 0.5,0.5;  0.625,0.535; 0.75,0.6; 0.875,0.7335; 1,1">
                                          <p:stCondLst>
                                            <p:cond delay="828"/>
                                          </p:stCondLst>
                                        </p:cTn>
                                        <p:tgtEl>
                                          <p:spTgt spid="14"/>
                                        </p:tgtEl>
                                        <p:attrNameLst>
                                          <p:attrName>ppt_y</p:attrName>
                                        </p:attrNameLst>
                                      </p:cBhvr>
                                      <p:tavLst>
                                        <p:tav tm="0" fmla="#ppt_y-sin(pi*$)/27">
                                          <p:val>
                                            <p:fltVal val="0"/>
                                          </p:val>
                                        </p:tav>
                                        <p:tav tm="100000">
                                          <p:val>
                                            <p:fltVal val="1"/>
                                          </p:val>
                                        </p:tav>
                                      </p:tavLst>
                                    </p:anim>
                                    <p:anim calcmode="lin" valueType="num">
                                      <p:cBhvr>
                                        <p:cTn id="50" dur="103" tmFilter="0, 0; 0.125,0.2665; 0.25,0.4; 0.375,0.465; 0.5,0.5;  0.625,0.535; 0.75,0.6; 0.875,0.7335; 1,1">
                                          <p:stCondLst>
                                            <p:cond delay="1035"/>
                                          </p:stCondLst>
                                        </p:cTn>
                                        <p:tgtEl>
                                          <p:spTgt spid="14"/>
                                        </p:tgtEl>
                                        <p:attrNameLst>
                                          <p:attrName>ppt_y</p:attrName>
                                        </p:attrNameLst>
                                      </p:cBhvr>
                                      <p:tavLst>
                                        <p:tav tm="0" fmla="#ppt_y-sin(pi*$)/81">
                                          <p:val>
                                            <p:fltVal val="0"/>
                                          </p:val>
                                        </p:tav>
                                        <p:tav tm="100000">
                                          <p:val>
                                            <p:fltVal val="1"/>
                                          </p:val>
                                        </p:tav>
                                      </p:tavLst>
                                    </p:anim>
                                    <p:animScale>
                                      <p:cBhvr>
                                        <p:cTn id="51" dur="16">
                                          <p:stCondLst>
                                            <p:cond delay="406"/>
                                          </p:stCondLst>
                                        </p:cTn>
                                        <p:tgtEl>
                                          <p:spTgt spid="14"/>
                                        </p:tgtEl>
                                      </p:cBhvr>
                                      <p:to x="100000" y="60000"/>
                                    </p:animScale>
                                    <p:animScale>
                                      <p:cBhvr>
                                        <p:cTn id="52" dur="104" decel="50000">
                                          <p:stCondLst>
                                            <p:cond delay="423"/>
                                          </p:stCondLst>
                                        </p:cTn>
                                        <p:tgtEl>
                                          <p:spTgt spid="14"/>
                                        </p:tgtEl>
                                      </p:cBhvr>
                                      <p:to x="100000" y="100000"/>
                                    </p:animScale>
                                    <p:animScale>
                                      <p:cBhvr>
                                        <p:cTn id="53" dur="16">
                                          <p:stCondLst>
                                            <p:cond delay="820"/>
                                          </p:stCondLst>
                                        </p:cTn>
                                        <p:tgtEl>
                                          <p:spTgt spid="14"/>
                                        </p:tgtEl>
                                      </p:cBhvr>
                                      <p:to x="100000" y="80000"/>
                                    </p:animScale>
                                    <p:animScale>
                                      <p:cBhvr>
                                        <p:cTn id="54" dur="104" decel="50000">
                                          <p:stCondLst>
                                            <p:cond delay="836"/>
                                          </p:stCondLst>
                                        </p:cTn>
                                        <p:tgtEl>
                                          <p:spTgt spid="14"/>
                                        </p:tgtEl>
                                      </p:cBhvr>
                                      <p:to x="100000" y="100000"/>
                                    </p:animScale>
                                    <p:animScale>
                                      <p:cBhvr>
                                        <p:cTn id="55" dur="16">
                                          <p:stCondLst>
                                            <p:cond delay="1026"/>
                                          </p:stCondLst>
                                        </p:cTn>
                                        <p:tgtEl>
                                          <p:spTgt spid="14"/>
                                        </p:tgtEl>
                                      </p:cBhvr>
                                      <p:to x="100000" y="90000"/>
                                    </p:animScale>
                                    <p:animScale>
                                      <p:cBhvr>
                                        <p:cTn id="56" dur="104" decel="50000">
                                          <p:stCondLst>
                                            <p:cond delay="1042"/>
                                          </p:stCondLst>
                                        </p:cTn>
                                        <p:tgtEl>
                                          <p:spTgt spid="14"/>
                                        </p:tgtEl>
                                      </p:cBhvr>
                                      <p:to x="100000" y="100000"/>
                                    </p:animScale>
                                    <p:animScale>
                                      <p:cBhvr>
                                        <p:cTn id="57" dur="16">
                                          <p:stCondLst>
                                            <p:cond delay="1130"/>
                                          </p:stCondLst>
                                        </p:cTn>
                                        <p:tgtEl>
                                          <p:spTgt spid="14"/>
                                        </p:tgtEl>
                                      </p:cBhvr>
                                      <p:to x="100000" y="95000"/>
                                    </p:animScale>
                                    <p:animScale>
                                      <p:cBhvr>
                                        <p:cTn id="58" dur="104" decel="50000">
                                          <p:stCondLst>
                                            <p:cond delay="1146"/>
                                          </p:stCondLst>
                                        </p:cTn>
                                        <p:tgtEl>
                                          <p:spTgt spid="14"/>
                                        </p:tgtEl>
                                      </p:cBhvr>
                                      <p:to x="100000" y="100000"/>
                                    </p:animScale>
                                  </p:childTnLst>
                                </p:cTn>
                              </p:par>
                            </p:childTnLst>
                          </p:cTn>
                        </p:par>
                        <p:par>
                          <p:cTn id="59" fill="hold">
                            <p:stCondLst>
                              <p:cond delay="2750"/>
                            </p:stCondLst>
                            <p:childTnLst>
                              <p:par>
                                <p:cTn id="60" presetID="22" presetClass="entr" presetSubtype="2"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par>
                                <p:cTn id="63" presetID="22" presetClass="entr" presetSubtype="2" fill="hold" grpId="0" nodeType="withEffect">
                                  <p:stCondLst>
                                    <p:cond delay="250"/>
                                  </p:stCondLst>
                                  <p:childTnLst>
                                    <p:set>
                                      <p:cBhvr>
                                        <p:cTn id="64" dur="1" fill="hold">
                                          <p:stCondLst>
                                            <p:cond delay="0"/>
                                          </p:stCondLst>
                                        </p:cTn>
                                        <p:tgtEl>
                                          <p:spTgt spid="3"/>
                                        </p:tgtEl>
                                        <p:attrNameLst>
                                          <p:attrName>style.visibility</p:attrName>
                                        </p:attrNameLst>
                                      </p:cBhvr>
                                      <p:to>
                                        <p:strVal val="visible"/>
                                      </p:to>
                                    </p:set>
                                    <p:animEffect transition="in" filter="wipe(right)">
                                      <p:cBhvr>
                                        <p:cTn id="65" dur="250"/>
                                        <p:tgtEl>
                                          <p:spTgt spid="3"/>
                                        </p:tgtEl>
                                      </p:cBhvr>
                                    </p:animEffect>
                                  </p:childTnLst>
                                </p:cTn>
                              </p:par>
                              <p:par>
                                <p:cTn id="66" presetID="22" presetClass="entr" presetSubtype="2" fill="hold" grpId="0" nodeType="withEffect">
                                  <p:stCondLst>
                                    <p:cond delay="500"/>
                                  </p:stCondLst>
                                  <p:childTnLst>
                                    <p:set>
                                      <p:cBhvr>
                                        <p:cTn id="67" dur="1" fill="hold">
                                          <p:stCondLst>
                                            <p:cond delay="0"/>
                                          </p:stCondLst>
                                        </p:cTn>
                                        <p:tgtEl>
                                          <p:spTgt spid="4"/>
                                        </p:tgtEl>
                                        <p:attrNameLst>
                                          <p:attrName>style.visibility</p:attrName>
                                        </p:attrNameLst>
                                      </p:cBhvr>
                                      <p:to>
                                        <p:strVal val="visible"/>
                                      </p:to>
                                    </p:set>
                                    <p:animEffect transition="in" filter="wipe(right)">
                                      <p:cBhvr>
                                        <p:cTn id="68"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65845" y="1431797"/>
            <a:ext cx="1934318" cy="1934316"/>
            <a:chOff x="1171203" y="1259185"/>
            <a:chExt cx="2752725" cy="2752725"/>
          </a:xfrm>
          <a:solidFill>
            <a:srgbClr val="2B3F83"/>
          </a:solidFill>
        </p:grpSpPr>
        <p:sp>
          <p:nvSpPr>
            <p:cNvPr id="3" name="椭圆 7"/>
            <p:cNvSpPr>
              <a:spLocks noChangeArrowheads="1"/>
            </p:cNvSpPr>
            <p:nvPr/>
          </p:nvSpPr>
          <p:spPr bwMode="auto">
            <a:xfrm>
              <a:off x="1171203" y="1259185"/>
              <a:ext cx="2752725" cy="2752725"/>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4" name="椭圆 6"/>
            <p:cNvSpPr>
              <a:spLocks noChangeArrowheads="1"/>
            </p:cNvSpPr>
            <p:nvPr/>
          </p:nvSpPr>
          <p:spPr bwMode="auto">
            <a:xfrm>
              <a:off x="1391865" y="1478260"/>
              <a:ext cx="2311400" cy="23129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 name="椭圆 4"/>
            <p:cNvSpPr>
              <a:spLocks noChangeArrowheads="1"/>
            </p:cNvSpPr>
            <p:nvPr/>
          </p:nvSpPr>
          <p:spPr bwMode="auto">
            <a:xfrm>
              <a:off x="1576015" y="1662410"/>
              <a:ext cx="1943100" cy="1944688"/>
            </a:xfrm>
            <a:prstGeom prst="ellipse">
              <a:avLst/>
            </a:prstGeom>
            <a:grpFill/>
            <a:ln w="76200" cap="flat" cmpd="sng">
              <a:solidFill>
                <a:srgbClr val="F6F6F6"/>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椭圆 4"/>
            <p:cNvSpPr>
              <a:spLocks noChangeArrowheads="1"/>
            </p:cNvSpPr>
            <p:nvPr/>
          </p:nvSpPr>
          <p:spPr bwMode="auto">
            <a:xfrm>
              <a:off x="1791915" y="1878310"/>
              <a:ext cx="1511300" cy="15128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7" name="椭圆 3"/>
            <p:cNvSpPr>
              <a:spLocks noChangeArrowheads="1"/>
            </p:cNvSpPr>
            <p:nvPr/>
          </p:nvSpPr>
          <p:spPr bwMode="auto">
            <a:xfrm>
              <a:off x="2007815" y="2094210"/>
              <a:ext cx="1079500" cy="1081088"/>
            </a:xfrm>
            <a:prstGeom prst="ellipse">
              <a:avLst/>
            </a:prstGeom>
            <a:grpFill/>
            <a:ln w="76200" cap="flat" cmpd="sng">
              <a:solidFill>
                <a:srgbClr val="F6F6F6"/>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sym typeface="Arial" pitchFamily="34" charset="0"/>
                </a:rPr>
                <a:t>2</a:t>
              </a:r>
              <a:endParaRPr kumimoji="0" lang="zh-CN" altLang="en-US" sz="4800" b="1" i="0" u="none" strike="noStrike" kern="0" cap="none" spc="0" normalizeH="0" baseline="0" noProof="0" dirty="0">
                <a:ln>
                  <a:noFill/>
                </a:ln>
                <a:solidFill>
                  <a:srgbClr val="F8F8F8"/>
                </a:solidFill>
                <a:effectLst/>
                <a:uLnTx/>
                <a:uFillTx/>
                <a:latin typeface="微软雅黑" pitchFamily="34" charset="-122"/>
                <a:ea typeface="微软雅黑" pitchFamily="34" charset="-122"/>
                <a:sym typeface="Arial" pitchFamily="34" charset="0"/>
              </a:endParaRPr>
            </a:p>
          </p:txBody>
        </p:sp>
      </p:grpSp>
      <p:sp>
        <p:nvSpPr>
          <p:cNvPr id="8" name="TextBox 8"/>
          <p:cNvSpPr txBox="1"/>
          <p:nvPr/>
        </p:nvSpPr>
        <p:spPr>
          <a:xfrm>
            <a:off x="3893342" y="1822390"/>
            <a:ext cx="4038847" cy="584775"/>
          </a:xfrm>
          <a:prstGeom prst="rect">
            <a:avLst/>
          </a:prstGeom>
          <a:noFill/>
        </p:spPr>
        <p:txBody>
          <a:bodyPr wrap="square" rtlCol="0">
            <a:spAutoFit/>
          </a:bodyPr>
          <a:lstStyle/>
          <a:p>
            <a:r>
              <a:rPr lang="zh-CN" altLang="en-US" sz="3200" b="1" spc="600" dirty="0" smtClean="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zh-CN" altLang="en-US" sz="3200" b="1" spc="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9"/>
          <p:cNvSpPr txBox="1"/>
          <p:nvPr/>
        </p:nvSpPr>
        <p:spPr>
          <a:xfrm>
            <a:off x="3903984" y="2570685"/>
            <a:ext cx="4021806" cy="700576"/>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文字内容点击添加文字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内容点击添加</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7608284" y="60258"/>
            <a:ext cx="1112805" cy="461665"/>
          </a:xfrm>
          <a:prstGeom prst="rect">
            <a:avLst/>
          </a:prstGeom>
          <a:noFill/>
        </p:spPr>
        <p:txBody>
          <a:bodyPr wrap="none" rtlCol="0">
            <a:spAutoFit/>
          </a:bodyPr>
          <a:lstStyle/>
          <a:p>
            <a:pPr algn="r"/>
            <a:r>
              <a:rPr lang="zh-CN" altLang="en-US" sz="2400" b="1" dirty="0" smtClean="0">
                <a:solidFill>
                  <a:srgbClr val="2B3F83"/>
                </a:solidFill>
                <a:latin typeface="+mj-ea"/>
                <a:ea typeface="+mj-ea"/>
              </a:rPr>
              <a:t>过渡页</a:t>
            </a:r>
            <a:endParaRPr lang="zh-CN" altLang="en-US" sz="2400" b="1" dirty="0">
              <a:solidFill>
                <a:srgbClr val="2B3F83"/>
              </a:solidFill>
              <a:latin typeface="+mj-ea"/>
              <a:ea typeface="+mj-ea"/>
            </a:endParaRPr>
          </a:p>
        </p:txBody>
      </p:sp>
    </p:spTree>
    <p:extLst>
      <p:ext uri="{BB962C8B-B14F-4D97-AF65-F5344CB8AC3E}">
        <p14:creationId xmlns:p14="http://schemas.microsoft.com/office/powerpoint/2010/main" val="125004802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1" presetClass="entr" presetSubtype="1"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3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90"/>
                                          </p:val>
                                        </p:tav>
                                        <p:tav tm="100000">
                                          <p:val>
                                            <p:fltVal val="0"/>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34</TotalTime>
  <Words>2031</Words>
  <Application>Microsoft Office PowerPoint</Application>
  <PresentationFormat>全屏显示(16:9)</PresentationFormat>
  <Paragraphs>306</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8</cp:revision>
  <dcterms:created xsi:type="dcterms:W3CDTF">2016-08-02T10:03:09Z</dcterms:created>
  <dcterms:modified xsi:type="dcterms:W3CDTF">2017-05-06T09:13:23Z</dcterms:modified>
</cp:coreProperties>
</file>