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8" r:id="rId4"/>
    <p:sldId id="259" r:id="rId5"/>
    <p:sldId id="260" r:id="rId6"/>
    <p:sldId id="261" r:id="rId7"/>
    <p:sldId id="263" r:id="rId8"/>
    <p:sldId id="269" r:id="rId9"/>
    <p:sldId id="262" r:id="rId10"/>
    <p:sldId id="265" r:id="rId11"/>
    <p:sldId id="266" r:id="rId12"/>
    <p:sldId id="264" r:id="rId13"/>
    <p:sldId id="271" r:id="rId14"/>
    <p:sldId id="272" r:id="rId15"/>
    <p:sldId id="275" r:id="rId16"/>
    <p:sldId id="274" r:id="rId17"/>
    <p:sldId id="267" r:id="rId18"/>
    <p:sldId id="276" r:id="rId19"/>
    <p:sldId id="273" r:id="rId20"/>
    <p:sldId id="277" r:id="rId21"/>
    <p:sldId id="278" r:id="rId22"/>
    <p:sldId id="279" r:id="rId23"/>
    <p:sldId id="280" r:id="rId24"/>
    <p:sldId id="268" r:id="rId25"/>
    <p:sldId id="281" r:id="rId26"/>
    <p:sldId id="282" r:id="rId27"/>
    <p:sldId id="283" r:id="rId28"/>
    <p:sldId id="284" r:id="rId29"/>
    <p:sldId id="286" r:id="rId30"/>
    <p:sldId id="285" r:id="rId31"/>
    <p:sldId id="287" r:id="rId32"/>
    <p:sldId id="288" r:id="rId33"/>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7878"/>
    <a:srgbClr val="00B0BE"/>
    <a:srgbClr val="FFAE47"/>
    <a:srgbClr val="6E41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1230" y="-1212"/>
      </p:cViewPr>
      <p:guideLst>
        <p:guide orient="horz" pos="162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4445969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548323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1467572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6376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4771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67901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7987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63027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41830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94064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233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754623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53241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30210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7406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5" name="Footer Placeholder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1123308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1479599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766620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4" name="Footer Placeholder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40107988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3" name="Footer Placeholder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2006723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3069743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4"/>
            <a:ext cx="2057400" cy="273844"/>
          </a:xfrm>
          <a:prstGeom prst="rect">
            <a:avLst/>
          </a:prstGeom>
        </p:spPr>
        <p:txBody>
          <a:bodyPr/>
          <a:lstStyle/>
          <a:p>
            <a:fld id="{D29152AF-866D-4172-B3F7-41443DAD18EA}" type="datetimeFigureOut">
              <a:rPr lang="zh-CN" altLang="en-US" smtClean="0"/>
              <a:t>2017/5/6</a:t>
            </a:fld>
            <a:endParaRPr lang="zh-CN" altLang="en-US"/>
          </a:p>
        </p:txBody>
      </p:sp>
      <p:sp>
        <p:nvSpPr>
          <p:cNvPr id="6" name="Footer Placeholder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4"/>
            <a:ext cx="2057400" cy="273844"/>
          </a:xfrm>
          <a:prstGeom prst="rect">
            <a:avLst/>
          </a:prstGeom>
        </p:spPr>
        <p:txBody>
          <a:bodyPr/>
          <a:lstStyle/>
          <a:p>
            <a:fld id="{238AAF56-7046-4D42-BA0B-D046FAD3E88E}" type="slidenum">
              <a:rPr lang="zh-CN" altLang="en-US" smtClean="0"/>
              <a:t>‹#›</a:t>
            </a:fld>
            <a:endParaRPr lang="zh-CN" altLang="en-US"/>
          </a:p>
        </p:txBody>
      </p:sp>
    </p:spTree>
    <p:extLst>
      <p:ext uri="{BB962C8B-B14F-4D97-AF65-F5344CB8AC3E}">
        <p14:creationId xmlns:p14="http://schemas.microsoft.com/office/powerpoint/2010/main" val="2114078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5831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6298850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microsoft.com/office/2007/relationships/hdphoto" Target="../media/hdphoto3.wdp"/><Relationship Id="rId3" Type="http://schemas.microsoft.com/office/2007/relationships/hdphoto" Target="../media/hdphoto1.wdp"/><Relationship Id="rId7" Type="http://schemas.openxmlformats.org/officeDocument/2006/relationships/image" Target="../media/image10.png"/><Relationship Id="rId12" Type="http://schemas.microsoft.com/office/2007/relationships/hdphoto" Target="../media/hdphoto4.wdp"/><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3.png"/><Relationship Id="rId5" Type="http://schemas.microsoft.com/office/2007/relationships/hdphoto" Target="../media/hdphoto2.wdp"/><Relationship Id="rId10" Type="http://schemas.openxmlformats.org/officeDocument/2006/relationships/image" Target="../media/image12.png"/><Relationship Id="rId4" Type="http://schemas.openxmlformats.org/officeDocument/2006/relationships/image" Target="../media/image8.png"/><Relationship Id="rId9"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86159" y="1820662"/>
            <a:ext cx="976857" cy="976857"/>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时尚中黑简体" pitchFamily="2" charset="-122"/>
                <a:ea typeface="时尚中黑简体" pitchFamily="2" charset="-122"/>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itchFamily="2" charset="-122"/>
                <a:ea typeface="时尚中黑简体" pitchFamily="2" charset="-122"/>
              </a:endParaRPr>
            </a:p>
          </p:txBody>
        </p:sp>
      </p:grpSp>
      <p:sp>
        <p:nvSpPr>
          <p:cNvPr id="7" name="椭圆 6"/>
          <p:cNvSpPr/>
          <p:nvPr/>
        </p:nvSpPr>
        <p:spPr>
          <a:xfrm>
            <a:off x="1371469" y="2750836"/>
            <a:ext cx="727041" cy="727041"/>
          </a:xfrm>
          <a:prstGeom prst="ellipse">
            <a:avLst/>
          </a:prstGeom>
          <a:solidFill>
            <a:srgbClr val="6E418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212892" y="2779856"/>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itchFamily="2" charset="-122"/>
              <a:ea typeface="时尚中黑简体" pitchFamily="2" charset="-122"/>
            </a:endParaRPr>
          </a:p>
        </p:txBody>
      </p:sp>
      <p:grpSp>
        <p:nvGrpSpPr>
          <p:cNvPr id="9" name="组合 8"/>
          <p:cNvGrpSpPr/>
          <p:nvPr/>
        </p:nvGrpSpPr>
        <p:grpSpPr>
          <a:xfrm>
            <a:off x="2941491" y="2292863"/>
            <a:ext cx="623903" cy="623903"/>
            <a:chOff x="304800" y="673100"/>
            <a:chExt cx="4000500" cy="4000500"/>
          </a:xfrm>
          <a:effectLst>
            <a:outerShdw blurRad="317500" dist="1905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时尚中黑简体" pitchFamily="2" charset="-122"/>
                <a:ea typeface="时尚中黑简体" pitchFamily="2" charset="-122"/>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itchFamily="2" charset="-122"/>
                <a:ea typeface="时尚中黑简体" pitchFamily="2" charset="-122"/>
              </a:endParaRPr>
            </a:p>
          </p:txBody>
        </p:sp>
      </p:grpSp>
      <p:grpSp>
        <p:nvGrpSpPr>
          <p:cNvPr id="12" name="组合 11"/>
          <p:cNvGrpSpPr/>
          <p:nvPr/>
        </p:nvGrpSpPr>
        <p:grpSpPr>
          <a:xfrm>
            <a:off x="1060135" y="3958304"/>
            <a:ext cx="219777" cy="219777"/>
            <a:chOff x="304800" y="673100"/>
            <a:chExt cx="4000500" cy="4000500"/>
          </a:xfrm>
          <a:effectLst>
            <a:outerShdw blurRad="381000" dist="152400" dir="8100000" algn="tr" rotWithShape="0">
              <a:prstClr val="black">
                <a:alpha val="7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784784" y="2381947"/>
            <a:ext cx="287919" cy="287919"/>
            <a:chOff x="304800" y="673100"/>
            <a:chExt cx="4000500" cy="4000500"/>
          </a:xfrm>
          <a:effectLst>
            <a:outerShdw blurRad="381000" dist="152400" dir="8100000" algn="tr" rotWithShape="0">
              <a:prstClr val="black">
                <a:alpha val="7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3653418" y="2292863"/>
            <a:ext cx="274777" cy="274777"/>
          </a:xfrm>
          <a:prstGeom prst="ellipse">
            <a:avLst/>
          </a:prstGeom>
          <a:solidFill>
            <a:srgbClr val="FFAE4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itchFamily="2" charset="-122"/>
              <a:ea typeface="时尚中黑简体" pitchFamily="2" charset="-122"/>
            </a:endParaRPr>
          </a:p>
        </p:txBody>
      </p:sp>
      <p:sp>
        <p:nvSpPr>
          <p:cNvPr id="19" name="椭圆 18"/>
          <p:cNvSpPr/>
          <p:nvPr/>
        </p:nvSpPr>
        <p:spPr>
          <a:xfrm>
            <a:off x="3872411" y="3983432"/>
            <a:ext cx="137389" cy="137389"/>
          </a:xfrm>
          <a:prstGeom prst="ellipse">
            <a:avLst/>
          </a:prstGeom>
          <a:solidFill>
            <a:srgbClr val="6E418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itchFamily="2" charset="-122"/>
              <a:ea typeface="时尚中黑简体" pitchFamily="2" charset="-122"/>
            </a:endParaRPr>
          </a:p>
        </p:txBody>
      </p:sp>
      <p:grpSp>
        <p:nvGrpSpPr>
          <p:cNvPr id="20" name="组合 19"/>
          <p:cNvGrpSpPr/>
          <p:nvPr/>
        </p:nvGrpSpPr>
        <p:grpSpPr>
          <a:xfrm>
            <a:off x="2257399" y="2952025"/>
            <a:ext cx="638246" cy="638246"/>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时尚中黑简体" pitchFamily="2" charset="-122"/>
                <a:ea typeface="时尚中黑简体" pitchFamily="2"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itchFamily="2" charset="-122"/>
                <a:ea typeface="时尚中黑简体" pitchFamily="2" charset="-122"/>
              </a:endParaRPr>
            </a:p>
          </p:txBody>
        </p:sp>
      </p:grpSp>
      <p:sp>
        <p:nvSpPr>
          <p:cNvPr id="23" name="椭圆 22"/>
          <p:cNvSpPr/>
          <p:nvPr/>
        </p:nvSpPr>
        <p:spPr>
          <a:xfrm>
            <a:off x="1866942" y="1106070"/>
            <a:ext cx="274777" cy="274777"/>
          </a:xfrm>
          <a:prstGeom prst="ellipse">
            <a:avLst/>
          </a:prstGeom>
          <a:solidFill>
            <a:srgbClr val="00B0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itchFamily="2" charset="-122"/>
              <a:ea typeface="时尚中黑简体" pitchFamily="2" charset="-122"/>
            </a:endParaRPr>
          </a:p>
        </p:txBody>
      </p:sp>
      <p:sp>
        <p:nvSpPr>
          <p:cNvPr id="24" name="椭圆 23"/>
          <p:cNvSpPr/>
          <p:nvPr/>
        </p:nvSpPr>
        <p:spPr>
          <a:xfrm>
            <a:off x="2576524" y="2968934"/>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itchFamily="2" charset="-122"/>
              <a:ea typeface="时尚中黑简体" pitchFamily="2" charset="-122"/>
            </a:endParaRPr>
          </a:p>
        </p:txBody>
      </p:sp>
      <p:grpSp>
        <p:nvGrpSpPr>
          <p:cNvPr id="28" name="组合 27"/>
          <p:cNvGrpSpPr/>
          <p:nvPr/>
        </p:nvGrpSpPr>
        <p:grpSpPr>
          <a:xfrm flipH="1">
            <a:off x="4132704" y="2538076"/>
            <a:ext cx="4300096" cy="583387"/>
            <a:chOff x="3929063" y="2641879"/>
            <a:chExt cx="5214937" cy="0"/>
          </a:xfrm>
        </p:grpSpPr>
        <p:cxnSp>
          <p:nvCxnSpPr>
            <p:cNvPr id="29" name="直接连接符 28"/>
            <p:cNvCxnSpPr/>
            <p:nvPr/>
          </p:nvCxnSpPr>
          <p:spPr>
            <a:xfrm>
              <a:off x="3929063" y="2641879"/>
              <a:ext cx="4105804" cy="0"/>
            </a:xfrm>
            <a:prstGeom prst="line">
              <a:avLst/>
            </a:prstGeom>
            <a:ln w="762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103924" y="2641879"/>
              <a:ext cx="754055" cy="0"/>
            </a:xfrm>
            <a:prstGeom prst="line">
              <a:avLst/>
            </a:prstGeom>
            <a:ln w="7620">
              <a:solidFill>
                <a:srgbClr val="5F5F5F"/>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948986" y="2641879"/>
              <a:ext cx="195014" cy="0"/>
            </a:xfrm>
            <a:prstGeom prst="line">
              <a:avLst/>
            </a:prstGeom>
            <a:ln w="7620">
              <a:solidFill>
                <a:srgbClr val="5F5F5F"/>
              </a:solidFill>
            </a:ln>
          </p:spPr>
          <p:style>
            <a:lnRef idx="1">
              <a:schemeClr val="accent1"/>
            </a:lnRef>
            <a:fillRef idx="0">
              <a:schemeClr val="accent1"/>
            </a:fillRef>
            <a:effectRef idx="0">
              <a:schemeClr val="accent1"/>
            </a:effectRef>
            <a:fontRef idx="minor">
              <a:schemeClr val="tx1"/>
            </a:fontRef>
          </p:style>
        </p:cxnSp>
      </p:grpSp>
      <p:sp>
        <p:nvSpPr>
          <p:cNvPr id="32" name="矩形 17"/>
          <p:cNvSpPr>
            <a:spLocks noChangeArrowheads="1"/>
          </p:cNvSpPr>
          <p:nvPr/>
        </p:nvSpPr>
        <p:spPr bwMode="auto">
          <a:xfrm>
            <a:off x="4069593" y="1881231"/>
            <a:ext cx="47478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smtClean="0">
                <a:solidFill>
                  <a:srgbClr val="FF0000"/>
                </a:solidFill>
                <a:latin typeface="时尚中黑简体" pitchFamily="2" charset="-122"/>
                <a:ea typeface="时尚中黑简体" pitchFamily="2" charset="-122"/>
              </a:rPr>
              <a:t>微立体中国银行</a:t>
            </a:r>
            <a:r>
              <a:rPr lang="en-US" altLang="zh-CN" sz="3200" dirty="0" smtClean="0">
                <a:solidFill>
                  <a:srgbClr val="FF0000"/>
                </a:solidFill>
                <a:latin typeface="时尚中黑简体" pitchFamily="2" charset="-122"/>
                <a:ea typeface="时尚中黑简体" pitchFamily="2" charset="-122"/>
              </a:rPr>
              <a:t>PPT</a:t>
            </a:r>
            <a:r>
              <a:rPr lang="zh-CN" altLang="en-US" sz="3200" dirty="0" smtClean="0">
                <a:solidFill>
                  <a:srgbClr val="FF0000"/>
                </a:solidFill>
                <a:latin typeface="时尚中黑简体" pitchFamily="2" charset="-122"/>
                <a:ea typeface="时尚中黑简体" pitchFamily="2" charset="-122"/>
              </a:rPr>
              <a:t>模版</a:t>
            </a:r>
            <a:endParaRPr lang="zh-CN" altLang="en-US" sz="3200" dirty="0">
              <a:solidFill>
                <a:srgbClr val="FF0000"/>
              </a:solidFill>
              <a:latin typeface="时尚中黑简体" pitchFamily="2" charset="-122"/>
              <a:ea typeface="时尚中黑简体" pitchFamily="2" charset="-122"/>
            </a:endParaRPr>
          </a:p>
        </p:txBody>
      </p:sp>
      <p:sp>
        <p:nvSpPr>
          <p:cNvPr id="33" name="矩形 32"/>
          <p:cNvSpPr/>
          <p:nvPr/>
        </p:nvSpPr>
        <p:spPr>
          <a:xfrm>
            <a:off x="4885871" y="2586239"/>
            <a:ext cx="4419768" cy="241990"/>
          </a:xfrm>
          <a:prstGeom prst="rect">
            <a:avLst/>
          </a:prstGeom>
        </p:spPr>
        <p:txBody>
          <a:bodyPr wrap="square" lIns="72008" tIns="36005" rIns="72008" bIns="36005">
            <a:spAutoFit/>
          </a:bodyPr>
          <a:lstStyle/>
          <a:p>
            <a:r>
              <a:rPr lang="zh-CN" altLang="en-US" sz="1100" dirty="0" smtClean="0">
                <a:solidFill>
                  <a:srgbClr val="5F5F5F"/>
                </a:solidFill>
                <a:latin typeface="微软雅黑" panose="020B0503020204020204" pitchFamily="34" charset="-122"/>
                <a:ea typeface="微软雅黑" panose="020B0503020204020204" pitchFamily="34" charset="-122"/>
                <a:cs typeface="Arial" panose="020B0604020202020204" pitchFamily="34" charset="0"/>
              </a:rPr>
              <a:t>适用于银行工作总结汇报等幻灯片演讲</a:t>
            </a:r>
            <a:endParaRPr lang="en-US" altLang="zh-CN" sz="1100" dirty="0">
              <a:solidFill>
                <a:srgbClr val="5F5F5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TextBox 35"/>
          <p:cNvSpPr txBox="1"/>
          <p:nvPr/>
        </p:nvSpPr>
        <p:spPr>
          <a:xfrm>
            <a:off x="5761891" y="3924082"/>
            <a:ext cx="1184940" cy="246221"/>
          </a:xfrm>
          <a:prstGeom prst="rect">
            <a:avLst/>
          </a:prstGeom>
          <a:noFill/>
        </p:spPr>
        <p:txBody>
          <a:bodyPr wrap="none" rtlCol="0">
            <a:spAutoFit/>
          </a:bodyPr>
          <a:lstStyle/>
          <a:p>
            <a:r>
              <a:rPr lang="zh-CN" altLang="en-US" sz="1000" dirty="0">
                <a:solidFill>
                  <a:srgbClr val="5F5F5F"/>
                </a:solidFill>
                <a:latin typeface="微软雅黑" pitchFamily="34" charset="-122"/>
                <a:ea typeface="微软雅黑" pitchFamily="34" charset="-122"/>
              </a:rPr>
              <a:t>汇报</a:t>
            </a:r>
            <a:r>
              <a:rPr lang="zh-CN" altLang="en-US" sz="1000" dirty="0" smtClean="0">
                <a:solidFill>
                  <a:srgbClr val="5F5F5F"/>
                </a:solidFill>
                <a:latin typeface="微软雅黑" pitchFamily="34" charset="-122"/>
                <a:ea typeface="微软雅黑" pitchFamily="34" charset="-122"/>
              </a:rPr>
              <a:t>人：第一</a:t>
            </a:r>
            <a:r>
              <a:rPr lang="en-US" altLang="zh-CN" sz="1000" dirty="0" smtClean="0">
                <a:solidFill>
                  <a:srgbClr val="5F5F5F"/>
                </a:solidFill>
                <a:latin typeface="微软雅黑" pitchFamily="34" charset="-122"/>
                <a:ea typeface="微软雅黑" pitchFamily="34" charset="-122"/>
              </a:rPr>
              <a:t>PPT</a:t>
            </a:r>
            <a:endParaRPr lang="zh-CN" altLang="en-US" sz="1000" dirty="0">
              <a:solidFill>
                <a:srgbClr val="5F5F5F"/>
              </a:solidFill>
              <a:latin typeface="微软雅黑" pitchFamily="34" charset="-122"/>
              <a:ea typeface="微软雅黑" pitchFamily="34" charset="-122"/>
            </a:endParaRPr>
          </a:p>
        </p:txBody>
      </p:sp>
      <p:sp>
        <p:nvSpPr>
          <p:cNvPr id="35" name="TextBox 36"/>
          <p:cNvSpPr txBox="1"/>
          <p:nvPr/>
        </p:nvSpPr>
        <p:spPr>
          <a:xfrm>
            <a:off x="7026934" y="3926111"/>
            <a:ext cx="1497526" cy="246221"/>
          </a:xfrm>
          <a:prstGeom prst="rect">
            <a:avLst/>
          </a:prstGeom>
          <a:noFill/>
        </p:spPr>
        <p:txBody>
          <a:bodyPr wrap="none" rtlCol="0">
            <a:spAutoFit/>
          </a:bodyPr>
          <a:lstStyle/>
          <a:p>
            <a:r>
              <a:rPr lang="zh-CN" altLang="en-US" sz="1000" dirty="0" smtClean="0">
                <a:solidFill>
                  <a:srgbClr val="5F5F5F"/>
                </a:solidFill>
                <a:latin typeface="微软雅黑" pitchFamily="34" charset="-122"/>
                <a:ea typeface="微软雅黑" pitchFamily="34" charset="-122"/>
              </a:rPr>
              <a:t>日期：</a:t>
            </a:r>
            <a:r>
              <a:rPr lang="en-US" altLang="zh-CN" sz="1000" dirty="0" smtClean="0">
                <a:solidFill>
                  <a:srgbClr val="5F5F5F"/>
                </a:solidFill>
                <a:latin typeface="微软雅黑" pitchFamily="34" charset="-122"/>
                <a:ea typeface="微软雅黑" pitchFamily="34" charset="-122"/>
              </a:rPr>
              <a:t>201X</a:t>
            </a:r>
            <a:r>
              <a:rPr lang="zh-CN" altLang="en-US" sz="1000" dirty="0" smtClean="0">
                <a:solidFill>
                  <a:srgbClr val="5F5F5F"/>
                </a:solidFill>
                <a:latin typeface="微软雅黑" pitchFamily="34" charset="-122"/>
                <a:ea typeface="微软雅黑" pitchFamily="34" charset="-122"/>
              </a:rPr>
              <a:t>年</a:t>
            </a:r>
            <a:r>
              <a:rPr lang="en-US" altLang="zh-CN" sz="1000" dirty="0" smtClean="0">
                <a:solidFill>
                  <a:srgbClr val="5F5F5F"/>
                </a:solidFill>
                <a:latin typeface="微软雅黑" pitchFamily="34" charset="-122"/>
                <a:ea typeface="微软雅黑" pitchFamily="34" charset="-122"/>
              </a:rPr>
              <a:t>X</a:t>
            </a:r>
            <a:r>
              <a:rPr lang="zh-CN" altLang="en-US" sz="1000" dirty="0" smtClean="0">
                <a:solidFill>
                  <a:srgbClr val="5F5F5F"/>
                </a:solidFill>
                <a:latin typeface="微软雅黑" pitchFamily="34" charset="-122"/>
                <a:ea typeface="微软雅黑" pitchFamily="34" charset="-122"/>
              </a:rPr>
              <a:t>月</a:t>
            </a:r>
            <a:r>
              <a:rPr lang="en-US" altLang="zh-CN" sz="1000" dirty="0" smtClean="0">
                <a:solidFill>
                  <a:srgbClr val="5F5F5F"/>
                </a:solidFill>
                <a:latin typeface="微软雅黑" pitchFamily="34" charset="-122"/>
                <a:ea typeface="微软雅黑" pitchFamily="34" charset="-122"/>
              </a:rPr>
              <a:t>11</a:t>
            </a:r>
            <a:r>
              <a:rPr lang="zh-CN" altLang="en-US" sz="1000" dirty="0" smtClean="0">
                <a:solidFill>
                  <a:srgbClr val="5F5F5F"/>
                </a:solidFill>
                <a:latin typeface="微软雅黑" pitchFamily="34" charset="-122"/>
                <a:ea typeface="微软雅黑" pitchFamily="34" charset="-122"/>
              </a:rPr>
              <a:t>日</a:t>
            </a:r>
            <a:endParaRPr lang="zh-CN" altLang="en-US" sz="1000" dirty="0">
              <a:solidFill>
                <a:srgbClr val="5F5F5F"/>
              </a:solidFill>
              <a:latin typeface="微软雅黑" pitchFamily="34" charset="-122"/>
              <a:ea typeface="微软雅黑" pitchFamily="34" charset="-122"/>
            </a:endParaRPr>
          </a:p>
        </p:txBody>
      </p:sp>
      <p:grpSp>
        <p:nvGrpSpPr>
          <p:cNvPr id="37" name="组合 36"/>
          <p:cNvGrpSpPr/>
          <p:nvPr/>
        </p:nvGrpSpPr>
        <p:grpSpPr>
          <a:xfrm>
            <a:off x="1451260" y="1499581"/>
            <a:ext cx="1958738" cy="1958738"/>
            <a:chOff x="1451260" y="1499581"/>
            <a:chExt cx="1958738" cy="1958738"/>
          </a:xfrm>
        </p:grpSpPr>
        <p:grpSp>
          <p:nvGrpSpPr>
            <p:cNvPr id="25" name="组合 24"/>
            <p:cNvGrpSpPr/>
            <p:nvPr/>
          </p:nvGrpSpPr>
          <p:grpSpPr>
            <a:xfrm>
              <a:off x="1451260" y="1499581"/>
              <a:ext cx="1958738" cy="1958738"/>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15902" y="1572292"/>
              <a:ext cx="1837801" cy="1791508"/>
            </a:xfrm>
            <a:prstGeom prst="rect">
              <a:avLst/>
            </a:prstGeom>
          </p:spPr>
        </p:pic>
      </p:grpSp>
    </p:spTree>
    <p:extLst>
      <p:ext uri="{BB962C8B-B14F-4D97-AF65-F5344CB8AC3E}">
        <p14:creationId xmlns:p14="http://schemas.microsoft.com/office/powerpoint/2010/main" val="994868720"/>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4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nodeType="withEffect">
                                  <p:stCondLst>
                                    <p:cond delay="4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500" fill="hold"/>
                                        <p:tgtEl>
                                          <p:spTgt spid="37"/>
                                        </p:tgtEl>
                                        <p:attrNameLst>
                                          <p:attrName>ppt_w</p:attrName>
                                        </p:attrNameLst>
                                      </p:cBhvr>
                                      <p:tavLst>
                                        <p:tav tm="0">
                                          <p:val>
                                            <p:fltVal val="0"/>
                                          </p:val>
                                        </p:tav>
                                        <p:tav tm="100000">
                                          <p:val>
                                            <p:strVal val="#ppt_w"/>
                                          </p:val>
                                        </p:tav>
                                      </p:tavLst>
                                    </p:anim>
                                    <p:anim calcmode="lin" valueType="num">
                                      <p:cBhvr>
                                        <p:cTn id="65" dur="500" fill="hold"/>
                                        <p:tgtEl>
                                          <p:spTgt spid="37"/>
                                        </p:tgtEl>
                                        <p:attrNameLst>
                                          <p:attrName>ppt_h</p:attrName>
                                        </p:attrNameLst>
                                      </p:cBhvr>
                                      <p:tavLst>
                                        <p:tav tm="0">
                                          <p:val>
                                            <p:fltVal val="0"/>
                                          </p:val>
                                        </p:tav>
                                        <p:tav tm="100000">
                                          <p:val>
                                            <p:strVal val="#ppt_h"/>
                                          </p:val>
                                        </p:tav>
                                      </p:tavLst>
                                    </p:anim>
                                    <p:animEffect transition="in" filter="fade">
                                      <p:cBhvr>
                                        <p:cTn id="66" dur="500"/>
                                        <p:tgtEl>
                                          <p:spTgt spid="37"/>
                                        </p:tgtEl>
                                      </p:cBhvr>
                                    </p:animEffect>
                                  </p:childTnLst>
                                </p:cTn>
                              </p:par>
                            </p:childTnLst>
                          </p:cTn>
                        </p:par>
                        <p:par>
                          <p:cTn id="67" fill="hold">
                            <p:stCondLst>
                              <p:cond delay="500"/>
                            </p:stCondLst>
                            <p:childTnLst>
                              <p:par>
                                <p:cTn id="68" presetID="2" presetClass="entr" presetSubtype="2"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1+#ppt_w/2"/>
                                          </p:val>
                                        </p:tav>
                                        <p:tav tm="100000">
                                          <p:val>
                                            <p:strVal val="#ppt_x"/>
                                          </p:val>
                                        </p:tav>
                                      </p:tavLst>
                                    </p:anim>
                                    <p:anim calcmode="lin" valueType="num">
                                      <p:cBhvr additive="base">
                                        <p:cTn id="71" dur="500" fill="hold"/>
                                        <p:tgtEl>
                                          <p:spTgt spid="32"/>
                                        </p:tgtEl>
                                        <p:attrNameLst>
                                          <p:attrName>ppt_y</p:attrName>
                                        </p:attrNameLst>
                                      </p:cBhvr>
                                      <p:tavLst>
                                        <p:tav tm="0">
                                          <p:val>
                                            <p:strVal val="#ppt_y"/>
                                          </p:val>
                                        </p:tav>
                                        <p:tav tm="100000">
                                          <p:val>
                                            <p:strVal val="#ppt_y"/>
                                          </p:val>
                                        </p:tav>
                                      </p:tavLst>
                                    </p:anim>
                                  </p:childTnLst>
                                </p:cTn>
                              </p:par>
                            </p:childTnLst>
                          </p:cTn>
                        </p:par>
                        <p:par>
                          <p:cTn id="72" fill="hold">
                            <p:stCondLst>
                              <p:cond delay="1000"/>
                            </p:stCondLst>
                            <p:childTnLst>
                              <p:par>
                                <p:cTn id="73" presetID="2" presetClass="entr" presetSubtype="2"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additive="base">
                                        <p:cTn id="75" dur="500" fill="hold"/>
                                        <p:tgtEl>
                                          <p:spTgt spid="28"/>
                                        </p:tgtEl>
                                        <p:attrNameLst>
                                          <p:attrName>ppt_x</p:attrName>
                                        </p:attrNameLst>
                                      </p:cBhvr>
                                      <p:tavLst>
                                        <p:tav tm="0">
                                          <p:val>
                                            <p:strVal val="1+#ppt_w/2"/>
                                          </p:val>
                                        </p:tav>
                                        <p:tav tm="100000">
                                          <p:val>
                                            <p:strVal val="#ppt_x"/>
                                          </p:val>
                                        </p:tav>
                                      </p:tavLst>
                                    </p:anim>
                                    <p:anim calcmode="lin" valueType="num">
                                      <p:cBhvr additive="base">
                                        <p:cTn id="76" dur="500" fill="hold"/>
                                        <p:tgtEl>
                                          <p:spTgt spid="28"/>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2" presetClass="entr" presetSubtype="2"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1+#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par>
                          <p:cTn id="82" fill="hold">
                            <p:stCondLst>
                              <p:cond delay="2000"/>
                            </p:stCondLst>
                            <p:childTnLst>
                              <p:par>
                                <p:cTn id="83" presetID="37" presetClass="entr" presetSubtype="0"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900" decel="100000" fill="hold"/>
                                        <p:tgtEl>
                                          <p:spTgt spid="34"/>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89" fill="hold">
                            <p:stCondLst>
                              <p:cond delay="3000"/>
                            </p:stCondLst>
                            <p:childTnLst>
                              <p:par>
                                <p:cTn id="90" presetID="37" presetClass="entr" presetSubtype="0" fill="hold" grpId="0" nodeType="after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1000"/>
                                        <p:tgtEl>
                                          <p:spTgt spid="35"/>
                                        </p:tgtEl>
                                      </p:cBhvr>
                                    </p:animEffect>
                                    <p:anim calcmode="lin" valueType="num">
                                      <p:cBhvr>
                                        <p:cTn id="93" dur="1000" fill="hold"/>
                                        <p:tgtEl>
                                          <p:spTgt spid="35"/>
                                        </p:tgtEl>
                                        <p:attrNameLst>
                                          <p:attrName>ppt_x</p:attrName>
                                        </p:attrNameLst>
                                      </p:cBhvr>
                                      <p:tavLst>
                                        <p:tav tm="0">
                                          <p:val>
                                            <p:strVal val="#ppt_x"/>
                                          </p:val>
                                        </p:tav>
                                        <p:tav tm="100000">
                                          <p:val>
                                            <p:strVal val="#ppt_x"/>
                                          </p:val>
                                        </p:tav>
                                      </p:tavLst>
                                    </p:anim>
                                    <p:anim calcmode="lin" valueType="num">
                                      <p:cBhvr>
                                        <p:cTn id="94" dur="900" decel="100000" fill="hold"/>
                                        <p:tgtEl>
                                          <p:spTgt spid="35"/>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8" grpId="0" animBg="1"/>
      <p:bldP spid="19" grpId="0" animBg="1"/>
      <p:bldP spid="23" grpId="0" animBg="1"/>
      <p:bldP spid="24" grpId="0" animBg="1"/>
      <p:bldP spid="32" grpId="0"/>
      <p:bldP spid="33" grpId="0"/>
      <p:bldP spid="34" grpId="0"/>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5"/>
          <p:cNvSpPr>
            <a:spLocks noEditPoints="1"/>
          </p:cNvSpPr>
          <p:nvPr/>
        </p:nvSpPr>
        <p:spPr bwMode="auto">
          <a:xfrm>
            <a:off x="2985288" y="699543"/>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6"/>
          <p:cNvSpPr>
            <a:spLocks noEditPoints="1"/>
          </p:cNvSpPr>
          <p:nvPr/>
        </p:nvSpPr>
        <p:spPr bwMode="auto">
          <a:xfrm>
            <a:off x="2689972" y="699543"/>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7"/>
          <p:cNvSpPr>
            <a:spLocks noEditPoints="1"/>
          </p:cNvSpPr>
          <p:nvPr/>
        </p:nvSpPr>
        <p:spPr bwMode="auto">
          <a:xfrm>
            <a:off x="2338694" y="699543"/>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28"/>
          <p:cNvSpPr>
            <a:spLocks noEditPoints="1"/>
          </p:cNvSpPr>
          <p:nvPr/>
        </p:nvSpPr>
        <p:spPr bwMode="auto">
          <a:xfrm>
            <a:off x="1924302" y="699543"/>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8" name="Freeform 29"/>
          <p:cNvSpPr>
            <a:spLocks noEditPoints="1"/>
          </p:cNvSpPr>
          <p:nvPr/>
        </p:nvSpPr>
        <p:spPr bwMode="auto">
          <a:xfrm>
            <a:off x="1432511" y="699543"/>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9" name="Freeform 30"/>
          <p:cNvSpPr>
            <a:spLocks noEditPoints="1"/>
          </p:cNvSpPr>
          <p:nvPr/>
        </p:nvSpPr>
        <p:spPr bwMode="auto">
          <a:xfrm>
            <a:off x="849029" y="699543"/>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3707889" y="1438149"/>
            <a:ext cx="1728225" cy="1728000"/>
            <a:chOff x="1827622" y="1343919"/>
            <a:chExt cx="2304000" cy="2304000"/>
          </a:xfrm>
        </p:grpSpPr>
        <p:sp>
          <p:nvSpPr>
            <p:cNvPr id="11" name="椭圆 1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2" name="椭圆 11"/>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FFA538"/>
                  </a:solidFill>
                  <a:latin typeface="微软雅黑" pitchFamily="34" charset="-122"/>
                  <a:ea typeface="微软雅黑" pitchFamily="34" charset="-122"/>
                </a:rPr>
                <a:t>单击添加标题</a:t>
              </a:r>
              <a:endParaRPr lang="zh-CN" altLang="en-US" sz="1400" b="1" dirty="0">
                <a:solidFill>
                  <a:srgbClr val="FFA538"/>
                </a:solidFill>
                <a:latin typeface="微软雅黑" pitchFamily="34" charset="-122"/>
                <a:ea typeface="微软雅黑" pitchFamily="34" charset="-122"/>
              </a:endParaRPr>
            </a:p>
          </p:txBody>
        </p:sp>
      </p:grpSp>
      <p:sp>
        <p:nvSpPr>
          <p:cNvPr id="13" name="TextBox 26"/>
          <p:cNvSpPr txBox="1"/>
          <p:nvPr/>
        </p:nvSpPr>
        <p:spPr>
          <a:xfrm>
            <a:off x="3588552" y="3547419"/>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FA538"/>
                </a:solidFill>
                <a:effectLst/>
                <a:uLnTx/>
                <a:uFillTx/>
                <a:latin typeface="微软雅黑" panose="020B0503020204020204" pitchFamily="34" charset="-122"/>
                <a:ea typeface="微软雅黑" panose="020B0503020204020204" pitchFamily="34" charset="-122"/>
              </a:rPr>
              <a:t>√ 添加小标题</a:t>
            </a:r>
            <a:endParaRPr kumimoji="0" lang="zh-CN" altLang="en-US" sz="1000" b="0" i="0" u="none" strike="noStrike" kern="0" cap="none" spc="0" normalizeH="0" baseline="0" noProof="0" dirty="0">
              <a:ln>
                <a:noFill/>
              </a:ln>
              <a:solidFill>
                <a:srgbClr val="FFA538"/>
              </a:solidFill>
              <a:effectLst/>
              <a:uLnTx/>
              <a:uFillTx/>
              <a:latin typeface="微软雅黑" panose="020B0503020204020204" pitchFamily="34" charset="-122"/>
              <a:ea typeface="微软雅黑" panose="020B0503020204020204" pitchFamily="34" charset="-122"/>
            </a:endParaRPr>
          </a:p>
        </p:txBody>
      </p:sp>
      <p:sp>
        <p:nvSpPr>
          <p:cNvPr id="14" name="TextBox 27"/>
          <p:cNvSpPr txBox="1"/>
          <p:nvPr/>
        </p:nvSpPr>
        <p:spPr>
          <a:xfrm>
            <a:off x="4666884" y="3547419"/>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
        <p:nvSpPr>
          <p:cNvPr id="15" name="TextBox 28"/>
          <p:cNvSpPr txBox="1"/>
          <p:nvPr/>
        </p:nvSpPr>
        <p:spPr>
          <a:xfrm>
            <a:off x="3588552" y="3949364"/>
            <a:ext cx="1027882"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
        <p:nvSpPr>
          <p:cNvPr id="16" name="TextBox 29"/>
          <p:cNvSpPr txBox="1"/>
          <p:nvPr/>
        </p:nvSpPr>
        <p:spPr>
          <a:xfrm>
            <a:off x="4666884" y="3949364"/>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FA538"/>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299404678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4/3*#ppt_w"/>
                                          </p:val>
                                        </p:tav>
                                        <p:tav tm="100000">
                                          <p:val>
                                            <p:strVal val="#ppt_w"/>
                                          </p:val>
                                        </p:tav>
                                      </p:tavLst>
                                    </p:anim>
                                    <p:anim calcmode="lin" valueType="num">
                                      <p:cBhvr>
                                        <p:cTn id="8" dur="500" fill="hold"/>
                                        <p:tgtEl>
                                          <p:spTgt spid="10"/>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500" fill="hold"/>
                                        <p:tgtEl>
                                          <p:spTgt spid="9"/>
                                        </p:tgtEl>
                                        <p:attrNameLst>
                                          <p:attrName>ppt_w</p:attrName>
                                        </p:attrNameLst>
                                      </p:cBhvr>
                                      <p:tavLst>
                                        <p:tav tm="0">
                                          <p:val>
                                            <p:fltVal val="0"/>
                                          </p:val>
                                        </p:tav>
                                        <p:tav tm="100000">
                                          <p:val>
                                            <p:strVal val="#ppt_w"/>
                                          </p:val>
                                        </p:tav>
                                      </p:tavLst>
                                    </p:anim>
                                    <p:anim calcmode="lin" valueType="num">
                                      <p:cBhvr>
                                        <p:cTn id="12" dur="1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1500" fill="hold"/>
                                        <p:tgtEl>
                                          <p:spTgt spid="8"/>
                                        </p:tgtEl>
                                        <p:attrNameLst>
                                          <p:attrName>ppt_w</p:attrName>
                                        </p:attrNameLst>
                                      </p:cBhvr>
                                      <p:tavLst>
                                        <p:tav tm="0">
                                          <p:val>
                                            <p:fltVal val="0"/>
                                          </p:val>
                                        </p:tav>
                                        <p:tav tm="100000">
                                          <p:val>
                                            <p:strVal val="#ppt_w"/>
                                          </p:val>
                                        </p:tav>
                                      </p:tavLst>
                                    </p:anim>
                                    <p:anim calcmode="lin" valueType="num">
                                      <p:cBhvr>
                                        <p:cTn id="16" dur="1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500" fill="hold"/>
                                        <p:tgtEl>
                                          <p:spTgt spid="6"/>
                                        </p:tgtEl>
                                        <p:attrNameLst>
                                          <p:attrName>ppt_w</p:attrName>
                                        </p:attrNameLst>
                                      </p:cBhvr>
                                      <p:tavLst>
                                        <p:tav tm="0">
                                          <p:val>
                                            <p:fltVal val="0"/>
                                          </p:val>
                                        </p:tav>
                                        <p:tav tm="100000">
                                          <p:val>
                                            <p:strVal val="#ppt_w"/>
                                          </p:val>
                                        </p:tav>
                                      </p:tavLst>
                                    </p:anim>
                                    <p:anim calcmode="lin" valueType="num">
                                      <p:cBhvr>
                                        <p:cTn id="24" dur="1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0" fill="hold"/>
                                        <p:tgtEl>
                                          <p:spTgt spid="4"/>
                                        </p:tgtEl>
                                        <p:attrNameLst>
                                          <p:attrName>ppt_w</p:attrName>
                                        </p:attrNameLst>
                                      </p:cBhvr>
                                      <p:tavLst>
                                        <p:tav tm="0">
                                          <p:val>
                                            <p:fltVal val="0"/>
                                          </p:val>
                                        </p:tav>
                                        <p:tav tm="100000">
                                          <p:val>
                                            <p:strVal val="#ppt_w"/>
                                          </p:val>
                                        </p:tav>
                                      </p:tavLst>
                                    </p:anim>
                                    <p:anim calcmode="lin" valueType="num">
                                      <p:cBhvr>
                                        <p:cTn id="32" dur="150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grpSp>
        <p:nvGrpSpPr>
          <p:cNvPr id="143" name="组合 142"/>
          <p:cNvGrpSpPr/>
          <p:nvPr/>
        </p:nvGrpSpPr>
        <p:grpSpPr>
          <a:xfrm>
            <a:off x="3745587" y="786303"/>
            <a:ext cx="1528244" cy="3682424"/>
            <a:chOff x="1318582" y="1445159"/>
            <a:chExt cx="2037393" cy="4911035"/>
          </a:xfrm>
        </p:grpSpPr>
        <p:sp>
          <p:nvSpPr>
            <p:cNvPr id="144" name="直角三角形 143"/>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直角三角形 144"/>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6" name="同侧圆角矩形 145"/>
            <p:cNvSpPr/>
            <p:nvPr/>
          </p:nvSpPr>
          <p:spPr>
            <a:xfrm rot="16200000">
              <a:off x="541305" y="3041940"/>
              <a:ext cx="3272027" cy="1717474"/>
            </a:xfrm>
            <a:prstGeom prst="round2SameRect">
              <a:avLst>
                <a:gd name="adj1" fmla="val 23877"/>
                <a:gd name="adj2" fmla="val 0"/>
              </a:avLst>
            </a:prstGeom>
            <a:gradFill flip="none" rotWithShape="1">
              <a:gsLst>
                <a:gs pos="0">
                  <a:srgbClr val="E87071"/>
                </a:gs>
                <a:gs pos="100000">
                  <a:srgbClr val="E03C3C"/>
                </a:gs>
              </a:gsLst>
              <a:lin ang="8100000" scaled="1"/>
              <a:tileRect/>
            </a:gradFill>
            <a:ln w="15875">
              <a:gradFill flip="none" rotWithShape="1">
                <a:gsLst>
                  <a:gs pos="49000">
                    <a:srgbClr val="E87071"/>
                  </a:gs>
                  <a:gs pos="0">
                    <a:srgbClr val="F5C3C3"/>
                  </a:gs>
                  <a:gs pos="100000">
                    <a:srgbClr val="D72323"/>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47" name="图片 14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48" name="组合 147"/>
          <p:cNvGrpSpPr/>
          <p:nvPr/>
        </p:nvGrpSpPr>
        <p:grpSpPr>
          <a:xfrm>
            <a:off x="4942718" y="1139365"/>
            <a:ext cx="1528244" cy="3682424"/>
            <a:chOff x="1318582" y="1445159"/>
            <a:chExt cx="2037393" cy="4911035"/>
          </a:xfrm>
        </p:grpSpPr>
        <p:sp>
          <p:nvSpPr>
            <p:cNvPr id="149" name="直角三角形 148"/>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0" name="直角三角形 149"/>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1" name="同侧圆角矩形 150"/>
            <p:cNvSpPr/>
            <p:nvPr/>
          </p:nvSpPr>
          <p:spPr>
            <a:xfrm rot="16200000">
              <a:off x="541305" y="3041940"/>
              <a:ext cx="3272027" cy="1717474"/>
            </a:xfrm>
            <a:prstGeom prst="round2SameRect">
              <a:avLst>
                <a:gd name="adj1" fmla="val 23877"/>
                <a:gd name="adj2" fmla="val 0"/>
              </a:avLst>
            </a:prstGeom>
            <a:gradFill flip="none" rotWithShape="1">
              <a:gsLst>
                <a:gs pos="0">
                  <a:srgbClr val="FFC671"/>
                </a:gs>
                <a:gs pos="100000">
                  <a:srgbClr val="FF9B09"/>
                </a:gs>
              </a:gsLst>
              <a:lin ang="8100000" scaled="1"/>
              <a:tileRect/>
            </a:gradFill>
            <a:ln w="15875">
              <a:gradFill flip="none" rotWithShape="1">
                <a:gsLst>
                  <a:gs pos="50000">
                    <a:srgbClr val="F3B65D"/>
                  </a:gs>
                  <a:gs pos="0">
                    <a:srgbClr val="FFE3B9"/>
                  </a:gs>
                  <a:gs pos="100000">
                    <a:srgbClr val="E68900"/>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52" name="图片 15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53" name="组合 152"/>
          <p:cNvGrpSpPr/>
          <p:nvPr/>
        </p:nvGrpSpPr>
        <p:grpSpPr>
          <a:xfrm>
            <a:off x="6139850" y="1510753"/>
            <a:ext cx="1528244" cy="3682424"/>
            <a:chOff x="1318582" y="1445159"/>
            <a:chExt cx="2037393" cy="4911035"/>
          </a:xfrm>
        </p:grpSpPr>
        <p:sp>
          <p:nvSpPr>
            <p:cNvPr id="154" name="直角三角形 153"/>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5" name="直角三角形 154"/>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6" name="同侧圆角矩形 155"/>
            <p:cNvSpPr/>
            <p:nvPr/>
          </p:nvSpPr>
          <p:spPr>
            <a:xfrm rot="16200000">
              <a:off x="541305" y="3041940"/>
              <a:ext cx="3272027" cy="1717474"/>
            </a:xfrm>
            <a:prstGeom prst="round2SameRect">
              <a:avLst>
                <a:gd name="adj1" fmla="val 23877"/>
                <a:gd name="adj2" fmla="val 0"/>
              </a:avLst>
            </a:prstGeom>
            <a:gradFill flip="none" rotWithShape="1">
              <a:gsLst>
                <a:gs pos="0">
                  <a:srgbClr val="01C4D9"/>
                </a:gs>
                <a:gs pos="100000">
                  <a:srgbClr val="0194A3"/>
                </a:gs>
              </a:gsLst>
              <a:lin ang="8100000" scaled="1"/>
              <a:tileRect/>
            </a:gradFill>
            <a:ln w="15875">
              <a:gradFill flip="none" rotWithShape="1">
                <a:gsLst>
                  <a:gs pos="49000">
                    <a:srgbClr val="5DBAC4"/>
                  </a:gs>
                  <a:gs pos="0">
                    <a:srgbClr val="B9F8FF"/>
                  </a:gs>
                  <a:gs pos="100000">
                    <a:srgbClr val="017C89"/>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57" name="图片 15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58" name="组合 157"/>
          <p:cNvGrpSpPr/>
          <p:nvPr/>
        </p:nvGrpSpPr>
        <p:grpSpPr>
          <a:xfrm>
            <a:off x="7336979" y="1882143"/>
            <a:ext cx="1528244" cy="3682424"/>
            <a:chOff x="1318582" y="1445159"/>
            <a:chExt cx="2037393" cy="4911035"/>
          </a:xfrm>
        </p:grpSpPr>
        <p:sp>
          <p:nvSpPr>
            <p:cNvPr id="159" name="直角三角形 158"/>
            <p:cNvSpPr/>
            <p:nvPr/>
          </p:nvSpPr>
          <p:spPr>
            <a:xfrm flipV="1">
              <a:off x="1731963" y="5491030"/>
              <a:ext cx="1624012" cy="579567"/>
            </a:xfrm>
            <a:prstGeom prst="rtTriangle">
              <a:avLst/>
            </a:prstGeom>
            <a:gradFill>
              <a:gsLst>
                <a:gs pos="60000">
                  <a:srgbClr val="797979">
                    <a:alpha val="34000"/>
                  </a:srgbClr>
                </a:gs>
                <a:gs pos="100000">
                  <a:schemeClr val="tx1">
                    <a:alpha val="31000"/>
                  </a:schemeClr>
                </a:gs>
                <a:gs pos="0">
                  <a:schemeClr val="bg1">
                    <a:lumMod val="95000"/>
                    <a:alpha val="0"/>
                  </a:scheme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0" name="直角三角形 159"/>
            <p:cNvSpPr/>
            <p:nvPr/>
          </p:nvSpPr>
          <p:spPr>
            <a:xfrm>
              <a:off x="1725613" y="1760538"/>
              <a:ext cx="1454903" cy="526353"/>
            </a:xfrm>
            <a:prstGeom prst="rtTriangle">
              <a:avLst/>
            </a:prstGeom>
            <a:gradFill>
              <a:gsLst>
                <a:gs pos="49000">
                  <a:srgbClr val="797979">
                    <a:alpha val="30000"/>
                  </a:srgbClr>
                </a:gs>
                <a:gs pos="100000">
                  <a:schemeClr val="tx1">
                    <a:alpha val="29000"/>
                  </a:schemeClr>
                </a:gs>
                <a:gs pos="0">
                  <a:schemeClr val="bg1">
                    <a:lumMod val="95000"/>
                    <a:alpha val="0"/>
                  </a:scheme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同侧圆角矩形 160"/>
            <p:cNvSpPr/>
            <p:nvPr/>
          </p:nvSpPr>
          <p:spPr>
            <a:xfrm rot="16200000">
              <a:off x="541305" y="3041940"/>
              <a:ext cx="3272027" cy="1717474"/>
            </a:xfrm>
            <a:prstGeom prst="round2SameRect">
              <a:avLst>
                <a:gd name="adj1" fmla="val 23877"/>
                <a:gd name="adj2" fmla="val 0"/>
              </a:avLst>
            </a:prstGeom>
            <a:gradFill flip="none" rotWithShape="1">
              <a:gsLst>
                <a:gs pos="0">
                  <a:srgbClr val="00E2BC"/>
                </a:gs>
                <a:gs pos="100000">
                  <a:srgbClr val="00967D"/>
                </a:gs>
              </a:gsLst>
              <a:lin ang="8100000" scaled="1"/>
              <a:tileRect/>
            </a:gradFill>
            <a:ln w="15875">
              <a:gradFill flip="none" rotWithShape="1">
                <a:gsLst>
                  <a:gs pos="49000">
                    <a:srgbClr val="00C4A3"/>
                  </a:gs>
                  <a:gs pos="0">
                    <a:srgbClr val="09FFD6"/>
                  </a:gs>
                  <a:gs pos="100000">
                    <a:srgbClr val="007E69"/>
                  </a:gs>
                </a:gsLst>
                <a:lin ang="81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pic>
          <p:nvPicPr>
            <p:cNvPr id="162" name="图片 16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400000"/>
                      </a14:imgEffect>
                    </a14:imgLayer>
                  </a14:imgProps>
                </a:ext>
                <a:ext uri="{28A0092B-C50C-407E-A947-70E740481C1C}">
                  <a14:useLocalDpi xmlns:a14="http://schemas.microsoft.com/office/drawing/2010/main"/>
                </a:ext>
              </a:extLst>
            </a:blip>
            <a:srcRect/>
            <a:stretch/>
          </p:blipFill>
          <p:spPr>
            <a:xfrm rot="16200000" flipH="1">
              <a:off x="475221" y="3782802"/>
              <a:ext cx="4911035" cy="235749"/>
            </a:xfrm>
            <a:prstGeom prst="rect">
              <a:avLst/>
            </a:prstGeom>
          </p:spPr>
        </p:pic>
      </p:grpSp>
      <p:grpSp>
        <p:nvGrpSpPr>
          <p:cNvPr id="163" name="组合 162"/>
          <p:cNvGrpSpPr/>
          <p:nvPr/>
        </p:nvGrpSpPr>
        <p:grpSpPr>
          <a:xfrm>
            <a:off x="3890952" y="1534371"/>
            <a:ext cx="505896" cy="600164"/>
            <a:chOff x="4560808" y="1584759"/>
            <a:chExt cx="674440" cy="800403"/>
          </a:xfrm>
        </p:grpSpPr>
        <p:sp>
          <p:nvSpPr>
            <p:cNvPr id="164" name="椭圆 163"/>
            <p:cNvSpPr/>
            <p:nvPr/>
          </p:nvSpPr>
          <p:spPr>
            <a:xfrm>
              <a:off x="4560808" y="1618057"/>
              <a:ext cx="674440" cy="674440"/>
            </a:xfrm>
            <a:prstGeom prst="ellipse">
              <a:avLst/>
            </a:prstGeom>
            <a:solidFill>
              <a:schemeClr val="bg1">
                <a:lumMod val="95000"/>
              </a:schemeClr>
            </a:solidFill>
            <a:ln w="22225">
              <a:gradFill flip="none" rotWithShape="1">
                <a:gsLst>
                  <a:gs pos="0">
                    <a:srgbClr val="D12121"/>
                  </a:gs>
                  <a:gs pos="100000">
                    <a:srgbClr val="F0A6A6"/>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文本框 63"/>
            <p:cNvSpPr txBox="1"/>
            <p:nvPr/>
          </p:nvSpPr>
          <p:spPr>
            <a:xfrm>
              <a:off x="4619487" y="1584759"/>
              <a:ext cx="561699" cy="800403"/>
            </a:xfrm>
            <a:prstGeom prst="rect">
              <a:avLst/>
            </a:prstGeom>
            <a:noFill/>
          </p:spPr>
          <p:txBody>
            <a:bodyPr wrap="square" rtlCol="0">
              <a:spAutoFit/>
            </a:bodyPr>
            <a:lstStyle/>
            <a:p>
              <a:pPr algn="ctr"/>
              <a:r>
                <a:rPr lang="en-US" altLang="zh-CN" sz="3300" dirty="0">
                  <a:solidFill>
                    <a:srgbClr val="E87071"/>
                  </a:solidFill>
                  <a:latin typeface="Impact" panose="020B0806030902050204" pitchFamily="34" charset="0"/>
                </a:rPr>
                <a:t>1</a:t>
              </a:r>
              <a:endParaRPr lang="zh-CN" altLang="en-US" sz="3300" dirty="0">
                <a:solidFill>
                  <a:srgbClr val="E87071"/>
                </a:solidFill>
                <a:latin typeface="Impact" panose="020B0806030902050204" pitchFamily="34" charset="0"/>
              </a:endParaRPr>
            </a:p>
          </p:txBody>
        </p:sp>
      </p:grpSp>
      <p:grpSp>
        <p:nvGrpSpPr>
          <p:cNvPr id="166" name="组合 165"/>
          <p:cNvGrpSpPr/>
          <p:nvPr/>
        </p:nvGrpSpPr>
        <p:grpSpPr>
          <a:xfrm>
            <a:off x="5118611" y="1919163"/>
            <a:ext cx="505896" cy="600164"/>
            <a:chOff x="6197474" y="2097937"/>
            <a:chExt cx="674440" cy="800405"/>
          </a:xfrm>
        </p:grpSpPr>
        <p:sp>
          <p:nvSpPr>
            <p:cNvPr id="167" name="椭圆 166"/>
            <p:cNvSpPr/>
            <p:nvPr/>
          </p:nvSpPr>
          <p:spPr>
            <a:xfrm>
              <a:off x="6197474" y="2139438"/>
              <a:ext cx="674440" cy="674440"/>
            </a:xfrm>
            <a:prstGeom prst="ellipse">
              <a:avLst/>
            </a:prstGeom>
            <a:solidFill>
              <a:schemeClr val="bg1">
                <a:lumMod val="95000"/>
              </a:schemeClr>
            </a:solidFill>
            <a:ln w="22225">
              <a:gradFill flip="none" rotWithShape="1">
                <a:gsLst>
                  <a:gs pos="0">
                    <a:srgbClr val="FFA41F"/>
                  </a:gs>
                  <a:gs pos="100000">
                    <a:srgbClr val="FFD597"/>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8" name="文本框 64"/>
            <p:cNvSpPr txBox="1"/>
            <p:nvPr/>
          </p:nvSpPr>
          <p:spPr>
            <a:xfrm>
              <a:off x="6253844" y="2097937"/>
              <a:ext cx="561699" cy="800405"/>
            </a:xfrm>
            <a:prstGeom prst="rect">
              <a:avLst/>
            </a:prstGeom>
            <a:noFill/>
          </p:spPr>
          <p:txBody>
            <a:bodyPr wrap="square" rtlCol="0">
              <a:spAutoFit/>
            </a:bodyPr>
            <a:lstStyle/>
            <a:p>
              <a:pPr algn="ctr"/>
              <a:r>
                <a:rPr lang="en-US" altLang="zh-CN" sz="3300" dirty="0">
                  <a:solidFill>
                    <a:srgbClr val="FFB850"/>
                  </a:solidFill>
                  <a:latin typeface="Impact" panose="020B0806030902050204" pitchFamily="34" charset="0"/>
                </a:rPr>
                <a:t>2</a:t>
              </a:r>
              <a:endParaRPr lang="zh-CN" altLang="en-US" sz="3300" dirty="0">
                <a:solidFill>
                  <a:srgbClr val="FFB850"/>
                </a:solidFill>
                <a:latin typeface="Impact" panose="020B0806030902050204" pitchFamily="34" charset="0"/>
              </a:endParaRPr>
            </a:p>
          </p:txBody>
        </p:sp>
      </p:grpSp>
      <p:grpSp>
        <p:nvGrpSpPr>
          <p:cNvPr id="169" name="组合 168"/>
          <p:cNvGrpSpPr/>
          <p:nvPr/>
        </p:nvGrpSpPr>
        <p:grpSpPr>
          <a:xfrm>
            <a:off x="6296724" y="2280341"/>
            <a:ext cx="505896" cy="600164"/>
            <a:chOff x="7768088" y="2579617"/>
            <a:chExt cx="674440" cy="800402"/>
          </a:xfrm>
        </p:grpSpPr>
        <p:sp>
          <p:nvSpPr>
            <p:cNvPr id="170" name="椭圆 169"/>
            <p:cNvSpPr/>
            <p:nvPr/>
          </p:nvSpPr>
          <p:spPr>
            <a:xfrm>
              <a:off x="7768088" y="2614418"/>
              <a:ext cx="674440" cy="674440"/>
            </a:xfrm>
            <a:prstGeom prst="ellipse">
              <a:avLst/>
            </a:prstGeom>
            <a:solidFill>
              <a:schemeClr val="bg1">
                <a:lumMod val="95000"/>
              </a:schemeClr>
            </a:solidFill>
            <a:ln w="22225">
              <a:gradFill flip="none" rotWithShape="1">
                <a:gsLst>
                  <a:gs pos="0">
                    <a:srgbClr val="019DAD"/>
                  </a:gs>
                  <a:gs pos="100000">
                    <a:srgbClr val="2AEAFE"/>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1" name="文本框 65"/>
            <p:cNvSpPr txBox="1"/>
            <p:nvPr/>
          </p:nvSpPr>
          <p:spPr>
            <a:xfrm>
              <a:off x="7834075" y="2579617"/>
              <a:ext cx="561699" cy="800402"/>
            </a:xfrm>
            <a:prstGeom prst="rect">
              <a:avLst/>
            </a:prstGeom>
            <a:noFill/>
          </p:spPr>
          <p:txBody>
            <a:bodyPr wrap="square" rtlCol="0">
              <a:spAutoFit/>
            </a:bodyPr>
            <a:lstStyle/>
            <a:p>
              <a:pPr algn="ctr"/>
              <a:r>
                <a:rPr lang="en-US" altLang="zh-CN" sz="3300" dirty="0">
                  <a:solidFill>
                    <a:srgbClr val="01ACBE"/>
                  </a:solidFill>
                  <a:latin typeface="Impact" panose="020B0806030902050204" pitchFamily="34" charset="0"/>
                </a:rPr>
                <a:t>3</a:t>
              </a:r>
              <a:endParaRPr lang="zh-CN" altLang="en-US" sz="3300" dirty="0">
                <a:solidFill>
                  <a:srgbClr val="01ACBE"/>
                </a:solidFill>
                <a:latin typeface="Impact" panose="020B0806030902050204" pitchFamily="34" charset="0"/>
              </a:endParaRPr>
            </a:p>
          </p:txBody>
        </p:sp>
      </p:grpSp>
      <p:grpSp>
        <p:nvGrpSpPr>
          <p:cNvPr id="172" name="组合 171"/>
          <p:cNvGrpSpPr/>
          <p:nvPr/>
        </p:nvGrpSpPr>
        <p:grpSpPr>
          <a:xfrm>
            <a:off x="7500174" y="2626551"/>
            <a:ext cx="505896" cy="600164"/>
            <a:chOff x="9372478" y="3041339"/>
            <a:chExt cx="674440" cy="800402"/>
          </a:xfrm>
        </p:grpSpPr>
        <p:sp>
          <p:nvSpPr>
            <p:cNvPr id="173" name="椭圆 172"/>
            <p:cNvSpPr/>
            <p:nvPr/>
          </p:nvSpPr>
          <p:spPr>
            <a:xfrm>
              <a:off x="9372478" y="3094380"/>
              <a:ext cx="674440" cy="674440"/>
            </a:xfrm>
            <a:prstGeom prst="ellipse">
              <a:avLst/>
            </a:prstGeom>
            <a:solidFill>
              <a:schemeClr val="bg1">
                <a:lumMod val="95000"/>
              </a:schemeClr>
            </a:solidFill>
            <a:ln w="22225">
              <a:gradFill flip="none" rotWithShape="1">
                <a:gsLst>
                  <a:gs pos="0">
                    <a:srgbClr val="00AC8F"/>
                  </a:gs>
                  <a:gs pos="100000">
                    <a:srgbClr val="11FFD7"/>
                  </a:gs>
                </a:gsLst>
                <a:lin ang="2700000" scaled="1"/>
                <a:tileRect/>
              </a:gradFill>
            </a:ln>
            <a:effectLst>
              <a:innerShdw blurRad="63500" dist="25400" dir="13500000">
                <a:prstClr val="black">
                  <a:alpha val="50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4" name="文本框 66"/>
            <p:cNvSpPr txBox="1"/>
            <p:nvPr/>
          </p:nvSpPr>
          <p:spPr>
            <a:xfrm>
              <a:off x="9428848" y="3041339"/>
              <a:ext cx="561699" cy="800402"/>
            </a:xfrm>
            <a:prstGeom prst="rect">
              <a:avLst/>
            </a:prstGeom>
            <a:noFill/>
          </p:spPr>
          <p:txBody>
            <a:bodyPr wrap="square" rtlCol="0">
              <a:spAutoFit/>
            </a:bodyPr>
            <a:lstStyle/>
            <a:p>
              <a:pPr algn="ctr"/>
              <a:r>
                <a:rPr lang="en-US" altLang="zh-CN" sz="3300" dirty="0">
                  <a:solidFill>
                    <a:srgbClr val="00AF92"/>
                  </a:solidFill>
                  <a:latin typeface="Impact" panose="020B0806030902050204" pitchFamily="34" charset="0"/>
                </a:rPr>
                <a:t>4</a:t>
              </a:r>
              <a:endParaRPr lang="zh-CN" altLang="en-US" sz="3300" dirty="0">
                <a:solidFill>
                  <a:srgbClr val="00AF92"/>
                </a:solidFill>
                <a:latin typeface="Impact" panose="020B0806030902050204" pitchFamily="34" charset="0"/>
              </a:endParaRPr>
            </a:p>
          </p:txBody>
        </p:sp>
      </p:grpSp>
      <p:grpSp>
        <p:nvGrpSpPr>
          <p:cNvPr id="175" name="组合 174"/>
          <p:cNvGrpSpPr/>
          <p:nvPr/>
        </p:nvGrpSpPr>
        <p:grpSpPr>
          <a:xfrm>
            <a:off x="3890026" y="3316295"/>
            <a:ext cx="363746" cy="357291"/>
            <a:chOff x="5037571" y="856343"/>
            <a:chExt cx="715006" cy="702571"/>
          </a:xfrm>
        </p:grpSpPr>
        <p:sp>
          <p:nvSpPr>
            <p:cNvPr id="176"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7"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8"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79" name="组合 178"/>
          <p:cNvGrpSpPr/>
          <p:nvPr/>
        </p:nvGrpSpPr>
        <p:grpSpPr>
          <a:xfrm>
            <a:off x="5125329" y="3712052"/>
            <a:ext cx="361483" cy="341225"/>
            <a:chOff x="6460269" y="872801"/>
            <a:chExt cx="709154" cy="669655"/>
          </a:xfrm>
          <a:solidFill>
            <a:schemeClr val="bg1"/>
          </a:solidFill>
        </p:grpSpPr>
        <p:sp>
          <p:nvSpPr>
            <p:cNvPr id="180"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1"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82" name="组合 181"/>
          <p:cNvGrpSpPr/>
          <p:nvPr/>
        </p:nvGrpSpPr>
        <p:grpSpPr>
          <a:xfrm>
            <a:off x="6335983" y="4025914"/>
            <a:ext cx="342251" cy="344441"/>
            <a:chOff x="5042691" y="2273920"/>
            <a:chExt cx="702937" cy="707692"/>
          </a:xfrm>
          <a:solidFill>
            <a:schemeClr val="bg1"/>
          </a:solidFill>
        </p:grpSpPr>
        <p:sp>
          <p:nvSpPr>
            <p:cNvPr id="183"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4"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85" name="组合 184"/>
          <p:cNvGrpSpPr/>
          <p:nvPr/>
        </p:nvGrpSpPr>
        <p:grpSpPr>
          <a:xfrm>
            <a:off x="7532931" y="4398781"/>
            <a:ext cx="302975" cy="300831"/>
            <a:chOff x="6463926" y="2278309"/>
            <a:chExt cx="708057" cy="703302"/>
          </a:xfrm>
        </p:grpSpPr>
        <p:sp>
          <p:nvSpPr>
            <p:cNvPr id="186"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7"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8"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9"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90" name="文本框 194"/>
          <p:cNvSpPr txBox="1"/>
          <p:nvPr/>
        </p:nvSpPr>
        <p:spPr>
          <a:xfrm>
            <a:off x="1097957" y="1343474"/>
            <a:ext cx="2269541" cy="461665"/>
          </a:xfrm>
          <a:prstGeom prst="rect">
            <a:avLst/>
          </a:prstGeom>
          <a:noFill/>
        </p:spPr>
        <p:txBody>
          <a:bodyPr wrap="square" rtlCol="0">
            <a:spAutoFit/>
          </a:bodyPr>
          <a:lstStyle/>
          <a:p>
            <a:r>
              <a:rPr lang="zh-CN" altLang="en-US" sz="2400" dirty="0">
                <a:solidFill>
                  <a:srgbClr val="01ACBE"/>
                </a:solidFill>
                <a:latin typeface="微软雅黑" panose="020B0503020204020204" pitchFamily="34" charset="-122"/>
                <a:ea typeface="微软雅黑" panose="020B0503020204020204" pitchFamily="34" charset="-122"/>
              </a:rPr>
              <a:t>在此添加标题</a:t>
            </a:r>
          </a:p>
        </p:txBody>
      </p:sp>
      <p:cxnSp>
        <p:nvCxnSpPr>
          <p:cNvPr id="191" name="直接连接符 190"/>
          <p:cNvCxnSpPr/>
          <p:nvPr/>
        </p:nvCxnSpPr>
        <p:spPr>
          <a:xfrm>
            <a:off x="1164038" y="1899747"/>
            <a:ext cx="2094438" cy="0"/>
          </a:xfrm>
          <a:prstGeom prst="line">
            <a:avLst/>
          </a:prstGeom>
          <a:ln w="19050">
            <a:solidFill>
              <a:srgbClr val="01ACBE"/>
            </a:solidFill>
          </a:ln>
        </p:spPr>
        <p:style>
          <a:lnRef idx="1">
            <a:schemeClr val="accent1"/>
          </a:lnRef>
          <a:fillRef idx="0">
            <a:schemeClr val="accent1"/>
          </a:fillRef>
          <a:effectRef idx="0">
            <a:schemeClr val="accent1"/>
          </a:effectRef>
          <a:fontRef idx="minor">
            <a:schemeClr val="tx1"/>
          </a:fontRef>
        </p:style>
      </p:cxnSp>
      <p:sp>
        <p:nvSpPr>
          <p:cNvPr id="192" name="文本框 107"/>
          <p:cNvSpPr txBox="1"/>
          <p:nvPr/>
        </p:nvSpPr>
        <p:spPr>
          <a:xfrm>
            <a:off x="1097957" y="2061728"/>
            <a:ext cx="2269541" cy="2192908"/>
          </a:xfrm>
          <a:prstGeom prst="rect">
            <a:avLst/>
          </a:prstGeom>
          <a:noFill/>
        </p:spPr>
        <p:txBody>
          <a:bodyPr wrap="square" rtlCol="0">
            <a:spAutoFit/>
          </a:bodyPr>
          <a:lstStyle/>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点击添加文字说明详情介绍点击添加文字说明详情介绍点击添加文字说明详情介绍点击添加文字说明详情介绍</a:t>
            </a:r>
          </a:p>
          <a:p>
            <a:pPr algn="just">
              <a:lnSpc>
                <a:spcPct val="130000"/>
              </a:lnSpc>
            </a:pP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        点击添加文字说明详情介绍点击添加文字说明详情介绍</a:t>
            </a:r>
          </a:p>
          <a:p>
            <a:pPr algn="just">
              <a:lnSpc>
                <a:spcPct val="13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a:p>
            <a:pPr algn="just">
              <a:lnSpc>
                <a:spcPct val="130000"/>
              </a:lnSpc>
            </a:pPr>
            <a:endPar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193" name="组合 192"/>
          <p:cNvGrpSpPr/>
          <p:nvPr/>
        </p:nvGrpSpPr>
        <p:grpSpPr>
          <a:xfrm>
            <a:off x="3819771" y="2294813"/>
            <a:ext cx="1104688" cy="876182"/>
            <a:chOff x="4465912" y="2598921"/>
            <a:chExt cx="1472725" cy="1168513"/>
          </a:xfrm>
        </p:grpSpPr>
        <p:sp>
          <p:nvSpPr>
            <p:cNvPr id="194" name="文本框 68"/>
            <p:cNvSpPr txBox="1"/>
            <p:nvPr/>
          </p:nvSpPr>
          <p:spPr>
            <a:xfrm>
              <a:off x="4465912" y="2598921"/>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95" name="文本框 129"/>
            <p:cNvSpPr txBox="1"/>
            <p:nvPr/>
          </p:nvSpPr>
          <p:spPr>
            <a:xfrm>
              <a:off x="4548345" y="2951638"/>
              <a:ext cx="1312951" cy="815796"/>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96" name="组合 195"/>
          <p:cNvGrpSpPr/>
          <p:nvPr/>
        </p:nvGrpSpPr>
        <p:grpSpPr>
          <a:xfrm>
            <a:off x="5049430" y="2670731"/>
            <a:ext cx="1104688" cy="884627"/>
            <a:chOff x="6105244" y="3100260"/>
            <a:chExt cx="1472725" cy="1179776"/>
          </a:xfrm>
        </p:grpSpPr>
        <p:sp>
          <p:nvSpPr>
            <p:cNvPr id="197" name="文本框 71"/>
            <p:cNvSpPr txBox="1"/>
            <p:nvPr/>
          </p:nvSpPr>
          <p:spPr>
            <a:xfrm>
              <a:off x="6105244" y="3100260"/>
              <a:ext cx="147272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98" name="文本框 129"/>
            <p:cNvSpPr txBox="1"/>
            <p:nvPr/>
          </p:nvSpPr>
          <p:spPr>
            <a:xfrm>
              <a:off x="6159068" y="3464239"/>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99" name="组合 198"/>
          <p:cNvGrpSpPr/>
          <p:nvPr/>
        </p:nvGrpSpPr>
        <p:grpSpPr>
          <a:xfrm>
            <a:off x="6257023" y="2999270"/>
            <a:ext cx="1104688" cy="854224"/>
            <a:chOff x="7715158" y="3538410"/>
            <a:chExt cx="1472725" cy="1139230"/>
          </a:xfrm>
        </p:grpSpPr>
        <p:sp>
          <p:nvSpPr>
            <p:cNvPr id="200" name="文本框 74"/>
            <p:cNvSpPr txBox="1"/>
            <p:nvPr/>
          </p:nvSpPr>
          <p:spPr>
            <a:xfrm>
              <a:off x="7715158" y="3538410"/>
              <a:ext cx="147272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201" name="文本框 129"/>
            <p:cNvSpPr txBox="1"/>
            <p:nvPr/>
          </p:nvSpPr>
          <p:spPr>
            <a:xfrm>
              <a:off x="7806591" y="3861842"/>
              <a:ext cx="1312951" cy="815798"/>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202" name="组合 201"/>
          <p:cNvGrpSpPr/>
          <p:nvPr/>
        </p:nvGrpSpPr>
        <p:grpSpPr>
          <a:xfrm>
            <a:off x="7448059" y="3369295"/>
            <a:ext cx="1104688" cy="888648"/>
            <a:chOff x="9303001" y="4031895"/>
            <a:chExt cx="1472725" cy="1185139"/>
          </a:xfrm>
        </p:grpSpPr>
        <p:sp>
          <p:nvSpPr>
            <p:cNvPr id="203" name="文本框 77"/>
            <p:cNvSpPr txBox="1"/>
            <p:nvPr/>
          </p:nvSpPr>
          <p:spPr>
            <a:xfrm>
              <a:off x="9303001" y="4031895"/>
              <a:ext cx="147272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204" name="文本框 129"/>
            <p:cNvSpPr txBox="1"/>
            <p:nvPr/>
          </p:nvSpPr>
          <p:spPr>
            <a:xfrm>
              <a:off x="9390767" y="4401237"/>
              <a:ext cx="1312951" cy="815797"/>
            </a:xfrm>
            <a:prstGeom prst="rect">
              <a:avLst/>
            </a:prstGeom>
            <a:noFill/>
          </p:spPr>
          <p:txBody>
            <a:bodyPr wrap="square" rtlCol="0">
              <a:spAutoFit/>
            </a:bodyPr>
            <a:lstStyle/>
            <a:p>
              <a:pPr>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spTree>
    <p:extLst>
      <p:ext uri="{BB962C8B-B14F-4D97-AF65-F5344CB8AC3E}">
        <p14:creationId xmlns:p14="http://schemas.microsoft.com/office/powerpoint/2010/main" val="93899034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2" accel="40000" fill="hold" nodeType="afterEffect" p14:presetBounceEnd="40000">
                                      <p:stCondLst>
                                        <p:cond delay="0"/>
                                      </p:stCondLst>
                                      <p:childTnLst>
                                        <p:set>
                                          <p:cBhvr>
                                            <p:cTn id="10" dur="1" fill="hold">
                                              <p:stCondLst>
                                                <p:cond delay="0"/>
                                              </p:stCondLst>
                                            </p:cTn>
                                            <p:tgtEl>
                                              <p:spTgt spid="143"/>
                                            </p:tgtEl>
                                            <p:attrNameLst>
                                              <p:attrName>style.visibility</p:attrName>
                                            </p:attrNameLst>
                                          </p:cBhvr>
                                          <p:to>
                                            <p:strVal val="visible"/>
                                          </p:to>
                                        </p:set>
                                        <p:anim calcmode="lin" valueType="num" p14:bounceEnd="40000">
                                          <p:cBhvr additive="base">
                                            <p:cTn id="11" dur="1500" fill="hold"/>
                                            <p:tgtEl>
                                              <p:spTgt spid="143"/>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43"/>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250"/>
                                      </p:stCondLst>
                                      <p:childTnLst>
                                        <p:set>
                                          <p:cBhvr>
                                            <p:cTn id="14" dur="1" fill="hold">
                                              <p:stCondLst>
                                                <p:cond delay="0"/>
                                              </p:stCondLst>
                                            </p:cTn>
                                            <p:tgtEl>
                                              <p:spTgt spid="148"/>
                                            </p:tgtEl>
                                            <p:attrNameLst>
                                              <p:attrName>style.visibility</p:attrName>
                                            </p:attrNameLst>
                                          </p:cBhvr>
                                          <p:to>
                                            <p:strVal val="visible"/>
                                          </p:to>
                                        </p:set>
                                        <p:anim calcmode="lin" valueType="num" p14:bounceEnd="40000">
                                          <p:cBhvr additive="base">
                                            <p:cTn id="15" dur="1500" fill="hold"/>
                                            <p:tgtEl>
                                              <p:spTgt spid="148"/>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148"/>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500"/>
                                      </p:stCondLst>
                                      <p:childTnLst>
                                        <p:set>
                                          <p:cBhvr>
                                            <p:cTn id="18" dur="1" fill="hold">
                                              <p:stCondLst>
                                                <p:cond delay="0"/>
                                              </p:stCondLst>
                                            </p:cTn>
                                            <p:tgtEl>
                                              <p:spTgt spid="153"/>
                                            </p:tgtEl>
                                            <p:attrNameLst>
                                              <p:attrName>style.visibility</p:attrName>
                                            </p:attrNameLst>
                                          </p:cBhvr>
                                          <p:to>
                                            <p:strVal val="visible"/>
                                          </p:to>
                                        </p:set>
                                        <p:anim calcmode="lin" valueType="num" p14:bounceEnd="40000">
                                          <p:cBhvr additive="base">
                                            <p:cTn id="19" dur="1500" fill="hold"/>
                                            <p:tgtEl>
                                              <p:spTgt spid="153"/>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53"/>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14:presetBounceEnd="40000">
                                      <p:stCondLst>
                                        <p:cond delay="750"/>
                                      </p:stCondLst>
                                      <p:childTnLst>
                                        <p:set>
                                          <p:cBhvr>
                                            <p:cTn id="22" dur="1" fill="hold">
                                              <p:stCondLst>
                                                <p:cond delay="0"/>
                                              </p:stCondLst>
                                            </p:cTn>
                                            <p:tgtEl>
                                              <p:spTgt spid="158"/>
                                            </p:tgtEl>
                                            <p:attrNameLst>
                                              <p:attrName>style.visibility</p:attrName>
                                            </p:attrNameLst>
                                          </p:cBhvr>
                                          <p:to>
                                            <p:strVal val="visible"/>
                                          </p:to>
                                        </p:set>
                                        <p:anim calcmode="lin" valueType="num" p14:bounceEnd="40000">
                                          <p:cBhvr additive="base">
                                            <p:cTn id="23" dur="1500" fill="hold"/>
                                            <p:tgtEl>
                                              <p:spTgt spid="158"/>
                                            </p:tgtEl>
                                            <p:attrNameLst>
                                              <p:attrName>ppt_x</p:attrName>
                                            </p:attrNameLst>
                                          </p:cBhvr>
                                          <p:tavLst>
                                            <p:tav tm="0">
                                              <p:val>
                                                <p:strVal val="1+#ppt_w/2"/>
                                              </p:val>
                                            </p:tav>
                                            <p:tav tm="100000">
                                              <p:val>
                                                <p:strVal val="#ppt_x"/>
                                              </p:val>
                                            </p:tav>
                                          </p:tavLst>
                                        </p:anim>
                                        <p:anim calcmode="lin" valueType="num" p14:bounceEnd="40000">
                                          <p:cBhvr additive="base">
                                            <p:cTn id="24" dur="1500" fill="hold"/>
                                            <p:tgtEl>
                                              <p:spTgt spid="158"/>
                                            </p:tgtEl>
                                            <p:attrNameLst>
                                              <p:attrName>ppt_y</p:attrName>
                                            </p:attrNameLst>
                                          </p:cBhvr>
                                          <p:tavLst>
                                            <p:tav tm="0">
                                              <p:val>
                                                <p:strVal val="#ppt_y"/>
                                              </p:val>
                                            </p:tav>
                                            <p:tav tm="100000">
                                              <p:val>
                                                <p:strVal val="#ppt_y"/>
                                              </p:val>
                                            </p:tav>
                                          </p:tavLst>
                                        </p:anim>
                                      </p:childTnLst>
                                    </p:cTn>
                                  </p:par>
                                </p:childTnLst>
                              </p:cTn>
                            </p:par>
                            <p:par>
                              <p:cTn id="25" fill="hold">
                                <p:stCondLst>
                                  <p:cond delay="2750"/>
                                </p:stCondLst>
                                <p:childTnLst>
                                  <p:par>
                                    <p:cTn id="26" presetID="21" presetClass="entr" presetSubtype="1" fill="hold" nodeType="afterEffect">
                                      <p:stCondLst>
                                        <p:cond delay="0"/>
                                      </p:stCondLst>
                                      <p:childTnLst>
                                        <p:set>
                                          <p:cBhvr>
                                            <p:cTn id="27" dur="1" fill="hold">
                                              <p:stCondLst>
                                                <p:cond delay="0"/>
                                              </p:stCondLst>
                                            </p:cTn>
                                            <p:tgtEl>
                                              <p:spTgt spid="163"/>
                                            </p:tgtEl>
                                            <p:attrNameLst>
                                              <p:attrName>style.visibility</p:attrName>
                                            </p:attrNameLst>
                                          </p:cBhvr>
                                          <p:to>
                                            <p:strVal val="visible"/>
                                          </p:to>
                                        </p:set>
                                        <p:animEffect transition="in" filter="wheel(1)">
                                          <p:cBhvr>
                                            <p:cTn id="28" dur="1250"/>
                                            <p:tgtEl>
                                              <p:spTgt spid="163"/>
                                            </p:tgtEl>
                                          </p:cBhvr>
                                        </p:animEffect>
                                      </p:childTnLst>
                                    </p:cTn>
                                  </p:par>
                                  <p:par>
                                    <p:cTn id="29" presetID="21" presetClass="entr" presetSubtype="1" fill="hold" nodeType="withEffect">
                                      <p:stCondLst>
                                        <p:cond delay="250"/>
                                      </p:stCondLst>
                                      <p:childTnLst>
                                        <p:set>
                                          <p:cBhvr>
                                            <p:cTn id="30" dur="1" fill="hold">
                                              <p:stCondLst>
                                                <p:cond delay="0"/>
                                              </p:stCondLst>
                                            </p:cTn>
                                            <p:tgtEl>
                                              <p:spTgt spid="166"/>
                                            </p:tgtEl>
                                            <p:attrNameLst>
                                              <p:attrName>style.visibility</p:attrName>
                                            </p:attrNameLst>
                                          </p:cBhvr>
                                          <p:to>
                                            <p:strVal val="visible"/>
                                          </p:to>
                                        </p:set>
                                        <p:animEffect transition="in" filter="wheel(1)">
                                          <p:cBhvr>
                                            <p:cTn id="31" dur="1250"/>
                                            <p:tgtEl>
                                              <p:spTgt spid="166"/>
                                            </p:tgtEl>
                                          </p:cBhvr>
                                        </p:animEffect>
                                      </p:childTnLst>
                                    </p:cTn>
                                  </p:par>
                                  <p:par>
                                    <p:cTn id="32" presetID="21" presetClass="entr" presetSubtype="1" fill="hold" nodeType="withEffect">
                                      <p:stCondLst>
                                        <p:cond delay="500"/>
                                      </p:stCondLst>
                                      <p:childTnLst>
                                        <p:set>
                                          <p:cBhvr>
                                            <p:cTn id="33" dur="1" fill="hold">
                                              <p:stCondLst>
                                                <p:cond delay="0"/>
                                              </p:stCondLst>
                                            </p:cTn>
                                            <p:tgtEl>
                                              <p:spTgt spid="169"/>
                                            </p:tgtEl>
                                            <p:attrNameLst>
                                              <p:attrName>style.visibility</p:attrName>
                                            </p:attrNameLst>
                                          </p:cBhvr>
                                          <p:to>
                                            <p:strVal val="visible"/>
                                          </p:to>
                                        </p:set>
                                        <p:animEffect transition="in" filter="wheel(1)">
                                          <p:cBhvr>
                                            <p:cTn id="34" dur="1250"/>
                                            <p:tgtEl>
                                              <p:spTgt spid="169"/>
                                            </p:tgtEl>
                                          </p:cBhvr>
                                        </p:animEffect>
                                      </p:childTnLst>
                                    </p:cTn>
                                  </p:par>
                                  <p:par>
                                    <p:cTn id="35" presetID="21" presetClass="entr" presetSubtype="1" fill="hold" nodeType="withEffect">
                                      <p:stCondLst>
                                        <p:cond delay="750"/>
                                      </p:stCondLst>
                                      <p:childTnLst>
                                        <p:set>
                                          <p:cBhvr>
                                            <p:cTn id="36" dur="1" fill="hold">
                                              <p:stCondLst>
                                                <p:cond delay="0"/>
                                              </p:stCondLst>
                                            </p:cTn>
                                            <p:tgtEl>
                                              <p:spTgt spid="172"/>
                                            </p:tgtEl>
                                            <p:attrNameLst>
                                              <p:attrName>style.visibility</p:attrName>
                                            </p:attrNameLst>
                                          </p:cBhvr>
                                          <p:to>
                                            <p:strVal val="visible"/>
                                          </p:to>
                                        </p:set>
                                        <p:animEffect transition="in" filter="wheel(1)">
                                          <p:cBhvr>
                                            <p:cTn id="37" dur="1250"/>
                                            <p:tgtEl>
                                              <p:spTgt spid="172"/>
                                            </p:tgtEl>
                                          </p:cBhvr>
                                        </p:animEffect>
                                      </p:childTnLst>
                                    </p:cTn>
                                  </p:par>
                                </p:childTnLst>
                              </p:cTn>
                            </p:par>
                            <p:par>
                              <p:cTn id="38" fill="hold">
                                <p:stCondLst>
                                  <p:cond delay="4750"/>
                                </p:stCondLst>
                                <p:childTnLst>
                                  <p:par>
                                    <p:cTn id="39" presetID="53" presetClass="entr" presetSubtype="16" fill="hold" nodeType="afterEffect">
                                      <p:stCondLst>
                                        <p:cond delay="0"/>
                                      </p:stCondLst>
                                      <p:childTnLst>
                                        <p:set>
                                          <p:cBhvr>
                                            <p:cTn id="40" dur="1" fill="hold">
                                              <p:stCondLst>
                                                <p:cond delay="0"/>
                                              </p:stCondLst>
                                            </p:cTn>
                                            <p:tgtEl>
                                              <p:spTgt spid="185"/>
                                            </p:tgtEl>
                                            <p:attrNameLst>
                                              <p:attrName>style.visibility</p:attrName>
                                            </p:attrNameLst>
                                          </p:cBhvr>
                                          <p:to>
                                            <p:strVal val="visible"/>
                                          </p:to>
                                        </p:set>
                                        <p:anim calcmode="lin" valueType="num">
                                          <p:cBhvr>
                                            <p:cTn id="41" dur="500" fill="hold"/>
                                            <p:tgtEl>
                                              <p:spTgt spid="185"/>
                                            </p:tgtEl>
                                            <p:attrNameLst>
                                              <p:attrName>ppt_w</p:attrName>
                                            </p:attrNameLst>
                                          </p:cBhvr>
                                          <p:tavLst>
                                            <p:tav tm="0">
                                              <p:val>
                                                <p:fltVal val="0"/>
                                              </p:val>
                                            </p:tav>
                                            <p:tav tm="100000">
                                              <p:val>
                                                <p:strVal val="#ppt_w"/>
                                              </p:val>
                                            </p:tav>
                                          </p:tavLst>
                                        </p:anim>
                                        <p:anim calcmode="lin" valueType="num">
                                          <p:cBhvr>
                                            <p:cTn id="42" dur="500" fill="hold"/>
                                            <p:tgtEl>
                                              <p:spTgt spid="185"/>
                                            </p:tgtEl>
                                            <p:attrNameLst>
                                              <p:attrName>ppt_h</p:attrName>
                                            </p:attrNameLst>
                                          </p:cBhvr>
                                          <p:tavLst>
                                            <p:tav tm="0">
                                              <p:val>
                                                <p:fltVal val="0"/>
                                              </p:val>
                                            </p:tav>
                                            <p:tav tm="100000">
                                              <p:val>
                                                <p:strVal val="#ppt_h"/>
                                              </p:val>
                                            </p:tav>
                                          </p:tavLst>
                                        </p:anim>
                                        <p:animEffect transition="in" filter="fade">
                                          <p:cBhvr>
                                            <p:cTn id="43" dur="500"/>
                                            <p:tgtEl>
                                              <p:spTgt spid="185"/>
                                            </p:tgtEl>
                                          </p:cBhvr>
                                        </p:animEffect>
                                      </p:childTnLst>
                                    </p:cTn>
                                  </p:par>
                                  <p:par>
                                    <p:cTn id="44" presetID="53" presetClass="entr" presetSubtype="16" fill="hold" nodeType="withEffect">
                                      <p:stCondLst>
                                        <p:cond delay="0"/>
                                      </p:stCondLst>
                                      <p:childTnLst>
                                        <p:set>
                                          <p:cBhvr>
                                            <p:cTn id="45" dur="1" fill="hold">
                                              <p:stCondLst>
                                                <p:cond delay="0"/>
                                              </p:stCondLst>
                                            </p:cTn>
                                            <p:tgtEl>
                                              <p:spTgt spid="182"/>
                                            </p:tgtEl>
                                            <p:attrNameLst>
                                              <p:attrName>style.visibility</p:attrName>
                                            </p:attrNameLst>
                                          </p:cBhvr>
                                          <p:to>
                                            <p:strVal val="visible"/>
                                          </p:to>
                                        </p:set>
                                        <p:anim calcmode="lin" valueType="num">
                                          <p:cBhvr>
                                            <p:cTn id="46" dur="500" fill="hold"/>
                                            <p:tgtEl>
                                              <p:spTgt spid="182"/>
                                            </p:tgtEl>
                                            <p:attrNameLst>
                                              <p:attrName>ppt_w</p:attrName>
                                            </p:attrNameLst>
                                          </p:cBhvr>
                                          <p:tavLst>
                                            <p:tav tm="0">
                                              <p:val>
                                                <p:fltVal val="0"/>
                                              </p:val>
                                            </p:tav>
                                            <p:tav tm="100000">
                                              <p:val>
                                                <p:strVal val="#ppt_w"/>
                                              </p:val>
                                            </p:tav>
                                          </p:tavLst>
                                        </p:anim>
                                        <p:anim calcmode="lin" valueType="num">
                                          <p:cBhvr>
                                            <p:cTn id="47" dur="500" fill="hold"/>
                                            <p:tgtEl>
                                              <p:spTgt spid="182"/>
                                            </p:tgtEl>
                                            <p:attrNameLst>
                                              <p:attrName>ppt_h</p:attrName>
                                            </p:attrNameLst>
                                          </p:cBhvr>
                                          <p:tavLst>
                                            <p:tav tm="0">
                                              <p:val>
                                                <p:fltVal val="0"/>
                                              </p:val>
                                            </p:tav>
                                            <p:tav tm="100000">
                                              <p:val>
                                                <p:strVal val="#ppt_h"/>
                                              </p:val>
                                            </p:tav>
                                          </p:tavLst>
                                        </p:anim>
                                        <p:animEffect transition="in" filter="fade">
                                          <p:cBhvr>
                                            <p:cTn id="48" dur="500"/>
                                            <p:tgtEl>
                                              <p:spTgt spid="182"/>
                                            </p:tgtEl>
                                          </p:cBhvr>
                                        </p:animEffect>
                                      </p:childTnLst>
                                    </p:cTn>
                                  </p:par>
                                  <p:par>
                                    <p:cTn id="49" presetID="53" presetClass="entr" presetSubtype="16" fill="hold" nodeType="withEffect">
                                      <p:stCondLst>
                                        <p:cond delay="0"/>
                                      </p:stCondLst>
                                      <p:childTnLst>
                                        <p:set>
                                          <p:cBhvr>
                                            <p:cTn id="50" dur="1" fill="hold">
                                              <p:stCondLst>
                                                <p:cond delay="0"/>
                                              </p:stCondLst>
                                            </p:cTn>
                                            <p:tgtEl>
                                              <p:spTgt spid="179"/>
                                            </p:tgtEl>
                                            <p:attrNameLst>
                                              <p:attrName>style.visibility</p:attrName>
                                            </p:attrNameLst>
                                          </p:cBhvr>
                                          <p:to>
                                            <p:strVal val="visible"/>
                                          </p:to>
                                        </p:set>
                                        <p:anim calcmode="lin" valueType="num">
                                          <p:cBhvr>
                                            <p:cTn id="51" dur="500" fill="hold"/>
                                            <p:tgtEl>
                                              <p:spTgt spid="179"/>
                                            </p:tgtEl>
                                            <p:attrNameLst>
                                              <p:attrName>ppt_w</p:attrName>
                                            </p:attrNameLst>
                                          </p:cBhvr>
                                          <p:tavLst>
                                            <p:tav tm="0">
                                              <p:val>
                                                <p:fltVal val="0"/>
                                              </p:val>
                                            </p:tav>
                                            <p:tav tm="100000">
                                              <p:val>
                                                <p:strVal val="#ppt_w"/>
                                              </p:val>
                                            </p:tav>
                                          </p:tavLst>
                                        </p:anim>
                                        <p:anim calcmode="lin" valueType="num">
                                          <p:cBhvr>
                                            <p:cTn id="52" dur="500" fill="hold"/>
                                            <p:tgtEl>
                                              <p:spTgt spid="179"/>
                                            </p:tgtEl>
                                            <p:attrNameLst>
                                              <p:attrName>ppt_h</p:attrName>
                                            </p:attrNameLst>
                                          </p:cBhvr>
                                          <p:tavLst>
                                            <p:tav tm="0">
                                              <p:val>
                                                <p:fltVal val="0"/>
                                              </p:val>
                                            </p:tav>
                                            <p:tav tm="100000">
                                              <p:val>
                                                <p:strVal val="#ppt_h"/>
                                              </p:val>
                                            </p:tav>
                                          </p:tavLst>
                                        </p:anim>
                                        <p:animEffect transition="in" filter="fade">
                                          <p:cBhvr>
                                            <p:cTn id="53" dur="500"/>
                                            <p:tgtEl>
                                              <p:spTgt spid="179"/>
                                            </p:tgtEl>
                                          </p:cBhvr>
                                        </p:animEffect>
                                      </p:childTnLst>
                                    </p:cTn>
                                  </p:par>
                                  <p:par>
                                    <p:cTn id="54" presetID="53" presetClass="entr" presetSubtype="16" fill="hold" nodeType="withEffect">
                                      <p:stCondLst>
                                        <p:cond delay="0"/>
                                      </p:stCondLst>
                                      <p:childTnLst>
                                        <p:set>
                                          <p:cBhvr>
                                            <p:cTn id="55" dur="1" fill="hold">
                                              <p:stCondLst>
                                                <p:cond delay="0"/>
                                              </p:stCondLst>
                                            </p:cTn>
                                            <p:tgtEl>
                                              <p:spTgt spid="175"/>
                                            </p:tgtEl>
                                            <p:attrNameLst>
                                              <p:attrName>style.visibility</p:attrName>
                                            </p:attrNameLst>
                                          </p:cBhvr>
                                          <p:to>
                                            <p:strVal val="visible"/>
                                          </p:to>
                                        </p:set>
                                        <p:anim calcmode="lin" valueType="num">
                                          <p:cBhvr>
                                            <p:cTn id="56" dur="500" fill="hold"/>
                                            <p:tgtEl>
                                              <p:spTgt spid="175"/>
                                            </p:tgtEl>
                                            <p:attrNameLst>
                                              <p:attrName>ppt_w</p:attrName>
                                            </p:attrNameLst>
                                          </p:cBhvr>
                                          <p:tavLst>
                                            <p:tav tm="0">
                                              <p:val>
                                                <p:fltVal val="0"/>
                                              </p:val>
                                            </p:tav>
                                            <p:tav tm="100000">
                                              <p:val>
                                                <p:strVal val="#ppt_w"/>
                                              </p:val>
                                            </p:tav>
                                          </p:tavLst>
                                        </p:anim>
                                        <p:anim calcmode="lin" valueType="num">
                                          <p:cBhvr>
                                            <p:cTn id="57" dur="500" fill="hold"/>
                                            <p:tgtEl>
                                              <p:spTgt spid="175"/>
                                            </p:tgtEl>
                                            <p:attrNameLst>
                                              <p:attrName>ppt_h</p:attrName>
                                            </p:attrNameLst>
                                          </p:cBhvr>
                                          <p:tavLst>
                                            <p:tav tm="0">
                                              <p:val>
                                                <p:fltVal val="0"/>
                                              </p:val>
                                            </p:tav>
                                            <p:tav tm="100000">
                                              <p:val>
                                                <p:strVal val="#ppt_h"/>
                                              </p:val>
                                            </p:tav>
                                          </p:tavLst>
                                        </p:anim>
                                        <p:animEffect transition="in" filter="fade">
                                          <p:cBhvr>
                                            <p:cTn id="58" dur="500"/>
                                            <p:tgtEl>
                                              <p:spTgt spid="175"/>
                                            </p:tgtEl>
                                          </p:cBhvr>
                                        </p:animEffect>
                                      </p:childTnLst>
                                    </p:cTn>
                                  </p:par>
                                </p:childTnLst>
                              </p:cTn>
                            </p:par>
                            <p:par>
                              <p:cTn id="59" fill="hold">
                                <p:stCondLst>
                                  <p:cond delay="5250"/>
                                </p:stCondLst>
                                <p:childTnLst>
                                  <p:par>
                                    <p:cTn id="60" presetID="16" presetClass="entr" presetSubtype="37" fill="hold" nodeType="afterEffect">
                                      <p:stCondLst>
                                        <p:cond delay="0"/>
                                      </p:stCondLst>
                                      <p:childTnLst>
                                        <p:set>
                                          <p:cBhvr>
                                            <p:cTn id="61" dur="1" fill="hold">
                                              <p:stCondLst>
                                                <p:cond delay="0"/>
                                              </p:stCondLst>
                                            </p:cTn>
                                            <p:tgtEl>
                                              <p:spTgt spid="193"/>
                                            </p:tgtEl>
                                            <p:attrNameLst>
                                              <p:attrName>style.visibility</p:attrName>
                                            </p:attrNameLst>
                                          </p:cBhvr>
                                          <p:to>
                                            <p:strVal val="visible"/>
                                          </p:to>
                                        </p:set>
                                        <p:animEffect transition="in" filter="barn(outVertical)">
                                          <p:cBhvr>
                                            <p:cTn id="62" dur="500"/>
                                            <p:tgtEl>
                                              <p:spTgt spid="193"/>
                                            </p:tgtEl>
                                          </p:cBhvr>
                                        </p:animEffect>
                                      </p:childTnLst>
                                    </p:cTn>
                                  </p:par>
                                  <p:par>
                                    <p:cTn id="63" presetID="16" presetClass="entr" presetSubtype="37" fill="hold" nodeType="withEffect">
                                      <p:stCondLst>
                                        <p:cond delay="0"/>
                                      </p:stCondLst>
                                      <p:childTnLst>
                                        <p:set>
                                          <p:cBhvr>
                                            <p:cTn id="64" dur="1" fill="hold">
                                              <p:stCondLst>
                                                <p:cond delay="0"/>
                                              </p:stCondLst>
                                            </p:cTn>
                                            <p:tgtEl>
                                              <p:spTgt spid="196"/>
                                            </p:tgtEl>
                                            <p:attrNameLst>
                                              <p:attrName>style.visibility</p:attrName>
                                            </p:attrNameLst>
                                          </p:cBhvr>
                                          <p:to>
                                            <p:strVal val="visible"/>
                                          </p:to>
                                        </p:set>
                                        <p:animEffect transition="in" filter="barn(outVertical)">
                                          <p:cBhvr>
                                            <p:cTn id="65" dur="500"/>
                                            <p:tgtEl>
                                              <p:spTgt spid="196"/>
                                            </p:tgtEl>
                                          </p:cBhvr>
                                        </p:animEffect>
                                      </p:childTnLst>
                                    </p:cTn>
                                  </p:par>
                                  <p:par>
                                    <p:cTn id="66" presetID="16" presetClass="entr" presetSubtype="37" fill="hold" nodeType="withEffect">
                                      <p:stCondLst>
                                        <p:cond delay="0"/>
                                      </p:stCondLst>
                                      <p:childTnLst>
                                        <p:set>
                                          <p:cBhvr>
                                            <p:cTn id="67" dur="1" fill="hold">
                                              <p:stCondLst>
                                                <p:cond delay="0"/>
                                              </p:stCondLst>
                                            </p:cTn>
                                            <p:tgtEl>
                                              <p:spTgt spid="199"/>
                                            </p:tgtEl>
                                            <p:attrNameLst>
                                              <p:attrName>style.visibility</p:attrName>
                                            </p:attrNameLst>
                                          </p:cBhvr>
                                          <p:to>
                                            <p:strVal val="visible"/>
                                          </p:to>
                                        </p:set>
                                        <p:animEffect transition="in" filter="barn(outVertical)">
                                          <p:cBhvr>
                                            <p:cTn id="68" dur="500"/>
                                            <p:tgtEl>
                                              <p:spTgt spid="199"/>
                                            </p:tgtEl>
                                          </p:cBhvr>
                                        </p:animEffect>
                                      </p:childTnLst>
                                    </p:cTn>
                                  </p:par>
                                  <p:par>
                                    <p:cTn id="69" presetID="16" presetClass="entr" presetSubtype="37" fill="hold" nodeType="withEffect">
                                      <p:stCondLst>
                                        <p:cond delay="0"/>
                                      </p:stCondLst>
                                      <p:childTnLst>
                                        <p:set>
                                          <p:cBhvr>
                                            <p:cTn id="70" dur="1" fill="hold">
                                              <p:stCondLst>
                                                <p:cond delay="0"/>
                                              </p:stCondLst>
                                            </p:cTn>
                                            <p:tgtEl>
                                              <p:spTgt spid="202"/>
                                            </p:tgtEl>
                                            <p:attrNameLst>
                                              <p:attrName>style.visibility</p:attrName>
                                            </p:attrNameLst>
                                          </p:cBhvr>
                                          <p:to>
                                            <p:strVal val="visible"/>
                                          </p:to>
                                        </p:set>
                                        <p:animEffect transition="in" filter="barn(outVertical)">
                                          <p:cBhvr>
                                            <p:cTn id="71" dur="500"/>
                                            <p:tgtEl>
                                              <p:spTgt spid="202"/>
                                            </p:tgtEl>
                                          </p:cBhvr>
                                        </p:animEffect>
                                      </p:childTnLst>
                                    </p:cTn>
                                  </p:par>
                                </p:childTnLst>
                              </p:cTn>
                            </p:par>
                            <p:par>
                              <p:cTn id="72" fill="hold">
                                <p:stCondLst>
                                  <p:cond delay="5750"/>
                                </p:stCondLst>
                                <p:childTnLst>
                                  <p:par>
                                    <p:cTn id="73" presetID="22" presetClass="entr" presetSubtype="8" fill="hold" grpId="0" nodeType="afterEffect">
                                      <p:stCondLst>
                                        <p:cond delay="0"/>
                                      </p:stCondLst>
                                      <p:childTnLst>
                                        <p:set>
                                          <p:cBhvr>
                                            <p:cTn id="74" dur="1" fill="hold">
                                              <p:stCondLst>
                                                <p:cond delay="0"/>
                                              </p:stCondLst>
                                            </p:cTn>
                                            <p:tgtEl>
                                              <p:spTgt spid="190"/>
                                            </p:tgtEl>
                                            <p:attrNameLst>
                                              <p:attrName>style.visibility</p:attrName>
                                            </p:attrNameLst>
                                          </p:cBhvr>
                                          <p:to>
                                            <p:strVal val="visible"/>
                                          </p:to>
                                        </p:set>
                                        <p:animEffect transition="in" filter="wipe(left)">
                                          <p:cBhvr>
                                            <p:cTn id="75" dur="500"/>
                                            <p:tgtEl>
                                              <p:spTgt spid="190"/>
                                            </p:tgtEl>
                                          </p:cBhvr>
                                        </p:animEffect>
                                      </p:childTnLst>
                                    </p:cTn>
                                  </p:par>
                                </p:childTnLst>
                              </p:cTn>
                            </p:par>
                            <p:par>
                              <p:cTn id="76" fill="hold">
                                <p:stCondLst>
                                  <p:cond delay="6250"/>
                                </p:stCondLst>
                                <p:childTnLst>
                                  <p:par>
                                    <p:cTn id="77" presetID="22" presetClass="entr" presetSubtype="8" fill="hold" nodeType="afterEffect">
                                      <p:stCondLst>
                                        <p:cond delay="0"/>
                                      </p:stCondLst>
                                      <p:childTnLst>
                                        <p:set>
                                          <p:cBhvr>
                                            <p:cTn id="78" dur="1" fill="hold">
                                              <p:stCondLst>
                                                <p:cond delay="0"/>
                                              </p:stCondLst>
                                            </p:cTn>
                                            <p:tgtEl>
                                              <p:spTgt spid="191"/>
                                            </p:tgtEl>
                                            <p:attrNameLst>
                                              <p:attrName>style.visibility</p:attrName>
                                            </p:attrNameLst>
                                          </p:cBhvr>
                                          <p:to>
                                            <p:strVal val="visible"/>
                                          </p:to>
                                        </p:set>
                                        <p:animEffect transition="in" filter="wipe(left)">
                                          <p:cBhvr>
                                            <p:cTn id="79" dur="500"/>
                                            <p:tgtEl>
                                              <p:spTgt spid="191"/>
                                            </p:tgtEl>
                                          </p:cBhvr>
                                        </p:animEffect>
                                      </p:childTnLst>
                                    </p:cTn>
                                  </p:par>
                                  <p:par>
                                    <p:cTn id="80" presetID="10" presetClass="entr" presetSubtype="0" fill="hold" grpId="0" nodeType="withEffect">
                                      <p:stCondLst>
                                        <p:cond delay="0"/>
                                      </p:stCondLst>
                                      <p:iterate type="lt">
                                        <p:tmPct val="10000"/>
                                      </p:iterate>
                                      <p:childTnLst>
                                        <p:set>
                                          <p:cBhvr>
                                            <p:cTn id="81" dur="1" fill="hold">
                                              <p:stCondLst>
                                                <p:cond delay="0"/>
                                              </p:stCondLst>
                                            </p:cTn>
                                            <p:tgtEl>
                                              <p:spTgt spid="192"/>
                                            </p:tgtEl>
                                            <p:attrNameLst>
                                              <p:attrName>style.visibility</p:attrName>
                                            </p:attrNameLst>
                                          </p:cBhvr>
                                          <p:to>
                                            <p:strVal val="visible"/>
                                          </p:to>
                                        </p:set>
                                        <p:animEffect transition="in" filter="fade">
                                          <p:cBhvr>
                                            <p:cTn id="82"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0" grpId="0"/>
          <p:bldP spid="19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2" accel="40000" fill="hold" nodeType="afterEffect">
                                      <p:stCondLst>
                                        <p:cond delay="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1500" fill="hold"/>
                                            <p:tgtEl>
                                              <p:spTgt spid="143"/>
                                            </p:tgtEl>
                                            <p:attrNameLst>
                                              <p:attrName>ppt_x</p:attrName>
                                            </p:attrNameLst>
                                          </p:cBhvr>
                                          <p:tavLst>
                                            <p:tav tm="0">
                                              <p:val>
                                                <p:strVal val="1+#ppt_w/2"/>
                                              </p:val>
                                            </p:tav>
                                            <p:tav tm="100000">
                                              <p:val>
                                                <p:strVal val="#ppt_x"/>
                                              </p:val>
                                            </p:tav>
                                          </p:tavLst>
                                        </p:anim>
                                        <p:anim calcmode="lin" valueType="num">
                                          <p:cBhvr additive="base">
                                            <p:cTn id="12" dur="1500" fill="hold"/>
                                            <p:tgtEl>
                                              <p:spTgt spid="143"/>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250"/>
                                      </p:stCondLst>
                                      <p:childTnLst>
                                        <p:set>
                                          <p:cBhvr>
                                            <p:cTn id="14" dur="1" fill="hold">
                                              <p:stCondLst>
                                                <p:cond delay="0"/>
                                              </p:stCondLst>
                                            </p:cTn>
                                            <p:tgtEl>
                                              <p:spTgt spid="148"/>
                                            </p:tgtEl>
                                            <p:attrNameLst>
                                              <p:attrName>style.visibility</p:attrName>
                                            </p:attrNameLst>
                                          </p:cBhvr>
                                          <p:to>
                                            <p:strVal val="visible"/>
                                          </p:to>
                                        </p:set>
                                        <p:anim calcmode="lin" valueType="num">
                                          <p:cBhvr additive="base">
                                            <p:cTn id="15" dur="1500" fill="hold"/>
                                            <p:tgtEl>
                                              <p:spTgt spid="148"/>
                                            </p:tgtEl>
                                            <p:attrNameLst>
                                              <p:attrName>ppt_x</p:attrName>
                                            </p:attrNameLst>
                                          </p:cBhvr>
                                          <p:tavLst>
                                            <p:tav tm="0">
                                              <p:val>
                                                <p:strVal val="1+#ppt_w/2"/>
                                              </p:val>
                                            </p:tav>
                                            <p:tav tm="100000">
                                              <p:val>
                                                <p:strVal val="#ppt_x"/>
                                              </p:val>
                                            </p:tav>
                                          </p:tavLst>
                                        </p:anim>
                                        <p:anim calcmode="lin" valueType="num">
                                          <p:cBhvr additive="base">
                                            <p:cTn id="16" dur="1500" fill="hold"/>
                                            <p:tgtEl>
                                              <p:spTgt spid="148"/>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500"/>
                                      </p:stCondLst>
                                      <p:childTnLst>
                                        <p:set>
                                          <p:cBhvr>
                                            <p:cTn id="18" dur="1" fill="hold">
                                              <p:stCondLst>
                                                <p:cond delay="0"/>
                                              </p:stCondLst>
                                            </p:cTn>
                                            <p:tgtEl>
                                              <p:spTgt spid="153"/>
                                            </p:tgtEl>
                                            <p:attrNameLst>
                                              <p:attrName>style.visibility</p:attrName>
                                            </p:attrNameLst>
                                          </p:cBhvr>
                                          <p:to>
                                            <p:strVal val="visible"/>
                                          </p:to>
                                        </p:set>
                                        <p:anim calcmode="lin" valueType="num">
                                          <p:cBhvr additive="base">
                                            <p:cTn id="19" dur="1500" fill="hold"/>
                                            <p:tgtEl>
                                              <p:spTgt spid="153"/>
                                            </p:tgtEl>
                                            <p:attrNameLst>
                                              <p:attrName>ppt_x</p:attrName>
                                            </p:attrNameLst>
                                          </p:cBhvr>
                                          <p:tavLst>
                                            <p:tav tm="0">
                                              <p:val>
                                                <p:strVal val="1+#ppt_w/2"/>
                                              </p:val>
                                            </p:tav>
                                            <p:tav tm="100000">
                                              <p:val>
                                                <p:strVal val="#ppt_x"/>
                                              </p:val>
                                            </p:tav>
                                          </p:tavLst>
                                        </p:anim>
                                        <p:anim calcmode="lin" valueType="num">
                                          <p:cBhvr additive="base">
                                            <p:cTn id="20" dur="1500" fill="hold"/>
                                            <p:tgtEl>
                                              <p:spTgt spid="153"/>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stCondLst>
                                        <p:cond delay="750"/>
                                      </p:stCondLst>
                                      <p:childTnLst>
                                        <p:set>
                                          <p:cBhvr>
                                            <p:cTn id="22" dur="1" fill="hold">
                                              <p:stCondLst>
                                                <p:cond delay="0"/>
                                              </p:stCondLst>
                                            </p:cTn>
                                            <p:tgtEl>
                                              <p:spTgt spid="158"/>
                                            </p:tgtEl>
                                            <p:attrNameLst>
                                              <p:attrName>style.visibility</p:attrName>
                                            </p:attrNameLst>
                                          </p:cBhvr>
                                          <p:to>
                                            <p:strVal val="visible"/>
                                          </p:to>
                                        </p:set>
                                        <p:anim calcmode="lin" valueType="num">
                                          <p:cBhvr additive="base">
                                            <p:cTn id="23" dur="1500" fill="hold"/>
                                            <p:tgtEl>
                                              <p:spTgt spid="158"/>
                                            </p:tgtEl>
                                            <p:attrNameLst>
                                              <p:attrName>ppt_x</p:attrName>
                                            </p:attrNameLst>
                                          </p:cBhvr>
                                          <p:tavLst>
                                            <p:tav tm="0">
                                              <p:val>
                                                <p:strVal val="1+#ppt_w/2"/>
                                              </p:val>
                                            </p:tav>
                                            <p:tav tm="100000">
                                              <p:val>
                                                <p:strVal val="#ppt_x"/>
                                              </p:val>
                                            </p:tav>
                                          </p:tavLst>
                                        </p:anim>
                                        <p:anim calcmode="lin" valueType="num">
                                          <p:cBhvr additive="base">
                                            <p:cTn id="24" dur="1500" fill="hold"/>
                                            <p:tgtEl>
                                              <p:spTgt spid="158"/>
                                            </p:tgtEl>
                                            <p:attrNameLst>
                                              <p:attrName>ppt_y</p:attrName>
                                            </p:attrNameLst>
                                          </p:cBhvr>
                                          <p:tavLst>
                                            <p:tav tm="0">
                                              <p:val>
                                                <p:strVal val="#ppt_y"/>
                                              </p:val>
                                            </p:tav>
                                            <p:tav tm="100000">
                                              <p:val>
                                                <p:strVal val="#ppt_y"/>
                                              </p:val>
                                            </p:tav>
                                          </p:tavLst>
                                        </p:anim>
                                      </p:childTnLst>
                                    </p:cTn>
                                  </p:par>
                                </p:childTnLst>
                              </p:cTn>
                            </p:par>
                            <p:par>
                              <p:cTn id="25" fill="hold">
                                <p:stCondLst>
                                  <p:cond delay="2750"/>
                                </p:stCondLst>
                                <p:childTnLst>
                                  <p:par>
                                    <p:cTn id="26" presetID="21" presetClass="entr" presetSubtype="1" fill="hold" nodeType="afterEffect">
                                      <p:stCondLst>
                                        <p:cond delay="0"/>
                                      </p:stCondLst>
                                      <p:childTnLst>
                                        <p:set>
                                          <p:cBhvr>
                                            <p:cTn id="27" dur="1" fill="hold">
                                              <p:stCondLst>
                                                <p:cond delay="0"/>
                                              </p:stCondLst>
                                            </p:cTn>
                                            <p:tgtEl>
                                              <p:spTgt spid="163"/>
                                            </p:tgtEl>
                                            <p:attrNameLst>
                                              <p:attrName>style.visibility</p:attrName>
                                            </p:attrNameLst>
                                          </p:cBhvr>
                                          <p:to>
                                            <p:strVal val="visible"/>
                                          </p:to>
                                        </p:set>
                                        <p:animEffect transition="in" filter="wheel(1)">
                                          <p:cBhvr>
                                            <p:cTn id="28" dur="1250"/>
                                            <p:tgtEl>
                                              <p:spTgt spid="163"/>
                                            </p:tgtEl>
                                          </p:cBhvr>
                                        </p:animEffect>
                                      </p:childTnLst>
                                    </p:cTn>
                                  </p:par>
                                  <p:par>
                                    <p:cTn id="29" presetID="21" presetClass="entr" presetSubtype="1" fill="hold" nodeType="withEffect">
                                      <p:stCondLst>
                                        <p:cond delay="250"/>
                                      </p:stCondLst>
                                      <p:childTnLst>
                                        <p:set>
                                          <p:cBhvr>
                                            <p:cTn id="30" dur="1" fill="hold">
                                              <p:stCondLst>
                                                <p:cond delay="0"/>
                                              </p:stCondLst>
                                            </p:cTn>
                                            <p:tgtEl>
                                              <p:spTgt spid="166"/>
                                            </p:tgtEl>
                                            <p:attrNameLst>
                                              <p:attrName>style.visibility</p:attrName>
                                            </p:attrNameLst>
                                          </p:cBhvr>
                                          <p:to>
                                            <p:strVal val="visible"/>
                                          </p:to>
                                        </p:set>
                                        <p:animEffect transition="in" filter="wheel(1)">
                                          <p:cBhvr>
                                            <p:cTn id="31" dur="1250"/>
                                            <p:tgtEl>
                                              <p:spTgt spid="166"/>
                                            </p:tgtEl>
                                          </p:cBhvr>
                                        </p:animEffect>
                                      </p:childTnLst>
                                    </p:cTn>
                                  </p:par>
                                  <p:par>
                                    <p:cTn id="32" presetID="21" presetClass="entr" presetSubtype="1" fill="hold" nodeType="withEffect">
                                      <p:stCondLst>
                                        <p:cond delay="500"/>
                                      </p:stCondLst>
                                      <p:childTnLst>
                                        <p:set>
                                          <p:cBhvr>
                                            <p:cTn id="33" dur="1" fill="hold">
                                              <p:stCondLst>
                                                <p:cond delay="0"/>
                                              </p:stCondLst>
                                            </p:cTn>
                                            <p:tgtEl>
                                              <p:spTgt spid="169"/>
                                            </p:tgtEl>
                                            <p:attrNameLst>
                                              <p:attrName>style.visibility</p:attrName>
                                            </p:attrNameLst>
                                          </p:cBhvr>
                                          <p:to>
                                            <p:strVal val="visible"/>
                                          </p:to>
                                        </p:set>
                                        <p:animEffect transition="in" filter="wheel(1)">
                                          <p:cBhvr>
                                            <p:cTn id="34" dur="1250"/>
                                            <p:tgtEl>
                                              <p:spTgt spid="169"/>
                                            </p:tgtEl>
                                          </p:cBhvr>
                                        </p:animEffect>
                                      </p:childTnLst>
                                    </p:cTn>
                                  </p:par>
                                  <p:par>
                                    <p:cTn id="35" presetID="21" presetClass="entr" presetSubtype="1" fill="hold" nodeType="withEffect">
                                      <p:stCondLst>
                                        <p:cond delay="750"/>
                                      </p:stCondLst>
                                      <p:childTnLst>
                                        <p:set>
                                          <p:cBhvr>
                                            <p:cTn id="36" dur="1" fill="hold">
                                              <p:stCondLst>
                                                <p:cond delay="0"/>
                                              </p:stCondLst>
                                            </p:cTn>
                                            <p:tgtEl>
                                              <p:spTgt spid="172"/>
                                            </p:tgtEl>
                                            <p:attrNameLst>
                                              <p:attrName>style.visibility</p:attrName>
                                            </p:attrNameLst>
                                          </p:cBhvr>
                                          <p:to>
                                            <p:strVal val="visible"/>
                                          </p:to>
                                        </p:set>
                                        <p:animEffect transition="in" filter="wheel(1)">
                                          <p:cBhvr>
                                            <p:cTn id="37" dur="1250"/>
                                            <p:tgtEl>
                                              <p:spTgt spid="172"/>
                                            </p:tgtEl>
                                          </p:cBhvr>
                                        </p:animEffect>
                                      </p:childTnLst>
                                    </p:cTn>
                                  </p:par>
                                </p:childTnLst>
                              </p:cTn>
                            </p:par>
                            <p:par>
                              <p:cTn id="38" fill="hold">
                                <p:stCondLst>
                                  <p:cond delay="4750"/>
                                </p:stCondLst>
                                <p:childTnLst>
                                  <p:par>
                                    <p:cTn id="39" presetID="53" presetClass="entr" presetSubtype="16" fill="hold" nodeType="afterEffect">
                                      <p:stCondLst>
                                        <p:cond delay="0"/>
                                      </p:stCondLst>
                                      <p:childTnLst>
                                        <p:set>
                                          <p:cBhvr>
                                            <p:cTn id="40" dur="1" fill="hold">
                                              <p:stCondLst>
                                                <p:cond delay="0"/>
                                              </p:stCondLst>
                                            </p:cTn>
                                            <p:tgtEl>
                                              <p:spTgt spid="185"/>
                                            </p:tgtEl>
                                            <p:attrNameLst>
                                              <p:attrName>style.visibility</p:attrName>
                                            </p:attrNameLst>
                                          </p:cBhvr>
                                          <p:to>
                                            <p:strVal val="visible"/>
                                          </p:to>
                                        </p:set>
                                        <p:anim calcmode="lin" valueType="num">
                                          <p:cBhvr>
                                            <p:cTn id="41" dur="500" fill="hold"/>
                                            <p:tgtEl>
                                              <p:spTgt spid="185"/>
                                            </p:tgtEl>
                                            <p:attrNameLst>
                                              <p:attrName>ppt_w</p:attrName>
                                            </p:attrNameLst>
                                          </p:cBhvr>
                                          <p:tavLst>
                                            <p:tav tm="0">
                                              <p:val>
                                                <p:fltVal val="0"/>
                                              </p:val>
                                            </p:tav>
                                            <p:tav tm="100000">
                                              <p:val>
                                                <p:strVal val="#ppt_w"/>
                                              </p:val>
                                            </p:tav>
                                          </p:tavLst>
                                        </p:anim>
                                        <p:anim calcmode="lin" valueType="num">
                                          <p:cBhvr>
                                            <p:cTn id="42" dur="500" fill="hold"/>
                                            <p:tgtEl>
                                              <p:spTgt spid="185"/>
                                            </p:tgtEl>
                                            <p:attrNameLst>
                                              <p:attrName>ppt_h</p:attrName>
                                            </p:attrNameLst>
                                          </p:cBhvr>
                                          <p:tavLst>
                                            <p:tav tm="0">
                                              <p:val>
                                                <p:fltVal val="0"/>
                                              </p:val>
                                            </p:tav>
                                            <p:tav tm="100000">
                                              <p:val>
                                                <p:strVal val="#ppt_h"/>
                                              </p:val>
                                            </p:tav>
                                          </p:tavLst>
                                        </p:anim>
                                        <p:animEffect transition="in" filter="fade">
                                          <p:cBhvr>
                                            <p:cTn id="43" dur="500"/>
                                            <p:tgtEl>
                                              <p:spTgt spid="185"/>
                                            </p:tgtEl>
                                          </p:cBhvr>
                                        </p:animEffect>
                                      </p:childTnLst>
                                    </p:cTn>
                                  </p:par>
                                  <p:par>
                                    <p:cTn id="44" presetID="53" presetClass="entr" presetSubtype="16" fill="hold" nodeType="withEffect">
                                      <p:stCondLst>
                                        <p:cond delay="0"/>
                                      </p:stCondLst>
                                      <p:childTnLst>
                                        <p:set>
                                          <p:cBhvr>
                                            <p:cTn id="45" dur="1" fill="hold">
                                              <p:stCondLst>
                                                <p:cond delay="0"/>
                                              </p:stCondLst>
                                            </p:cTn>
                                            <p:tgtEl>
                                              <p:spTgt spid="182"/>
                                            </p:tgtEl>
                                            <p:attrNameLst>
                                              <p:attrName>style.visibility</p:attrName>
                                            </p:attrNameLst>
                                          </p:cBhvr>
                                          <p:to>
                                            <p:strVal val="visible"/>
                                          </p:to>
                                        </p:set>
                                        <p:anim calcmode="lin" valueType="num">
                                          <p:cBhvr>
                                            <p:cTn id="46" dur="500" fill="hold"/>
                                            <p:tgtEl>
                                              <p:spTgt spid="182"/>
                                            </p:tgtEl>
                                            <p:attrNameLst>
                                              <p:attrName>ppt_w</p:attrName>
                                            </p:attrNameLst>
                                          </p:cBhvr>
                                          <p:tavLst>
                                            <p:tav tm="0">
                                              <p:val>
                                                <p:fltVal val="0"/>
                                              </p:val>
                                            </p:tav>
                                            <p:tav tm="100000">
                                              <p:val>
                                                <p:strVal val="#ppt_w"/>
                                              </p:val>
                                            </p:tav>
                                          </p:tavLst>
                                        </p:anim>
                                        <p:anim calcmode="lin" valueType="num">
                                          <p:cBhvr>
                                            <p:cTn id="47" dur="500" fill="hold"/>
                                            <p:tgtEl>
                                              <p:spTgt spid="182"/>
                                            </p:tgtEl>
                                            <p:attrNameLst>
                                              <p:attrName>ppt_h</p:attrName>
                                            </p:attrNameLst>
                                          </p:cBhvr>
                                          <p:tavLst>
                                            <p:tav tm="0">
                                              <p:val>
                                                <p:fltVal val="0"/>
                                              </p:val>
                                            </p:tav>
                                            <p:tav tm="100000">
                                              <p:val>
                                                <p:strVal val="#ppt_h"/>
                                              </p:val>
                                            </p:tav>
                                          </p:tavLst>
                                        </p:anim>
                                        <p:animEffect transition="in" filter="fade">
                                          <p:cBhvr>
                                            <p:cTn id="48" dur="500"/>
                                            <p:tgtEl>
                                              <p:spTgt spid="182"/>
                                            </p:tgtEl>
                                          </p:cBhvr>
                                        </p:animEffect>
                                      </p:childTnLst>
                                    </p:cTn>
                                  </p:par>
                                  <p:par>
                                    <p:cTn id="49" presetID="53" presetClass="entr" presetSubtype="16" fill="hold" nodeType="withEffect">
                                      <p:stCondLst>
                                        <p:cond delay="0"/>
                                      </p:stCondLst>
                                      <p:childTnLst>
                                        <p:set>
                                          <p:cBhvr>
                                            <p:cTn id="50" dur="1" fill="hold">
                                              <p:stCondLst>
                                                <p:cond delay="0"/>
                                              </p:stCondLst>
                                            </p:cTn>
                                            <p:tgtEl>
                                              <p:spTgt spid="179"/>
                                            </p:tgtEl>
                                            <p:attrNameLst>
                                              <p:attrName>style.visibility</p:attrName>
                                            </p:attrNameLst>
                                          </p:cBhvr>
                                          <p:to>
                                            <p:strVal val="visible"/>
                                          </p:to>
                                        </p:set>
                                        <p:anim calcmode="lin" valueType="num">
                                          <p:cBhvr>
                                            <p:cTn id="51" dur="500" fill="hold"/>
                                            <p:tgtEl>
                                              <p:spTgt spid="179"/>
                                            </p:tgtEl>
                                            <p:attrNameLst>
                                              <p:attrName>ppt_w</p:attrName>
                                            </p:attrNameLst>
                                          </p:cBhvr>
                                          <p:tavLst>
                                            <p:tav tm="0">
                                              <p:val>
                                                <p:fltVal val="0"/>
                                              </p:val>
                                            </p:tav>
                                            <p:tav tm="100000">
                                              <p:val>
                                                <p:strVal val="#ppt_w"/>
                                              </p:val>
                                            </p:tav>
                                          </p:tavLst>
                                        </p:anim>
                                        <p:anim calcmode="lin" valueType="num">
                                          <p:cBhvr>
                                            <p:cTn id="52" dur="500" fill="hold"/>
                                            <p:tgtEl>
                                              <p:spTgt spid="179"/>
                                            </p:tgtEl>
                                            <p:attrNameLst>
                                              <p:attrName>ppt_h</p:attrName>
                                            </p:attrNameLst>
                                          </p:cBhvr>
                                          <p:tavLst>
                                            <p:tav tm="0">
                                              <p:val>
                                                <p:fltVal val="0"/>
                                              </p:val>
                                            </p:tav>
                                            <p:tav tm="100000">
                                              <p:val>
                                                <p:strVal val="#ppt_h"/>
                                              </p:val>
                                            </p:tav>
                                          </p:tavLst>
                                        </p:anim>
                                        <p:animEffect transition="in" filter="fade">
                                          <p:cBhvr>
                                            <p:cTn id="53" dur="500"/>
                                            <p:tgtEl>
                                              <p:spTgt spid="179"/>
                                            </p:tgtEl>
                                          </p:cBhvr>
                                        </p:animEffect>
                                      </p:childTnLst>
                                    </p:cTn>
                                  </p:par>
                                  <p:par>
                                    <p:cTn id="54" presetID="53" presetClass="entr" presetSubtype="16" fill="hold" nodeType="withEffect">
                                      <p:stCondLst>
                                        <p:cond delay="0"/>
                                      </p:stCondLst>
                                      <p:childTnLst>
                                        <p:set>
                                          <p:cBhvr>
                                            <p:cTn id="55" dur="1" fill="hold">
                                              <p:stCondLst>
                                                <p:cond delay="0"/>
                                              </p:stCondLst>
                                            </p:cTn>
                                            <p:tgtEl>
                                              <p:spTgt spid="175"/>
                                            </p:tgtEl>
                                            <p:attrNameLst>
                                              <p:attrName>style.visibility</p:attrName>
                                            </p:attrNameLst>
                                          </p:cBhvr>
                                          <p:to>
                                            <p:strVal val="visible"/>
                                          </p:to>
                                        </p:set>
                                        <p:anim calcmode="lin" valueType="num">
                                          <p:cBhvr>
                                            <p:cTn id="56" dur="500" fill="hold"/>
                                            <p:tgtEl>
                                              <p:spTgt spid="175"/>
                                            </p:tgtEl>
                                            <p:attrNameLst>
                                              <p:attrName>ppt_w</p:attrName>
                                            </p:attrNameLst>
                                          </p:cBhvr>
                                          <p:tavLst>
                                            <p:tav tm="0">
                                              <p:val>
                                                <p:fltVal val="0"/>
                                              </p:val>
                                            </p:tav>
                                            <p:tav tm="100000">
                                              <p:val>
                                                <p:strVal val="#ppt_w"/>
                                              </p:val>
                                            </p:tav>
                                          </p:tavLst>
                                        </p:anim>
                                        <p:anim calcmode="lin" valueType="num">
                                          <p:cBhvr>
                                            <p:cTn id="57" dur="500" fill="hold"/>
                                            <p:tgtEl>
                                              <p:spTgt spid="175"/>
                                            </p:tgtEl>
                                            <p:attrNameLst>
                                              <p:attrName>ppt_h</p:attrName>
                                            </p:attrNameLst>
                                          </p:cBhvr>
                                          <p:tavLst>
                                            <p:tav tm="0">
                                              <p:val>
                                                <p:fltVal val="0"/>
                                              </p:val>
                                            </p:tav>
                                            <p:tav tm="100000">
                                              <p:val>
                                                <p:strVal val="#ppt_h"/>
                                              </p:val>
                                            </p:tav>
                                          </p:tavLst>
                                        </p:anim>
                                        <p:animEffect transition="in" filter="fade">
                                          <p:cBhvr>
                                            <p:cTn id="58" dur="500"/>
                                            <p:tgtEl>
                                              <p:spTgt spid="175"/>
                                            </p:tgtEl>
                                          </p:cBhvr>
                                        </p:animEffect>
                                      </p:childTnLst>
                                    </p:cTn>
                                  </p:par>
                                </p:childTnLst>
                              </p:cTn>
                            </p:par>
                            <p:par>
                              <p:cTn id="59" fill="hold">
                                <p:stCondLst>
                                  <p:cond delay="5250"/>
                                </p:stCondLst>
                                <p:childTnLst>
                                  <p:par>
                                    <p:cTn id="60" presetID="16" presetClass="entr" presetSubtype="37" fill="hold" nodeType="afterEffect">
                                      <p:stCondLst>
                                        <p:cond delay="0"/>
                                      </p:stCondLst>
                                      <p:childTnLst>
                                        <p:set>
                                          <p:cBhvr>
                                            <p:cTn id="61" dur="1" fill="hold">
                                              <p:stCondLst>
                                                <p:cond delay="0"/>
                                              </p:stCondLst>
                                            </p:cTn>
                                            <p:tgtEl>
                                              <p:spTgt spid="193"/>
                                            </p:tgtEl>
                                            <p:attrNameLst>
                                              <p:attrName>style.visibility</p:attrName>
                                            </p:attrNameLst>
                                          </p:cBhvr>
                                          <p:to>
                                            <p:strVal val="visible"/>
                                          </p:to>
                                        </p:set>
                                        <p:animEffect transition="in" filter="barn(outVertical)">
                                          <p:cBhvr>
                                            <p:cTn id="62" dur="500"/>
                                            <p:tgtEl>
                                              <p:spTgt spid="193"/>
                                            </p:tgtEl>
                                          </p:cBhvr>
                                        </p:animEffect>
                                      </p:childTnLst>
                                    </p:cTn>
                                  </p:par>
                                  <p:par>
                                    <p:cTn id="63" presetID="16" presetClass="entr" presetSubtype="37" fill="hold" nodeType="withEffect">
                                      <p:stCondLst>
                                        <p:cond delay="0"/>
                                      </p:stCondLst>
                                      <p:childTnLst>
                                        <p:set>
                                          <p:cBhvr>
                                            <p:cTn id="64" dur="1" fill="hold">
                                              <p:stCondLst>
                                                <p:cond delay="0"/>
                                              </p:stCondLst>
                                            </p:cTn>
                                            <p:tgtEl>
                                              <p:spTgt spid="196"/>
                                            </p:tgtEl>
                                            <p:attrNameLst>
                                              <p:attrName>style.visibility</p:attrName>
                                            </p:attrNameLst>
                                          </p:cBhvr>
                                          <p:to>
                                            <p:strVal val="visible"/>
                                          </p:to>
                                        </p:set>
                                        <p:animEffect transition="in" filter="barn(outVertical)">
                                          <p:cBhvr>
                                            <p:cTn id="65" dur="500"/>
                                            <p:tgtEl>
                                              <p:spTgt spid="196"/>
                                            </p:tgtEl>
                                          </p:cBhvr>
                                        </p:animEffect>
                                      </p:childTnLst>
                                    </p:cTn>
                                  </p:par>
                                  <p:par>
                                    <p:cTn id="66" presetID="16" presetClass="entr" presetSubtype="37" fill="hold" nodeType="withEffect">
                                      <p:stCondLst>
                                        <p:cond delay="0"/>
                                      </p:stCondLst>
                                      <p:childTnLst>
                                        <p:set>
                                          <p:cBhvr>
                                            <p:cTn id="67" dur="1" fill="hold">
                                              <p:stCondLst>
                                                <p:cond delay="0"/>
                                              </p:stCondLst>
                                            </p:cTn>
                                            <p:tgtEl>
                                              <p:spTgt spid="199"/>
                                            </p:tgtEl>
                                            <p:attrNameLst>
                                              <p:attrName>style.visibility</p:attrName>
                                            </p:attrNameLst>
                                          </p:cBhvr>
                                          <p:to>
                                            <p:strVal val="visible"/>
                                          </p:to>
                                        </p:set>
                                        <p:animEffect transition="in" filter="barn(outVertical)">
                                          <p:cBhvr>
                                            <p:cTn id="68" dur="500"/>
                                            <p:tgtEl>
                                              <p:spTgt spid="199"/>
                                            </p:tgtEl>
                                          </p:cBhvr>
                                        </p:animEffect>
                                      </p:childTnLst>
                                    </p:cTn>
                                  </p:par>
                                  <p:par>
                                    <p:cTn id="69" presetID="16" presetClass="entr" presetSubtype="37" fill="hold" nodeType="withEffect">
                                      <p:stCondLst>
                                        <p:cond delay="0"/>
                                      </p:stCondLst>
                                      <p:childTnLst>
                                        <p:set>
                                          <p:cBhvr>
                                            <p:cTn id="70" dur="1" fill="hold">
                                              <p:stCondLst>
                                                <p:cond delay="0"/>
                                              </p:stCondLst>
                                            </p:cTn>
                                            <p:tgtEl>
                                              <p:spTgt spid="202"/>
                                            </p:tgtEl>
                                            <p:attrNameLst>
                                              <p:attrName>style.visibility</p:attrName>
                                            </p:attrNameLst>
                                          </p:cBhvr>
                                          <p:to>
                                            <p:strVal val="visible"/>
                                          </p:to>
                                        </p:set>
                                        <p:animEffect transition="in" filter="barn(outVertical)">
                                          <p:cBhvr>
                                            <p:cTn id="71" dur="500"/>
                                            <p:tgtEl>
                                              <p:spTgt spid="202"/>
                                            </p:tgtEl>
                                          </p:cBhvr>
                                        </p:animEffect>
                                      </p:childTnLst>
                                    </p:cTn>
                                  </p:par>
                                </p:childTnLst>
                              </p:cTn>
                            </p:par>
                            <p:par>
                              <p:cTn id="72" fill="hold">
                                <p:stCondLst>
                                  <p:cond delay="5750"/>
                                </p:stCondLst>
                                <p:childTnLst>
                                  <p:par>
                                    <p:cTn id="73" presetID="22" presetClass="entr" presetSubtype="8" fill="hold" grpId="0" nodeType="afterEffect">
                                      <p:stCondLst>
                                        <p:cond delay="0"/>
                                      </p:stCondLst>
                                      <p:childTnLst>
                                        <p:set>
                                          <p:cBhvr>
                                            <p:cTn id="74" dur="1" fill="hold">
                                              <p:stCondLst>
                                                <p:cond delay="0"/>
                                              </p:stCondLst>
                                            </p:cTn>
                                            <p:tgtEl>
                                              <p:spTgt spid="190"/>
                                            </p:tgtEl>
                                            <p:attrNameLst>
                                              <p:attrName>style.visibility</p:attrName>
                                            </p:attrNameLst>
                                          </p:cBhvr>
                                          <p:to>
                                            <p:strVal val="visible"/>
                                          </p:to>
                                        </p:set>
                                        <p:animEffect transition="in" filter="wipe(left)">
                                          <p:cBhvr>
                                            <p:cTn id="75" dur="500"/>
                                            <p:tgtEl>
                                              <p:spTgt spid="190"/>
                                            </p:tgtEl>
                                          </p:cBhvr>
                                        </p:animEffect>
                                      </p:childTnLst>
                                    </p:cTn>
                                  </p:par>
                                </p:childTnLst>
                              </p:cTn>
                            </p:par>
                            <p:par>
                              <p:cTn id="76" fill="hold">
                                <p:stCondLst>
                                  <p:cond delay="6250"/>
                                </p:stCondLst>
                                <p:childTnLst>
                                  <p:par>
                                    <p:cTn id="77" presetID="22" presetClass="entr" presetSubtype="8" fill="hold" nodeType="afterEffect">
                                      <p:stCondLst>
                                        <p:cond delay="0"/>
                                      </p:stCondLst>
                                      <p:childTnLst>
                                        <p:set>
                                          <p:cBhvr>
                                            <p:cTn id="78" dur="1" fill="hold">
                                              <p:stCondLst>
                                                <p:cond delay="0"/>
                                              </p:stCondLst>
                                            </p:cTn>
                                            <p:tgtEl>
                                              <p:spTgt spid="191"/>
                                            </p:tgtEl>
                                            <p:attrNameLst>
                                              <p:attrName>style.visibility</p:attrName>
                                            </p:attrNameLst>
                                          </p:cBhvr>
                                          <p:to>
                                            <p:strVal val="visible"/>
                                          </p:to>
                                        </p:set>
                                        <p:animEffect transition="in" filter="wipe(left)">
                                          <p:cBhvr>
                                            <p:cTn id="79" dur="500"/>
                                            <p:tgtEl>
                                              <p:spTgt spid="191"/>
                                            </p:tgtEl>
                                          </p:cBhvr>
                                        </p:animEffect>
                                      </p:childTnLst>
                                    </p:cTn>
                                  </p:par>
                                  <p:par>
                                    <p:cTn id="80" presetID="10" presetClass="entr" presetSubtype="0" fill="hold" grpId="0" nodeType="withEffect">
                                      <p:stCondLst>
                                        <p:cond delay="0"/>
                                      </p:stCondLst>
                                      <p:iterate type="lt">
                                        <p:tmPct val="10000"/>
                                      </p:iterate>
                                      <p:childTnLst>
                                        <p:set>
                                          <p:cBhvr>
                                            <p:cTn id="81" dur="1" fill="hold">
                                              <p:stCondLst>
                                                <p:cond delay="0"/>
                                              </p:stCondLst>
                                            </p:cTn>
                                            <p:tgtEl>
                                              <p:spTgt spid="192"/>
                                            </p:tgtEl>
                                            <p:attrNameLst>
                                              <p:attrName>style.visibility</p:attrName>
                                            </p:attrNameLst>
                                          </p:cBhvr>
                                          <p:to>
                                            <p:strVal val="visible"/>
                                          </p:to>
                                        </p:set>
                                        <p:animEffect transition="in" filter="fade">
                                          <p:cBhvr>
                                            <p:cTn id="82"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90" grpId="0"/>
          <p:bldP spid="192"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2930450" y="1204826"/>
            <a:ext cx="2073230" cy="2584156"/>
            <a:chOff x="2285732" y="3716686"/>
            <a:chExt cx="2763946" cy="3446339"/>
          </a:xfrm>
        </p:grpSpPr>
        <p:grpSp>
          <p:nvGrpSpPr>
            <p:cNvPr id="70" name="组合 69"/>
            <p:cNvGrpSpPr/>
            <p:nvPr/>
          </p:nvGrpSpPr>
          <p:grpSpPr>
            <a:xfrm>
              <a:off x="2285732" y="3716686"/>
              <a:ext cx="2763946" cy="3446339"/>
              <a:chOff x="3295850" y="1908877"/>
              <a:chExt cx="3738030" cy="4660916"/>
            </a:xfrm>
          </p:grpSpPr>
          <p:sp>
            <p:nvSpPr>
              <p:cNvPr id="74" name="圆角矩形 73"/>
              <p:cNvSpPr/>
              <p:nvPr/>
            </p:nvSpPr>
            <p:spPr>
              <a:xfrm rot="2760000">
                <a:off x="3098889" y="2634801"/>
                <a:ext cx="4660916" cy="3209067"/>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圆角矩形 75"/>
              <p:cNvSpPr/>
              <p:nvPr/>
            </p:nvSpPr>
            <p:spPr>
              <a:xfrm rot="2760000">
                <a:off x="3358628" y="2852802"/>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C165"/>
                  </a:gs>
                  <a:gs pos="100000">
                    <a:srgbClr val="FF9A05"/>
                  </a:gs>
                </a:gsLst>
                <a:lin ang="2700000" scaled="1"/>
                <a:tileRect/>
              </a:gradFill>
              <a:ln w="25400">
                <a:gradFill flip="none" rotWithShape="1">
                  <a:gsLst>
                    <a:gs pos="0">
                      <a:srgbClr val="FF9B09"/>
                    </a:gs>
                    <a:gs pos="100000">
                      <a:srgbClr val="FFDBA7"/>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1" name="组合 70"/>
            <p:cNvGrpSpPr/>
            <p:nvPr/>
          </p:nvGrpSpPr>
          <p:grpSpPr>
            <a:xfrm>
              <a:off x="2728219" y="4347491"/>
              <a:ext cx="1068358" cy="945830"/>
              <a:chOff x="2711519" y="4342226"/>
              <a:chExt cx="1068358" cy="945830"/>
            </a:xfrm>
          </p:grpSpPr>
          <p:sp>
            <p:nvSpPr>
              <p:cNvPr id="72" name="文本框 26"/>
              <p:cNvSpPr txBox="1"/>
              <p:nvPr/>
            </p:nvSpPr>
            <p:spPr>
              <a:xfrm>
                <a:off x="271151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01</a:t>
                </a:r>
                <a:endParaRPr lang="zh-CN" altLang="en-US" sz="3600" dirty="0">
                  <a:solidFill>
                    <a:prstClr val="white"/>
                  </a:solidFill>
                  <a:latin typeface="Impact" panose="020B0806030902050204" pitchFamily="34" charset="0"/>
                </a:endParaRPr>
              </a:p>
            </p:txBody>
          </p:sp>
          <p:sp>
            <p:nvSpPr>
              <p:cNvPr id="73" name="文本框 27"/>
              <p:cNvSpPr txBox="1"/>
              <p:nvPr/>
            </p:nvSpPr>
            <p:spPr>
              <a:xfrm>
                <a:off x="2738817" y="4957034"/>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78" name="组合 77"/>
          <p:cNvGrpSpPr/>
          <p:nvPr/>
        </p:nvGrpSpPr>
        <p:grpSpPr>
          <a:xfrm>
            <a:off x="2926190" y="3051306"/>
            <a:ext cx="2066086" cy="2584156"/>
            <a:chOff x="3885937" y="2769115"/>
            <a:chExt cx="2754422" cy="3446339"/>
          </a:xfrm>
        </p:grpSpPr>
        <p:grpSp>
          <p:nvGrpSpPr>
            <p:cNvPr id="79" name="组合 78"/>
            <p:cNvGrpSpPr/>
            <p:nvPr/>
          </p:nvGrpSpPr>
          <p:grpSpPr>
            <a:xfrm>
              <a:off x="3885937" y="2769115"/>
              <a:ext cx="2754422" cy="3446339"/>
              <a:chOff x="3295850" y="1895995"/>
              <a:chExt cx="3725149" cy="4660916"/>
            </a:xfrm>
          </p:grpSpPr>
          <p:sp>
            <p:nvSpPr>
              <p:cNvPr id="83" name="圆角矩形 82"/>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圆角矩形 84"/>
              <p:cNvSpPr/>
              <p:nvPr/>
            </p:nvSpPr>
            <p:spPr>
              <a:xfrm rot="2760000">
                <a:off x="3384391" y="2878566"/>
                <a:ext cx="3953506"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BDD1"/>
                  </a:gs>
                  <a:gs pos="100000">
                    <a:srgbClr val="0194A3"/>
                  </a:gs>
                </a:gsLst>
                <a:lin ang="2700000" scaled="1"/>
                <a:tileRect/>
              </a:gradFill>
              <a:ln w="25400">
                <a:gradFill flip="none" rotWithShape="1">
                  <a:gsLst>
                    <a:gs pos="0">
                      <a:srgbClr val="0194A3"/>
                    </a:gs>
                    <a:gs pos="100000">
                      <a:srgbClr val="01CFE5"/>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0" name="组合 79"/>
            <p:cNvGrpSpPr/>
            <p:nvPr/>
          </p:nvGrpSpPr>
          <p:grpSpPr>
            <a:xfrm>
              <a:off x="4352303" y="3414855"/>
              <a:ext cx="1045498" cy="945830"/>
              <a:chOff x="2734379" y="4342226"/>
              <a:chExt cx="1045498" cy="945830"/>
            </a:xfrm>
          </p:grpSpPr>
          <p:sp>
            <p:nvSpPr>
              <p:cNvPr id="81" name="文本框 32"/>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03</a:t>
                </a:r>
                <a:endParaRPr lang="zh-CN" altLang="en-US" sz="3600" dirty="0">
                  <a:solidFill>
                    <a:prstClr val="white"/>
                  </a:solidFill>
                  <a:latin typeface="Impact" panose="020B0806030902050204" pitchFamily="34" charset="0"/>
                </a:endParaRPr>
              </a:p>
            </p:txBody>
          </p:sp>
          <p:sp>
            <p:nvSpPr>
              <p:cNvPr id="82" name="文本框 33"/>
              <p:cNvSpPr txBox="1"/>
              <p:nvPr/>
            </p:nvSpPr>
            <p:spPr>
              <a:xfrm>
                <a:off x="2738817" y="4957034"/>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87" name="组合 86"/>
          <p:cNvGrpSpPr/>
          <p:nvPr/>
        </p:nvGrpSpPr>
        <p:grpSpPr>
          <a:xfrm>
            <a:off x="4847149" y="1195395"/>
            <a:ext cx="2066086" cy="2584156"/>
            <a:chOff x="5489223" y="1837839"/>
            <a:chExt cx="2754422" cy="3446339"/>
          </a:xfrm>
        </p:grpSpPr>
        <p:grpSp>
          <p:nvGrpSpPr>
            <p:cNvPr id="88" name="组合 87"/>
            <p:cNvGrpSpPr/>
            <p:nvPr/>
          </p:nvGrpSpPr>
          <p:grpSpPr>
            <a:xfrm>
              <a:off x="5489223" y="1837839"/>
              <a:ext cx="2754422" cy="3446339"/>
              <a:chOff x="3295850" y="1895995"/>
              <a:chExt cx="3725149" cy="4660916"/>
            </a:xfrm>
          </p:grpSpPr>
          <p:sp>
            <p:nvSpPr>
              <p:cNvPr id="92" name="圆角矩形 91"/>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圆角矩形 93"/>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EC8C8C"/>
                  </a:gs>
                  <a:gs pos="100000">
                    <a:srgbClr val="E35353"/>
                  </a:gs>
                </a:gsLst>
                <a:lin ang="2700000" scaled="1"/>
                <a:tileRect/>
              </a:gradFill>
              <a:ln w="25400">
                <a:gradFill flip="none" rotWithShape="1">
                  <a:gsLst>
                    <a:gs pos="0">
                      <a:srgbClr val="E35353"/>
                    </a:gs>
                    <a:gs pos="100000">
                      <a:srgbClr val="F1A9A9"/>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9" name="组合 88"/>
            <p:cNvGrpSpPr/>
            <p:nvPr/>
          </p:nvGrpSpPr>
          <p:grpSpPr>
            <a:xfrm>
              <a:off x="5937544" y="2483578"/>
              <a:ext cx="1045498" cy="945830"/>
              <a:chOff x="2734379" y="4342226"/>
              <a:chExt cx="1045498" cy="945830"/>
            </a:xfrm>
          </p:grpSpPr>
          <p:sp>
            <p:nvSpPr>
              <p:cNvPr id="90" name="文本框 35"/>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02</a:t>
                </a:r>
                <a:endParaRPr lang="zh-CN" altLang="en-US" sz="3600" dirty="0">
                  <a:solidFill>
                    <a:prstClr val="white"/>
                  </a:solidFill>
                  <a:latin typeface="Impact" panose="020B0806030902050204" pitchFamily="34" charset="0"/>
                </a:endParaRPr>
              </a:p>
            </p:txBody>
          </p:sp>
          <p:sp>
            <p:nvSpPr>
              <p:cNvPr id="91" name="文本框 36"/>
              <p:cNvSpPr txBox="1"/>
              <p:nvPr/>
            </p:nvSpPr>
            <p:spPr>
              <a:xfrm>
                <a:off x="2738817" y="4957034"/>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96" name="组合 95"/>
          <p:cNvGrpSpPr/>
          <p:nvPr/>
        </p:nvGrpSpPr>
        <p:grpSpPr>
          <a:xfrm>
            <a:off x="4844548" y="3047877"/>
            <a:ext cx="2066086" cy="2584156"/>
            <a:chOff x="7094696" y="911444"/>
            <a:chExt cx="2754422" cy="3446339"/>
          </a:xfrm>
        </p:grpSpPr>
        <p:grpSp>
          <p:nvGrpSpPr>
            <p:cNvPr id="97" name="组合 96"/>
            <p:cNvGrpSpPr/>
            <p:nvPr/>
          </p:nvGrpSpPr>
          <p:grpSpPr>
            <a:xfrm>
              <a:off x="7094696" y="911444"/>
              <a:ext cx="2754422" cy="3446339"/>
              <a:chOff x="3295850" y="1895995"/>
              <a:chExt cx="3725149" cy="4660916"/>
            </a:xfrm>
          </p:grpSpPr>
          <p:sp>
            <p:nvSpPr>
              <p:cNvPr id="101" name="圆角矩形 100"/>
              <p:cNvSpPr/>
              <p:nvPr/>
            </p:nvSpPr>
            <p:spPr>
              <a:xfrm rot="2760000">
                <a:off x="3086007" y="2621919"/>
                <a:ext cx="4660916" cy="3209068"/>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圆角矩形 102"/>
              <p:cNvSpPr/>
              <p:nvPr/>
            </p:nvSpPr>
            <p:spPr>
              <a:xfrm rot="2760000">
                <a:off x="3371510" y="2878566"/>
                <a:ext cx="3953505" cy="2592561"/>
              </a:xfrm>
              <a:prstGeom prst="roundRect">
                <a:avLst>
                  <a:gd name="adj" fmla="val 50000"/>
                </a:avLst>
              </a:prstGeom>
              <a:gradFill>
                <a:gsLst>
                  <a:gs pos="37000">
                    <a:srgbClr val="6C6C6C">
                      <a:alpha val="50000"/>
                    </a:srgbClr>
                  </a:gs>
                  <a:gs pos="0">
                    <a:schemeClr val="tx1">
                      <a:alpha val="61000"/>
                    </a:schemeClr>
                  </a:gs>
                  <a:gs pos="100000">
                    <a:srgbClr val="D8D8D8">
                      <a:alpha val="0"/>
                    </a:srgbClr>
                  </a:gs>
                </a:gsLst>
                <a:lin ang="0" scaled="0"/>
              </a:gra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77468A"/>
                  </a:gs>
                  <a:gs pos="100000">
                    <a:srgbClr val="553363"/>
                  </a:gs>
                </a:gsLst>
                <a:lin ang="2700000" scaled="1"/>
                <a:tileRect/>
              </a:gradFill>
              <a:ln w="25400">
                <a:gradFill flip="none" rotWithShape="1">
                  <a:gsLst>
                    <a:gs pos="100000">
                      <a:srgbClr val="8F54A6"/>
                    </a:gs>
                    <a:gs pos="0">
                      <a:srgbClr val="4A2C56"/>
                    </a:gs>
                  </a:gsLst>
                  <a:lin ang="2700000" scaled="1"/>
                  <a:tileRect/>
                </a:gra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8" name="组合 97"/>
            <p:cNvGrpSpPr/>
            <p:nvPr/>
          </p:nvGrpSpPr>
          <p:grpSpPr>
            <a:xfrm>
              <a:off x="7551706" y="1553014"/>
              <a:ext cx="1045498" cy="945830"/>
              <a:chOff x="2734379" y="4342226"/>
              <a:chExt cx="1045498" cy="945830"/>
            </a:xfrm>
          </p:grpSpPr>
          <p:sp>
            <p:nvSpPr>
              <p:cNvPr id="99" name="文本框 38"/>
              <p:cNvSpPr txBox="1"/>
              <p:nvPr/>
            </p:nvSpPr>
            <p:spPr>
              <a:xfrm>
                <a:off x="2734379" y="4342226"/>
                <a:ext cx="1031437" cy="861974"/>
              </a:xfrm>
              <a:prstGeom prst="rect">
                <a:avLst/>
              </a:prstGeom>
              <a:noFill/>
            </p:spPr>
            <p:txBody>
              <a:bodyPr wrap="square" rtlCol="0">
                <a:spAutoFit/>
              </a:bodyPr>
              <a:lstStyle/>
              <a:p>
                <a:pPr algn="ctr"/>
                <a:r>
                  <a:rPr lang="en-US" altLang="zh-CN" sz="3600" dirty="0">
                    <a:solidFill>
                      <a:prstClr val="white"/>
                    </a:solidFill>
                    <a:latin typeface="Impact" panose="020B0806030902050204" pitchFamily="34" charset="0"/>
                  </a:rPr>
                  <a:t>04</a:t>
                </a:r>
                <a:endParaRPr lang="zh-CN" altLang="en-US" sz="3600" dirty="0">
                  <a:solidFill>
                    <a:prstClr val="white"/>
                  </a:solidFill>
                  <a:latin typeface="Impact" panose="020B0806030902050204" pitchFamily="34" charset="0"/>
                </a:endParaRPr>
              </a:p>
            </p:txBody>
          </p:sp>
          <p:sp>
            <p:nvSpPr>
              <p:cNvPr id="100" name="文本框 39"/>
              <p:cNvSpPr txBox="1"/>
              <p:nvPr/>
            </p:nvSpPr>
            <p:spPr>
              <a:xfrm>
                <a:off x="2738817" y="4957034"/>
                <a:ext cx="1041060" cy="331022"/>
              </a:xfrm>
              <a:prstGeom prst="rect">
                <a:avLst/>
              </a:prstGeom>
              <a:noFill/>
            </p:spPr>
            <p:txBody>
              <a:bodyPr wrap="square" rtlCol="0">
                <a:spAutoFit/>
              </a:bodyPr>
              <a:lstStyle/>
              <a:p>
                <a:pPr algn="ctr"/>
                <a:r>
                  <a:rPr lang="en-US" altLang="zh-CN" sz="1013" dirty="0">
                    <a:solidFill>
                      <a:prstClr val="white"/>
                    </a:solidFill>
                    <a:latin typeface="时尚中黑简体" panose="01010104010101010101" pitchFamily="2" charset="-122"/>
                    <a:ea typeface="时尚中黑简体" panose="01010104010101010101" pitchFamily="2" charset="-122"/>
                  </a:rPr>
                  <a:t>STEP</a:t>
                </a:r>
                <a:endParaRPr lang="zh-CN" altLang="en-US" sz="1013" dirty="0">
                  <a:solidFill>
                    <a:prstClr val="white"/>
                  </a:solidFill>
                  <a:latin typeface="时尚中黑简体" panose="01010104010101010101" pitchFamily="2" charset="-122"/>
                  <a:ea typeface="时尚中黑简体" panose="01010104010101010101" pitchFamily="2" charset="-122"/>
                </a:endParaRPr>
              </a:p>
            </p:txBody>
          </p:sp>
        </p:grpSp>
      </p:grpSp>
      <p:grpSp>
        <p:nvGrpSpPr>
          <p:cNvPr id="105" name="组合 104"/>
          <p:cNvGrpSpPr/>
          <p:nvPr/>
        </p:nvGrpSpPr>
        <p:grpSpPr>
          <a:xfrm flipV="1">
            <a:off x="6206663" y="1539696"/>
            <a:ext cx="1829253" cy="549230"/>
            <a:chOff x="5246304" y="4593021"/>
            <a:chExt cx="2438687" cy="732476"/>
          </a:xfrm>
        </p:grpSpPr>
        <p:sp>
          <p:nvSpPr>
            <p:cNvPr id="106" name="椭圆 105"/>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 name="任意多边形 106"/>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8" name="组合 107"/>
          <p:cNvGrpSpPr/>
          <p:nvPr/>
        </p:nvGrpSpPr>
        <p:grpSpPr>
          <a:xfrm flipH="1" flipV="1">
            <a:off x="1204068" y="1542817"/>
            <a:ext cx="1829253" cy="549230"/>
            <a:chOff x="5246304" y="4593021"/>
            <a:chExt cx="2438687" cy="732476"/>
          </a:xfrm>
        </p:grpSpPr>
        <p:sp>
          <p:nvSpPr>
            <p:cNvPr id="109" name="椭圆 108"/>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任意多边形 109"/>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1" name="组合 110"/>
          <p:cNvGrpSpPr/>
          <p:nvPr/>
        </p:nvGrpSpPr>
        <p:grpSpPr>
          <a:xfrm>
            <a:off x="1216895" y="1539416"/>
            <a:ext cx="1401909" cy="276999"/>
            <a:chOff x="1503794" y="1629594"/>
            <a:chExt cx="1868969" cy="369417"/>
          </a:xfrm>
        </p:grpSpPr>
        <p:grpSp>
          <p:nvGrpSpPr>
            <p:cNvPr id="112" name="Group 32"/>
            <p:cNvGrpSpPr>
              <a:grpSpLocks noChangeAspect="1"/>
            </p:cNvGrpSpPr>
            <p:nvPr/>
          </p:nvGrpSpPr>
          <p:grpSpPr bwMode="auto">
            <a:xfrm>
              <a:off x="1503794" y="1681982"/>
              <a:ext cx="354115" cy="230585"/>
              <a:chOff x="3798" y="2129"/>
              <a:chExt cx="86" cy="56"/>
            </a:xfrm>
            <a:solidFill>
              <a:srgbClr val="FFB850"/>
            </a:solidFill>
            <a:effectLst/>
          </p:grpSpPr>
          <p:sp>
            <p:nvSpPr>
              <p:cNvPr id="114"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5"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6"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7"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8"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9"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2"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3"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13" name="文本框 96"/>
            <p:cNvSpPr txBox="1"/>
            <p:nvPr/>
          </p:nvSpPr>
          <p:spPr>
            <a:xfrm>
              <a:off x="1878915" y="1629594"/>
              <a:ext cx="1493848" cy="369417"/>
            </a:xfrm>
            <a:prstGeom prst="rect">
              <a:avLst/>
            </a:prstGeom>
            <a:noFill/>
          </p:spPr>
          <p:txBody>
            <a:bodyPr wrap="square" rtlCol="0">
              <a:spAutoFit/>
            </a:bodyPr>
            <a:lstStyle/>
            <a:p>
              <a:r>
                <a:rPr lang="zh-CN" altLang="en-US" sz="1200" dirty="0">
                  <a:solidFill>
                    <a:srgbClr val="FFB850"/>
                  </a:solidFill>
                  <a:latin typeface="微软雅黑" panose="020B0503020204020204" pitchFamily="34" charset="-122"/>
                  <a:ea typeface="微软雅黑" panose="020B0503020204020204" pitchFamily="34" charset="-122"/>
                </a:rPr>
                <a:t>在此添加标题</a:t>
              </a:r>
            </a:p>
          </p:txBody>
        </p:sp>
      </p:grpSp>
      <p:grpSp>
        <p:nvGrpSpPr>
          <p:cNvPr id="128" name="组合 127"/>
          <p:cNvGrpSpPr/>
          <p:nvPr/>
        </p:nvGrpSpPr>
        <p:grpSpPr>
          <a:xfrm>
            <a:off x="6227280" y="3848203"/>
            <a:ext cx="1829253" cy="549230"/>
            <a:chOff x="5246304" y="4593021"/>
            <a:chExt cx="2438687" cy="732476"/>
          </a:xfrm>
        </p:grpSpPr>
        <p:sp>
          <p:nvSpPr>
            <p:cNvPr id="129" name="椭圆 128"/>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0" name="任意多边形 129"/>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1" name="组合 130"/>
          <p:cNvGrpSpPr/>
          <p:nvPr/>
        </p:nvGrpSpPr>
        <p:grpSpPr>
          <a:xfrm flipH="1">
            <a:off x="1211258" y="3848203"/>
            <a:ext cx="1829253" cy="549230"/>
            <a:chOff x="5246304" y="4593021"/>
            <a:chExt cx="2438687" cy="732476"/>
          </a:xfrm>
        </p:grpSpPr>
        <p:sp>
          <p:nvSpPr>
            <p:cNvPr id="132" name="椭圆 131"/>
            <p:cNvSpPr/>
            <p:nvPr/>
          </p:nvSpPr>
          <p:spPr>
            <a:xfrm>
              <a:off x="5246304" y="4593021"/>
              <a:ext cx="118623" cy="1186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3" name="任意多边形 132"/>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4" name="组合 133"/>
          <p:cNvGrpSpPr/>
          <p:nvPr/>
        </p:nvGrpSpPr>
        <p:grpSpPr>
          <a:xfrm>
            <a:off x="1232611" y="3699153"/>
            <a:ext cx="1396970" cy="276999"/>
            <a:chOff x="1524748" y="4509914"/>
            <a:chExt cx="1862385" cy="369417"/>
          </a:xfrm>
        </p:grpSpPr>
        <p:grpSp>
          <p:nvGrpSpPr>
            <p:cNvPr id="135" name="Group 20"/>
            <p:cNvGrpSpPr>
              <a:grpSpLocks noChangeAspect="1"/>
            </p:cNvGrpSpPr>
            <p:nvPr/>
          </p:nvGrpSpPr>
          <p:grpSpPr bwMode="auto">
            <a:xfrm>
              <a:off x="1524748" y="4577163"/>
              <a:ext cx="335173" cy="267232"/>
              <a:chOff x="3899" y="2225"/>
              <a:chExt cx="74" cy="59"/>
            </a:xfrm>
            <a:solidFill>
              <a:srgbClr val="01ACBE"/>
            </a:solidFill>
            <a:effectLst/>
          </p:grpSpPr>
          <p:sp>
            <p:nvSpPr>
              <p:cNvPr id="137" name="Freeform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8" name="Freeform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6" name="文本框 100"/>
            <p:cNvSpPr txBox="1"/>
            <p:nvPr/>
          </p:nvSpPr>
          <p:spPr>
            <a:xfrm>
              <a:off x="1893284" y="4509914"/>
              <a:ext cx="1493849" cy="369417"/>
            </a:xfrm>
            <a:prstGeom prst="rect">
              <a:avLst/>
            </a:prstGeom>
            <a:noFill/>
          </p:spPr>
          <p:txBody>
            <a:bodyPr wrap="square" rtlCol="0">
              <a:spAutoFit/>
            </a:bodyPr>
            <a:lstStyle/>
            <a:p>
              <a:r>
                <a:rPr lang="zh-CN" altLang="en-US" sz="1200" dirty="0">
                  <a:solidFill>
                    <a:srgbClr val="01ACBE"/>
                  </a:solidFill>
                  <a:latin typeface="微软雅黑" panose="020B0503020204020204" pitchFamily="34" charset="-122"/>
                  <a:ea typeface="微软雅黑" panose="020B0503020204020204" pitchFamily="34" charset="-122"/>
                </a:rPr>
                <a:t>在此添加标题</a:t>
              </a:r>
            </a:p>
          </p:txBody>
        </p:sp>
      </p:grpSp>
      <p:grpSp>
        <p:nvGrpSpPr>
          <p:cNvPr id="141" name="组合 140"/>
          <p:cNvGrpSpPr/>
          <p:nvPr/>
        </p:nvGrpSpPr>
        <p:grpSpPr>
          <a:xfrm>
            <a:off x="6770802" y="1539413"/>
            <a:ext cx="1400947" cy="276999"/>
            <a:chOff x="8908040" y="1629594"/>
            <a:chExt cx="1867686" cy="369417"/>
          </a:xfrm>
        </p:grpSpPr>
        <p:grpSp>
          <p:nvGrpSpPr>
            <p:cNvPr id="142" name="Group 13"/>
            <p:cNvGrpSpPr>
              <a:grpSpLocks noChangeAspect="1"/>
            </p:cNvGrpSpPr>
            <p:nvPr/>
          </p:nvGrpSpPr>
          <p:grpSpPr bwMode="auto">
            <a:xfrm>
              <a:off x="8908040" y="1667664"/>
              <a:ext cx="339700" cy="267232"/>
              <a:chOff x="3996" y="2321"/>
              <a:chExt cx="75" cy="59"/>
            </a:xfrm>
            <a:solidFill>
              <a:srgbClr val="E87071"/>
            </a:solidFill>
            <a:effectLst/>
          </p:grpSpPr>
          <p:sp>
            <p:nvSpPr>
              <p:cNvPr id="144" name="Freeform 14"/>
              <p:cNvSpPr>
                <a:spLocks noEditPoints="1"/>
              </p:cNvSpPr>
              <p:nvPr/>
            </p:nvSpPr>
            <p:spPr bwMode="auto">
              <a:xfrm>
                <a:off x="4014" y="2329"/>
                <a:ext cx="39" cy="22"/>
              </a:xfrm>
              <a:custGeom>
                <a:avLst/>
                <a:gdLst>
                  <a:gd name="T0" fmla="*/ 6 w 15"/>
                  <a:gd name="T1" fmla="*/ 8 h 8"/>
                  <a:gd name="T2" fmla="*/ 6 w 15"/>
                  <a:gd name="T3" fmla="*/ 7 h 8"/>
                  <a:gd name="T4" fmla="*/ 7 w 15"/>
                  <a:gd name="T5" fmla="*/ 7 h 8"/>
                  <a:gd name="T6" fmla="*/ 8 w 15"/>
                  <a:gd name="T7" fmla="*/ 7 h 8"/>
                  <a:gd name="T8" fmla="*/ 8 w 15"/>
                  <a:gd name="T9" fmla="*/ 7 h 8"/>
                  <a:gd name="T10" fmla="*/ 8 w 15"/>
                  <a:gd name="T11" fmla="*/ 8 h 8"/>
                  <a:gd name="T12" fmla="*/ 15 w 15"/>
                  <a:gd name="T13" fmla="*/ 5 h 8"/>
                  <a:gd name="T14" fmla="*/ 12 w 15"/>
                  <a:gd name="T15" fmla="*/ 3 h 8"/>
                  <a:gd name="T16" fmla="*/ 10 w 15"/>
                  <a:gd name="T17" fmla="*/ 3 h 8"/>
                  <a:gd name="T18" fmla="*/ 7 w 15"/>
                  <a:gd name="T19" fmla="*/ 0 h 8"/>
                  <a:gd name="T20" fmla="*/ 4 w 15"/>
                  <a:gd name="T21" fmla="*/ 3 h 8"/>
                  <a:gd name="T22" fmla="*/ 2 w 15"/>
                  <a:gd name="T23" fmla="*/ 3 h 8"/>
                  <a:gd name="T24" fmla="*/ 0 w 15"/>
                  <a:gd name="T25" fmla="*/ 5 h 8"/>
                  <a:gd name="T26" fmla="*/ 6 w 15"/>
                  <a:gd name="T27" fmla="*/ 8 h 8"/>
                  <a:gd name="T28" fmla="*/ 7 w 15"/>
                  <a:gd name="T29" fmla="*/ 1 h 8"/>
                  <a:gd name="T30" fmla="*/ 10 w 15"/>
                  <a:gd name="T31" fmla="*/ 3 h 8"/>
                  <a:gd name="T32" fmla="*/ 5 w 15"/>
                  <a:gd name="T33" fmla="*/ 3 h 8"/>
                  <a:gd name="T34" fmla="*/ 7 w 15"/>
                  <a:gd name="T35"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8">
                    <a:moveTo>
                      <a:pt x="6" y="8"/>
                    </a:moveTo>
                    <a:cubicBezTo>
                      <a:pt x="6" y="7"/>
                      <a:pt x="6" y="7"/>
                      <a:pt x="6" y="7"/>
                    </a:cubicBezTo>
                    <a:cubicBezTo>
                      <a:pt x="6" y="7"/>
                      <a:pt x="7" y="7"/>
                      <a:pt x="7" y="7"/>
                    </a:cubicBezTo>
                    <a:cubicBezTo>
                      <a:pt x="8" y="7"/>
                      <a:pt x="8" y="7"/>
                      <a:pt x="8" y="7"/>
                    </a:cubicBezTo>
                    <a:cubicBezTo>
                      <a:pt x="8" y="7"/>
                      <a:pt x="8" y="7"/>
                      <a:pt x="8" y="7"/>
                    </a:cubicBezTo>
                    <a:cubicBezTo>
                      <a:pt x="8" y="8"/>
                      <a:pt x="8" y="8"/>
                      <a:pt x="8" y="8"/>
                    </a:cubicBezTo>
                    <a:cubicBezTo>
                      <a:pt x="15" y="5"/>
                      <a:pt x="15" y="5"/>
                      <a:pt x="15" y="5"/>
                    </a:cubicBezTo>
                    <a:cubicBezTo>
                      <a:pt x="15" y="4"/>
                      <a:pt x="14" y="3"/>
                      <a:pt x="12" y="3"/>
                    </a:cubicBezTo>
                    <a:cubicBezTo>
                      <a:pt x="10" y="3"/>
                      <a:pt x="10" y="3"/>
                      <a:pt x="10" y="3"/>
                    </a:cubicBezTo>
                    <a:cubicBezTo>
                      <a:pt x="10" y="1"/>
                      <a:pt x="9" y="0"/>
                      <a:pt x="7" y="0"/>
                    </a:cubicBezTo>
                    <a:cubicBezTo>
                      <a:pt x="6" y="0"/>
                      <a:pt x="4" y="1"/>
                      <a:pt x="4" y="3"/>
                    </a:cubicBezTo>
                    <a:cubicBezTo>
                      <a:pt x="2" y="3"/>
                      <a:pt x="2" y="3"/>
                      <a:pt x="2" y="3"/>
                    </a:cubicBezTo>
                    <a:cubicBezTo>
                      <a:pt x="1" y="3"/>
                      <a:pt x="0" y="4"/>
                      <a:pt x="0" y="5"/>
                    </a:cubicBezTo>
                    <a:lnTo>
                      <a:pt x="6" y="8"/>
                    </a:lnTo>
                    <a:close/>
                    <a:moveTo>
                      <a:pt x="7" y="1"/>
                    </a:moveTo>
                    <a:cubicBezTo>
                      <a:pt x="8" y="1"/>
                      <a:pt x="10" y="2"/>
                      <a:pt x="10" y="3"/>
                    </a:cubicBezTo>
                    <a:cubicBezTo>
                      <a:pt x="5" y="3"/>
                      <a:pt x="5" y="3"/>
                      <a:pt x="5" y="3"/>
                    </a:cubicBezTo>
                    <a:cubicBezTo>
                      <a:pt x="5" y="2"/>
                      <a:pt x="6"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5" name="Freeform 15"/>
              <p:cNvSpPr>
                <a:spLocks/>
              </p:cNvSpPr>
              <p:nvPr/>
            </p:nvSpPr>
            <p:spPr bwMode="auto">
              <a:xfrm>
                <a:off x="4032" y="2348"/>
                <a:ext cx="3" cy="3"/>
              </a:xfrm>
              <a:custGeom>
                <a:avLst/>
                <a:gdLst>
                  <a:gd name="T0" fmla="*/ 0 w 1"/>
                  <a:gd name="T1" fmla="*/ 0 h 1"/>
                  <a:gd name="T2" fmla="*/ 0 w 1"/>
                  <a:gd name="T3" fmla="*/ 0 h 1"/>
                  <a:gd name="T4" fmla="*/ 0 w 1"/>
                  <a:gd name="T5" fmla="*/ 1 h 1"/>
                  <a:gd name="T6" fmla="*/ 0 w 1"/>
                  <a:gd name="T7" fmla="*/ 1 h 1"/>
                  <a:gd name="T8" fmla="*/ 0 w 1"/>
                  <a:gd name="T9" fmla="*/ 1 h 1"/>
                  <a:gd name="T10" fmla="*/ 1 w 1"/>
                  <a:gd name="T11" fmla="*/ 1 h 1"/>
                  <a:gd name="T12" fmla="*/ 1 w 1"/>
                  <a:gd name="T13" fmla="*/ 0 h 1"/>
                  <a:gd name="T14" fmla="*/ 0 w 1"/>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1">
                    <a:moveTo>
                      <a:pt x="0" y="0"/>
                    </a:move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6" name="Freeform 16"/>
              <p:cNvSpPr>
                <a:spLocks/>
              </p:cNvSpPr>
              <p:nvPr/>
            </p:nvSpPr>
            <p:spPr bwMode="auto">
              <a:xfrm>
                <a:off x="4014" y="2343"/>
                <a:ext cx="39" cy="18"/>
              </a:xfrm>
              <a:custGeom>
                <a:avLst/>
                <a:gdLst>
                  <a:gd name="T0" fmla="*/ 8 w 15"/>
                  <a:gd name="T1" fmla="*/ 3 h 7"/>
                  <a:gd name="T2" fmla="*/ 8 w 15"/>
                  <a:gd name="T3" fmla="*/ 3 h 7"/>
                  <a:gd name="T4" fmla="*/ 7 w 15"/>
                  <a:gd name="T5" fmla="*/ 3 h 7"/>
                  <a:gd name="T6" fmla="*/ 6 w 15"/>
                  <a:gd name="T7" fmla="*/ 3 h 7"/>
                  <a:gd name="T8" fmla="*/ 6 w 15"/>
                  <a:gd name="T9" fmla="*/ 3 h 7"/>
                  <a:gd name="T10" fmla="*/ 0 w 15"/>
                  <a:gd name="T11" fmla="*/ 0 h 7"/>
                  <a:gd name="T12" fmla="*/ 0 w 15"/>
                  <a:gd name="T13" fmla="*/ 5 h 7"/>
                  <a:gd name="T14" fmla="*/ 2 w 15"/>
                  <a:gd name="T15" fmla="*/ 7 h 7"/>
                  <a:gd name="T16" fmla="*/ 12 w 15"/>
                  <a:gd name="T17" fmla="*/ 7 h 7"/>
                  <a:gd name="T18" fmla="*/ 15 w 15"/>
                  <a:gd name="T19" fmla="*/ 5 h 7"/>
                  <a:gd name="T20" fmla="*/ 15 w 15"/>
                  <a:gd name="T21" fmla="*/ 0 h 7"/>
                  <a:gd name="T22" fmla="*/ 8 w 15"/>
                  <a:gd name="T2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7">
                    <a:moveTo>
                      <a:pt x="8" y="3"/>
                    </a:moveTo>
                    <a:cubicBezTo>
                      <a:pt x="8" y="3"/>
                      <a:pt x="8" y="3"/>
                      <a:pt x="8" y="3"/>
                    </a:cubicBezTo>
                    <a:cubicBezTo>
                      <a:pt x="7" y="3"/>
                      <a:pt x="7" y="3"/>
                      <a:pt x="7" y="3"/>
                    </a:cubicBezTo>
                    <a:cubicBezTo>
                      <a:pt x="7" y="3"/>
                      <a:pt x="6" y="3"/>
                      <a:pt x="6" y="3"/>
                    </a:cubicBezTo>
                    <a:cubicBezTo>
                      <a:pt x="6" y="3"/>
                      <a:pt x="6" y="3"/>
                      <a:pt x="6" y="3"/>
                    </a:cubicBezTo>
                    <a:cubicBezTo>
                      <a:pt x="0" y="0"/>
                      <a:pt x="0" y="0"/>
                      <a:pt x="0" y="0"/>
                    </a:cubicBezTo>
                    <a:cubicBezTo>
                      <a:pt x="0" y="5"/>
                      <a:pt x="0" y="5"/>
                      <a:pt x="0" y="5"/>
                    </a:cubicBezTo>
                    <a:cubicBezTo>
                      <a:pt x="0" y="6"/>
                      <a:pt x="1" y="7"/>
                      <a:pt x="2" y="7"/>
                    </a:cubicBezTo>
                    <a:cubicBezTo>
                      <a:pt x="12" y="7"/>
                      <a:pt x="12" y="7"/>
                      <a:pt x="12" y="7"/>
                    </a:cubicBezTo>
                    <a:cubicBezTo>
                      <a:pt x="14" y="7"/>
                      <a:pt x="15" y="6"/>
                      <a:pt x="15" y="5"/>
                    </a:cubicBezTo>
                    <a:cubicBezTo>
                      <a:pt x="15" y="0"/>
                      <a:pt x="15" y="0"/>
                      <a:pt x="15" y="0"/>
                    </a:cubicBezTo>
                    <a:cubicBezTo>
                      <a:pt x="8" y="3"/>
                      <a:pt x="8" y="3"/>
                      <a:pt x="8"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7" name="Freeform 17"/>
              <p:cNvSpPr>
                <a:spLocks noEditPoints="1"/>
              </p:cNvSpPr>
              <p:nvPr/>
            </p:nvSpPr>
            <p:spPr bwMode="auto">
              <a:xfrm>
                <a:off x="3996" y="2321"/>
                <a:ext cx="75" cy="59"/>
              </a:xfrm>
              <a:custGeom>
                <a:avLst/>
                <a:gdLst>
                  <a:gd name="T0" fmla="*/ 26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8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0 w 29"/>
                  <a:gd name="T27" fmla="*/ 20 h 22"/>
                  <a:gd name="T28" fmla="*/ 19 w 29"/>
                  <a:gd name="T29" fmla="*/ 19 h 22"/>
                  <a:gd name="T30" fmla="*/ 26 w 29"/>
                  <a:gd name="T31" fmla="*/ 19 h 22"/>
                  <a:gd name="T32" fmla="*/ 29 w 29"/>
                  <a:gd name="T33" fmla="*/ 16 h 22"/>
                  <a:gd name="T34" fmla="*/ 29 w 29"/>
                  <a:gd name="T35" fmla="*/ 3 h 22"/>
                  <a:gd name="T36" fmla="*/ 26 w 29"/>
                  <a:gd name="T37" fmla="*/ 0 h 22"/>
                  <a:gd name="T38" fmla="*/ 27 w 29"/>
                  <a:gd name="T39" fmla="*/ 16 h 22"/>
                  <a:gd name="T40" fmla="*/ 26 w 29"/>
                  <a:gd name="T41" fmla="*/ 17 h 22"/>
                  <a:gd name="T42" fmla="*/ 3 w 29"/>
                  <a:gd name="T43" fmla="*/ 17 h 22"/>
                  <a:gd name="T44" fmla="*/ 1 w 29"/>
                  <a:gd name="T45" fmla="*/ 16 h 22"/>
                  <a:gd name="T46" fmla="*/ 1 w 29"/>
                  <a:gd name="T47" fmla="*/ 3 h 22"/>
                  <a:gd name="T48" fmla="*/ 3 w 29"/>
                  <a:gd name="T49" fmla="*/ 2 h 22"/>
                  <a:gd name="T50" fmla="*/ 26 w 29"/>
                  <a:gd name="T51" fmla="*/ 2 h 22"/>
                  <a:gd name="T52" fmla="*/ 27 w 29"/>
                  <a:gd name="T53" fmla="*/ 3 h 22"/>
                  <a:gd name="T54" fmla="*/ 27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6" y="0"/>
                    </a:moveTo>
                    <a:cubicBezTo>
                      <a:pt x="3" y="0"/>
                      <a:pt x="3" y="0"/>
                      <a:pt x="3" y="0"/>
                    </a:cubicBezTo>
                    <a:cubicBezTo>
                      <a:pt x="1" y="0"/>
                      <a:pt x="0" y="1"/>
                      <a:pt x="0" y="3"/>
                    </a:cubicBezTo>
                    <a:cubicBezTo>
                      <a:pt x="0" y="16"/>
                      <a:pt x="0" y="16"/>
                      <a:pt x="0" y="16"/>
                    </a:cubicBezTo>
                    <a:cubicBezTo>
                      <a:pt x="0" y="18"/>
                      <a:pt x="1" y="19"/>
                      <a:pt x="3" y="19"/>
                    </a:cubicBezTo>
                    <a:cubicBezTo>
                      <a:pt x="10" y="19"/>
                      <a:pt x="10" y="19"/>
                      <a:pt x="10" y="19"/>
                    </a:cubicBezTo>
                    <a:cubicBezTo>
                      <a:pt x="9" y="19"/>
                      <a:pt x="9" y="19"/>
                      <a:pt x="8"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0" y="20"/>
                      <a:pt x="20" y="20"/>
                      <a:pt x="20" y="20"/>
                    </a:cubicBezTo>
                    <a:cubicBezTo>
                      <a:pt x="20" y="19"/>
                      <a:pt x="20" y="19"/>
                      <a:pt x="19" y="19"/>
                    </a:cubicBezTo>
                    <a:cubicBezTo>
                      <a:pt x="26" y="19"/>
                      <a:pt x="26" y="19"/>
                      <a:pt x="26" y="19"/>
                    </a:cubicBezTo>
                    <a:cubicBezTo>
                      <a:pt x="28" y="19"/>
                      <a:pt x="29" y="18"/>
                      <a:pt x="29" y="16"/>
                    </a:cubicBezTo>
                    <a:cubicBezTo>
                      <a:pt x="29" y="3"/>
                      <a:pt x="29" y="3"/>
                      <a:pt x="29" y="3"/>
                    </a:cubicBezTo>
                    <a:cubicBezTo>
                      <a:pt x="29" y="1"/>
                      <a:pt x="28" y="0"/>
                      <a:pt x="26" y="0"/>
                    </a:cubicBezTo>
                    <a:close/>
                    <a:moveTo>
                      <a:pt x="27" y="16"/>
                    </a:moveTo>
                    <a:cubicBezTo>
                      <a:pt x="27" y="17"/>
                      <a:pt x="27" y="17"/>
                      <a:pt x="26" y="17"/>
                    </a:cubicBezTo>
                    <a:cubicBezTo>
                      <a:pt x="3" y="17"/>
                      <a:pt x="3" y="17"/>
                      <a:pt x="3" y="17"/>
                    </a:cubicBezTo>
                    <a:cubicBezTo>
                      <a:pt x="2" y="17"/>
                      <a:pt x="1" y="17"/>
                      <a:pt x="1" y="16"/>
                    </a:cubicBezTo>
                    <a:cubicBezTo>
                      <a:pt x="1" y="3"/>
                      <a:pt x="1" y="3"/>
                      <a:pt x="1" y="3"/>
                    </a:cubicBezTo>
                    <a:cubicBezTo>
                      <a:pt x="1" y="2"/>
                      <a:pt x="2" y="2"/>
                      <a:pt x="3" y="2"/>
                    </a:cubicBezTo>
                    <a:cubicBezTo>
                      <a:pt x="26" y="2"/>
                      <a:pt x="26" y="2"/>
                      <a:pt x="26" y="2"/>
                    </a:cubicBezTo>
                    <a:cubicBezTo>
                      <a:pt x="27" y="2"/>
                      <a:pt x="27" y="2"/>
                      <a:pt x="27" y="3"/>
                    </a:cubicBezTo>
                    <a:lnTo>
                      <a:pt x="27"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43" name="文本框 102"/>
            <p:cNvSpPr txBox="1"/>
            <p:nvPr/>
          </p:nvSpPr>
          <p:spPr>
            <a:xfrm>
              <a:off x="9281877" y="1629594"/>
              <a:ext cx="1493849" cy="369417"/>
            </a:xfrm>
            <a:prstGeom prst="rect">
              <a:avLst/>
            </a:prstGeom>
            <a:noFill/>
          </p:spPr>
          <p:txBody>
            <a:bodyPr wrap="square" rtlCol="0">
              <a:spAutoFit/>
            </a:bodyPr>
            <a:lstStyle/>
            <a:p>
              <a:r>
                <a:rPr lang="zh-CN" altLang="en-US" sz="1200" dirty="0">
                  <a:solidFill>
                    <a:srgbClr val="E87071"/>
                  </a:solidFill>
                  <a:latin typeface="微软雅黑" panose="020B0503020204020204" pitchFamily="34" charset="-122"/>
                  <a:ea typeface="微软雅黑" panose="020B0503020204020204" pitchFamily="34" charset="-122"/>
                </a:rPr>
                <a:t>在此添加标题</a:t>
              </a:r>
            </a:p>
          </p:txBody>
        </p:sp>
      </p:grpSp>
      <p:grpSp>
        <p:nvGrpSpPr>
          <p:cNvPr id="148" name="组合 147"/>
          <p:cNvGrpSpPr/>
          <p:nvPr/>
        </p:nvGrpSpPr>
        <p:grpSpPr>
          <a:xfrm>
            <a:off x="6828528" y="3699157"/>
            <a:ext cx="1387939" cy="276999"/>
            <a:chOff x="8984997" y="4509914"/>
            <a:chExt cx="1850344" cy="369417"/>
          </a:xfrm>
        </p:grpSpPr>
        <p:grpSp>
          <p:nvGrpSpPr>
            <p:cNvPr id="149" name="Group 27"/>
            <p:cNvGrpSpPr>
              <a:grpSpLocks noChangeAspect="1"/>
            </p:cNvGrpSpPr>
            <p:nvPr/>
          </p:nvGrpSpPr>
          <p:grpSpPr bwMode="auto">
            <a:xfrm>
              <a:off x="8984997" y="4518199"/>
              <a:ext cx="303918" cy="333814"/>
              <a:chOff x="3811" y="2125"/>
              <a:chExt cx="61" cy="67"/>
            </a:xfrm>
            <a:solidFill>
              <a:srgbClr val="653C76"/>
            </a:solidFill>
            <a:effectLst/>
          </p:grpSpPr>
          <p:sp>
            <p:nvSpPr>
              <p:cNvPr id="151" name="Freeform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2"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0" name="文本框 104"/>
            <p:cNvSpPr txBox="1"/>
            <p:nvPr/>
          </p:nvSpPr>
          <p:spPr>
            <a:xfrm>
              <a:off x="9341492" y="4509914"/>
              <a:ext cx="1493849" cy="369417"/>
            </a:xfrm>
            <a:prstGeom prst="rect">
              <a:avLst/>
            </a:prstGeom>
            <a:noFill/>
          </p:spPr>
          <p:txBody>
            <a:bodyPr wrap="square" rtlCol="0">
              <a:spAutoFit/>
            </a:bodyPr>
            <a:lstStyle/>
            <a:p>
              <a:r>
                <a:rPr lang="zh-CN" altLang="en-US" sz="1200" dirty="0">
                  <a:solidFill>
                    <a:srgbClr val="653C76"/>
                  </a:solidFill>
                  <a:latin typeface="微软雅黑" panose="020B0503020204020204" pitchFamily="34" charset="-122"/>
                  <a:ea typeface="微软雅黑" panose="020B0503020204020204" pitchFamily="34" charset="-122"/>
                </a:rPr>
                <a:t>在此添加标题</a:t>
              </a:r>
            </a:p>
          </p:txBody>
        </p:sp>
      </p:grpSp>
      <p:sp>
        <p:nvSpPr>
          <p:cNvPr id="153" name="文本框 113"/>
          <p:cNvSpPr txBox="1"/>
          <p:nvPr/>
        </p:nvSpPr>
        <p:spPr>
          <a:xfrm>
            <a:off x="1519415" y="1768113"/>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54" name="文本框 113"/>
          <p:cNvSpPr txBox="1"/>
          <p:nvPr/>
        </p:nvSpPr>
        <p:spPr>
          <a:xfrm>
            <a:off x="1563012" y="3915129"/>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55" name="文本框 113"/>
          <p:cNvSpPr txBox="1"/>
          <p:nvPr/>
        </p:nvSpPr>
        <p:spPr>
          <a:xfrm>
            <a:off x="7083464" y="1768113"/>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56" name="文本框 113"/>
          <p:cNvSpPr txBox="1"/>
          <p:nvPr/>
        </p:nvSpPr>
        <p:spPr>
          <a:xfrm>
            <a:off x="7126753" y="3895618"/>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358391959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14:bounceEnd="40000">
                                          <p:cBhvr additive="base">
                                            <p:cTn id="11" dur="2000" fill="hold"/>
                                            <p:tgtEl>
                                              <p:spTgt spid="69"/>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6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500"/>
                                      </p:stCondLst>
                                      <p:childTnLst>
                                        <p:set>
                                          <p:cBhvr>
                                            <p:cTn id="14" dur="1" fill="hold">
                                              <p:stCondLst>
                                                <p:cond delay="0"/>
                                              </p:stCondLst>
                                            </p:cTn>
                                            <p:tgtEl>
                                              <p:spTgt spid="87"/>
                                            </p:tgtEl>
                                            <p:attrNameLst>
                                              <p:attrName>style.visibility</p:attrName>
                                            </p:attrNameLst>
                                          </p:cBhvr>
                                          <p:to>
                                            <p:strVal val="visible"/>
                                          </p:to>
                                        </p:set>
                                        <p:anim calcmode="lin" valueType="num" p14:bounceEnd="40000">
                                          <p:cBhvr additive="base">
                                            <p:cTn id="15" dur="2000" fill="hold"/>
                                            <p:tgtEl>
                                              <p:spTgt spid="87"/>
                                            </p:tgtEl>
                                            <p:attrNameLst>
                                              <p:attrName>ppt_x</p:attrName>
                                            </p:attrNameLst>
                                          </p:cBhvr>
                                          <p:tavLst>
                                            <p:tav tm="0">
                                              <p:val>
                                                <p:strVal val="0-#ppt_w/2"/>
                                              </p:val>
                                            </p:tav>
                                            <p:tav tm="100000">
                                              <p:val>
                                                <p:strVal val="#ppt_x"/>
                                              </p:val>
                                            </p:tav>
                                          </p:tavLst>
                                        </p:anim>
                                        <p:anim calcmode="lin" valueType="num" p14:bounceEnd="40000">
                                          <p:cBhvr additive="base">
                                            <p:cTn id="16" dur="2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1000"/>
                                      </p:stCondLst>
                                      <p:childTnLst>
                                        <p:set>
                                          <p:cBhvr>
                                            <p:cTn id="18" dur="1" fill="hold">
                                              <p:stCondLst>
                                                <p:cond delay="0"/>
                                              </p:stCondLst>
                                            </p:cTn>
                                            <p:tgtEl>
                                              <p:spTgt spid="78"/>
                                            </p:tgtEl>
                                            <p:attrNameLst>
                                              <p:attrName>style.visibility</p:attrName>
                                            </p:attrNameLst>
                                          </p:cBhvr>
                                          <p:to>
                                            <p:strVal val="visible"/>
                                          </p:to>
                                        </p:set>
                                        <p:anim calcmode="lin" valueType="num" p14:bounceEnd="40000">
                                          <p:cBhvr additive="base">
                                            <p:cTn id="19" dur="2000" fill="hold"/>
                                            <p:tgtEl>
                                              <p:spTgt spid="78"/>
                                            </p:tgtEl>
                                            <p:attrNameLst>
                                              <p:attrName>ppt_x</p:attrName>
                                            </p:attrNameLst>
                                          </p:cBhvr>
                                          <p:tavLst>
                                            <p:tav tm="0">
                                              <p:val>
                                                <p:strVal val="0-#ppt_w/2"/>
                                              </p:val>
                                            </p:tav>
                                            <p:tav tm="100000">
                                              <p:val>
                                                <p:strVal val="#ppt_x"/>
                                              </p:val>
                                            </p:tav>
                                          </p:tavLst>
                                        </p:anim>
                                        <p:anim calcmode="lin" valueType="num" p14:bounceEnd="40000">
                                          <p:cBhvr additive="base">
                                            <p:cTn id="20" dur="2000" fill="hold"/>
                                            <p:tgtEl>
                                              <p:spTgt spid="78"/>
                                            </p:tgtEl>
                                            <p:attrNameLst>
                                              <p:attrName>ppt_y</p:attrName>
                                            </p:attrNameLst>
                                          </p:cBhvr>
                                          <p:tavLst>
                                            <p:tav tm="0">
                                              <p:val>
                                                <p:strVal val="#ppt_y"/>
                                              </p:val>
                                            </p:tav>
                                            <p:tav tm="100000">
                                              <p:val>
                                                <p:strVal val="#ppt_y"/>
                                              </p:val>
                                            </p:tav>
                                          </p:tavLst>
                                        </p:anim>
                                      </p:childTnLst>
                                    </p:cTn>
                                  </p:par>
                                  <p:par>
                                    <p:cTn id="21" presetID="2" presetClass="entr" presetSubtype="8" accel="40000" fill="hold" nodeType="withEffect" p14:presetBounceEnd="40000">
                                      <p:stCondLst>
                                        <p:cond delay="1500"/>
                                      </p:stCondLst>
                                      <p:childTnLst>
                                        <p:set>
                                          <p:cBhvr>
                                            <p:cTn id="22" dur="1" fill="hold">
                                              <p:stCondLst>
                                                <p:cond delay="0"/>
                                              </p:stCondLst>
                                            </p:cTn>
                                            <p:tgtEl>
                                              <p:spTgt spid="96"/>
                                            </p:tgtEl>
                                            <p:attrNameLst>
                                              <p:attrName>style.visibility</p:attrName>
                                            </p:attrNameLst>
                                          </p:cBhvr>
                                          <p:to>
                                            <p:strVal val="visible"/>
                                          </p:to>
                                        </p:set>
                                        <p:anim calcmode="lin" valueType="num" p14:bounceEnd="40000">
                                          <p:cBhvr additive="base">
                                            <p:cTn id="23" dur="20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24" dur="2000" fill="hold"/>
                                            <p:tgtEl>
                                              <p:spTgt spid="96"/>
                                            </p:tgtEl>
                                            <p:attrNameLst>
                                              <p:attrName>ppt_y</p:attrName>
                                            </p:attrNameLst>
                                          </p:cBhvr>
                                          <p:tavLst>
                                            <p:tav tm="0">
                                              <p:val>
                                                <p:strVal val="#ppt_y"/>
                                              </p:val>
                                            </p:tav>
                                            <p:tav tm="100000">
                                              <p:val>
                                                <p:strVal val="#ppt_y"/>
                                              </p:val>
                                            </p:tav>
                                          </p:tavLst>
                                        </p:anim>
                                      </p:childTnLst>
                                    </p:cTn>
                                  </p:par>
                                </p:childTnLst>
                              </p:cTn>
                            </p:par>
                            <p:par>
                              <p:cTn id="25" fill="hold">
                                <p:stCondLst>
                                  <p:cond delay="4000"/>
                                </p:stCondLst>
                                <p:childTnLst>
                                  <p:par>
                                    <p:cTn id="26" presetID="22" presetClass="entr" presetSubtype="8" fill="hold" nodeType="after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wipe(left)">
                                          <p:cBhvr>
                                            <p:cTn id="28" dur="500"/>
                                            <p:tgtEl>
                                              <p:spTgt spid="105"/>
                                            </p:tgtEl>
                                          </p:cBhvr>
                                        </p:animEffect>
                                      </p:childTnLst>
                                    </p:cTn>
                                  </p:par>
                                  <p:par>
                                    <p:cTn id="29" presetID="22" presetClass="entr" presetSubtype="2" fill="hold" nodeType="with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wipe(right)">
                                          <p:cBhvr>
                                            <p:cTn id="31" dur="500"/>
                                            <p:tgtEl>
                                              <p:spTgt spid="108"/>
                                            </p:tgtEl>
                                          </p:cBhvr>
                                        </p:animEffect>
                                      </p:childTnLst>
                                    </p:cTn>
                                  </p:par>
                                  <p:par>
                                    <p:cTn id="32" presetID="22" presetClass="entr" presetSubtype="2" fill="hold" nodeType="withEffect">
                                      <p:stCondLst>
                                        <p:cond delay="0"/>
                                      </p:stCondLst>
                                      <p:childTnLst>
                                        <p:set>
                                          <p:cBhvr>
                                            <p:cTn id="33" dur="1" fill="hold">
                                              <p:stCondLst>
                                                <p:cond delay="0"/>
                                              </p:stCondLst>
                                            </p:cTn>
                                            <p:tgtEl>
                                              <p:spTgt spid="131"/>
                                            </p:tgtEl>
                                            <p:attrNameLst>
                                              <p:attrName>style.visibility</p:attrName>
                                            </p:attrNameLst>
                                          </p:cBhvr>
                                          <p:to>
                                            <p:strVal val="visible"/>
                                          </p:to>
                                        </p:set>
                                        <p:animEffect transition="in" filter="wipe(right)">
                                          <p:cBhvr>
                                            <p:cTn id="34" dur="500"/>
                                            <p:tgtEl>
                                              <p:spTgt spid="131"/>
                                            </p:tgtEl>
                                          </p:cBhvr>
                                        </p:animEffect>
                                      </p:childTnLst>
                                    </p:cTn>
                                  </p:par>
                                  <p:par>
                                    <p:cTn id="35" presetID="22" presetClass="entr" presetSubtype="8" fill="hold" nodeType="withEffect">
                                      <p:stCondLst>
                                        <p:cond delay="0"/>
                                      </p:stCondLst>
                                      <p:childTnLst>
                                        <p:set>
                                          <p:cBhvr>
                                            <p:cTn id="36" dur="1" fill="hold">
                                              <p:stCondLst>
                                                <p:cond delay="0"/>
                                              </p:stCondLst>
                                            </p:cTn>
                                            <p:tgtEl>
                                              <p:spTgt spid="128"/>
                                            </p:tgtEl>
                                            <p:attrNameLst>
                                              <p:attrName>style.visibility</p:attrName>
                                            </p:attrNameLst>
                                          </p:cBhvr>
                                          <p:to>
                                            <p:strVal val="visible"/>
                                          </p:to>
                                        </p:set>
                                        <p:animEffect transition="in" filter="wipe(left)">
                                          <p:cBhvr>
                                            <p:cTn id="37" dur="500"/>
                                            <p:tgtEl>
                                              <p:spTgt spid="128"/>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111"/>
                                            </p:tgtEl>
                                            <p:attrNameLst>
                                              <p:attrName>style.visibility</p:attrName>
                                            </p:attrNameLst>
                                          </p:cBhvr>
                                          <p:to>
                                            <p:strVal val="visible"/>
                                          </p:to>
                                        </p:set>
                                        <p:animEffect transition="in" filter="wipe(left)">
                                          <p:cBhvr>
                                            <p:cTn id="41" dur="500"/>
                                            <p:tgtEl>
                                              <p:spTgt spid="111"/>
                                            </p:tgtEl>
                                          </p:cBhvr>
                                        </p:animEffect>
                                      </p:childTnLst>
                                    </p:cTn>
                                  </p:par>
                                  <p:par>
                                    <p:cTn id="42" presetID="22" presetClass="entr" presetSubtype="8" fill="hold" nodeType="withEffect">
                                      <p:stCondLst>
                                        <p:cond delay="0"/>
                                      </p:stCondLst>
                                      <p:childTnLst>
                                        <p:set>
                                          <p:cBhvr>
                                            <p:cTn id="43" dur="1" fill="hold">
                                              <p:stCondLst>
                                                <p:cond delay="0"/>
                                              </p:stCondLst>
                                            </p:cTn>
                                            <p:tgtEl>
                                              <p:spTgt spid="141"/>
                                            </p:tgtEl>
                                            <p:attrNameLst>
                                              <p:attrName>style.visibility</p:attrName>
                                            </p:attrNameLst>
                                          </p:cBhvr>
                                          <p:to>
                                            <p:strVal val="visible"/>
                                          </p:to>
                                        </p:set>
                                        <p:animEffect transition="in" filter="wipe(left)">
                                          <p:cBhvr>
                                            <p:cTn id="44" dur="500"/>
                                            <p:tgtEl>
                                              <p:spTgt spid="141"/>
                                            </p:tgtEl>
                                          </p:cBhvr>
                                        </p:animEffect>
                                      </p:childTnLst>
                                    </p:cTn>
                                  </p:par>
                                  <p:par>
                                    <p:cTn id="45" presetID="22" presetClass="entr" presetSubtype="8" fill="hold" nodeType="withEffect">
                                      <p:stCondLst>
                                        <p:cond delay="0"/>
                                      </p:stCondLst>
                                      <p:childTnLst>
                                        <p:set>
                                          <p:cBhvr>
                                            <p:cTn id="46" dur="1" fill="hold">
                                              <p:stCondLst>
                                                <p:cond delay="0"/>
                                              </p:stCondLst>
                                            </p:cTn>
                                            <p:tgtEl>
                                              <p:spTgt spid="134"/>
                                            </p:tgtEl>
                                            <p:attrNameLst>
                                              <p:attrName>style.visibility</p:attrName>
                                            </p:attrNameLst>
                                          </p:cBhvr>
                                          <p:to>
                                            <p:strVal val="visible"/>
                                          </p:to>
                                        </p:set>
                                        <p:animEffect transition="in" filter="wipe(left)">
                                          <p:cBhvr>
                                            <p:cTn id="47" dur="500"/>
                                            <p:tgtEl>
                                              <p:spTgt spid="134"/>
                                            </p:tgtEl>
                                          </p:cBhvr>
                                        </p:animEffect>
                                      </p:childTnLst>
                                    </p:cTn>
                                  </p:par>
                                  <p:par>
                                    <p:cTn id="48" presetID="22" presetClass="entr" presetSubtype="8" fill="hold" nodeType="withEffect">
                                      <p:stCondLst>
                                        <p:cond delay="0"/>
                                      </p:stCondLst>
                                      <p:childTnLst>
                                        <p:set>
                                          <p:cBhvr>
                                            <p:cTn id="49" dur="1" fill="hold">
                                              <p:stCondLst>
                                                <p:cond delay="0"/>
                                              </p:stCondLst>
                                            </p:cTn>
                                            <p:tgtEl>
                                              <p:spTgt spid="148"/>
                                            </p:tgtEl>
                                            <p:attrNameLst>
                                              <p:attrName>style.visibility</p:attrName>
                                            </p:attrNameLst>
                                          </p:cBhvr>
                                          <p:to>
                                            <p:strVal val="visible"/>
                                          </p:to>
                                        </p:set>
                                        <p:animEffect transition="in" filter="wipe(left)">
                                          <p:cBhvr>
                                            <p:cTn id="50" dur="500"/>
                                            <p:tgtEl>
                                              <p:spTgt spid="148"/>
                                            </p:tgtEl>
                                          </p:cBhvr>
                                        </p:animEffect>
                                      </p:childTnLst>
                                    </p:cTn>
                                  </p:par>
                                </p:childTnLst>
                              </p:cTn>
                            </p:par>
                            <p:par>
                              <p:cTn id="51" fill="hold">
                                <p:stCondLst>
                                  <p:cond delay="5000"/>
                                </p:stCondLst>
                                <p:childTnLst>
                                  <p:par>
                                    <p:cTn id="52" presetID="14" presetClass="entr" presetSubtype="10" fill="hold" grpId="0" nodeType="afterEffect">
                                      <p:stCondLst>
                                        <p:cond delay="0"/>
                                      </p:stCondLst>
                                      <p:childTnLst>
                                        <p:set>
                                          <p:cBhvr>
                                            <p:cTn id="53" dur="1" fill="hold">
                                              <p:stCondLst>
                                                <p:cond delay="0"/>
                                              </p:stCondLst>
                                            </p:cTn>
                                            <p:tgtEl>
                                              <p:spTgt spid="153"/>
                                            </p:tgtEl>
                                            <p:attrNameLst>
                                              <p:attrName>style.visibility</p:attrName>
                                            </p:attrNameLst>
                                          </p:cBhvr>
                                          <p:to>
                                            <p:strVal val="visible"/>
                                          </p:to>
                                        </p:set>
                                        <p:animEffect transition="in" filter="randombar(horizontal)">
                                          <p:cBhvr>
                                            <p:cTn id="54" dur="500"/>
                                            <p:tgtEl>
                                              <p:spTgt spid="153"/>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55"/>
                                            </p:tgtEl>
                                            <p:attrNameLst>
                                              <p:attrName>style.visibility</p:attrName>
                                            </p:attrNameLst>
                                          </p:cBhvr>
                                          <p:to>
                                            <p:strVal val="visible"/>
                                          </p:to>
                                        </p:set>
                                        <p:animEffect transition="in" filter="randombar(horizontal)">
                                          <p:cBhvr>
                                            <p:cTn id="57" dur="500"/>
                                            <p:tgtEl>
                                              <p:spTgt spid="155"/>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4"/>
                                            </p:tgtEl>
                                            <p:attrNameLst>
                                              <p:attrName>style.visibility</p:attrName>
                                            </p:attrNameLst>
                                          </p:cBhvr>
                                          <p:to>
                                            <p:strVal val="visible"/>
                                          </p:to>
                                        </p:set>
                                        <p:animEffect transition="in" filter="randombar(horizontal)">
                                          <p:cBhvr>
                                            <p:cTn id="60" dur="500"/>
                                            <p:tgtEl>
                                              <p:spTgt spid="154"/>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56"/>
                                            </p:tgtEl>
                                            <p:attrNameLst>
                                              <p:attrName>style.visibility</p:attrName>
                                            </p:attrNameLst>
                                          </p:cBhvr>
                                          <p:to>
                                            <p:strVal val="visible"/>
                                          </p:to>
                                        </p:set>
                                        <p:animEffect transition="in" filter="randombar(horizontal)">
                                          <p:cBhvr>
                                            <p:cTn id="63"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3" grpId="0"/>
          <p:bldP spid="154" grpId="0"/>
          <p:bldP spid="155" grpId="0"/>
          <p:bldP spid="1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2000" fill="hold"/>
                                            <p:tgtEl>
                                              <p:spTgt spid="69"/>
                                            </p:tgtEl>
                                            <p:attrNameLst>
                                              <p:attrName>ppt_x</p:attrName>
                                            </p:attrNameLst>
                                          </p:cBhvr>
                                          <p:tavLst>
                                            <p:tav tm="0">
                                              <p:val>
                                                <p:strVal val="0-#ppt_w/2"/>
                                              </p:val>
                                            </p:tav>
                                            <p:tav tm="100000">
                                              <p:val>
                                                <p:strVal val="#ppt_x"/>
                                              </p:val>
                                            </p:tav>
                                          </p:tavLst>
                                        </p:anim>
                                        <p:anim calcmode="lin" valueType="num">
                                          <p:cBhvr additive="base">
                                            <p:cTn id="12" dur="2000" fill="hold"/>
                                            <p:tgtEl>
                                              <p:spTgt spid="69"/>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500"/>
                                      </p:stCondLst>
                                      <p:childTnLst>
                                        <p:set>
                                          <p:cBhvr>
                                            <p:cTn id="14" dur="1" fill="hold">
                                              <p:stCondLst>
                                                <p:cond delay="0"/>
                                              </p:stCondLst>
                                            </p:cTn>
                                            <p:tgtEl>
                                              <p:spTgt spid="87"/>
                                            </p:tgtEl>
                                            <p:attrNameLst>
                                              <p:attrName>style.visibility</p:attrName>
                                            </p:attrNameLst>
                                          </p:cBhvr>
                                          <p:to>
                                            <p:strVal val="visible"/>
                                          </p:to>
                                        </p:set>
                                        <p:anim calcmode="lin" valueType="num">
                                          <p:cBhvr additive="base">
                                            <p:cTn id="15" dur="2000" fill="hold"/>
                                            <p:tgtEl>
                                              <p:spTgt spid="87"/>
                                            </p:tgtEl>
                                            <p:attrNameLst>
                                              <p:attrName>ppt_x</p:attrName>
                                            </p:attrNameLst>
                                          </p:cBhvr>
                                          <p:tavLst>
                                            <p:tav tm="0">
                                              <p:val>
                                                <p:strVal val="0-#ppt_w/2"/>
                                              </p:val>
                                            </p:tav>
                                            <p:tav tm="100000">
                                              <p:val>
                                                <p:strVal val="#ppt_x"/>
                                              </p:val>
                                            </p:tav>
                                          </p:tavLst>
                                        </p:anim>
                                        <p:anim calcmode="lin" valueType="num">
                                          <p:cBhvr additive="base">
                                            <p:cTn id="16" dur="2000" fill="hold"/>
                                            <p:tgtEl>
                                              <p:spTgt spid="87"/>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1000"/>
                                      </p:stCondLst>
                                      <p:childTnLst>
                                        <p:set>
                                          <p:cBhvr>
                                            <p:cTn id="18" dur="1" fill="hold">
                                              <p:stCondLst>
                                                <p:cond delay="0"/>
                                              </p:stCondLst>
                                            </p:cTn>
                                            <p:tgtEl>
                                              <p:spTgt spid="78"/>
                                            </p:tgtEl>
                                            <p:attrNameLst>
                                              <p:attrName>style.visibility</p:attrName>
                                            </p:attrNameLst>
                                          </p:cBhvr>
                                          <p:to>
                                            <p:strVal val="visible"/>
                                          </p:to>
                                        </p:set>
                                        <p:anim calcmode="lin" valueType="num">
                                          <p:cBhvr additive="base">
                                            <p:cTn id="19" dur="2000" fill="hold"/>
                                            <p:tgtEl>
                                              <p:spTgt spid="78"/>
                                            </p:tgtEl>
                                            <p:attrNameLst>
                                              <p:attrName>ppt_x</p:attrName>
                                            </p:attrNameLst>
                                          </p:cBhvr>
                                          <p:tavLst>
                                            <p:tav tm="0">
                                              <p:val>
                                                <p:strVal val="0-#ppt_w/2"/>
                                              </p:val>
                                            </p:tav>
                                            <p:tav tm="100000">
                                              <p:val>
                                                <p:strVal val="#ppt_x"/>
                                              </p:val>
                                            </p:tav>
                                          </p:tavLst>
                                        </p:anim>
                                        <p:anim calcmode="lin" valueType="num">
                                          <p:cBhvr additive="base">
                                            <p:cTn id="20" dur="2000" fill="hold"/>
                                            <p:tgtEl>
                                              <p:spTgt spid="78"/>
                                            </p:tgtEl>
                                            <p:attrNameLst>
                                              <p:attrName>ppt_y</p:attrName>
                                            </p:attrNameLst>
                                          </p:cBhvr>
                                          <p:tavLst>
                                            <p:tav tm="0">
                                              <p:val>
                                                <p:strVal val="#ppt_y"/>
                                              </p:val>
                                            </p:tav>
                                            <p:tav tm="100000">
                                              <p:val>
                                                <p:strVal val="#ppt_y"/>
                                              </p:val>
                                            </p:tav>
                                          </p:tavLst>
                                        </p:anim>
                                      </p:childTnLst>
                                    </p:cTn>
                                  </p:par>
                                  <p:par>
                                    <p:cTn id="21" presetID="2" presetClass="entr" presetSubtype="8" accel="40000" fill="hold" nodeType="withEffect">
                                      <p:stCondLst>
                                        <p:cond delay="150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2000" fill="hold"/>
                                            <p:tgtEl>
                                              <p:spTgt spid="96"/>
                                            </p:tgtEl>
                                            <p:attrNameLst>
                                              <p:attrName>ppt_x</p:attrName>
                                            </p:attrNameLst>
                                          </p:cBhvr>
                                          <p:tavLst>
                                            <p:tav tm="0">
                                              <p:val>
                                                <p:strVal val="0-#ppt_w/2"/>
                                              </p:val>
                                            </p:tav>
                                            <p:tav tm="100000">
                                              <p:val>
                                                <p:strVal val="#ppt_x"/>
                                              </p:val>
                                            </p:tav>
                                          </p:tavLst>
                                        </p:anim>
                                        <p:anim calcmode="lin" valueType="num">
                                          <p:cBhvr additive="base">
                                            <p:cTn id="24" dur="2000" fill="hold"/>
                                            <p:tgtEl>
                                              <p:spTgt spid="96"/>
                                            </p:tgtEl>
                                            <p:attrNameLst>
                                              <p:attrName>ppt_y</p:attrName>
                                            </p:attrNameLst>
                                          </p:cBhvr>
                                          <p:tavLst>
                                            <p:tav tm="0">
                                              <p:val>
                                                <p:strVal val="#ppt_y"/>
                                              </p:val>
                                            </p:tav>
                                            <p:tav tm="100000">
                                              <p:val>
                                                <p:strVal val="#ppt_y"/>
                                              </p:val>
                                            </p:tav>
                                          </p:tavLst>
                                        </p:anim>
                                      </p:childTnLst>
                                    </p:cTn>
                                  </p:par>
                                </p:childTnLst>
                              </p:cTn>
                            </p:par>
                            <p:par>
                              <p:cTn id="25" fill="hold">
                                <p:stCondLst>
                                  <p:cond delay="4000"/>
                                </p:stCondLst>
                                <p:childTnLst>
                                  <p:par>
                                    <p:cTn id="26" presetID="22" presetClass="entr" presetSubtype="8" fill="hold" nodeType="afterEffect">
                                      <p:stCondLst>
                                        <p:cond delay="0"/>
                                      </p:stCondLst>
                                      <p:childTnLst>
                                        <p:set>
                                          <p:cBhvr>
                                            <p:cTn id="27" dur="1" fill="hold">
                                              <p:stCondLst>
                                                <p:cond delay="0"/>
                                              </p:stCondLst>
                                            </p:cTn>
                                            <p:tgtEl>
                                              <p:spTgt spid="105"/>
                                            </p:tgtEl>
                                            <p:attrNameLst>
                                              <p:attrName>style.visibility</p:attrName>
                                            </p:attrNameLst>
                                          </p:cBhvr>
                                          <p:to>
                                            <p:strVal val="visible"/>
                                          </p:to>
                                        </p:set>
                                        <p:animEffect transition="in" filter="wipe(left)">
                                          <p:cBhvr>
                                            <p:cTn id="28" dur="500"/>
                                            <p:tgtEl>
                                              <p:spTgt spid="105"/>
                                            </p:tgtEl>
                                          </p:cBhvr>
                                        </p:animEffect>
                                      </p:childTnLst>
                                    </p:cTn>
                                  </p:par>
                                  <p:par>
                                    <p:cTn id="29" presetID="22" presetClass="entr" presetSubtype="2" fill="hold" nodeType="withEffect">
                                      <p:stCondLst>
                                        <p:cond delay="0"/>
                                      </p:stCondLst>
                                      <p:childTnLst>
                                        <p:set>
                                          <p:cBhvr>
                                            <p:cTn id="30" dur="1" fill="hold">
                                              <p:stCondLst>
                                                <p:cond delay="0"/>
                                              </p:stCondLst>
                                            </p:cTn>
                                            <p:tgtEl>
                                              <p:spTgt spid="108"/>
                                            </p:tgtEl>
                                            <p:attrNameLst>
                                              <p:attrName>style.visibility</p:attrName>
                                            </p:attrNameLst>
                                          </p:cBhvr>
                                          <p:to>
                                            <p:strVal val="visible"/>
                                          </p:to>
                                        </p:set>
                                        <p:animEffect transition="in" filter="wipe(right)">
                                          <p:cBhvr>
                                            <p:cTn id="31" dur="500"/>
                                            <p:tgtEl>
                                              <p:spTgt spid="108"/>
                                            </p:tgtEl>
                                          </p:cBhvr>
                                        </p:animEffect>
                                      </p:childTnLst>
                                    </p:cTn>
                                  </p:par>
                                  <p:par>
                                    <p:cTn id="32" presetID="22" presetClass="entr" presetSubtype="2" fill="hold" nodeType="withEffect">
                                      <p:stCondLst>
                                        <p:cond delay="0"/>
                                      </p:stCondLst>
                                      <p:childTnLst>
                                        <p:set>
                                          <p:cBhvr>
                                            <p:cTn id="33" dur="1" fill="hold">
                                              <p:stCondLst>
                                                <p:cond delay="0"/>
                                              </p:stCondLst>
                                            </p:cTn>
                                            <p:tgtEl>
                                              <p:spTgt spid="131"/>
                                            </p:tgtEl>
                                            <p:attrNameLst>
                                              <p:attrName>style.visibility</p:attrName>
                                            </p:attrNameLst>
                                          </p:cBhvr>
                                          <p:to>
                                            <p:strVal val="visible"/>
                                          </p:to>
                                        </p:set>
                                        <p:animEffect transition="in" filter="wipe(right)">
                                          <p:cBhvr>
                                            <p:cTn id="34" dur="500"/>
                                            <p:tgtEl>
                                              <p:spTgt spid="131"/>
                                            </p:tgtEl>
                                          </p:cBhvr>
                                        </p:animEffect>
                                      </p:childTnLst>
                                    </p:cTn>
                                  </p:par>
                                  <p:par>
                                    <p:cTn id="35" presetID="22" presetClass="entr" presetSubtype="8" fill="hold" nodeType="withEffect">
                                      <p:stCondLst>
                                        <p:cond delay="0"/>
                                      </p:stCondLst>
                                      <p:childTnLst>
                                        <p:set>
                                          <p:cBhvr>
                                            <p:cTn id="36" dur="1" fill="hold">
                                              <p:stCondLst>
                                                <p:cond delay="0"/>
                                              </p:stCondLst>
                                            </p:cTn>
                                            <p:tgtEl>
                                              <p:spTgt spid="128"/>
                                            </p:tgtEl>
                                            <p:attrNameLst>
                                              <p:attrName>style.visibility</p:attrName>
                                            </p:attrNameLst>
                                          </p:cBhvr>
                                          <p:to>
                                            <p:strVal val="visible"/>
                                          </p:to>
                                        </p:set>
                                        <p:animEffect transition="in" filter="wipe(left)">
                                          <p:cBhvr>
                                            <p:cTn id="37" dur="500"/>
                                            <p:tgtEl>
                                              <p:spTgt spid="128"/>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111"/>
                                            </p:tgtEl>
                                            <p:attrNameLst>
                                              <p:attrName>style.visibility</p:attrName>
                                            </p:attrNameLst>
                                          </p:cBhvr>
                                          <p:to>
                                            <p:strVal val="visible"/>
                                          </p:to>
                                        </p:set>
                                        <p:animEffect transition="in" filter="wipe(left)">
                                          <p:cBhvr>
                                            <p:cTn id="41" dur="500"/>
                                            <p:tgtEl>
                                              <p:spTgt spid="111"/>
                                            </p:tgtEl>
                                          </p:cBhvr>
                                        </p:animEffect>
                                      </p:childTnLst>
                                    </p:cTn>
                                  </p:par>
                                  <p:par>
                                    <p:cTn id="42" presetID="22" presetClass="entr" presetSubtype="8" fill="hold" nodeType="withEffect">
                                      <p:stCondLst>
                                        <p:cond delay="0"/>
                                      </p:stCondLst>
                                      <p:childTnLst>
                                        <p:set>
                                          <p:cBhvr>
                                            <p:cTn id="43" dur="1" fill="hold">
                                              <p:stCondLst>
                                                <p:cond delay="0"/>
                                              </p:stCondLst>
                                            </p:cTn>
                                            <p:tgtEl>
                                              <p:spTgt spid="141"/>
                                            </p:tgtEl>
                                            <p:attrNameLst>
                                              <p:attrName>style.visibility</p:attrName>
                                            </p:attrNameLst>
                                          </p:cBhvr>
                                          <p:to>
                                            <p:strVal val="visible"/>
                                          </p:to>
                                        </p:set>
                                        <p:animEffect transition="in" filter="wipe(left)">
                                          <p:cBhvr>
                                            <p:cTn id="44" dur="500"/>
                                            <p:tgtEl>
                                              <p:spTgt spid="141"/>
                                            </p:tgtEl>
                                          </p:cBhvr>
                                        </p:animEffect>
                                      </p:childTnLst>
                                    </p:cTn>
                                  </p:par>
                                  <p:par>
                                    <p:cTn id="45" presetID="22" presetClass="entr" presetSubtype="8" fill="hold" nodeType="withEffect">
                                      <p:stCondLst>
                                        <p:cond delay="0"/>
                                      </p:stCondLst>
                                      <p:childTnLst>
                                        <p:set>
                                          <p:cBhvr>
                                            <p:cTn id="46" dur="1" fill="hold">
                                              <p:stCondLst>
                                                <p:cond delay="0"/>
                                              </p:stCondLst>
                                            </p:cTn>
                                            <p:tgtEl>
                                              <p:spTgt spid="134"/>
                                            </p:tgtEl>
                                            <p:attrNameLst>
                                              <p:attrName>style.visibility</p:attrName>
                                            </p:attrNameLst>
                                          </p:cBhvr>
                                          <p:to>
                                            <p:strVal val="visible"/>
                                          </p:to>
                                        </p:set>
                                        <p:animEffect transition="in" filter="wipe(left)">
                                          <p:cBhvr>
                                            <p:cTn id="47" dur="500"/>
                                            <p:tgtEl>
                                              <p:spTgt spid="134"/>
                                            </p:tgtEl>
                                          </p:cBhvr>
                                        </p:animEffect>
                                      </p:childTnLst>
                                    </p:cTn>
                                  </p:par>
                                  <p:par>
                                    <p:cTn id="48" presetID="22" presetClass="entr" presetSubtype="8" fill="hold" nodeType="withEffect">
                                      <p:stCondLst>
                                        <p:cond delay="0"/>
                                      </p:stCondLst>
                                      <p:childTnLst>
                                        <p:set>
                                          <p:cBhvr>
                                            <p:cTn id="49" dur="1" fill="hold">
                                              <p:stCondLst>
                                                <p:cond delay="0"/>
                                              </p:stCondLst>
                                            </p:cTn>
                                            <p:tgtEl>
                                              <p:spTgt spid="148"/>
                                            </p:tgtEl>
                                            <p:attrNameLst>
                                              <p:attrName>style.visibility</p:attrName>
                                            </p:attrNameLst>
                                          </p:cBhvr>
                                          <p:to>
                                            <p:strVal val="visible"/>
                                          </p:to>
                                        </p:set>
                                        <p:animEffect transition="in" filter="wipe(left)">
                                          <p:cBhvr>
                                            <p:cTn id="50" dur="500"/>
                                            <p:tgtEl>
                                              <p:spTgt spid="148"/>
                                            </p:tgtEl>
                                          </p:cBhvr>
                                        </p:animEffect>
                                      </p:childTnLst>
                                    </p:cTn>
                                  </p:par>
                                </p:childTnLst>
                              </p:cTn>
                            </p:par>
                            <p:par>
                              <p:cTn id="51" fill="hold">
                                <p:stCondLst>
                                  <p:cond delay="5000"/>
                                </p:stCondLst>
                                <p:childTnLst>
                                  <p:par>
                                    <p:cTn id="52" presetID="14" presetClass="entr" presetSubtype="10" fill="hold" grpId="0" nodeType="afterEffect">
                                      <p:stCondLst>
                                        <p:cond delay="0"/>
                                      </p:stCondLst>
                                      <p:childTnLst>
                                        <p:set>
                                          <p:cBhvr>
                                            <p:cTn id="53" dur="1" fill="hold">
                                              <p:stCondLst>
                                                <p:cond delay="0"/>
                                              </p:stCondLst>
                                            </p:cTn>
                                            <p:tgtEl>
                                              <p:spTgt spid="153"/>
                                            </p:tgtEl>
                                            <p:attrNameLst>
                                              <p:attrName>style.visibility</p:attrName>
                                            </p:attrNameLst>
                                          </p:cBhvr>
                                          <p:to>
                                            <p:strVal val="visible"/>
                                          </p:to>
                                        </p:set>
                                        <p:animEffect transition="in" filter="randombar(horizontal)">
                                          <p:cBhvr>
                                            <p:cTn id="54" dur="500"/>
                                            <p:tgtEl>
                                              <p:spTgt spid="153"/>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155"/>
                                            </p:tgtEl>
                                            <p:attrNameLst>
                                              <p:attrName>style.visibility</p:attrName>
                                            </p:attrNameLst>
                                          </p:cBhvr>
                                          <p:to>
                                            <p:strVal val="visible"/>
                                          </p:to>
                                        </p:set>
                                        <p:animEffect transition="in" filter="randombar(horizontal)">
                                          <p:cBhvr>
                                            <p:cTn id="57" dur="500"/>
                                            <p:tgtEl>
                                              <p:spTgt spid="155"/>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4"/>
                                            </p:tgtEl>
                                            <p:attrNameLst>
                                              <p:attrName>style.visibility</p:attrName>
                                            </p:attrNameLst>
                                          </p:cBhvr>
                                          <p:to>
                                            <p:strVal val="visible"/>
                                          </p:to>
                                        </p:set>
                                        <p:animEffect transition="in" filter="randombar(horizontal)">
                                          <p:cBhvr>
                                            <p:cTn id="60" dur="500"/>
                                            <p:tgtEl>
                                              <p:spTgt spid="154"/>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56"/>
                                            </p:tgtEl>
                                            <p:attrNameLst>
                                              <p:attrName>style.visibility</p:attrName>
                                            </p:attrNameLst>
                                          </p:cBhvr>
                                          <p:to>
                                            <p:strVal val="visible"/>
                                          </p:to>
                                        </p:set>
                                        <p:animEffect transition="in" filter="randombar(horizontal)">
                                          <p:cBhvr>
                                            <p:cTn id="63"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53" grpId="0"/>
          <p:bldP spid="154" grpId="0"/>
          <p:bldP spid="155" grpId="0"/>
          <p:bldP spid="156"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grpSp>
        <p:nvGrpSpPr>
          <p:cNvPr id="392" name="组合 391"/>
          <p:cNvGrpSpPr/>
          <p:nvPr/>
        </p:nvGrpSpPr>
        <p:grpSpPr>
          <a:xfrm>
            <a:off x="4571189" y="1320433"/>
            <a:ext cx="2153964" cy="2062442"/>
            <a:chOff x="6094126" y="1640002"/>
            <a:chExt cx="2871578" cy="2750560"/>
          </a:xfrm>
        </p:grpSpPr>
        <p:sp>
          <p:nvSpPr>
            <p:cNvPr id="393" name="矩形 392"/>
            <p:cNvSpPr/>
            <p:nvPr/>
          </p:nvSpPr>
          <p:spPr>
            <a:xfrm rot="2700000">
              <a:off x="6628205" y="2053063"/>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94" name="组合 393"/>
            <p:cNvGrpSpPr/>
            <p:nvPr/>
          </p:nvGrpSpPr>
          <p:grpSpPr>
            <a:xfrm>
              <a:off x="6094126" y="1640002"/>
              <a:ext cx="1817810" cy="2326293"/>
              <a:chOff x="6094126" y="1640002"/>
              <a:chExt cx="1817810" cy="2326293"/>
            </a:xfrm>
          </p:grpSpPr>
          <p:grpSp>
            <p:nvGrpSpPr>
              <p:cNvPr id="395" name="组合 394"/>
              <p:cNvGrpSpPr/>
              <p:nvPr/>
            </p:nvGrpSpPr>
            <p:grpSpPr>
              <a:xfrm>
                <a:off x="6094126" y="1640002"/>
                <a:ext cx="1817810" cy="1835785"/>
                <a:chOff x="6901278" y="1014873"/>
                <a:chExt cx="1564989" cy="1580464"/>
              </a:xfrm>
              <a:effectLst/>
            </p:grpSpPr>
            <p:grpSp>
              <p:nvGrpSpPr>
                <p:cNvPr id="397" name="组合 396"/>
                <p:cNvGrpSpPr/>
                <p:nvPr/>
              </p:nvGrpSpPr>
              <p:grpSpPr>
                <a:xfrm rot="2700000">
                  <a:off x="6901278" y="1014874"/>
                  <a:ext cx="509201" cy="509202"/>
                  <a:chOff x="3052763" y="1803400"/>
                  <a:chExt cx="2273300" cy="2273300"/>
                </a:xfrm>
              </p:grpSpPr>
              <p:sp>
                <p:nvSpPr>
                  <p:cNvPr id="473" name="直角三角形 47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4" name="直角三角形 47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5" name="直角三角形 47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6" name="直角三角形 47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98" name="组合 397"/>
                <p:cNvGrpSpPr/>
                <p:nvPr/>
              </p:nvGrpSpPr>
              <p:grpSpPr>
                <a:xfrm rot="2700000">
                  <a:off x="7255495" y="1014874"/>
                  <a:ext cx="509201" cy="509202"/>
                  <a:chOff x="3052763" y="1803400"/>
                  <a:chExt cx="2273300" cy="2273300"/>
                </a:xfrm>
              </p:grpSpPr>
              <p:sp>
                <p:nvSpPr>
                  <p:cNvPr id="469" name="直角三角形 46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0" name="直角三角形 46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1" name="直角三角形 47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2" name="直角三角形 47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99" name="组合 398"/>
                <p:cNvGrpSpPr/>
                <p:nvPr/>
              </p:nvGrpSpPr>
              <p:grpSpPr>
                <a:xfrm rot="2700000">
                  <a:off x="7603356" y="1014874"/>
                  <a:ext cx="509201" cy="509202"/>
                  <a:chOff x="3052763" y="1803400"/>
                  <a:chExt cx="2273300" cy="2273300"/>
                </a:xfrm>
              </p:grpSpPr>
              <p:sp>
                <p:nvSpPr>
                  <p:cNvPr id="465" name="直角三角形 46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6" name="直角三角形 46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7" name="直角三角形 46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8" name="直角三角形 46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0" name="组合 399"/>
                <p:cNvGrpSpPr/>
                <p:nvPr/>
              </p:nvGrpSpPr>
              <p:grpSpPr>
                <a:xfrm rot="2700000">
                  <a:off x="7957065" y="1014873"/>
                  <a:ext cx="509201" cy="509202"/>
                  <a:chOff x="3052763" y="1803400"/>
                  <a:chExt cx="2273300" cy="2273300"/>
                </a:xfrm>
              </p:grpSpPr>
              <p:sp>
                <p:nvSpPr>
                  <p:cNvPr id="461" name="直角三角形 46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2" name="直角三角形 46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3" name="直角三角形 46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4" name="直角三角形 46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1" name="组合 400"/>
                <p:cNvGrpSpPr/>
                <p:nvPr/>
              </p:nvGrpSpPr>
              <p:grpSpPr>
                <a:xfrm rot="2700000">
                  <a:off x="6901278" y="1371487"/>
                  <a:ext cx="509201" cy="509202"/>
                  <a:chOff x="3052763" y="1803400"/>
                  <a:chExt cx="2273300" cy="2273300"/>
                </a:xfrm>
              </p:grpSpPr>
              <p:sp>
                <p:nvSpPr>
                  <p:cNvPr id="457" name="直角三角形 45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8" name="直角三角形 45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9" name="直角三角形 45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0" name="直角三角形 45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2" name="组合 401"/>
                <p:cNvGrpSpPr/>
                <p:nvPr/>
              </p:nvGrpSpPr>
              <p:grpSpPr>
                <a:xfrm rot="2700000">
                  <a:off x="7255495" y="1371487"/>
                  <a:ext cx="509201" cy="509202"/>
                  <a:chOff x="3052763" y="1803400"/>
                  <a:chExt cx="2273300" cy="2273300"/>
                </a:xfrm>
              </p:grpSpPr>
              <p:sp>
                <p:nvSpPr>
                  <p:cNvPr id="453" name="直角三角形 45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4" name="直角三角形 45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5" name="直角三角形 45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6" name="直角三角形 45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3" name="组合 402"/>
                <p:cNvGrpSpPr/>
                <p:nvPr/>
              </p:nvGrpSpPr>
              <p:grpSpPr>
                <a:xfrm rot="2700000">
                  <a:off x="7603356" y="1371487"/>
                  <a:ext cx="509201" cy="509202"/>
                  <a:chOff x="3052763" y="1803400"/>
                  <a:chExt cx="2273300" cy="2273300"/>
                </a:xfrm>
              </p:grpSpPr>
              <p:sp>
                <p:nvSpPr>
                  <p:cNvPr id="449" name="直角三角形 44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0" name="直角三角形 44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1" name="直角三角形 45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2" name="直角三角形 45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4" name="组合 403"/>
                <p:cNvGrpSpPr/>
                <p:nvPr/>
              </p:nvGrpSpPr>
              <p:grpSpPr>
                <a:xfrm rot="2700000">
                  <a:off x="7957065" y="1371486"/>
                  <a:ext cx="509201" cy="509202"/>
                  <a:chOff x="3052763" y="1803400"/>
                  <a:chExt cx="2273300" cy="2273300"/>
                </a:xfrm>
              </p:grpSpPr>
              <p:sp>
                <p:nvSpPr>
                  <p:cNvPr id="445" name="直角三角形 44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6" name="直角三角形 44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7" name="直角三角形 44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8" name="直角三角形 44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5" name="组合 404"/>
                <p:cNvGrpSpPr/>
                <p:nvPr/>
              </p:nvGrpSpPr>
              <p:grpSpPr>
                <a:xfrm rot="2700000">
                  <a:off x="6901278" y="1729523"/>
                  <a:ext cx="509201" cy="509202"/>
                  <a:chOff x="3052763" y="1803400"/>
                  <a:chExt cx="2273300" cy="2273300"/>
                </a:xfrm>
              </p:grpSpPr>
              <p:sp>
                <p:nvSpPr>
                  <p:cNvPr id="441" name="直角三角形 44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2" name="直角三角形 44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3" name="直角三角形 44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4" name="直角三角形 44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6" name="组合 405"/>
                <p:cNvGrpSpPr/>
                <p:nvPr/>
              </p:nvGrpSpPr>
              <p:grpSpPr>
                <a:xfrm rot="2700000">
                  <a:off x="7255495" y="1729523"/>
                  <a:ext cx="509201" cy="509202"/>
                  <a:chOff x="3052763" y="1803400"/>
                  <a:chExt cx="2273300" cy="2273300"/>
                </a:xfrm>
              </p:grpSpPr>
              <p:sp>
                <p:nvSpPr>
                  <p:cNvPr id="437" name="直角三角形 43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8" name="直角三角形 43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9" name="直角三角形 43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0" name="直角三角形 43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7" name="组合 406"/>
                <p:cNvGrpSpPr/>
                <p:nvPr/>
              </p:nvGrpSpPr>
              <p:grpSpPr>
                <a:xfrm rot="2700000">
                  <a:off x="7603356" y="1729523"/>
                  <a:ext cx="509201" cy="509202"/>
                  <a:chOff x="3052763" y="1803400"/>
                  <a:chExt cx="2273300" cy="2273300"/>
                </a:xfrm>
              </p:grpSpPr>
              <p:sp>
                <p:nvSpPr>
                  <p:cNvPr id="433" name="直角三角形 43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4" name="直角三角形 43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5" name="直角三角形 43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6" name="直角三角形 43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8" name="组合 407"/>
                <p:cNvGrpSpPr/>
                <p:nvPr/>
              </p:nvGrpSpPr>
              <p:grpSpPr>
                <a:xfrm rot="2700000">
                  <a:off x="7957065" y="1729522"/>
                  <a:ext cx="509201" cy="509202"/>
                  <a:chOff x="3052763" y="1803400"/>
                  <a:chExt cx="2273300" cy="2273300"/>
                </a:xfrm>
              </p:grpSpPr>
              <p:sp>
                <p:nvSpPr>
                  <p:cNvPr id="429" name="直角三角形 428"/>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0" name="直角三角形 429"/>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1" name="直角三角形 430"/>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2" name="直角三角形 431"/>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09" name="组合 408"/>
                <p:cNvGrpSpPr/>
                <p:nvPr/>
              </p:nvGrpSpPr>
              <p:grpSpPr>
                <a:xfrm rot="2700000">
                  <a:off x="6901278" y="2086136"/>
                  <a:ext cx="509201" cy="509202"/>
                  <a:chOff x="3052763" y="1803400"/>
                  <a:chExt cx="2273300" cy="2273300"/>
                </a:xfrm>
              </p:grpSpPr>
              <p:sp>
                <p:nvSpPr>
                  <p:cNvPr id="425" name="直角三角形 424"/>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6" name="直角三角形 425"/>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7" name="直角三角形 426"/>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8" name="直角三角形 427"/>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10" name="组合 409"/>
                <p:cNvGrpSpPr/>
                <p:nvPr/>
              </p:nvGrpSpPr>
              <p:grpSpPr>
                <a:xfrm rot="2700000">
                  <a:off x="7255495" y="2086136"/>
                  <a:ext cx="509201" cy="509202"/>
                  <a:chOff x="3052763" y="1803400"/>
                  <a:chExt cx="2273300" cy="2273300"/>
                </a:xfrm>
              </p:grpSpPr>
              <p:sp>
                <p:nvSpPr>
                  <p:cNvPr id="421" name="直角三角形 420"/>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2" name="直角三角形 421"/>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3" name="直角三角形 422"/>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4" name="直角三角形 423"/>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11" name="组合 410"/>
                <p:cNvGrpSpPr/>
                <p:nvPr/>
              </p:nvGrpSpPr>
              <p:grpSpPr>
                <a:xfrm rot="2700000">
                  <a:off x="7603356" y="2086136"/>
                  <a:ext cx="509201" cy="509202"/>
                  <a:chOff x="3052763" y="1803400"/>
                  <a:chExt cx="2273300" cy="2273300"/>
                </a:xfrm>
              </p:grpSpPr>
              <p:sp>
                <p:nvSpPr>
                  <p:cNvPr id="417" name="直角三角形 416"/>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8" name="直角三角形 417"/>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9" name="直角三角形 418"/>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0" name="直角三角形 419"/>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12" name="组合 411"/>
                <p:cNvGrpSpPr/>
                <p:nvPr/>
              </p:nvGrpSpPr>
              <p:grpSpPr>
                <a:xfrm rot="2700000">
                  <a:off x="7957065" y="2086135"/>
                  <a:ext cx="509201" cy="509202"/>
                  <a:chOff x="3052763" y="1803400"/>
                  <a:chExt cx="2273300" cy="2273300"/>
                </a:xfrm>
              </p:grpSpPr>
              <p:sp>
                <p:nvSpPr>
                  <p:cNvPr id="413" name="直角三角形 412"/>
                  <p:cNvSpPr/>
                  <p:nvPr/>
                </p:nvSpPr>
                <p:spPr>
                  <a:xfrm>
                    <a:off x="4189413" y="1803400"/>
                    <a:ext cx="1136650" cy="1136650"/>
                  </a:xfrm>
                  <a:prstGeom prst="rtTriangle">
                    <a:avLst/>
                  </a:prstGeom>
                  <a:solidFill>
                    <a:srgbClr val="FF9D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4" name="直角三角形 413"/>
                  <p:cNvSpPr/>
                  <p:nvPr/>
                </p:nvSpPr>
                <p:spPr>
                  <a:xfrm flipH="1" flipV="1">
                    <a:off x="3052763" y="2940050"/>
                    <a:ext cx="1136650" cy="1136650"/>
                  </a:xfrm>
                  <a:prstGeom prst="rtTriangle">
                    <a:avLst/>
                  </a:prstGeom>
                  <a:solidFill>
                    <a:srgbClr val="FFCC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5" name="直角三角形 414"/>
                  <p:cNvSpPr/>
                  <p:nvPr/>
                </p:nvSpPr>
                <p:spPr>
                  <a:xfrm rot="5400000" flipH="1" flipV="1">
                    <a:off x="3052763" y="180340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6" name="直角三角形 415"/>
                  <p:cNvSpPr/>
                  <p:nvPr/>
                </p:nvSpPr>
                <p:spPr>
                  <a:xfrm rot="5400000">
                    <a:off x="4189413" y="2940050"/>
                    <a:ext cx="1136650" cy="1136650"/>
                  </a:xfrm>
                  <a:prstGeom prst="rtTriangl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396" name="文本框 744"/>
              <p:cNvSpPr txBox="1"/>
              <p:nvPr/>
            </p:nvSpPr>
            <p:spPr>
              <a:xfrm>
                <a:off x="6492298" y="1996068"/>
                <a:ext cx="1031436" cy="1970227"/>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02</a:t>
                </a:r>
                <a:endParaRPr lang="zh-CN" altLang="en-US" sz="4500" dirty="0">
                  <a:solidFill>
                    <a:prstClr val="white">
                      <a:lumMod val="95000"/>
                    </a:prstClr>
                  </a:solidFill>
                  <a:latin typeface="Impact" panose="020B0806030902050204" pitchFamily="34" charset="0"/>
                </a:endParaRPr>
              </a:p>
            </p:txBody>
          </p:sp>
        </p:grpSp>
      </p:grpSp>
      <p:grpSp>
        <p:nvGrpSpPr>
          <p:cNvPr id="477" name="组合 476"/>
          <p:cNvGrpSpPr/>
          <p:nvPr/>
        </p:nvGrpSpPr>
        <p:grpSpPr>
          <a:xfrm>
            <a:off x="1603713" y="1312929"/>
            <a:ext cx="2286455" cy="2326739"/>
            <a:chOff x="2448033" y="1629995"/>
            <a:chExt cx="3048209" cy="3103036"/>
          </a:xfrm>
        </p:grpSpPr>
        <p:sp>
          <p:nvSpPr>
            <p:cNvPr id="478" name="矩形 477"/>
            <p:cNvSpPr/>
            <p:nvPr/>
          </p:nvSpPr>
          <p:spPr>
            <a:xfrm rot="2700000">
              <a:off x="2945622" y="2182411"/>
              <a:ext cx="2613204"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79" name="组合 478"/>
            <p:cNvGrpSpPr/>
            <p:nvPr/>
          </p:nvGrpSpPr>
          <p:grpSpPr>
            <a:xfrm>
              <a:off x="2448033" y="1629995"/>
              <a:ext cx="1839355" cy="1837176"/>
              <a:chOff x="2448033" y="1629995"/>
              <a:chExt cx="1839355" cy="1837176"/>
            </a:xfrm>
          </p:grpSpPr>
          <p:grpSp>
            <p:nvGrpSpPr>
              <p:cNvPr id="480" name="组合 479"/>
              <p:cNvGrpSpPr/>
              <p:nvPr/>
            </p:nvGrpSpPr>
            <p:grpSpPr>
              <a:xfrm>
                <a:off x="2448033" y="1629995"/>
                <a:ext cx="1839355" cy="1837176"/>
                <a:chOff x="5743308" y="2091705"/>
                <a:chExt cx="2384585" cy="2381762"/>
              </a:xfrm>
              <a:effectLst/>
            </p:grpSpPr>
            <p:grpSp>
              <p:nvGrpSpPr>
                <p:cNvPr id="482" name="组合 481"/>
                <p:cNvGrpSpPr/>
                <p:nvPr/>
              </p:nvGrpSpPr>
              <p:grpSpPr>
                <a:xfrm rot="2700000">
                  <a:off x="5743308" y="2091707"/>
                  <a:ext cx="766786" cy="766786"/>
                  <a:chOff x="3052763" y="1803400"/>
                  <a:chExt cx="2273300" cy="2273300"/>
                </a:xfrm>
              </p:grpSpPr>
              <p:sp>
                <p:nvSpPr>
                  <p:cNvPr id="558" name="直角三角形 55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9" name="直角三角形 55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0" name="直角三角形 55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1" name="直角三角形 56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3" name="组合 482"/>
                <p:cNvGrpSpPr/>
                <p:nvPr/>
              </p:nvGrpSpPr>
              <p:grpSpPr>
                <a:xfrm rot="2700000">
                  <a:off x="6276708" y="2091706"/>
                  <a:ext cx="766786" cy="766786"/>
                  <a:chOff x="3052763" y="1803400"/>
                  <a:chExt cx="2273300" cy="2273300"/>
                </a:xfrm>
              </p:grpSpPr>
              <p:sp>
                <p:nvSpPr>
                  <p:cNvPr id="554" name="直角三角形 55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5" name="直角三角形 55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6" name="直角三角形 55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7" name="直角三角形 55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4" name="组合 483"/>
                <p:cNvGrpSpPr/>
                <p:nvPr/>
              </p:nvGrpSpPr>
              <p:grpSpPr>
                <a:xfrm rot="2700000">
                  <a:off x="6820088" y="2091706"/>
                  <a:ext cx="766786" cy="766786"/>
                  <a:chOff x="3052763" y="1803400"/>
                  <a:chExt cx="2273300" cy="2273300"/>
                </a:xfrm>
              </p:grpSpPr>
              <p:sp>
                <p:nvSpPr>
                  <p:cNvPr id="550" name="直角三角形 54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1" name="直角三角形 55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2" name="直角三角形 55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3" name="直角三角形 55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5" name="组合 484"/>
                <p:cNvGrpSpPr/>
                <p:nvPr/>
              </p:nvGrpSpPr>
              <p:grpSpPr>
                <a:xfrm rot="2700000">
                  <a:off x="7361107" y="2091705"/>
                  <a:ext cx="766786" cy="766786"/>
                  <a:chOff x="3052763" y="1803400"/>
                  <a:chExt cx="2273300" cy="2273300"/>
                </a:xfrm>
              </p:grpSpPr>
              <p:sp>
                <p:nvSpPr>
                  <p:cNvPr id="546" name="直角三角形 54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7" name="直角三角形 54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8" name="直角三角形 54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9" name="直角三角形 54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6" name="组合 485"/>
                <p:cNvGrpSpPr/>
                <p:nvPr/>
              </p:nvGrpSpPr>
              <p:grpSpPr>
                <a:xfrm rot="2700000">
                  <a:off x="5743308" y="2631905"/>
                  <a:ext cx="766786" cy="766786"/>
                  <a:chOff x="3052763" y="1803400"/>
                  <a:chExt cx="2273300" cy="2273300"/>
                </a:xfrm>
              </p:grpSpPr>
              <p:sp>
                <p:nvSpPr>
                  <p:cNvPr id="542" name="直角三角形 54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3" name="直角三角形 54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4" name="直角三角形 54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5" name="直角三角形 54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7" name="组合 486"/>
                <p:cNvGrpSpPr/>
                <p:nvPr/>
              </p:nvGrpSpPr>
              <p:grpSpPr>
                <a:xfrm rot="2700000">
                  <a:off x="6276708" y="2631904"/>
                  <a:ext cx="766786" cy="766786"/>
                  <a:chOff x="3052763" y="1803400"/>
                  <a:chExt cx="2273300" cy="2273300"/>
                </a:xfrm>
              </p:grpSpPr>
              <p:sp>
                <p:nvSpPr>
                  <p:cNvPr id="538" name="直角三角形 53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9" name="直角三角形 53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0" name="直角三角形 53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1" name="直角三角形 54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8" name="组合 487"/>
                <p:cNvGrpSpPr/>
                <p:nvPr/>
              </p:nvGrpSpPr>
              <p:grpSpPr>
                <a:xfrm rot="2700000">
                  <a:off x="6820088" y="2631904"/>
                  <a:ext cx="766786" cy="766786"/>
                  <a:chOff x="3052763" y="1803400"/>
                  <a:chExt cx="2273300" cy="2273300"/>
                </a:xfrm>
              </p:grpSpPr>
              <p:sp>
                <p:nvSpPr>
                  <p:cNvPr id="534" name="直角三角形 53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5" name="直角三角形 53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6" name="直角三角形 53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7" name="直角三角形 53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89" name="组合 488"/>
                <p:cNvGrpSpPr/>
                <p:nvPr/>
              </p:nvGrpSpPr>
              <p:grpSpPr>
                <a:xfrm rot="2700000">
                  <a:off x="7361107" y="2631903"/>
                  <a:ext cx="766786" cy="766786"/>
                  <a:chOff x="3052763" y="1803400"/>
                  <a:chExt cx="2273300" cy="2273300"/>
                </a:xfrm>
              </p:grpSpPr>
              <p:sp>
                <p:nvSpPr>
                  <p:cNvPr id="530" name="直角三角形 52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1" name="直角三角形 53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2" name="直角三角形 53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3" name="直角三角形 53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0" name="组合 489"/>
                <p:cNvGrpSpPr/>
                <p:nvPr/>
              </p:nvGrpSpPr>
              <p:grpSpPr>
                <a:xfrm rot="2700000">
                  <a:off x="5743308" y="3168484"/>
                  <a:ext cx="766786" cy="766786"/>
                  <a:chOff x="3052763" y="1803400"/>
                  <a:chExt cx="2273300" cy="2273300"/>
                </a:xfrm>
              </p:grpSpPr>
              <p:sp>
                <p:nvSpPr>
                  <p:cNvPr id="526" name="直角三角形 52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7" name="直角三角形 52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8" name="直角三角形 52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9" name="直角三角形 52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1" name="组合 490"/>
                <p:cNvGrpSpPr/>
                <p:nvPr/>
              </p:nvGrpSpPr>
              <p:grpSpPr>
                <a:xfrm rot="2700000">
                  <a:off x="6276708" y="3168483"/>
                  <a:ext cx="766786" cy="766786"/>
                  <a:chOff x="3052763" y="1803400"/>
                  <a:chExt cx="2273300" cy="2273300"/>
                </a:xfrm>
              </p:grpSpPr>
              <p:sp>
                <p:nvSpPr>
                  <p:cNvPr id="522" name="直角三角形 52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3" name="直角三角形 52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4" name="直角三角形 52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5" name="直角三角形 52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2" name="组合 491"/>
                <p:cNvGrpSpPr/>
                <p:nvPr/>
              </p:nvGrpSpPr>
              <p:grpSpPr>
                <a:xfrm rot="2700000">
                  <a:off x="6820088" y="3168483"/>
                  <a:ext cx="766786" cy="766786"/>
                  <a:chOff x="3052763" y="1803400"/>
                  <a:chExt cx="2273300" cy="2273300"/>
                </a:xfrm>
              </p:grpSpPr>
              <p:sp>
                <p:nvSpPr>
                  <p:cNvPr id="518" name="直角三角形 51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9" name="直角三角形 51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0" name="直角三角形 51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1" name="直角三角形 52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3" name="组合 492"/>
                <p:cNvGrpSpPr/>
                <p:nvPr/>
              </p:nvGrpSpPr>
              <p:grpSpPr>
                <a:xfrm rot="2700000">
                  <a:off x="7361107" y="3168482"/>
                  <a:ext cx="766786" cy="766786"/>
                  <a:chOff x="3052763" y="1803400"/>
                  <a:chExt cx="2273300" cy="2273300"/>
                </a:xfrm>
              </p:grpSpPr>
              <p:sp>
                <p:nvSpPr>
                  <p:cNvPr id="514" name="直角三角形 513"/>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5" name="直角三角形 514"/>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6" name="直角三角形 515"/>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7" name="直角三角形 516"/>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4" name="组合 493"/>
                <p:cNvGrpSpPr/>
                <p:nvPr/>
              </p:nvGrpSpPr>
              <p:grpSpPr>
                <a:xfrm rot="2700000">
                  <a:off x="5743308" y="3706681"/>
                  <a:ext cx="766786" cy="766786"/>
                  <a:chOff x="3052763" y="1803400"/>
                  <a:chExt cx="2273300" cy="2273300"/>
                </a:xfrm>
              </p:grpSpPr>
              <p:sp>
                <p:nvSpPr>
                  <p:cNvPr id="510" name="直角三角形 509"/>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1" name="直角三角形 510"/>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2" name="直角三角形 511"/>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3" name="直角三角形 512"/>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5" name="组合 494"/>
                <p:cNvGrpSpPr/>
                <p:nvPr/>
              </p:nvGrpSpPr>
              <p:grpSpPr>
                <a:xfrm rot="2700000">
                  <a:off x="6276708" y="3706680"/>
                  <a:ext cx="766786" cy="766786"/>
                  <a:chOff x="3052763" y="1803400"/>
                  <a:chExt cx="2273300" cy="2273300"/>
                </a:xfrm>
              </p:grpSpPr>
              <p:sp>
                <p:nvSpPr>
                  <p:cNvPr id="506" name="直角三角形 505"/>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7" name="直角三角形 506"/>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8" name="直角三角形 507"/>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9" name="直角三角形 508"/>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6" name="组合 495"/>
                <p:cNvGrpSpPr/>
                <p:nvPr/>
              </p:nvGrpSpPr>
              <p:grpSpPr>
                <a:xfrm rot="2700000">
                  <a:off x="6820088" y="3706680"/>
                  <a:ext cx="766786" cy="766786"/>
                  <a:chOff x="3052763" y="1803400"/>
                  <a:chExt cx="2273300" cy="2273300"/>
                </a:xfrm>
              </p:grpSpPr>
              <p:sp>
                <p:nvSpPr>
                  <p:cNvPr id="502" name="直角三角形 501"/>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3" name="直角三角形 502"/>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4" name="直角三角形 503"/>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5" name="直角三角形 504"/>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97" name="组合 496"/>
                <p:cNvGrpSpPr/>
                <p:nvPr/>
              </p:nvGrpSpPr>
              <p:grpSpPr>
                <a:xfrm rot="2700000">
                  <a:off x="7361107" y="3706679"/>
                  <a:ext cx="766786" cy="766786"/>
                  <a:chOff x="3052763" y="1803400"/>
                  <a:chExt cx="2273300" cy="2273300"/>
                </a:xfrm>
              </p:grpSpPr>
              <p:sp>
                <p:nvSpPr>
                  <p:cNvPr id="498" name="直角三角形 497"/>
                  <p:cNvSpPr/>
                  <p:nvPr/>
                </p:nvSpPr>
                <p:spPr>
                  <a:xfrm>
                    <a:off x="4189413" y="1803400"/>
                    <a:ext cx="1136650" cy="1136650"/>
                  </a:xfrm>
                  <a:prstGeom prst="rtTriangle">
                    <a:avLst/>
                  </a:prstGeom>
                  <a:solidFill>
                    <a:srgbClr val="E35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9" name="直角三角形 498"/>
                  <p:cNvSpPr/>
                  <p:nvPr/>
                </p:nvSpPr>
                <p:spPr>
                  <a:xfrm flipH="1" flipV="1">
                    <a:off x="3052763" y="2940050"/>
                    <a:ext cx="1136650" cy="1136650"/>
                  </a:xfrm>
                  <a:prstGeom prst="rtTriangle">
                    <a:avLst/>
                  </a:prstGeom>
                  <a:solidFill>
                    <a:srgbClr val="EE9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0" name="直角三角形 499"/>
                  <p:cNvSpPr/>
                  <p:nvPr/>
                </p:nvSpPr>
                <p:spPr>
                  <a:xfrm rot="5400000" flipH="1" flipV="1">
                    <a:off x="3052763" y="180340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1" name="直角三角形 500"/>
                  <p:cNvSpPr/>
                  <p:nvPr/>
                </p:nvSpPr>
                <p:spPr>
                  <a:xfrm rot="5400000">
                    <a:off x="4189413" y="2940050"/>
                    <a:ext cx="1136650" cy="1136650"/>
                  </a:xfrm>
                  <a:prstGeom prst="rtTriangl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481" name="文本框 91"/>
              <p:cNvSpPr txBox="1"/>
              <p:nvPr/>
            </p:nvSpPr>
            <p:spPr>
              <a:xfrm>
                <a:off x="2811556" y="1997333"/>
                <a:ext cx="1031438" cy="1046682"/>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01</a:t>
                </a:r>
                <a:endParaRPr lang="zh-CN" altLang="en-US" sz="4500" dirty="0">
                  <a:solidFill>
                    <a:prstClr val="white">
                      <a:lumMod val="95000"/>
                    </a:prstClr>
                  </a:solidFill>
                  <a:latin typeface="Impact" panose="020B0806030902050204" pitchFamily="34" charset="0"/>
                </a:endParaRPr>
              </a:p>
            </p:txBody>
          </p:sp>
        </p:grpSp>
      </p:grpSp>
      <p:grpSp>
        <p:nvGrpSpPr>
          <p:cNvPr id="562" name="组合 561"/>
          <p:cNvGrpSpPr/>
          <p:nvPr/>
        </p:nvGrpSpPr>
        <p:grpSpPr>
          <a:xfrm>
            <a:off x="4585817" y="2842587"/>
            <a:ext cx="2159126" cy="2043517"/>
            <a:chOff x="6113627" y="3670010"/>
            <a:chExt cx="2878459" cy="2725320"/>
          </a:xfrm>
        </p:grpSpPr>
        <p:sp>
          <p:nvSpPr>
            <p:cNvPr id="563" name="矩形 562"/>
            <p:cNvSpPr/>
            <p:nvPr/>
          </p:nvSpPr>
          <p:spPr>
            <a:xfrm rot="2700000">
              <a:off x="6654587" y="4057831"/>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64" name="组合 563"/>
            <p:cNvGrpSpPr/>
            <p:nvPr/>
          </p:nvGrpSpPr>
          <p:grpSpPr>
            <a:xfrm>
              <a:off x="6113627" y="3670010"/>
              <a:ext cx="1841260" cy="2394856"/>
              <a:chOff x="6113627" y="3670010"/>
              <a:chExt cx="1841260" cy="2394856"/>
            </a:xfrm>
          </p:grpSpPr>
          <p:grpSp>
            <p:nvGrpSpPr>
              <p:cNvPr id="565" name="组合 564"/>
              <p:cNvGrpSpPr/>
              <p:nvPr/>
            </p:nvGrpSpPr>
            <p:grpSpPr>
              <a:xfrm>
                <a:off x="6113627" y="3670010"/>
                <a:ext cx="1841260" cy="1840583"/>
                <a:chOff x="3762283" y="4253506"/>
                <a:chExt cx="1585178" cy="1584595"/>
              </a:xfrm>
            </p:grpSpPr>
            <p:grpSp>
              <p:nvGrpSpPr>
                <p:cNvPr id="567" name="组合 566"/>
                <p:cNvGrpSpPr/>
                <p:nvPr/>
              </p:nvGrpSpPr>
              <p:grpSpPr>
                <a:xfrm rot="2700000">
                  <a:off x="3762283" y="4253508"/>
                  <a:ext cx="509201" cy="509202"/>
                  <a:chOff x="3052763" y="1803400"/>
                  <a:chExt cx="2273300" cy="2273300"/>
                </a:xfrm>
                <a:effectLst/>
              </p:grpSpPr>
              <p:sp>
                <p:nvSpPr>
                  <p:cNvPr id="643" name="直角三角形 64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4" name="直角三角形 64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5" name="直角三角形 64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6" name="直角三角形 64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68" name="组合 567"/>
                <p:cNvGrpSpPr/>
                <p:nvPr/>
              </p:nvGrpSpPr>
              <p:grpSpPr>
                <a:xfrm rot="2700000">
                  <a:off x="4123055" y="4253507"/>
                  <a:ext cx="509201" cy="509202"/>
                  <a:chOff x="3052763" y="1803400"/>
                  <a:chExt cx="2273300" cy="2273300"/>
                </a:xfrm>
                <a:effectLst/>
              </p:grpSpPr>
              <p:sp>
                <p:nvSpPr>
                  <p:cNvPr id="639" name="直角三角形 63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0" name="直角三角形 63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1" name="直角三角形 64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2" name="直角三角形 64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69" name="组合 568"/>
                <p:cNvGrpSpPr/>
                <p:nvPr/>
              </p:nvGrpSpPr>
              <p:grpSpPr>
                <a:xfrm rot="2700000">
                  <a:off x="4481079" y="4253506"/>
                  <a:ext cx="509201" cy="509202"/>
                  <a:chOff x="3052763" y="1803400"/>
                  <a:chExt cx="2273300" cy="2273300"/>
                </a:xfrm>
                <a:effectLst/>
              </p:grpSpPr>
              <p:sp>
                <p:nvSpPr>
                  <p:cNvPr id="635" name="直角三角形 63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6" name="直角三角形 63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7" name="直角三角形 63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8" name="直角三角形 63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0" name="组合 569"/>
                <p:cNvGrpSpPr/>
                <p:nvPr/>
              </p:nvGrpSpPr>
              <p:grpSpPr>
                <a:xfrm rot="2700000">
                  <a:off x="4838259" y="4253506"/>
                  <a:ext cx="509201" cy="509202"/>
                  <a:chOff x="3052763" y="1803400"/>
                  <a:chExt cx="2273300" cy="2273300"/>
                </a:xfrm>
                <a:effectLst/>
              </p:grpSpPr>
              <p:sp>
                <p:nvSpPr>
                  <p:cNvPr id="631" name="直角三角形 63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2" name="直角三角形 63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3" name="直角三角形 63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4" name="直角三角形 63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1" name="组合 570"/>
                <p:cNvGrpSpPr/>
                <p:nvPr/>
              </p:nvGrpSpPr>
              <p:grpSpPr>
                <a:xfrm rot="2700000">
                  <a:off x="3762283" y="4612625"/>
                  <a:ext cx="509201" cy="509202"/>
                  <a:chOff x="3052763" y="1803400"/>
                  <a:chExt cx="2273300" cy="2273300"/>
                </a:xfrm>
                <a:effectLst/>
              </p:grpSpPr>
              <p:sp>
                <p:nvSpPr>
                  <p:cNvPr id="627" name="直角三角形 62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8" name="直角三角形 62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9" name="直角三角形 62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0" name="直角三角形 62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2" name="组合 571"/>
                <p:cNvGrpSpPr/>
                <p:nvPr/>
              </p:nvGrpSpPr>
              <p:grpSpPr>
                <a:xfrm rot="2700000">
                  <a:off x="4123055" y="4612624"/>
                  <a:ext cx="509201" cy="509202"/>
                  <a:chOff x="3052763" y="1803400"/>
                  <a:chExt cx="2273300" cy="2273300"/>
                </a:xfrm>
                <a:effectLst/>
              </p:grpSpPr>
              <p:sp>
                <p:nvSpPr>
                  <p:cNvPr id="623" name="直角三角形 62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4" name="直角三角形 62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5" name="直角三角形 62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6" name="直角三角形 62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3" name="组合 572"/>
                <p:cNvGrpSpPr/>
                <p:nvPr/>
              </p:nvGrpSpPr>
              <p:grpSpPr>
                <a:xfrm rot="2700000">
                  <a:off x="4481079" y="4612623"/>
                  <a:ext cx="509201" cy="509202"/>
                  <a:chOff x="3052763" y="1803400"/>
                  <a:chExt cx="2273300" cy="2273300"/>
                </a:xfrm>
                <a:effectLst/>
              </p:grpSpPr>
              <p:sp>
                <p:nvSpPr>
                  <p:cNvPr id="619" name="直角三角形 61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0" name="直角三角形 61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1" name="直角三角形 62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2" name="直角三角形 62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4" name="组合 573"/>
                <p:cNvGrpSpPr/>
                <p:nvPr/>
              </p:nvGrpSpPr>
              <p:grpSpPr>
                <a:xfrm rot="2700000">
                  <a:off x="4838259" y="4612623"/>
                  <a:ext cx="509201" cy="509202"/>
                  <a:chOff x="3052763" y="1803400"/>
                  <a:chExt cx="2273300" cy="2273300"/>
                </a:xfrm>
                <a:effectLst/>
              </p:grpSpPr>
              <p:sp>
                <p:nvSpPr>
                  <p:cNvPr id="615" name="直角三角形 61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6" name="直角三角形 61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7" name="直角三角形 61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8" name="直角三角形 61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5" name="组合 574"/>
                <p:cNvGrpSpPr/>
                <p:nvPr/>
              </p:nvGrpSpPr>
              <p:grpSpPr>
                <a:xfrm rot="2700000">
                  <a:off x="3762283" y="4969783"/>
                  <a:ext cx="509201" cy="509202"/>
                  <a:chOff x="3052763" y="1803400"/>
                  <a:chExt cx="2273300" cy="2273300"/>
                </a:xfrm>
                <a:effectLst/>
              </p:grpSpPr>
              <p:sp>
                <p:nvSpPr>
                  <p:cNvPr id="611" name="直角三角形 61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2" name="直角三角形 61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3" name="直角三角形 61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4" name="直角三角形 61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6" name="组合 575"/>
                <p:cNvGrpSpPr/>
                <p:nvPr/>
              </p:nvGrpSpPr>
              <p:grpSpPr>
                <a:xfrm rot="2700000">
                  <a:off x="4123055" y="4969782"/>
                  <a:ext cx="509201" cy="509202"/>
                  <a:chOff x="3052763" y="1803400"/>
                  <a:chExt cx="2273300" cy="2273300"/>
                </a:xfrm>
                <a:effectLst/>
              </p:grpSpPr>
              <p:sp>
                <p:nvSpPr>
                  <p:cNvPr id="607" name="直角三角形 60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8" name="直角三角形 60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9" name="直角三角形 60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0" name="直角三角形 60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7" name="组合 576"/>
                <p:cNvGrpSpPr/>
                <p:nvPr/>
              </p:nvGrpSpPr>
              <p:grpSpPr>
                <a:xfrm rot="2700000">
                  <a:off x="4481079" y="4969781"/>
                  <a:ext cx="509201" cy="509202"/>
                  <a:chOff x="3052763" y="1803400"/>
                  <a:chExt cx="2273300" cy="2273300"/>
                </a:xfrm>
                <a:effectLst/>
              </p:grpSpPr>
              <p:sp>
                <p:nvSpPr>
                  <p:cNvPr id="603" name="直角三角形 60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4" name="直角三角形 60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5" name="直角三角形 60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6" name="直角三角形 60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8" name="组合 577"/>
                <p:cNvGrpSpPr/>
                <p:nvPr/>
              </p:nvGrpSpPr>
              <p:grpSpPr>
                <a:xfrm rot="2700000">
                  <a:off x="4838259" y="4969781"/>
                  <a:ext cx="509201" cy="509202"/>
                  <a:chOff x="3052763" y="1803400"/>
                  <a:chExt cx="2273300" cy="2273300"/>
                </a:xfrm>
                <a:effectLst/>
              </p:grpSpPr>
              <p:sp>
                <p:nvSpPr>
                  <p:cNvPr id="599" name="直角三角形 598"/>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0" name="直角三角形 599"/>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1" name="直角三角形 600"/>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2" name="直角三角形 601"/>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79" name="组合 578"/>
                <p:cNvGrpSpPr/>
                <p:nvPr/>
              </p:nvGrpSpPr>
              <p:grpSpPr>
                <a:xfrm rot="2700000">
                  <a:off x="3762283" y="5328900"/>
                  <a:ext cx="509201" cy="509202"/>
                  <a:chOff x="3052763" y="1803400"/>
                  <a:chExt cx="2273300" cy="2273300"/>
                </a:xfrm>
                <a:effectLst/>
              </p:grpSpPr>
              <p:sp>
                <p:nvSpPr>
                  <p:cNvPr id="595" name="直角三角形 594"/>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6" name="直角三角形 595"/>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7" name="直角三角形 596"/>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8" name="直角三角形 597"/>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80" name="组合 579"/>
                <p:cNvGrpSpPr/>
                <p:nvPr/>
              </p:nvGrpSpPr>
              <p:grpSpPr>
                <a:xfrm rot="2700000">
                  <a:off x="4123055" y="5328899"/>
                  <a:ext cx="509201" cy="509202"/>
                  <a:chOff x="3052763" y="1803400"/>
                  <a:chExt cx="2273300" cy="2273300"/>
                </a:xfrm>
                <a:effectLst/>
              </p:grpSpPr>
              <p:sp>
                <p:nvSpPr>
                  <p:cNvPr id="591" name="直角三角形 590"/>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2" name="直角三角形 591"/>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3" name="直角三角形 592"/>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4" name="直角三角形 593"/>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81" name="组合 580"/>
                <p:cNvGrpSpPr/>
                <p:nvPr/>
              </p:nvGrpSpPr>
              <p:grpSpPr>
                <a:xfrm rot="2700000">
                  <a:off x="4481079" y="5328898"/>
                  <a:ext cx="509201" cy="509202"/>
                  <a:chOff x="3052763" y="1803400"/>
                  <a:chExt cx="2273300" cy="2273300"/>
                </a:xfrm>
                <a:effectLst/>
              </p:grpSpPr>
              <p:sp>
                <p:nvSpPr>
                  <p:cNvPr id="587" name="直角三角形 586"/>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8" name="直角三角形 587"/>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9" name="直角三角形 588"/>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0" name="直角三角形 589"/>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582" name="组合 581"/>
                <p:cNvGrpSpPr/>
                <p:nvPr/>
              </p:nvGrpSpPr>
              <p:grpSpPr>
                <a:xfrm rot="2700000">
                  <a:off x="4838259" y="5328898"/>
                  <a:ext cx="509201" cy="509202"/>
                  <a:chOff x="3052763" y="1803400"/>
                  <a:chExt cx="2273300" cy="2273300"/>
                </a:xfrm>
                <a:effectLst/>
              </p:grpSpPr>
              <p:sp>
                <p:nvSpPr>
                  <p:cNvPr id="583" name="直角三角形 582"/>
                  <p:cNvSpPr/>
                  <p:nvPr/>
                </p:nvSpPr>
                <p:spPr>
                  <a:xfrm>
                    <a:off x="4189413" y="1803400"/>
                    <a:ext cx="1136650" cy="1136650"/>
                  </a:xfrm>
                  <a:prstGeom prst="rtTriangle">
                    <a:avLst/>
                  </a:prstGeom>
                  <a:solidFill>
                    <a:srgbClr val="006C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4" name="直角三角形 583"/>
                  <p:cNvSpPr/>
                  <p:nvPr/>
                </p:nvSpPr>
                <p:spPr>
                  <a:xfrm flipH="1" flipV="1">
                    <a:off x="3052763" y="2940050"/>
                    <a:ext cx="1136650" cy="1136650"/>
                  </a:xfrm>
                  <a:prstGeom prst="rtTriangle">
                    <a:avLst/>
                  </a:prstGeom>
                  <a:solidFill>
                    <a:srgbClr val="00EA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5" name="直角三角形 584"/>
                  <p:cNvSpPr/>
                  <p:nvPr/>
                </p:nvSpPr>
                <p:spPr>
                  <a:xfrm rot="5400000" flipH="1" flipV="1">
                    <a:off x="3052763" y="180340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86" name="直角三角形 585"/>
                  <p:cNvSpPr/>
                  <p:nvPr/>
                </p:nvSpPr>
                <p:spPr>
                  <a:xfrm rot="5400000">
                    <a:off x="4189413" y="2940050"/>
                    <a:ext cx="1136650" cy="1136650"/>
                  </a:xfrm>
                  <a:prstGeom prst="rtTriangl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566" name="文本框 742"/>
              <p:cNvSpPr txBox="1"/>
              <p:nvPr/>
            </p:nvSpPr>
            <p:spPr>
              <a:xfrm>
                <a:off x="6477150" y="4094640"/>
                <a:ext cx="1031438" cy="1970226"/>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04</a:t>
                </a:r>
                <a:endParaRPr lang="zh-CN" altLang="en-US" sz="4500" dirty="0">
                  <a:solidFill>
                    <a:prstClr val="white">
                      <a:lumMod val="95000"/>
                    </a:prstClr>
                  </a:solidFill>
                  <a:latin typeface="Impact" panose="020B0806030902050204" pitchFamily="34" charset="0"/>
                </a:endParaRPr>
              </a:p>
            </p:txBody>
          </p:sp>
        </p:grpSp>
      </p:grpSp>
      <p:grpSp>
        <p:nvGrpSpPr>
          <p:cNvPr id="647" name="组合 646"/>
          <p:cNvGrpSpPr/>
          <p:nvPr/>
        </p:nvGrpSpPr>
        <p:grpSpPr>
          <a:xfrm>
            <a:off x="1601283" y="2850344"/>
            <a:ext cx="2148617" cy="2038437"/>
            <a:chOff x="2444797" y="3680356"/>
            <a:chExt cx="2864449" cy="2718545"/>
          </a:xfrm>
        </p:grpSpPr>
        <p:sp>
          <p:nvSpPr>
            <p:cNvPr id="648" name="矩形 647"/>
            <p:cNvSpPr/>
            <p:nvPr/>
          </p:nvSpPr>
          <p:spPr>
            <a:xfrm rot="2700000">
              <a:off x="2971416" y="4061072"/>
              <a:ext cx="2187623"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49" name="组合 648"/>
            <p:cNvGrpSpPr/>
            <p:nvPr/>
          </p:nvGrpSpPr>
          <p:grpSpPr>
            <a:xfrm>
              <a:off x="2444797" y="3680356"/>
              <a:ext cx="1846121" cy="2372728"/>
              <a:chOff x="2444797" y="3680356"/>
              <a:chExt cx="1846121" cy="2372728"/>
            </a:xfrm>
          </p:grpSpPr>
          <p:grpSp>
            <p:nvGrpSpPr>
              <p:cNvPr id="650" name="组合 649"/>
              <p:cNvGrpSpPr/>
              <p:nvPr/>
            </p:nvGrpSpPr>
            <p:grpSpPr>
              <a:xfrm>
                <a:off x="2444797" y="3680356"/>
                <a:ext cx="1846121" cy="1832789"/>
                <a:chOff x="6901278" y="4253508"/>
                <a:chExt cx="1589363" cy="1577885"/>
              </a:xfrm>
              <a:effectLst/>
            </p:grpSpPr>
            <p:grpSp>
              <p:nvGrpSpPr>
                <p:cNvPr id="652" name="组合 651"/>
                <p:cNvGrpSpPr/>
                <p:nvPr/>
              </p:nvGrpSpPr>
              <p:grpSpPr>
                <a:xfrm rot="2700000">
                  <a:off x="6901278" y="4253508"/>
                  <a:ext cx="509201" cy="509202"/>
                  <a:chOff x="3052763" y="1803400"/>
                  <a:chExt cx="2273300" cy="2273300"/>
                </a:xfrm>
              </p:grpSpPr>
              <p:sp>
                <p:nvSpPr>
                  <p:cNvPr id="728" name="直角三角形 72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9" name="直角三角形 72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0" name="直角三角形 72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1" name="直角三角形 73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53" name="组合 652"/>
                <p:cNvGrpSpPr/>
                <p:nvPr/>
              </p:nvGrpSpPr>
              <p:grpSpPr>
                <a:xfrm rot="2700000">
                  <a:off x="7262170" y="4253508"/>
                  <a:ext cx="509201" cy="509202"/>
                  <a:chOff x="3052763" y="1803400"/>
                  <a:chExt cx="2273300" cy="2273300"/>
                </a:xfrm>
              </p:grpSpPr>
              <p:sp>
                <p:nvSpPr>
                  <p:cNvPr id="724" name="直角三角形 72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5" name="直角三角形 72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6" name="直角三角形 72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7" name="直角三角形 72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54" name="组合 653"/>
                <p:cNvGrpSpPr/>
                <p:nvPr/>
              </p:nvGrpSpPr>
              <p:grpSpPr>
                <a:xfrm rot="2700000">
                  <a:off x="7620389" y="4253508"/>
                  <a:ext cx="509201" cy="509202"/>
                  <a:chOff x="3052763" y="1803400"/>
                  <a:chExt cx="2273300" cy="2273300"/>
                </a:xfrm>
              </p:grpSpPr>
              <p:sp>
                <p:nvSpPr>
                  <p:cNvPr id="720" name="直角三角形 71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1" name="直角三角形 72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2" name="直角三角形 72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3" name="直角三角形 72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55" name="组合 654"/>
                <p:cNvGrpSpPr/>
                <p:nvPr/>
              </p:nvGrpSpPr>
              <p:grpSpPr>
                <a:xfrm rot="2700000">
                  <a:off x="7981438" y="4253508"/>
                  <a:ext cx="509201" cy="509202"/>
                  <a:chOff x="3052763" y="1803400"/>
                  <a:chExt cx="2273300" cy="2273300"/>
                </a:xfrm>
              </p:grpSpPr>
              <p:sp>
                <p:nvSpPr>
                  <p:cNvPr id="716" name="直角三角形 71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7" name="直角三角形 71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8" name="直角三角形 71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9" name="直角三角形 71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56" name="组合 655"/>
                <p:cNvGrpSpPr/>
                <p:nvPr/>
              </p:nvGrpSpPr>
              <p:grpSpPr>
                <a:xfrm rot="2700000">
                  <a:off x="6901279" y="4609151"/>
                  <a:ext cx="509201" cy="509202"/>
                  <a:chOff x="3052763" y="1803400"/>
                  <a:chExt cx="2273300" cy="2273300"/>
                </a:xfrm>
              </p:grpSpPr>
              <p:sp>
                <p:nvSpPr>
                  <p:cNvPr id="712" name="直角三角形 71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3" name="直角三角形 71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4" name="直角三角形 71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5" name="直角三角形 71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57" name="组合 656"/>
                <p:cNvGrpSpPr/>
                <p:nvPr/>
              </p:nvGrpSpPr>
              <p:grpSpPr>
                <a:xfrm rot="2700000">
                  <a:off x="7262171" y="4609151"/>
                  <a:ext cx="509201" cy="509202"/>
                  <a:chOff x="3052763" y="1803400"/>
                  <a:chExt cx="2273300" cy="2273300"/>
                </a:xfrm>
              </p:grpSpPr>
              <p:sp>
                <p:nvSpPr>
                  <p:cNvPr id="708" name="直角三角形 70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9" name="直角三角形 70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0" name="直角三角形 70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1" name="直角三角形 71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58" name="组合 657"/>
                <p:cNvGrpSpPr/>
                <p:nvPr/>
              </p:nvGrpSpPr>
              <p:grpSpPr>
                <a:xfrm rot="2700000">
                  <a:off x="7620390" y="4609151"/>
                  <a:ext cx="509201" cy="509202"/>
                  <a:chOff x="3052763" y="1803400"/>
                  <a:chExt cx="2273300" cy="2273300"/>
                </a:xfrm>
              </p:grpSpPr>
              <p:sp>
                <p:nvSpPr>
                  <p:cNvPr id="704" name="直角三角形 70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5" name="直角三角形 70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6" name="直角三角形 70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7" name="直角三角形 70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59" name="组合 658"/>
                <p:cNvGrpSpPr/>
                <p:nvPr/>
              </p:nvGrpSpPr>
              <p:grpSpPr>
                <a:xfrm rot="2700000">
                  <a:off x="7981439" y="4609151"/>
                  <a:ext cx="509201" cy="509202"/>
                  <a:chOff x="3052763" y="1803400"/>
                  <a:chExt cx="2273300" cy="2273300"/>
                </a:xfrm>
              </p:grpSpPr>
              <p:sp>
                <p:nvSpPr>
                  <p:cNvPr id="700" name="直角三角形 69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1" name="直角三角形 70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2" name="直角三角形 70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03" name="直角三角形 70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0" name="组合 659"/>
                <p:cNvGrpSpPr/>
                <p:nvPr/>
              </p:nvGrpSpPr>
              <p:grpSpPr>
                <a:xfrm rot="2700000">
                  <a:off x="6901278" y="4966549"/>
                  <a:ext cx="509201" cy="509202"/>
                  <a:chOff x="3052763" y="1803400"/>
                  <a:chExt cx="2273300" cy="2273300"/>
                </a:xfrm>
              </p:grpSpPr>
              <p:sp>
                <p:nvSpPr>
                  <p:cNvPr id="696" name="直角三角形 69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7" name="直角三角形 69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8" name="直角三角形 69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9" name="直角三角形 69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1" name="组合 660"/>
                <p:cNvGrpSpPr/>
                <p:nvPr/>
              </p:nvGrpSpPr>
              <p:grpSpPr>
                <a:xfrm rot="2700000">
                  <a:off x="7262170" y="4966549"/>
                  <a:ext cx="509201" cy="509202"/>
                  <a:chOff x="3052763" y="1803400"/>
                  <a:chExt cx="2273300" cy="2273300"/>
                </a:xfrm>
              </p:grpSpPr>
              <p:sp>
                <p:nvSpPr>
                  <p:cNvPr id="692" name="直角三角形 69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3" name="直角三角形 69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4" name="直角三角形 69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5" name="直角三角形 69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2" name="组合 661"/>
                <p:cNvGrpSpPr/>
                <p:nvPr/>
              </p:nvGrpSpPr>
              <p:grpSpPr>
                <a:xfrm rot="2700000">
                  <a:off x="7620389" y="4966549"/>
                  <a:ext cx="509201" cy="509202"/>
                  <a:chOff x="3052763" y="1803400"/>
                  <a:chExt cx="2273300" cy="2273300"/>
                </a:xfrm>
              </p:grpSpPr>
              <p:sp>
                <p:nvSpPr>
                  <p:cNvPr id="688" name="直角三角形 68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9" name="直角三角形 68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0" name="直角三角形 68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1" name="直角三角形 69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3" name="组合 662"/>
                <p:cNvGrpSpPr/>
                <p:nvPr/>
              </p:nvGrpSpPr>
              <p:grpSpPr>
                <a:xfrm rot="2700000">
                  <a:off x="7981438" y="4966549"/>
                  <a:ext cx="509201" cy="509202"/>
                  <a:chOff x="3052763" y="1803400"/>
                  <a:chExt cx="2273300" cy="2273300"/>
                </a:xfrm>
              </p:grpSpPr>
              <p:sp>
                <p:nvSpPr>
                  <p:cNvPr id="684" name="直角三角形 683"/>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5" name="直角三角形 684"/>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6" name="直角三角形 685"/>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7" name="直角三角形 686"/>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4" name="组合 663"/>
                <p:cNvGrpSpPr/>
                <p:nvPr/>
              </p:nvGrpSpPr>
              <p:grpSpPr>
                <a:xfrm rot="2700000">
                  <a:off x="6901279" y="5322192"/>
                  <a:ext cx="509201" cy="509202"/>
                  <a:chOff x="3052763" y="1803400"/>
                  <a:chExt cx="2273300" cy="2273300"/>
                </a:xfrm>
              </p:grpSpPr>
              <p:sp>
                <p:nvSpPr>
                  <p:cNvPr id="680" name="直角三角形 679"/>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1" name="直角三角形 680"/>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2" name="直角三角形 681"/>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3" name="直角三角形 682"/>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5" name="组合 664"/>
                <p:cNvGrpSpPr/>
                <p:nvPr/>
              </p:nvGrpSpPr>
              <p:grpSpPr>
                <a:xfrm rot="2700000">
                  <a:off x="7262171" y="5322192"/>
                  <a:ext cx="509201" cy="509202"/>
                  <a:chOff x="3052763" y="1803400"/>
                  <a:chExt cx="2273300" cy="2273300"/>
                </a:xfrm>
              </p:grpSpPr>
              <p:sp>
                <p:nvSpPr>
                  <p:cNvPr id="676" name="直角三角形 675"/>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7" name="直角三角形 676"/>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8" name="直角三角形 677"/>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9" name="直角三角形 678"/>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6" name="组合 665"/>
                <p:cNvGrpSpPr/>
                <p:nvPr/>
              </p:nvGrpSpPr>
              <p:grpSpPr>
                <a:xfrm rot="2700000">
                  <a:off x="7620390" y="5322192"/>
                  <a:ext cx="509201" cy="509202"/>
                  <a:chOff x="3052763" y="1803400"/>
                  <a:chExt cx="2273300" cy="2273300"/>
                </a:xfrm>
              </p:grpSpPr>
              <p:sp>
                <p:nvSpPr>
                  <p:cNvPr id="672" name="直角三角形 671"/>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3" name="直角三角形 672"/>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4" name="直角三角形 673"/>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5" name="直角三角形 674"/>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667" name="组合 666"/>
                <p:cNvGrpSpPr/>
                <p:nvPr/>
              </p:nvGrpSpPr>
              <p:grpSpPr>
                <a:xfrm rot="2700000">
                  <a:off x="7981439" y="5322192"/>
                  <a:ext cx="509201" cy="509202"/>
                  <a:chOff x="3052763" y="1803400"/>
                  <a:chExt cx="2273300" cy="2273300"/>
                </a:xfrm>
              </p:grpSpPr>
              <p:sp>
                <p:nvSpPr>
                  <p:cNvPr id="668" name="直角三角形 667"/>
                  <p:cNvSpPr/>
                  <p:nvPr/>
                </p:nvSpPr>
                <p:spPr>
                  <a:xfrm>
                    <a:off x="4189413" y="1803400"/>
                    <a:ext cx="1136650" cy="1136650"/>
                  </a:xfrm>
                  <a:prstGeom prst="rtTriangle">
                    <a:avLst/>
                  </a:prstGeom>
                  <a:solidFill>
                    <a:srgbClr val="0187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9" name="直角三角形 668"/>
                  <p:cNvSpPr/>
                  <p:nvPr/>
                </p:nvSpPr>
                <p:spPr>
                  <a:xfrm flipH="1" flipV="1">
                    <a:off x="3052763" y="2940050"/>
                    <a:ext cx="1136650" cy="1136650"/>
                  </a:xfrm>
                  <a:prstGeom prst="rtTriangle">
                    <a:avLst/>
                  </a:prstGeom>
                  <a:solidFill>
                    <a:srgbClr val="01C4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0" name="直角三角形 669"/>
                  <p:cNvSpPr/>
                  <p:nvPr/>
                </p:nvSpPr>
                <p:spPr>
                  <a:xfrm rot="5400000" flipH="1" flipV="1">
                    <a:off x="3052763" y="180340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1" name="直角三角形 670"/>
                  <p:cNvSpPr/>
                  <p:nvPr/>
                </p:nvSpPr>
                <p:spPr>
                  <a:xfrm rot="5400000">
                    <a:off x="4189413" y="2940050"/>
                    <a:ext cx="1136650" cy="1136650"/>
                  </a:xfrm>
                  <a:prstGeom prst="rtTriangl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651" name="文本框 743"/>
              <p:cNvSpPr txBox="1"/>
              <p:nvPr/>
            </p:nvSpPr>
            <p:spPr>
              <a:xfrm>
                <a:off x="2857721" y="4082857"/>
                <a:ext cx="1031436" cy="1970227"/>
              </a:xfrm>
              <a:prstGeom prst="rect">
                <a:avLst/>
              </a:prstGeom>
              <a:noFill/>
            </p:spPr>
            <p:txBody>
              <a:bodyPr wrap="square" rtlCol="0">
                <a:spAutoFit/>
              </a:bodyPr>
              <a:lstStyle/>
              <a:p>
                <a:pPr algn="ctr"/>
                <a:r>
                  <a:rPr lang="en-US" altLang="zh-CN" sz="4500" dirty="0">
                    <a:solidFill>
                      <a:prstClr val="white">
                        <a:lumMod val="95000"/>
                      </a:prstClr>
                    </a:solidFill>
                    <a:latin typeface="Impact" panose="020B0806030902050204" pitchFamily="34" charset="0"/>
                  </a:rPr>
                  <a:t>03</a:t>
                </a:r>
                <a:endParaRPr lang="zh-CN" altLang="en-US" sz="4500" dirty="0">
                  <a:solidFill>
                    <a:prstClr val="white">
                      <a:lumMod val="95000"/>
                    </a:prstClr>
                  </a:solidFill>
                  <a:latin typeface="Impact" panose="020B0806030902050204" pitchFamily="34" charset="0"/>
                </a:endParaRPr>
              </a:p>
            </p:txBody>
          </p:sp>
        </p:grpSp>
      </p:grpSp>
      <p:grpSp>
        <p:nvGrpSpPr>
          <p:cNvPr id="732" name="组合 731"/>
          <p:cNvGrpSpPr/>
          <p:nvPr/>
        </p:nvGrpSpPr>
        <p:grpSpPr>
          <a:xfrm>
            <a:off x="3076664" y="1307867"/>
            <a:ext cx="2160899" cy="2060885"/>
            <a:chOff x="4245698" y="1623243"/>
            <a:chExt cx="2880824" cy="2748482"/>
          </a:xfrm>
        </p:grpSpPr>
        <p:sp>
          <p:nvSpPr>
            <p:cNvPr id="733" name="矩形 732"/>
            <p:cNvSpPr/>
            <p:nvPr/>
          </p:nvSpPr>
          <p:spPr>
            <a:xfrm rot="2700000">
              <a:off x="4789023" y="2034226"/>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34" name="组合 733"/>
            <p:cNvGrpSpPr/>
            <p:nvPr/>
          </p:nvGrpSpPr>
          <p:grpSpPr>
            <a:xfrm>
              <a:off x="4245698" y="1623243"/>
              <a:ext cx="1840110" cy="1848987"/>
              <a:chOff x="4245698" y="1623243"/>
              <a:chExt cx="1840110" cy="1848987"/>
            </a:xfrm>
          </p:grpSpPr>
          <p:grpSp>
            <p:nvGrpSpPr>
              <p:cNvPr id="735" name="组合 734"/>
              <p:cNvGrpSpPr/>
              <p:nvPr/>
            </p:nvGrpSpPr>
            <p:grpSpPr>
              <a:xfrm>
                <a:off x="4245698" y="1623243"/>
                <a:ext cx="1832564" cy="1848987"/>
                <a:chOff x="2194319" y="3933570"/>
                <a:chExt cx="1577691" cy="1591830"/>
              </a:xfrm>
              <a:effectLst/>
            </p:grpSpPr>
            <p:grpSp>
              <p:nvGrpSpPr>
                <p:cNvPr id="739" name="组合 738"/>
                <p:cNvGrpSpPr/>
                <p:nvPr/>
              </p:nvGrpSpPr>
              <p:grpSpPr>
                <a:xfrm rot="2700000">
                  <a:off x="2194319" y="3933570"/>
                  <a:ext cx="509201" cy="509202"/>
                  <a:chOff x="3052763" y="1803400"/>
                  <a:chExt cx="2273300" cy="2273300"/>
                </a:xfrm>
              </p:grpSpPr>
              <p:sp>
                <p:nvSpPr>
                  <p:cNvPr id="815" name="直角三角形 81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6" name="直角三角形 81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7" name="直角三角形 81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8" name="直角三角形 81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0" name="组合 739"/>
                <p:cNvGrpSpPr/>
                <p:nvPr/>
              </p:nvGrpSpPr>
              <p:grpSpPr>
                <a:xfrm rot="2700000">
                  <a:off x="2548534" y="3933570"/>
                  <a:ext cx="509201" cy="509202"/>
                  <a:chOff x="3052763" y="1803400"/>
                  <a:chExt cx="2273300" cy="2273300"/>
                </a:xfrm>
              </p:grpSpPr>
              <p:sp>
                <p:nvSpPr>
                  <p:cNvPr id="811" name="直角三角形 81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2" name="直角三角形 81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3" name="直角三角形 81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4" name="直角三角形 81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1" name="组合 740"/>
                <p:cNvGrpSpPr/>
                <p:nvPr/>
              </p:nvGrpSpPr>
              <p:grpSpPr>
                <a:xfrm rot="2700000">
                  <a:off x="2908594" y="3933570"/>
                  <a:ext cx="509201" cy="509202"/>
                  <a:chOff x="3052763" y="1803400"/>
                  <a:chExt cx="2273300" cy="2273300"/>
                </a:xfrm>
              </p:grpSpPr>
              <p:sp>
                <p:nvSpPr>
                  <p:cNvPr id="807" name="直角三角形 80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8" name="直角三角形 80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9" name="直角三角形 80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10" name="直角三角形 80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2" name="组合 741"/>
                <p:cNvGrpSpPr/>
                <p:nvPr/>
              </p:nvGrpSpPr>
              <p:grpSpPr>
                <a:xfrm rot="2700000">
                  <a:off x="3262808" y="3933570"/>
                  <a:ext cx="509201" cy="509202"/>
                  <a:chOff x="3052763" y="1803400"/>
                  <a:chExt cx="2273300" cy="2273300"/>
                </a:xfrm>
              </p:grpSpPr>
              <p:sp>
                <p:nvSpPr>
                  <p:cNvPr id="803" name="直角三角形 80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4" name="直角三角形 80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5" name="直角三角形 80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6" name="直角三角形 80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3" name="组合 742"/>
                <p:cNvGrpSpPr/>
                <p:nvPr/>
              </p:nvGrpSpPr>
              <p:grpSpPr>
                <a:xfrm rot="2700000">
                  <a:off x="2194319" y="4295521"/>
                  <a:ext cx="509201" cy="509202"/>
                  <a:chOff x="3052763" y="1803400"/>
                  <a:chExt cx="2273300" cy="2273300"/>
                </a:xfrm>
              </p:grpSpPr>
              <p:sp>
                <p:nvSpPr>
                  <p:cNvPr id="799" name="直角三角形 79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0" name="直角三角形 79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1" name="直角三角形 80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2" name="直角三角形 80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4" name="组合 743"/>
                <p:cNvGrpSpPr/>
                <p:nvPr/>
              </p:nvGrpSpPr>
              <p:grpSpPr>
                <a:xfrm rot="2700000">
                  <a:off x="2548534" y="4295521"/>
                  <a:ext cx="509201" cy="509202"/>
                  <a:chOff x="3052763" y="1803400"/>
                  <a:chExt cx="2273300" cy="2273300"/>
                </a:xfrm>
              </p:grpSpPr>
              <p:sp>
                <p:nvSpPr>
                  <p:cNvPr id="795" name="直角三角形 79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6" name="直角三角形 79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7" name="直角三角形 79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8" name="直角三角形 79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5" name="组合 744"/>
                <p:cNvGrpSpPr/>
                <p:nvPr/>
              </p:nvGrpSpPr>
              <p:grpSpPr>
                <a:xfrm rot="2700000">
                  <a:off x="2908594" y="4295521"/>
                  <a:ext cx="509201" cy="509202"/>
                  <a:chOff x="3052763" y="1803400"/>
                  <a:chExt cx="2273300" cy="2273300"/>
                </a:xfrm>
              </p:grpSpPr>
              <p:sp>
                <p:nvSpPr>
                  <p:cNvPr id="791" name="直角三角形 79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2" name="直角三角形 79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3" name="直角三角形 79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4" name="直角三角形 79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6" name="组合 745"/>
                <p:cNvGrpSpPr/>
                <p:nvPr/>
              </p:nvGrpSpPr>
              <p:grpSpPr>
                <a:xfrm rot="2700000">
                  <a:off x="3262808" y="4295521"/>
                  <a:ext cx="509201" cy="509202"/>
                  <a:chOff x="3052763" y="1803400"/>
                  <a:chExt cx="2273300" cy="2273300"/>
                </a:xfrm>
              </p:grpSpPr>
              <p:sp>
                <p:nvSpPr>
                  <p:cNvPr id="787" name="直角三角形 7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8" name="直角三角形 7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9" name="直角三角形 7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0" name="直角三角形 7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7" name="组合 746"/>
                <p:cNvGrpSpPr/>
                <p:nvPr/>
              </p:nvGrpSpPr>
              <p:grpSpPr>
                <a:xfrm rot="2700000">
                  <a:off x="2194319" y="4654248"/>
                  <a:ext cx="509201" cy="509202"/>
                  <a:chOff x="3052763" y="1803400"/>
                  <a:chExt cx="2273300" cy="2273300"/>
                </a:xfrm>
              </p:grpSpPr>
              <p:sp>
                <p:nvSpPr>
                  <p:cNvPr id="783" name="直角三角形 7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4" name="直角三角形 7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5" name="直角三角形 7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6" name="直角三角形 7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8" name="组合 747"/>
                <p:cNvGrpSpPr/>
                <p:nvPr/>
              </p:nvGrpSpPr>
              <p:grpSpPr>
                <a:xfrm rot="2700000">
                  <a:off x="2548534" y="4654248"/>
                  <a:ext cx="509201" cy="509202"/>
                  <a:chOff x="3052763" y="1803400"/>
                  <a:chExt cx="2273300" cy="2273300"/>
                </a:xfrm>
              </p:grpSpPr>
              <p:sp>
                <p:nvSpPr>
                  <p:cNvPr id="779" name="直角三角形 7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0" name="直角三角形 7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1" name="直角三角形 7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2" name="直角三角形 7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49" name="组合 748"/>
                <p:cNvGrpSpPr/>
                <p:nvPr/>
              </p:nvGrpSpPr>
              <p:grpSpPr>
                <a:xfrm rot="2700000">
                  <a:off x="2908594" y="4654248"/>
                  <a:ext cx="509201" cy="509202"/>
                  <a:chOff x="3052763" y="1803400"/>
                  <a:chExt cx="2273300" cy="2273300"/>
                </a:xfrm>
              </p:grpSpPr>
              <p:sp>
                <p:nvSpPr>
                  <p:cNvPr id="775" name="直角三角形 7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6" name="直角三角形 7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7" name="直角三角形 7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8" name="直角三角形 7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0" name="组合 749"/>
                <p:cNvGrpSpPr/>
                <p:nvPr/>
              </p:nvGrpSpPr>
              <p:grpSpPr>
                <a:xfrm rot="2700000">
                  <a:off x="3262808" y="4654248"/>
                  <a:ext cx="509201" cy="509202"/>
                  <a:chOff x="3052763" y="1803400"/>
                  <a:chExt cx="2273300" cy="2273300"/>
                </a:xfrm>
              </p:grpSpPr>
              <p:sp>
                <p:nvSpPr>
                  <p:cNvPr id="771" name="直角三角形 7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2" name="直角三角形 7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3" name="直角三角形 7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4" name="直角三角形 7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1" name="组合 750"/>
                <p:cNvGrpSpPr/>
                <p:nvPr/>
              </p:nvGrpSpPr>
              <p:grpSpPr>
                <a:xfrm rot="2700000">
                  <a:off x="2194319" y="5016199"/>
                  <a:ext cx="509201" cy="509202"/>
                  <a:chOff x="3052763" y="1803400"/>
                  <a:chExt cx="2273300" cy="2273300"/>
                </a:xfrm>
              </p:grpSpPr>
              <p:sp>
                <p:nvSpPr>
                  <p:cNvPr id="767" name="直角三角形 76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8" name="直角三角形 76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9" name="直角三角形 76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0" name="直角三角形 76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2" name="组合 751"/>
                <p:cNvGrpSpPr/>
                <p:nvPr/>
              </p:nvGrpSpPr>
              <p:grpSpPr>
                <a:xfrm rot="2700000">
                  <a:off x="2548534" y="5016199"/>
                  <a:ext cx="509201" cy="509202"/>
                  <a:chOff x="3052763" y="1803400"/>
                  <a:chExt cx="2273300" cy="2273300"/>
                </a:xfrm>
              </p:grpSpPr>
              <p:sp>
                <p:nvSpPr>
                  <p:cNvPr id="763" name="直角三角形 76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4" name="直角三角形 76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5" name="直角三角形 76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6" name="直角三角形 76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3" name="组合 752"/>
                <p:cNvGrpSpPr/>
                <p:nvPr/>
              </p:nvGrpSpPr>
              <p:grpSpPr>
                <a:xfrm rot="2700000">
                  <a:off x="2908594" y="5016199"/>
                  <a:ext cx="509201" cy="509202"/>
                  <a:chOff x="3052763" y="1803400"/>
                  <a:chExt cx="2273300" cy="2273300"/>
                </a:xfrm>
              </p:grpSpPr>
              <p:sp>
                <p:nvSpPr>
                  <p:cNvPr id="759" name="直角三角形 75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0" name="直角三角形 75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1" name="直角三角形 76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2" name="直角三角形 76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54" name="组合 753"/>
                <p:cNvGrpSpPr/>
                <p:nvPr/>
              </p:nvGrpSpPr>
              <p:grpSpPr>
                <a:xfrm rot="2700000">
                  <a:off x="3262808" y="5016199"/>
                  <a:ext cx="509201" cy="509202"/>
                  <a:chOff x="3052763" y="1803400"/>
                  <a:chExt cx="2273300" cy="2273300"/>
                </a:xfrm>
              </p:grpSpPr>
              <p:sp>
                <p:nvSpPr>
                  <p:cNvPr id="755" name="直角三角形 75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6" name="直角三角形 75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7" name="直角三角形 75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58" name="直角三角形 75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736" name="文本框 747"/>
              <p:cNvSpPr txBox="1"/>
              <p:nvPr/>
            </p:nvSpPr>
            <p:spPr>
              <a:xfrm>
                <a:off x="4673325" y="2774065"/>
                <a:ext cx="1041061" cy="430986"/>
              </a:xfrm>
              <a:prstGeom prst="rect">
                <a:avLst/>
              </a:prstGeom>
              <a:noFill/>
            </p:spPr>
            <p:txBody>
              <a:bodyPr wrap="square" rtlCol="0">
                <a:spAutoFit/>
              </a:bodyPr>
              <a:lstStyle/>
              <a:p>
                <a:pPr algn="ctr"/>
                <a:r>
                  <a:rPr lang="en-US" altLang="zh-CN" sz="1500" dirty="0">
                    <a:solidFill>
                      <a:prstClr val="white">
                        <a:lumMod val="95000"/>
                      </a:prstClr>
                    </a:solidFill>
                    <a:latin typeface="时尚中黑简体" panose="01010104010101010101" pitchFamily="2" charset="-122"/>
                    <a:ea typeface="时尚中黑简体" panose="01010104010101010101" pitchFamily="2" charset="-122"/>
                  </a:rPr>
                  <a:t>STEP</a:t>
                </a:r>
                <a:endParaRPr lang="zh-CN" altLang="en-US" sz="1500" dirty="0">
                  <a:solidFill>
                    <a:prstClr val="white">
                      <a:lumMod val="95000"/>
                    </a:prstClr>
                  </a:solidFill>
                  <a:latin typeface="时尚中黑简体" panose="01010104010101010101" pitchFamily="2" charset="-122"/>
                  <a:ea typeface="时尚中黑简体" panose="01010104010101010101" pitchFamily="2" charset="-122"/>
                </a:endParaRPr>
              </a:p>
            </p:txBody>
          </p:sp>
          <p:sp>
            <p:nvSpPr>
              <p:cNvPr id="737" name="文本框 724"/>
              <p:cNvSpPr txBox="1"/>
              <p:nvPr/>
            </p:nvSpPr>
            <p:spPr>
              <a:xfrm>
                <a:off x="4293369" y="1902489"/>
                <a:ext cx="1792439" cy="331022"/>
              </a:xfrm>
              <a:prstGeom prst="rect">
                <a:avLst/>
              </a:prstGeom>
              <a:noFill/>
            </p:spPr>
            <p:txBody>
              <a:bodyPr wrap="square" rtlCol="0">
                <a:spAutoFit/>
              </a:bodyPr>
              <a:lstStyle/>
              <a:p>
                <a:pPr algn="ctr"/>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738" name="文本框 113"/>
              <p:cNvSpPr txBox="1"/>
              <p:nvPr/>
            </p:nvSpPr>
            <p:spPr>
              <a:xfrm>
                <a:off x="4439022" y="2372875"/>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819" name="组合 818"/>
          <p:cNvGrpSpPr/>
          <p:nvPr/>
        </p:nvGrpSpPr>
        <p:grpSpPr>
          <a:xfrm>
            <a:off x="6090603" y="1307867"/>
            <a:ext cx="2154284" cy="2061083"/>
            <a:chOff x="7926925" y="1623243"/>
            <a:chExt cx="2872005" cy="2748746"/>
          </a:xfrm>
        </p:grpSpPr>
        <p:sp>
          <p:nvSpPr>
            <p:cNvPr id="820" name="矩形 819"/>
            <p:cNvSpPr/>
            <p:nvPr/>
          </p:nvSpPr>
          <p:spPr>
            <a:xfrm rot="2700000">
              <a:off x="8461431" y="2034490"/>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21" name="组合 820"/>
            <p:cNvGrpSpPr/>
            <p:nvPr/>
          </p:nvGrpSpPr>
          <p:grpSpPr>
            <a:xfrm>
              <a:off x="7926925" y="1623243"/>
              <a:ext cx="1840689" cy="1848987"/>
              <a:chOff x="7926925" y="1623243"/>
              <a:chExt cx="1840689" cy="1848987"/>
            </a:xfrm>
          </p:grpSpPr>
          <p:grpSp>
            <p:nvGrpSpPr>
              <p:cNvPr id="822" name="组合 821"/>
              <p:cNvGrpSpPr/>
              <p:nvPr/>
            </p:nvGrpSpPr>
            <p:grpSpPr>
              <a:xfrm>
                <a:off x="7926925" y="1623243"/>
                <a:ext cx="1832564" cy="1848987"/>
                <a:chOff x="2194319" y="3933570"/>
                <a:chExt cx="1577691" cy="1591830"/>
              </a:xfrm>
              <a:effectLst/>
            </p:grpSpPr>
            <p:grpSp>
              <p:nvGrpSpPr>
                <p:cNvPr id="825" name="组合 824"/>
                <p:cNvGrpSpPr/>
                <p:nvPr/>
              </p:nvGrpSpPr>
              <p:grpSpPr>
                <a:xfrm rot="2700000">
                  <a:off x="2194319" y="3933570"/>
                  <a:ext cx="509201" cy="509202"/>
                  <a:chOff x="3052763" y="1803400"/>
                  <a:chExt cx="2273300" cy="2273300"/>
                </a:xfrm>
              </p:grpSpPr>
              <p:sp>
                <p:nvSpPr>
                  <p:cNvPr id="901" name="直角三角形 90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2" name="直角三角形 90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3" name="直角三角形 90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4" name="直角三角形 90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26" name="组合 825"/>
                <p:cNvGrpSpPr/>
                <p:nvPr/>
              </p:nvGrpSpPr>
              <p:grpSpPr>
                <a:xfrm rot="2700000">
                  <a:off x="2548534" y="3933570"/>
                  <a:ext cx="509201" cy="509202"/>
                  <a:chOff x="3052763" y="1803400"/>
                  <a:chExt cx="2273300" cy="2273300"/>
                </a:xfrm>
              </p:grpSpPr>
              <p:sp>
                <p:nvSpPr>
                  <p:cNvPr id="897" name="直角三角形 89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8" name="直角三角形 89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9" name="直角三角形 89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00" name="直角三角形 89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27" name="组合 826"/>
                <p:cNvGrpSpPr/>
                <p:nvPr/>
              </p:nvGrpSpPr>
              <p:grpSpPr>
                <a:xfrm rot="2700000">
                  <a:off x="2908594" y="3933570"/>
                  <a:ext cx="509201" cy="509202"/>
                  <a:chOff x="3052763" y="1803400"/>
                  <a:chExt cx="2273300" cy="2273300"/>
                </a:xfrm>
              </p:grpSpPr>
              <p:sp>
                <p:nvSpPr>
                  <p:cNvPr id="893" name="直角三角形 89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4" name="直角三角形 89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5" name="直角三角形 89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6" name="直角三角形 89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28" name="组合 827"/>
                <p:cNvGrpSpPr/>
                <p:nvPr/>
              </p:nvGrpSpPr>
              <p:grpSpPr>
                <a:xfrm rot="2700000">
                  <a:off x="3262808" y="3933570"/>
                  <a:ext cx="509201" cy="509202"/>
                  <a:chOff x="3052763" y="1803400"/>
                  <a:chExt cx="2273300" cy="2273300"/>
                </a:xfrm>
              </p:grpSpPr>
              <p:sp>
                <p:nvSpPr>
                  <p:cNvPr id="889" name="直角三角形 88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0" name="直角三角形 88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1" name="直角三角形 89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2" name="直角三角形 89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29" name="组合 828"/>
                <p:cNvGrpSpPr/>
                <p:nvPr/>
              </p:nvGrpSpPr>
              <p:grpSpPr>
                <a:xfrm rot="2700000">
                  <a:off x="2194319" y="4295521"/>
                  <a:ext cx="509201" cy="509202"/>
                  <a:chOff x="3052763" y="1803400"/>
                  <a:chExt cx="2273300" cy="2273300"/>
                </a:xfrm>
              </p:grpSpPr>
              <p:sp>
                <p:nvSpPr>
                  <p:cNvPr id="885" name="直角三角形 88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6" name="直角三角形 88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7" name="直角三角形 88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8" name="直角三角形 88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0" name="组合 829"/>
                <p:cNvGrpSpPr/>
                <p:nvPr/>
              </p:nvGrpSpPr>
              <p:grpSpPr>
                <a:xfrm rot="2700000">
                  <a:off x="2548534" y="4295521"/>
                  <a:ext cx="509201" cy="509202"/>
                  <a:chOff x="3052763" y="1803400"/>
                  <a:chExt cx="2273300" cy="2273300"/>
                </a:xfrm>
              </p:grpSpPr>
              <p:sp>
                <p:nvSpPr>
                  <p:cNvPr id="881" name="直角三角形 88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2" name="直角三角形 88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3" name="直角三角形 88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4" name="直角三角形 88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1" name="组合 830"/>
                <p:cNvGrpSpPr/>
                <p:nvPr/>
              </p:nvGrpSpPr>
              <p:grpSpPr>
                <a:xfrm rot="2700000">
                  <a:off x="2908594" y="4295521"/>
                  <a:ext cx="509201" cy="509202"/>
                  <a:chOff x="3052763" y="1803400"/>
                  <a:chExt cx="2273300" cy="2273300"/>
                </a:xfrm>
              </p:grpSpPr>
              <p:sp>
                <p:nvSpPr>
                  <p:cNvPr id="877" name="直角三角形 87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8" name="直角三角形 87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9" name="直角三角形 87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0" name="直角三角形 87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2" name="组合 831"/>
                <p:cNvGrpSpPr/>
                <p:nvPr/>
              </p:nvGrpSpPr>
              <p:grpSpPr>
                <a:xfrm rot="2700000">
                  <a:off x="3262808" y="4295521"/>
                  <a:ext cx="509201" cy="509202"/>
                  <a:chOff x="3052763" y="1803400"/>
                  <a:chExt cx="2273300" cy="2273300"/>
                </a:xfrm>
              </p:grpSpPr>
              <p:sp>
                <p:nvSpPr>
                  <p:cNvPr id="873" name="直角三角形 8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4" name="直角三角形 8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5" name="直角三角形 8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6" name="直角三角形 8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3" name="组合 832"/>
                <p:cNvGrpSpPr/>
                <p:nvPr/>
              </p:nvGrpSpPr>
              <p:grpSpPr>
                <a:xfrm rot="2700000">
                  <a:off x="2194319" y="4654248"/>
                  <a:ext cx="509201" cy="509202"/>
                  <a:chOff x="3052763" y="1803400"/>
                  <a:chExt cx="2273300" cy="2273300"/>
                </a:xfrm>
              </p:grpSpPr>
              <p:sp>
                <p:nvSpPr>
                  <p:cNvPr id="869" name="直角三角形 8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0" name="直角三角形 8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1" name="直角三角形 8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2" name="直角三角形 8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4" name="组合 833"/>
                <p:cNvGrpSpPr/>
                <p:nvPr/>
              </p:nvGrpSpPr>
              <p:grpSpPr>
                <a:xfrm rot="2700000">
                  <a:off x="2548534" y="4654248"/>
                  <a:ext cx="509201" cy="509202"/>
                  <a:chOff x="3052763" y="1803400"/>
                  <a:chExt cx="2273300" cy="2273300"/>
                </a:xfrm>
              </p:grpSpPr>
              <p:sp>
                <p:nvSpPr>
                  <p:cNvPr id="865" name="直角三角形 8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6" name="直角三角形 8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7" name="直角三角形 8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8" name="直角三角形 8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5" name="组合 834"/>
                <p:cNvGrpSpPr/>
                <p:nvPr/>
              </p:nvGrpSpPr>
              <p:grpSpPr>
                <a:xfrm rot="2700000">
                  <a:off x="2908594" y="4654248"/>
                  <a:ext cx="509201" cy="509202"/>
                  <a:chOff x="3052763" y="1803400"/>
                  <a:chExt cx="2273300" cy="2273300"/>
                </a:xfrm>
              </p:grpSpPr>
              <p:sp>
                <p:nvSpPr>
                  <p:cNvPr id="861" name="直角三角形 8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2" name="直角三角形 8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3" name="直角三角形 8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4" name="直角三角形 8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6" name="组合 835"/>
                <p:cNvGrpSpPr/>
                <p:nvPr/>
              </p:nvGrpSpPr>
              <p:grpSpPr>
                <a:xfrm rot="2700000">
                  <a:off x="3262808" y="4654248"/>
                  <a:ext cx="509201" cy="509202"/>
                  <a:chOff x="3052763" y="1803400"/>
                  <a:chExt cx="2273300" cy="2273300"/>
                </a:xfrm>
              </p:grpSpPr>
              <p:sp>
                <p:nvSpPr>
                  <p:cNvPr id="857" name="直角三角形 8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8" name="直角三角形 8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9" name="直角三角形 8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0" name="直角三角形 8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7" name="组合 836"/>
                <p:cNvGrpSpPr/>
                <p:nvPr/>
              </p:nvGrpSpPr>
              <p:grpSpPr>
                <a:xfrm rot="2700000">
                  <a:off x="2194319" y="5016199"/>
                  <a:ext cx="509201" cy="509202"/>
                  <a:chOff x="3052763" y="1803400"/>
                  <a:chExt cx="2273300" cy="2273300"/>
                </a:xfrm>
              </p:grpSpPr>
              <p:sp>
                <p:nvSpPr>
                  <p:cNvPr id="853" name="直角三角形 85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4" name="直角三角形 85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5" name="直角三角形 85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6" name="直角三角形 85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8" name="组合 837"/>
                <p:cNvGrpSpPr/>
                <p:nvPr/>
              </p:nvGrpSpPr>
              <p:grpSpPr>
                <a:xfrm rot="2700000">
                  <a:off x="2548534" y="5016199"/>
                  <a:ext cx="509201" cy="509202"/>
                  <a:chOff x="3052763" y="1803400"/>
                  <a:chExt cx="2273300" cy="2273300"/>
                </a:xfrm>
              </p:grpSpPr>
              <p:sp>
                <p:nvSpPr>
                  <p:cNvPr id="849" name="直角三角形 84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0" name="直角三角形 84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1" name="直角三角形 85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2" name="直角三角形 85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39" name="组合 838"/>
                <p:cNvGrpSpPr/>
                <p:nvPr/>
              </p:nvGrpSpPr>
              <p:grpSpPr>
                <a:xfrm rot="2700000">
                  <a:off x="2908594" y="5016199"/>
                  <a:ext cx="509201" cy="509202"/>
                  <a:chOff x="3052763" y="1803400"/>
                  <a:chExt cx="2273300" cy="2273300"/>
                </a:xfrm>
              </p:grpSpPr>
              <p:sp>
                <p:nvSpPr>
                  <p:cNvPr id="845" name="直角三角形 84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6" name="直角三角形 84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7" name="直角三角形 84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8" name="直角三角形 84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40" name="组合 839"/>
                <p:cNvGrpSpPr/>
                <p:nvPr/>
              </p:nvGrpSpPr>
              <p:grpSpPr>
                <a:xfrm rot="2700000">
                  <a:off x="3262808" y="5016199"/>
                  <a:ext cx="509201" cy="509202"/>
                  <a:chOff x="3052763" y="1803400"/>
                  <a:chExt cx="2273300" cy="2273300"/>
                </a:xfrm>
              </p:grpSpPr>
              <p:sp>
                <p:nvSpPr>
                  <p:cNvPr id="841" name="直角三角形 84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2" name="直角三角形 84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3" name="直角三角形 84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4" name="直角三角形 84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823" name="文本框 740"/>
              <p:cNvSpPr txBox="1"/>
              <p:nvPr/>
            </p:nvSpPr>
            <p:spPr>
              <a:xfrm>
                <a:off x="7975175" y="1902629"/>
                <a:ext cx="1792439" cy="331022"/>
              </a:xfrm>
              <a:prstGeom prst="rect">
                <a:avLst/>
              </a:prstGeom>
              <a:noFill/>
            </p:spPr>
            <p:txBody>
              <a:bodyPr wrap="square" rtlCol="0">
                <a:spAutoFit/>
              </a:bodyPr>
              <a:lstStyle/>
              <a:p>
                <a:pPr algn="ctr"/>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824" name="文本框 113"/>
              <p:cNvSpPr txBox="1"/>
              <p:nvPr/>
            </p:nvSpPr>
            <p:spPr>
              <a:xfrm>
                <a:off x="8111430" y="2384141"/>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905" name="组合 904"/>
          <p:cNvGrpSpPr/>
          <p:nvPr/>
        </p:nvGrpSpPr>
        <p:grpSpPr>
          <a:xfrm>
            <a:off x="3095194" y="2829015"/>
            <a:ext cx="2142369" cy="2064456"/>
            <a:chOff x="4270402" y="3651911"/>
            <a:chExt cx="2856120" cy="2753245"/>
          </a:xfrm>
        </p:grpSpPr>
        <p:sp>
          <p:nvSpPr>
            <p:cNvPr id="906" name="矩形 905"/>
            <p:cNvSpPr/>
            <p:nvPr/>
          </p:nvSpPr>
          <p:spPr>
            <a:xfrm rot="2700000">
              <a:off x="4789023" y="4067657"/>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07" name="组合 906"/>
            <p:cNvGrpSpPr/>
            <p:nvPr/>
          </p:nvGrpSpPr>
          <p:grpSpPr>
            <a:xfrm>
              <a:off x="4270402" y="3651911"/>
              <a:ext cx="1842022" cy="1848987"/>
              <a:chOff x="4270402" y="3651911"/>
              <a:chExt cx="1842022" cy="1848987"/>
            </a:xfrm>
          </p:grpSpPr>
          <p:grpSp>
            <p:nvGrpSpPr>
              <p:cNvPr id="908" name="组合 907"/>
              <p:cNvGrpSpPr/>
              <p:nvPr/>
            </p:nvGrpSpPr>
            <p:grpSpPr>
              <a:xfrm>
                <a:off x="4270402" y="3651911"/>
                <a:ext cx="1832564" cy="1848987"/>
                <a:chOff x="2194319" y="3933570"/>
                <a:chExt cx="1577691" cy="1591830"/>
              </a:xfrm>
              <a:effectLst/>
            </p:grpSpPr>
            <p:grpSp>
              <p:nvGrpSpPr>
                <p:cNvPr id="911" name="组合 910"/>
                <p:cNvGrpSpPr/>
                <p:nvPr/>
              </p:nvGrpSpPr>
              <p:grpSpPr>
                <a:xfrm rot="2700000">
                  <a:off x="2194319" y="3933570"/>
                  <a:ext cx="509201" cy="509202"/>
                  <a:chOff x="3052763" y="1803400"/>
                  <a:chExt cx="2273300" cy="2273300"/>
                </a:xfrm>
              </p:grpSpPr>
              <p:sp>
                <p:nvSpPr>
                  <p:cNvPr id="987" name="直角三角形 98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8" name="直角三角形 98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9" name="直角三角形 98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0" name="直角三角形 98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12" name="组合 911"/>
                <p:cNvGrpSpPr/>
                <p:nvPr/>
              </p:nvGrpSpPr>
              <p:grpSpPr>
                <a:xfrm rot="2700000">
                  <a:off x="2548534" y="3933570"/>
                  <a:ext cx="509201" cy="509202"/>
                  <a:chOff x="3052763" y="1803400"/>
                  <a:chExt cx="2273300" cy="2273300"/>
                </a:xfrm>
              </p:grpSpPr>
              <p:sp>
                <p:nvSpPr>
                  <p:cNvPr id="983" name="直角三角形 98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4" name="直角三角形 98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5" name="直角三角形 98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6" name="直角三角形 98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13" name="组合 912"/>
                <p:cNvGrpSpPr/>
                <p:nvPr/>
              </p:nvGrpSpPr>
              <p:grpSpPr>
                <a:xfrm rot="2700000">
                  <a:off x="2908594" y="3933570"/>
                  <a:ext cx="509201" cy="509202"/>
                  <a:chOff x="3052763" y="1803400"/>
                  <a:chExt cx="2273300" cy="2273300"/>
                </a:xfrm>
              </p:grpSpPr>
              <p:sp>
                <p:nvSpPr>
                  <p:cNvPr id="979" name="直角三角形 97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0" name="直角三角形 97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1" name="直角三角形 98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2" name="直角三角形 98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14" name="组合 913"/>
                <p:cNvGrpSpPr/>
                <p:nvPr/>
              </p:nvGrpSpPr>
              <p:grpSpPr>
                <a:xfrm rot="2700000">
                  <a:off x="3262808" y="3933570"/>
                  <a:ext cx="509201" cy="509202"/>
                  <a:chOff x="3052763" y="1803400"/>
                  <a:chExt cx="2273300" cy="2273300"/>
                </a:xfrm>
              </p:grpSpPr>
              <p:sp>
                <p:nvSpPr>
                  <p:cNvPr id="975" name="直角三角形 97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6" name="直角三角形 97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7" name="直角三角形 97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8" name="直角三角形 97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15" name="组合 914"/>
                <p:cNvGrpSpPr/>
                <p:nvPr/>
              </p:nvGrpSpPr>
              <p:grpSpPr>
                <a:xfrm rot="2700000">
                  <a:off x="2194319" y="4295521"/>
                  <a:ext cx="509201" cy="509202"/>
                  <a:chOff x="3052763" y="1803400"/>
                  <a:chExt cx="2273300" cy="2273300"/>
                </a:xfrm>
              </p:grpSpPr>
              <p:sp>
                <p:nvSpPr>
                  <p:cNvPr id="971" name="直角三角形 97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2" name="直角三角形 97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3" name="直角三角形 97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4" name="直角三角形 97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16" name="组合 915"/>
                <p:cNvGrpSpPr/>
                <p:nvPr/>
              </p:nvGrpSpPr>
              <p:grpSpPr>
                <a:xfrm rot="2700000">
                  <a:off x="2548534" y="4295521"/>
                  <a:ext cx="509201" cy="509202"/>
                  <a:chOff x="3052763" y="1803400"/>
                  <a:chExt cx="2273300" cy="2273300"/>
                </a:xfrm>
              </p:grpSpPr>
              <p:sp>
                <p:nvSpPr>
                  <p:cNvPr id="967" name="直角三角形 96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8" name="直角三角形 96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9" name="直角三角形 96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70" name="直角三角形 96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17" name="组合 916"/>
                <p:cNvGrpSpPr/>
                <p:nvPr/>
              </p:nvGrpSpPr>
              <p:grpSpPr>
                <a:xfrm rot="2700000">
                  <a:off x="2908594" y="4295521"/>
                  <a:ext cx="509201" cy="509202"/>
                  <a:chOff x="3052763" y="1803400"/>
                  <a:chExt cx="2273300" cy="2273300"/>
                </a:xfrm>
              </p:grpSpPr>
              <p:sp>
                <p:nvSpPr>
                  <p:cNvPr id="963" name="直角三角形 96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4" name="直角三角形 96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5" name="直角三角形 96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6" name="直角三角形 96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18" name="组合 917"/>
                <p:cNvGrpSpPr/>
                <p:nvPr/>
              </p:nvGrpSpPr>
              <p:grpSpPr>
                <a:xfrm rot="2700000">
                  <a:off x="3262808" y="4295521"/>
                  <a:ext cx="509201" cy="509202"/>
                  <a:chOff x="3052763" y="1803400"/>
                  <a:chExt cx="2273300" cy="2273300"/>
                </a:xfrm>
              </p:grpSpPr>
              <p:sp>
                <p:nvSpPr>
                  <p:cNvPr id="959" name="直角三角形 95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0" name="直角三角形 95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1" name="直角三角形 96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2" name="直角三角形 96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19" name="组合 918"/>
                <p:cNvGrpSpPr/>
                <p:nvPr/>
              </p:nvGrpSpPr>
              <p:grpSpPr>
                <a:xfrm rot="2700000">
                  <a:off x="2194319" y="4654248"/>
                  <a:ext cx="509201" cy="509202"/>
                  <a:chOff x="3052763" y="1803400"/>
                  <a:chExt cx="2273300" cy="2273300"/>
                </a:xfrm>
              </p:grpSpPr>
              <p:sp>
                <p:nvSpPr>
                  <p:cNvPr id="955" name="直角三角形 95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6" name="直角三角形 95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7" name="直角三角形 95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8" name="直角三角形 95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20" name="组合 919"/>
                <p:cNvGrpSpPr/>
                <p:nvPr/>
              </p:nvGrpSpPr>
              <p:grpSpPr>
                <a:xfrm rot="2700000">
                  <a:off x="2548534" y="4654248"/>
                  <a:ext cx="509201" cy="509202"/>
                  <a:chOff x="3052763" y="1803400"/>
                  <a:chExt cx="2273300" cy="2273300"/>
                </a:xfrm>
              </p:grpSpPr>
              <p:sp>
                <p:nvSpPr>
                  <p:cNvPr id="951" name="直角三角形 95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2" name="直角三角形 95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3" name="直角三角形 95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4" name="直角三角形 95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21" name="组合 920"/>
                <p:cNvGrpSpPr/>
                <p:nvPr/>
              </p:nvGrpSpPr>
              <p:grpSpPr>
                <a:xfrm rot="2700000">
                  <a:off x="2908594" y="4654248"/>
                  <a:ext cx="509201" cy="509202"/>
                  <a:chOff x="3052763" y="1803400"/>
                  <a:chExt cx="2273300" cy="2273300"/>
                </a:xfrm>
              </p:grpSpPr>
              <p:sp>
                <p:nvSpPr>
                  <p:cNvPr id="947" name="直角三角形 94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8" name="直角三角形 94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9" name="直角三角形 94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0" name="直角三角形 94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22" name="组合 921"/>
                <p:cNvGrpSpPr/>
                <p:nvPr/>
              </p:nvGrpSpPr>
              <p:grpSpPr>
                <a:xfrm rot="2700000">
                  <a:off x="3262808" y="4654248"/>
                  <a:ext cx="509201" cy="509202"/>
                  <a:chOff x="3052763" y="1803400"/>
                  <a:chExt cx="2273300" cy="2273300"/>
                </a:xfrm>
              </p:grpSpPr>
              <p:sp>
                <p:nvSpPr>
                  <p:cNvPr id="943" name="直角三角形 94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4" name="直角三角形 94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5" name="直角三角形 94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6" name="直角三角形 94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23" name="组合 922"/>
                <p:cNvGrpSpPr/>
                <p:nvPr/>
              </p:nvGrpSpPr>
              <p:grpSpPr>
                <a:xfrm rot="2700000">
                  <a:off x="2194319" y="5016199"/>
                  <a:ext cx="509201" cy="509202"/>
                  <a:chOff x="3052763" y="1803400"/>
                  <a:chExt cx="2273300" cy="2273300"/>
                </a:xfrm>
              </p:grpSpPr>
              <p:sp>
                <p:nvSpPr>
                  <p:cNvPr id="939" name="直角三角形 93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0" name="直角三角形 93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1" name="直角三角形 94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42" name="直角三角形 94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24" name="组合 923"/>
                <p:cNvGrpSpPr/>
                <p:nvPr/>
              </p:nvGrpSpPr>
              <p:grpSpPr>
                <a:xfrm rot="2700000">
                  <a:off x="2548534" y="5016199"/>
                  <a:ext cx="509201" cy="509202"/>
                  <a:chOff x="3052763" y="1803400"/>
                  <a:chExt cx="2273300" cy="2273300"/>
                </a:xfrm>
              </p:grpSpPr>
              <p:sp>
                <p:nvSpPr>
                  <p:cNvPr id="935" name="直角三角形 93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6" name="直角三角形 93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7" name="直角三角形 93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8" name="直角三角形 93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25" name="组合 924"/>
                <p:cNvGrpSpPr/>
                <p:nvPr/>
              </p:nvGrpSpPr>
              <p:grpSpPr>
                <a:xfrm rot="2700000">
                  <a:off x="2908594" y="5016199"/>
                  <a:ext cx="509201" cy="509202"/>
                  <a:chOff x="3052763" y="1803400"/>
                  <a:chExt cx="2273300" cy="2273300"/>
                </a:xfrm>
              </p:grpSpPr>
              <p:sp>
                <p:nvSpPr>
                  <p:cNvPr id="931" name="直角三角形 93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2" name="直角三角形 93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3" name="直角三角形 93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4" name="直角三角形 93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26" name="组合 925"/>
                <p:cNvGrpSpPr/>
                <p:nvPr/>
              </p:nvGrpSpPr>
              <p:grpSpPr>
                <a:xfrm rot="2700000">
                  <a:off x="3262808" y="5016199"/>
                  <a:ext cx="509201" cy="509202"/>
                  <a:chOff x="3052763" y="1803400"/>
                  <a:chExt cx="2273300" cy="2273300"/>
                </a:xfrm>
              </p:grpSpPr>
              <p:sp>
                <p:nvSpPr>
                  <p:cNvPr id="927" name="直角三角形 92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8" name="直角三角形 92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9" name="直角三角形 92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0" name="直角三角形 92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909" name="文本框 727"/>
              <p:cNvSpPr txBox="1"/>
              <p:nvPr/>
            </p:nvSpPr>
            <p:spPr>
              <a:xfrm>
                <a:off x="4319985" y="3931932"/>
                <a:ext cx="1792439" cy="331022"/>
              </a:xfrm>
              <a:prstGeom prst="rect">
                <a:avLst/>
              </a:prstGeom>
              <a:noFill/>
            </p:spPr>
            <p:txBody>
              <a:bodyPr wrap="square" rtlCol="0">
                <a:spAutoFit/>
              </a:bodyPr>
              <a:lstStyle/>
              <a:p>
                <a:pPr algn="ctr"/>
                <a:r>
                  <a:rPr lang="zh-CN" altLang="en-US" sz="1013" dirty="0">
                    <a:solidFill>
                      <a:srgbClr val="1A9BA9"/>
                    </a:solidFill>
                    <a:latin typeface="微软雅黑" panose="020B0503020204020204" pitchFamily="34" charset="-122"/>
                    <a:ea typeface="微软雅黑" panose="020B0503020204020204" pitchFamily="34" charset="-122"/>
                  </a:rPr>
                  <a:t>添加标题</a:t>
                </a:r>
              </a:p>
            </p:txBody>
          </p:sp>
          <p:sp>
            <p:nvSpPr>
              <p:cNvPr id="910" name="文本框 113"/>
              <p:cNvSpPr txBox="1"/>
              <p:nvPr/>
            </p:nvSpPr>
            <p:spPr>
              <a:xfrm>
                <a:off x="4467516" y="4450379"/>
                <a:ext cx="1411666" cy="677265"/>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991" name="组合 990"/>
          <p:cNvGrpSpPr/>
          <p:nvPr/>
        </p:nvGrpSpPr>
        <p:grpSpPr>
          <a:xfrm>
            <a:off x="6076459" y="2838739"/>
            <a:ext cx="2149776" cy="2044988"/>
            <a:chOff x="7908070" y="3664880"/>
            <a:chExt cx="2865995" cy="2727281"/>
          </a:xfrm>
        </p:grpSpPr>
        <p:sp>
          <p:nvSpPr>
            <p:cNvPr id="992" name="矩形 991"/>
            <p:cNvSpPr/>
            <p:nvPr/>
          </p:nvSpPr>
          <p:spPr>
            <a:xfrm rot="2700000">
              <a:off x="8436566" y="4054662"/>
              <a:ext cx="2186962" cy="2488036"/>
            </a:xfrm>
            <a:prstGeom prst="rect">
              <a:avLst/>
            </a:prstGeom>
            <a:gradFill>
              <a:gsLst>
                <a:gs pos="28000">
                  <a:srgbClr val="797979">
                    <a:alpha val="33000"/>
                  </a:srgbClr>
                </a:gs>
                <a:gs pos="0">
                  <a:schemeClr val="tx1">
                    <a:alpha val="27000"/>
                  </a:schemeClr>
                </a:gs>
                <a:gs pos="100000">
                  <a:schemeClr val="bg1">
                    <a:lumMod val="95000"/>
                    <a:alpha val="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93" name="组合 992"/>
            <p:cNvGrpSpPr/>
            <p:nvPr/>
          </p:nvGrpSpPr>
          <p:grpSpPr>
            <a:xfrm>
              <a:off x="7908070" y="3664880"/>
              <a:ext cx="1840689" cy="1848987"/>
              <a:chOff x="7908070" y="3664880"/>
              <a:chExt cx="1840689" cy="1848987"/>
            </a:xfrm>
          </p:grpSpPr>
          <p:grpSp>
            <p:nvGrpSpPr>
              <p:cNvPr id="994" name="组合 993"/>
              <p:cNvGrpSpPr/>
              <p:nvPr/>
            </p:nvGrpSpPr>
            <p:grpSpPr>
              <a:xfrm>
                <a:off x="7908070" y="3664880"/>
                <a:ext cx="1832564" cy="1848987"/>
                <a:chOff x="2194319" y="3933570"/>
                <a:chExt cx="1577691" cy="1591830"/>
              </a:xfrm>
              <a:effectLst/>
            </p:grpSpPr>
            <p:grpSp>
              <p:nvGrpSpPr>
                <p:cNvPr id="997" name="组合 996"/>
                <p:cNvGrpSpPr/>
                <p:nvPr/>
              </p:nvGrpSpPr>
              <p:grpSpPr>
                <a:xfrm rot="2700000">
                  <a:off x="2194319" y="3933570"/>
                  <a:ext cx="509201" cy="509202"/>
                  <a:chOff x="3052763" y="1803400"/>
                  <a:chExt cx="2273300" cy="2273300"/>
                </a:xfrm>
              </p:grpSpPr>
              <p:sp>
                <p:nvSpPr>
                  <p:cNvPr id="1073" name="直角三角形 107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4" name="直角三角形 107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5" name="直角三角形 107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6" name="直角三角形 107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98" name="组合 997"/>
                <p:cNvGrpSpPr/>
                <p:nvPr/>
              </p:nvGrpSpPr>
              <p:grpSpPr>
                <a:xfrm rot="2700000">
                  <a:off x="2548534" y="3933570"/>
                  <a:ext cx="509201" cy="509202"/>
                  <a:chOff x="3052763" y="1803400"/>
                  <a:chExt cx="2273300" cy="2273300"/>
                </a:xfrm>
              </p:grpSpPr>
              <p:sp>
                <p:nvSpPr>
                  <p:cNvPr id="1069" name="直角三角形 106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0" name="直角三角形 106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1" name="直角三角形 107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2" name="直角三角形 107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99" name="组合 998"/>
                <p:cNvGrpSpPr/>
                <p:nvPr/>
              </p:nvGrpSpPr>
              <p:grpSpPr>
                <a:xfrm rot="2700000">
                  <a:off x="2908594" y="3933570"/>
                  <a:ext cx="509201" cy="509202"/>
                  <a:chOff x="3052763" y="1803400"/>
                  <a:chExt cx="2273300" cy="2273300"/>
                </a:xfrm>
              </p:grpSpPr>
              <p:sp>
                <p:nvSpPr>
                  <p:cNvPr id="1065" name="直角三角形 106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6" name="直角三角形 106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7" name="直角三角形 106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8" name="直角三角形 106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0" name="组合 999"/>
                <p:cNvGrpSpPr/>
                <p:nvPr/>
              </p:nvGrpSpPr>
              <p:grpSpPr>
                <a:xfrm rot="2700000">
                  <a:off x="3262808" y="3933570"/>
                  <a:ext cx="509201" cy="509202"/>
                  <a:chOff x="3052763" y="1803400"/>
                  <a:chExt cx="2273300" cy="2273300"/>
                </a:xfrm>
              </p:grpSpPr>
              <p:sp>
                <p:nvSpPr>
                  <p:cNvPr id="1061" name="直角三角形 106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2" name="直角三角形 106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3" name="直角三角形 106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4" name="直角三角形 106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1" name="组合 1000"/>
                <p:cNvGrpSpPr/>
                <p:nvPr/>
              </p:nvGrpSpPr>
              <p:grpSpPr>
                <a:xfrm rot="2700000">
                  <a:off x="2194319" y="4295521"/>
                  <a:ext cx="509201" cy="509202"/>
                  <a:chOff x="3052763" y="1803400"/>
                  <a:chExt cx="2273300" cy="2273300"/>
                </a:xfrm>
              </p:grpSpPr>
              <p:sp>
                <p:nvSpPr>
                  <p:cNvPr id="1057" name="直角三角形 105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8" name="直角三角形 105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9" name="直角三角形 105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60" name="直角三角形 105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2" name="组合 1001"/>
                <p:cNvGrpSpPr/>
                <p:nvPr/>
              </p:nvGrpSpPr>
              <p:grpSpPr>
                <a:xfrm rot="2700000">
                  <a:off x="2548534" y="4295521"/>
                  <a:ext cx="509201" cy="509202"/>
                  <a:chOff x="3052763" y="1803400"/>
                  <a:chExt cx="2273300" cy="2273300"/>
                </a:xfrm>
              </p:grpSpPr>
              <p:sp>
                <p:nvSpPr>
                  <p:cNvPr id="1053" name="直角三角形 105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4" name="直角三角形 105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5" name="直角三角形 105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6" name="直角三角形 105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3" name="组合 1002"/>
                <p:cNvGrpSpPr/>
                <p:nvPr/>
              </p:nvGrpSpPr>
              <p:grpSpPr>
                <a:xfrm rot="2700000">
                  <a:off x="2908594" y="4295521"/>
                  <a:ext cx="509201" cy="509202"/>
                  <a:chOff x="3052763" y="1803400"/>
                  <a:chExt cx="2273300" cy="2273300"/>
                </a:xfrm>
              </p:grpSpPr>
              <p:sp>
                <p:nvSpPr>
                  <p:cNvPr id="1049" name="直角三角形 104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0" name="直角三角形 104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1" name="直角三角形 105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52" name="直角三角形 105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4" name="组合 1003"/>
                <p:cNvGrpSpPr/>
                <p:nvPr/>
              </p:nvGrpSpPr>
              <p:grpSpPr>
                <a:xfrm rot="2700000">
                  <a:off x="3262808" y="4295521"/>
                  <a:ext cx="509201" cy="509202"/>
                  <a:chOff x="3052763" y="1803400"/>
                  <a:chExt cx="2273300" cy="2273300"/>
                </a:xfrm>
              </p:grpSpPr>
              <p:sp>
                <p:nvSpPr>
                  <p:cNvPr id="1045" name="直角三角形 104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6" name="直角三角形 104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7" name="直角三角形 104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8" name="直角三角形 104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5" name="组合 1004"/>
                <p:cNvGrpSpPr/>
                <p:nvPr/>
              </p:nvGrpSpPr>
              <p:grpSpPr>
                <a:xfrm rot="2700000">
                  <a:off x="2194319" y="4654248"/>
                  <a:ext cx="509201" cy="509202"/>
                  <a:chOff x="3052763" y="1803400"/>
                  <a:chExt cx="2273300" cy="2273300"/>
                </a:xfrm>
              </p:grpSpPr>
              <p:sp>
                <p:nvSpPr>
                  <p:cNvPr id="1041" name="直角三角形 104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2" name="直角三角形 104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3" name="直角三角形 104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4" name="直角三角形 104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6" name="组合 1005"/>
                <p:cNvGrpSpPr/>
                <p:nvPr/>
              </p:nvGrpSpPr>
              <p:grpSpPr>
                <a:xfrm rot="2700000">
                  <a:off x="2548534" y="4654248"/>
                  <a:ext cx="509201" cy="509202"/>
                  <a:chOff x="3052763" y="1803400"/>
                  <a:chExt cx="2273300" cy="2273300"/>
                </a:xfrm>
              </p:grpSpPr>
              <p:sp>
                <p:nvSpPr>
                  <p:cNvPr id="1037" name="直角三角形 103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8" name="直角三角形 103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9" name="直角三角形 103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0" name="直角三角形 103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7" name="组合 1006"/>
                <p:cNvGrpSpPr/>
                <p:nvPr/>
              </p:nvGrpSpPr>
              <p:grpSpPr>
                <a:xfrm rot="2700000">
                  <a:off x="2908594" y="4654248"/>
                  <a:ext cx="509201" cy="509202"/>
                  <a:chOff x="3052763" y="1803400"/>
                  <a:chExt cx="2273300" cy="2273300"/>
                </a:xfrm>
              </p:grpSpPr>
              <p:sp>
                <p:nvSpPr>
                  <p:cNvPr id="1033" name="直角三角形 103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4" name="直角三角形 103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5" name="直角三角形 103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6" name="直角三角形 103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8" name="组合 1007"/>
                <p:cNvGrpSpPr/>
                <p:nvPr/>
              </p:nvGrpSpPr>
              <p:grpSpPr>
                <a:xfrm rot="2700000">
                  <a:off x="3262808" y="4654248"/>
                  <a:ext cx="509201" cy="509202"/>
                  <a:chOff x="3052763" y="1803400"/>
                  <a:chExt cx="2273300" cy="2273300"/>
                </a:xfrm>
              </p:grpSpPr>
              <p:sp>
                <p:nvSpPr>
                  <p:cNvPr id="1029" name="直角三角形 1028"/>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0" name="直角三角形 1029"/>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1" name="直角三角形 1030"/>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2" name="直角三角形 1031"/>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09" name="组合 1008"/>
                <p:cNvGrpSpPr/>
                <p:nvPr/>
              </p:nvGrpSpPr>
              <p:grpSpPr>
                <a:xfrm rot="2700000">
                  <a:off x="2194319" y="5016199"/>
                  <a:ext cx="509201" cy="509202"/>
                  <a:chOff x="3052763" y="1803400"/>
                  <a:chExt cx="2273300" cy="2273300"/>
                </a:xfrm>
              </p:grpSpPr>
              <p:sp>
                <p:nvSpPr>
                  <p:cNvPr id="1025" name="直角三角形 1024"/>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6" name="直角三角形 1025"/>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7" name="直角三角形 1026"/>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8" name="直角三角形 1027"/>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10" name="组合 1009"/>
                <p:cNvGrpSpPr/>
                <p:nvPr/>
              </p:nvGrpSpPr>
              <p:grpSpPr>
                <a:xfrm rot="2700000">
                  <a:off x="2548534" y="5016199"/>
                  <a:ext cx="509201" cy="509202"/>
                  <a:chOff x="3052763" y="1803400"/>
                  <a:chExt cx="2273300" cy="2273300"/>
                </a:xfrm>
              </p:grpSpPr>
              <p:sp>
                <p:nvSpPr>
                  <p:cNvPr id="1021" name="直角三角形 1020"/>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2" name="直角三角形 1021"/>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3" name="直角三角形 1022"/>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4" name="直角三角形 1023"/>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11" name="组合 1010"/>
                <p:cNvGrpSpPr/>
                <p:nvPr/>
              </p:nvGrpSpPr>
              <p:grpSpPr>
                <a:xfrm rot="2700000">
                  <a:off x="2908594" y="5016199"/>
                  <a:ext cx="509201" cy="509202"/>
                  <a:chOff x="3052763" y="1803400"/>
                  <a:chExt cx="2273300" cy="2273300"/>
                </a:xfrm>
              </p:grpSpPr>
              <p:sp>
                <p:nvSpPr>
                  <p:cNvPr id="1017" name="直角三角形 1016"/>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8" name="直角三角形 1017"/>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9" name="直角三角形 1018"/>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0" name="直角三角形 1019"/>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12" name="组合 1011"/>
                <p:cNvGrpSpPr/>
                <p:nvPr/>
              </p:nvGrpSpPr>
              <p:grpSpPr>
                <a:xfrm rot="2700000">
                  <a:off x="3262808" y="5016199"/>
                  <a:ext cx="509201" cy="509202"/>
                  <a:chOff x="3052763" y="1803400"/>
                  <a:chExt cx="2273300" cy="2273300"/>
                </a:xfrm>
              </p:grpSpPr>
              <p:sp>
                <p:nvSpPr>
                  <p:cNvPr id="1013" name="直角三角形 1012"/>
                  <p:cNvSpPr/>
                  <p:nvPr/>
                </p:nvSpPr>
                <p:spPr>
                  <a:xfrm>
                    <a:off x="4189413" y="1803400"/>
                    <a:ext cx="1136650" cy="1136650"/>
                  </a:xfrm>
                  <a:prstGeom prst="rtTriangle">
                    <a:avLst/>
                  </a:prstGeom>
                  <a:solidFill>
                    <a:srgbClr val="DEDE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4" name="直角三角形 1013"/>
                  <p:cNvSpPr/>
                  <p:nvPr/>
                </p:nvSpPr>
                <p:spPr>
                  <a:xfrm flipH="1" flipV="1">
                    <a:off x="3052763" y="2940050"/>
                    <a:ext cx="1136650" cy="1136650"/>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5" name="直角三角形 1014"/>
                  <p:cNvSpPr/>
                  <p:nvPr/>
                </p:nvSpPr>
                <p:spPr>
                  <a:xfrm rot="5400000" flipH="1" flipV="1">
                    <a:off x="3052763" y="180340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6" name="直角三角形 1015"/>
                  <p:cNvSpPr/>
                  <p:nvPr/>
                </p:nvSpPr>
                <p:spPr>
                  <a:xfrm rot="5400000">
                    <a:off x="4189413" y="2940050"/>
                    <a:ext cx="1136650" cy="1136650"/>
                  </a:xfrm>
                  <a:prstGeom prst="rtTriangl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995" name="文本框 737"/>
              <p:cNvSpPr txBox="1"/>
              <p:nvPr/>
            </p:nvSpPr>
            <p:spPr>
              <a:xfrm>
                <a:off x="7956320" y="3950401"/>
                <a:ext cx="1792439" cy="331022"/>
              </a:xfrm>
              <a:prstGeom prst="rect">
                <a:avLst/>
              </a:prstGeom>
              <a:noFill/>
            </p:spPr>
            <p:txBody>
              <a:bodyPr wrap="square" rtlCol="0">
                <a:spAutoFit/>
              </a:bodyPr>
              <a:lstStyle/>
              <a:p>
                <a:pPr algn="ctr"/>
                <a:r>
                  <a:rPr lang="zh-CN" altLang="en-US" sz="1013" dirty="0">
                    <a:solidFill>
                      <a:srgbClr val="00AF92"/>
                    </a:solidFill>
                    <a:latin typeface="微软雅黑" panose="020B0503020204020204" pitchFamily="34" charset="-122"/>
                    <a:ea typeface="微软雅黑" panose="020B0503020204020204" pitchFamily="34" charset="-122"/>
                  </a:rPr>
                  <a:t>添加标题</a:t>
                </a:r>
              </a:p>
            </p:txBody>
          </p:sp>
          <p:sp>
            <p:nvSpPr>
              <p:cNvPr id="996" name="文本框 113"/>
              <p:cNvSpPr txBox="1"/>
              <p:nvPr/>
            </p:nvSpPr>
            <p:spPr>
              <a:xfrm>
                <a:off x="8139924" y="4461644"/>
                <a:ext cx="1411666" cy="677264"/>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spTree>
    <p:extLst>
      <p:ext uri="{BB962C8B-B14F-4D97-AF65-F5344CB8AC3E}">
        <p14:creationId xmlns:p14="http://schemas.microsoft.com/office/powerpoint/2010/main" val="351753045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77"/>
                                        </p:tgtEl>
                                        <p:attrNameLst>
                                          <p:attrName>style.visibility</p:attrName>
                                        </p:attrNameLst>
                                      </p:cBhvr>
                                      <p:to>
                                        <p:strVal val="visible"/>
                                      </p:to>
                                    </p:set>
                                    <p:animEffect transition="in" filter="fade">
                                      <p:cBhvr>
                                        <p:cTn id="11" dur="500"/>
                                        <p:tgtEl>
                                          <p:spTgt spid="477"/>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92"/>
                                        </p:tgtEl>
                                        <p:attrNameLst>
                                          <p:attrName>style.visibility</p:attrName>
                                        </p:attrNameLst>
                                      </p:cBhvr>
                                      <p:to>
                                        <p:strVal val="visible"/>
                                      </p:to>
                                    </p:set>
                                    <p:animEffect transition="in" filter="fade">
                                      <p:cBhvr>
                                        <p:cTn id="15" dur="500"/>
                                        <p:tgtEl>
                                          <p:spTgt spid="39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05"/>
                                        </p:tgtEl>
                                        <p:attrNameLst>
                                          <p:attrName>style.visibility</p:attrName>
                                        </p:attrNameLst>
                                      </p:cBhvr>
                                      <p:to>
                                        <p:strVal val="visible"/>
                                      </p:to>
                                    </p:set>
                                    <p:animEffect transition="in" filter="fade">
                                      <p:cBhvr>
                                        <p:cTn id="19" dur="500"/>
                                        <p:tgtEl>
                                          <p:spTgt spid="90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62"/>
                                        </p:tgtEl>
                                        <p:attrNameLst>
                                          <p:attrName>style.visibility</p:attrName>
                                        </p:attrNameLst>
                                      </p:cBhvr>
                                      <p:to>
                                        <p:strVal val="visible"/>
                                      </p:to>
                                    </p:set>
                                    <p:animEffect transition="in" filter="fade">
                                      <p:cBhvr>
                                        <p:cTn id="23" dur="500"/>
                                        <p:tgtEl>
                                          <p:spTgt spid="56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19"/>
                                        </p:tgtEl>
                                        <p:attrNameLst>
                                          <p:attrName>style.visibility</p:attrName>
                                        </p:attrNameLst>
                                      </p:cBhvr>
                                      <p:to>
                                        <p:strVal val="visible"/>
                                      </p:to>
                                    </p:set>
                                    <p:animEffect transition="in" filter="fade">
                                      <p:cBhvr>
                                        <p:cTn id="27" dur="500"/>
                                        <p:tgtEl>
                                          <p:spTgt spid="81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732"/>
                                        </p:tgtEl>
                                        <p:attrNameLst>
                                          <p:attrName>style.visibility</p:attrName>
                                        </p:attrNameLst>
                                      </p:cBhvr>
                                      <p:to>
                                        <p:strVal val="visible"/>
                                      </p:to>
                                    </p:set>
                                    <p:animEffect transition="in" filter="fade">
                                      <p:cBhvr>
                                        <p:cTn id="31" dur="500"/>
                                        <p:tgtEl>
                                          <p:spTgt spid="732"/>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647"/>
                                        </p:tgtEl>
                                        <p:attrNameLst>
                                          <p:attrName>style.visibility</p:attrName>
                                        </p:attrNameLst>
                                      </p:cBhvr>
                                      <p:to>
                                        <p:strVal val="visible"/>
                                      </p:to>
                                    </p:set>
                                    <p:animEffect transition="in" filter="fade">
                                      <p:cBhvr>
                                        <p:cTn id="35" dur="500"/>
                                        <p:tgtEl>
                                          <p:spTgt spid="64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991"/>
                                        </p:tgtEl>
                                        <p:attrNameLst>
                                          <p:attrName>style.visibility</p:attrName>
                                        </p:attrNameLst>
                                      </p:cBhvr>
                                      <p:to>
                                        <p:strVal val="visible"/>
                                      </p:to>
                                    </p:set>
                                    <p:animEffect transition="in" filter="fade">
                                      <p:cBhvr>
                                        <p:cTn id="39" dur="500"/>
                                        <p:tgtEl>
                                          <p:spTgt spid="9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2948804" y="470988"/>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sp>
        <p:nvSpPr>
          <p:cNvPr id="3" name="圆角矩形 2"/>
          <p:cNvSpPr/>
          <p:nvPr/>
        </p:nvSpPr>
        <p:spPr>
          <a:xfrm>
            <a:off x="7161550" y="1188790"/>
            <a:ext cx="1116755" cy="2578297"/>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圆角矩形 4"/>
          <p:cNvSpPr/>
          <p:nvPr/>
        </p:nvSpPr>
        <p:spPr>
          <a:xfrm>
            <a:off x="7318654" y="1343058"/>
            <a:ext cx="816867" cy="2287678"/>
          </a:xfrm>
          <a:prstGeom prst="roundRect">
            <a:avLst>
              <a:gd name="adj" fmla="val 50000"/>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文本框 32"/>
          <p:cNvSpPr txBox="1"/>
          <p:nvPr/>
        </p:nvSpPr>
        <p:spPr>
          <a:xfrm>
            <a:off x="7272008" y="1455272"/>
            <a:ext cx="895841" cy="415498"/>
          </a:xfrm>
          <a:prstGeom prst="rect">
            <a:avLst/>
          </a:prstGeom>
          <a:noFill/>
        </p:spPr>
        <p:txBody>
          <a:bodyPr wrap="square" rtlCol="0">
            <a:spAutoFit/>
          </a:bodyPr>
          <a:lstStyle/>
          <a:p>
            <a:pPr algn="ctr"/>
            <a:r>
              <a:rPr lang="en-US" altLang="zh-CN" sz="2100" dirty="0">
                <a:solidFill>
                  <a:srgbClr val="663A77"/>
                </a:solidFill>
                <a:latin typeface="Impact" panose="020B0806030902050204" pitchFamily="34" charset="0"/>
              </a:rPr>
              <a:t>90</a:t>
            </a:r>
            <a:r>
              <a:rPr lang="en-US" altLang="zh-CN" sz="1013" dirty="0">
                <a:solidFill>
                  <a:srgbClr val="663A77"/>
                </a:solidFill>
                <a:latin typeface="Impact" panose="020B0806030902050204" pitchFamily="34" charset="0"/>
              </a:rPr>
              <a:t>%</a:t>
            </a:r>
            <a:endParaRPr lang="zh-CN" altLang="en-US" sz="2100" dirty="0">
              <a:solidFill>
                <a:srgbClr val="663A77"/>
              </a:solidFill>
              <a:latin typeface="Impact" panose="020B0806030902050204" pitchFamily="34" charset="0"/>
            </a:endParaRPr>
          </a:p>
        </p:txBody>
      </p:sp>
      <p:sp>
        <p:nvSpPr>
          <p:cNvPr id="7" name="圆角矩形 6"/>
          <p:cNvSpPr/>
          <p:nvPr/>
        </p:nvSpPr>
        <p:spPr>
          <a:xfrm>
            <a:off x="5561833" y="1664453"/>
            <a:ext cx="1116755" cy="2101607"/>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圆角矩形 7"/>
          <p:cNvSpPr/>
          <p:nvPr/>
        </p:nvSpPr>
        <p:spPr>
          <a:xfrm>
            <a:off x="5718936" y="1821580"/>
            <a:ext cx="816867" cy="1809157"/>
          </a:xfrm>
          <a:prstGeom prst="roundRect">
            <a:avLst>
              <a:gd name="adj" fmla="val 50000"/>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 name="文本框 40"/>
          <p:cNvSpPr txBox="1"/>
          <p:nvPr/>
        </p:nvSpPr>
        <p:spPr>
          <a:xfrm>
            <a:off x="5672291" y="1912366"/>
            <a:ext cx="895841" cy="415498"/>
          </a:xfrm>
          <a:prstGeom prst="rect">
            <a:avLst/>
          </a:prstGeom>
          <a:noFill/>
        </p:spPr>
        <p:txBody>
          <a:bodyPr wrap="square" rtlCol="0">
            <a:spAutoFit/>
          </a:bodyPr>
          <a:lstStyle/>
          <a:p>
            <a:pPr algn="ctr"/>
            <a:r>
              <a:rPr lang="en-US" altLang="zh-CN" sz="2100" dirty="0">
                <a:solidFill>
                  <a:srgbClr val="00AF92"/>
                </a:solidFill>
                <a:latin typeface="Impact" panose="020B0806030902050204" pitchFamily="34" charset="0"/>
              </a:rPr>
              <a:t>70</a:t>
            </a:r>
            <a:r>
              <a:rPr lang="en-US" altLang="zh-CN" sz="1013" dirty="0">
                <a:solidFill>
                  <a:srgbClr val="00AF92"/>
                </a:solidFill>
                <a:latin typeface="Impact" panose="020B0806030902050204" pitchFamily="34" charset="0"/>
              </a:rPr>
              <a:t>%</a:t>
            </a:r>
            <a:endParaRPr lang="zh-CN" altLang="en-US" sz="2100" dirty="0">
              <a:solidFill>
                <a:srgbClr val="00AF92"/>
              </a:solidFill>
              <a:latin typeface="Impact" panose="020B0806030902050204" pitchFamily="34" charset="0"/>
            </a:endParaRPr>
          </a:p>
        </p:txBody>
      </p:sp>
      <p:sp>
        <p:nvSpPr>
          <p:cNvPr id="10" name="圆角矩形 9"/>
          <p:cNvSpPr/>
          <p:nvPr/>
        </p:nvSpPr>
        <p:spPr>
          <a:xfrm>
            <a:off x="3962118" y="850254"/>
            <a:ext cx="1116755" cy="2905813"/>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 name="圆角矩形 10"/>
          <p:cNvSpPr/>
          <p:nvPr/>
        </p:nvSpPr>
        <p:spPr>
          <a:xfrm>
            <a:off x="4119222" y="975583"/>
            <a:ext cx="816867" cy="2655152"/>
          </a:xfrm>
          <a:prstGeom prst="roundRect">
            <a:avLst>
              <a:gd name="adj" fmla="val 44437"/>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 name="文本框 47"/>
          <p:cNvSpPr txBox="1"/>
          <p:nvPr/>
        </p:nvSpPr>
        <p:spPr>
          <a:xfrm>
            <a:off x="4072576" y="1076741"/>
            <a:ext cx="895841" cy="415498"/>
          </a:xfrm>
          <a:prstGeom prst="rect">
            <a:avLst/>
          </a:prstGeom>
          <a:noFill/>
        </p:spPr>
        <p:txBody>
          <a:bodyPr wrap="square" rtlCol="0">
            <a:spAutoFit/>
          </a:bodyPr>
          <a:lstStyle/>
          <a:p>
            <a:pPr algn="ctr"/>
            <a:r>
              <a:rPr lang="en-US" altLang="zh-CN" sz="2100" dirty="0">
                <a:solidFill>
                  <a:srgbClr val="E87071"/>
                </a:solidFill>
                <a:latin typeface="Impact" panose="020B0806030902050204" pitchFamily="34" charset="0"/>
              </a:rPr>
              <a:t>100</a:t>
            </a:r>
            <a:r>
              <a:rPr lang="en-US" altLang="zh-CN" sz="1013" dirty="0">
                <a:solidFill>
                  <a:srgbClr val="E87071"/>
                </a:solidFill>
                <a:latin typeface="Impact" panose="020B0806030902050204" pitchFamily="34" charset="0"/>
              </a:rPr>
              <a:t>%</a:t>
            </a:r>
            <a:endParaRPr lang="zh-CN" altLang="en-US" sz="2100" dirty="0">
              <a:solidFill>
                <a:srgbClr val="E87071"/>
              </a:solidFill>
              <a:latin typeface="Impact" panose="020B0806030902050204" pitchFamily="34" charset="0"/>
            </a:endParaRPr>
          </a:p>
        </p:txBody>
      </p:sp>
      <p:sp>
        <p:nvSpPr>
          <p:cNvPr id="13" name="圆角矩形 12"/>
          <p:cNvSpPr/>
          <p:nvPr/>
        </p:nvSpPr>
        <p:spPr>
          <a:xfrm>
            <a:off x="2362401" y="1471616"/>
            <a:ext cx="1116755" cy="2285471"/>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 name="圆角矩形 13"/>
          <p:cNvSpPr/>
          <p:nvPr/>
        </p:nvSpPr>
        <p:spPr>
          <a:xfrm>
            <a:off x="2519505" y="1635883"/>
            <a:ext cx="816867" cy="1994852"/>
          </a:xfrm>
          <a:prstGeom prst="roundRect">
            <a:avLst>
              <a:gd name="adj" fmla="val 50000"/>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 name="文本框 54"/>
          <p:cNvSpPr txBox="1"/>
          <p:nvPr/>
        </p:nvSpPr>
        <p:spPr>
          <a:xfrm>
            <a:off x="2472859" y="1690961"/>
            <a:ext cx="895841" cy="415498"/>
          </a:xfrm>
          <a:prstGeom prst="rect">
            <a:avLst/>
          </a:prstGeom>
          <a:noFill/>
        </p:spPr>
        <p:txBody>
          <a:bodyPr wrap="square" rtlCol="0">
            <a:spAutoFit/>
          </a:bodyPr>
          <a:lstStyle/>
          <a:p>
            <a:pPr algn="ctr"/>
            <a:r>
              <a:rPr lang="en-US" altLang="zh-CN" sz="2100" dirty="0">
                <a:solidFill>
                  <a:srgbClr val="01ACBE"/>
                </a:solidFill>
                <a:latin typeface="Impact" panose="020B0806030902050204" pitchFamily="34" charset="0"/>
              </a:rPr>
              <a:t>80</a:t>
            </a:r>
            <a:r>
              <a:rPr lang="en-US" altLang="zh-CN" sz="1013" dirty="0">
                <a:solidFill>
                  <a:srgbClr val="01ACBE"/>
                </a:solidFill>
                <a:latin typeface="Impact" panose="020B0806030902050204" pitchFamily="34" charset="0"/>
              </a:rPr>
              <a:t>%</a:t>
            </a:r>
            <a:endParaRPr lang="zh-CN" altLang="en-US" sz="2100" dirty="0">
              <a:solidFill>
                <a:srgbClr val="01ACBE"/>
              </a:solidFill>
              <a:latin typeface="Impact" panose="020B0806030902050204" pitchFamily="34" charset="0"/>
            </a:endParaRPr>
          </a:p>
        </p:txBody>
      </p:sp>
      <p:sp>
        <p:nvSpPr>
          <p:cNvPr id="16" name="圆角矩形 15"/>
          <p:cNvSpPr/>
          <p:nvPr/>
        </p:nvSpPr>
        <p:spPr>
          <a:xfrm>
            <a:off x="762686" y="1188790"/>
            <a:ext cx="1116755" cy="2578297"/>
          </a:xfrm>
          <a:prstGeom prst="roundRect">
            <a:avLst>
              <a:gd name="adj" fmla="val 50000"/>
            </a:avLst>
          </a:prstGeom>
          <a:solidFill>
            <a:schemeClr val="bg1">
              <a:lumMod val="95000"/>
            </a:schemeClr>
          </a:solidFill>
          <a:ln w="25400">
            <a:gradFill flip="none" rotWithShape="1">
              <a:gsLst>
                <a:gs pos="0">
                  <a:schemeClr val="bg1">
                    <a:lumMod val="75000"/>
                  </a:schemeClr>
                </a:gs>
                <a:gs pos="100000">
                  <a:schemeClr val="bg1"/>
                </a:gs>
              </a:gsLst>
              <a:lin ang="2700000" scaled="1"/>
              <a:tileRect/>
            </a:gradFill>
          </a:ln>
          <a:effectLst>
            <a:innerShdw blurRad="889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 name="圆角矩形 16"/>
          <p:cNvSpPr/>
          <p:nvPr/>
        </p:nvSpPr>
        <p:spPr>
          <a:xfrm>
            <a:off x="919790" y="1343058"/>
            <a:ext cx="816867" cy="2287678"/>
          </a:xfrm>
          <a:prstGeom prst="roundRect">
            <a:avLst>
              <a:gd name="adj" fmla="val 50000"/>
            </a:avLst>
          </a:prstGeom>
          <a:solidFill>
            <a:srgbClr val="ECECEC"/>
          </a:solidFill>
          <a:ln w="2540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 name="文本框 61"/>
          <p:cNvSpPr txBox="1"/>
          <p:nvPr/>
        </p:nvSpPr>
        <p:spPr>
          <a:xfrm>
            <a:off x="873144" y="1440988"/>
            <a:ext cx="895841" cy="415498"/>
          </a:xfrm>
          <a:prstGeom prst="rect">
            <a:avLst/>
          </a:prstGeom>
          <a:noFill/>
        </p:spPr>
        <p:txBody>
          <a:bodyPr wrap="square" rtlCol="0">
            <a:spAutoFit/>
          </a:bodyPr>
          <a:lstStyle/>
          <a:p>
            <a:pPr algn="ctr"/>
            <a:r>
              <a:rPr lang="en-US" altLang="zh-CN" sz="2100" dirty="0">
                <a:solidFill>
                  <a:srgbClr val="FFB850"/>
                </a:solidFill>
                <a:latin typeface="Impact" panose="020B0806030902050204" pitchFamily="34" charset="0"/>
              </a:rPr>
              <a:t>90</a:t>
            </a:r>
            <a:r>
              <a:rPr lang="en-US" altLang="zh-CN" sz="1013" dirty="0">
                <a:solidFill>
                  <a:srgbClr val="FFB850"/>
                </a:solidFill>
                <a:latin typeface="Impact" panose="020B0806030902050204" pitchFamily="34" charset="0"/>
              </a:rPr>
              <a:t>%</a:t>
            </a:r>
            <a:endParaRPr lang="zh-CN" altLang="en-US" sz="2100" dirty="0">
              <a:solidFill>
                <a:srgbClr val="FFB850"/>
              </a:solidFill>
              <a:latin typeface="Impact" panose="020B0806030902050204" pitchFamily="34" charset="0"/>
            </a:endParaRPr>
          </a:p>
        </p:txBody>
      </p:sp>
      <p:grpSp>
        <p:nvGrpSpPr>
          <p:cNvPr id="19" name="组合 18"/>
          <p:cNvGrpSpPr/>
          <p:nvPr/>
        </p:nvGrpSpPr>
        <p:grpSpPr>
          <a:xfrm>
            <a:off x="983140" y="2895117"/>
            <a:ext cx="690162" cy="680242"/>
            <a:chOff x="1310682" y="3861049"/>
            <a:chExt cx="920096" cy="907199"/>
          </a:xfrm>
        </p:grpSpPr>
        <p:sp>
          <p:nvSpPr>
            <p:cNvPr id="20" name="椭圆 19"/>
            <p:cNvSpPr/>
            <p:nvPr/>
          </p:nvSpPr>
          <p:spPr>
            <a:xfrm>
              <a:off x="1310682" y="3861049"/>
              <a:ext cx="920096" cy="907199"/>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1" name="组合 20"/>
            <p:cNvGrpSpPr/>
            <p:nvPr/>
          </p:nvGrpSpPr>
          <p:grpSpPr>
            <a:xfrm>
              <a:off x="1344549" y="3894442"/>
              <a:ext cx="852360" cy="840412"/>
              <a:chOff x="1344549" y="3893401"/>
              <a:chExt cx="852360" cy="814203"/>
            </a:xfrm>
          </p:grpSpPr>
          <p:sp>
            <p:nvSpPr>
              <p:cNvPr id="22" name="椭圆 21"/>
              <p:cNvSpPr/>
              <p:nvPr/>
            </p:nvSpPr>
            <p:spPr>
              <a:xfrm>
                <a:off x="1344549" y="3893401"/>
                <a:ext cx="852360" cy="814203"/>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3" name="Group 8"/>
              <p:cNvGrpSpPr>
                <a:grpSpLocks noChangeAspect="1"/>
              </p:cNvGrpSpPr>
              <p:nvPr/>
            </p:nvGrpSpPr>
            <p:grpSpPr bwMode="auto">
              <a:xfrm>
                <a:off x="1557997" y="4064238"/>
                <a:ext cx="421027" cy="454651"/>
                <a:chOff x="3437" y="2282"/>
                <a:chExt cx="679" cy="744"/>
              </a:xfrm>
              <a:solidFill>
                <a:schemeClr val="bg1"/>
              </a:solidFill>
            </p:grpSpPr>
            <p:sp>
              <p:nvSpPr>
                <p:cNvPr id="24"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grpSp>
        <p:nvGrpSpPr>
          <p:cNvPr id="26" name="组合 25"/>
          <p:cNvGrpSpPr/>
          <p:nvPr/>
        </p:nvGrpSpPr>
        <p:grpSpPr>
          <a:xfrm>
            <a:off x="2582855" y="2895117"/>
            <a:ext cx="690162" cy="680242"/>
            <a:chOff x="3443358" y="3861049"/>
            <a:chExt cx="920096" cy="907199"/>
          </a:xfrm>
        </p:grpSpPr>
        <p:sp>
          <p:nvSpPr>
            <p:cNvPr id="27" name="椭圆 26"/>
            <p:cNvSpPr/>
            <p:nvPr/>
          </p:nvSpPr>
          <p:spPr>
            <a:xfrm>
              <a:off x="3443358" y="3861049"/>
              <a:ext cx="920096" cy="907199"/>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椭圆 27"/>
            <p:cNvSpPr/>
            <p:nvPr/>
          </p:nvSpPr>
          <p:spPr>
            <a:xfrm>
              <a:off x="3477225" y="3894442"/>
              <a:ext cx="852360" cy="840412"/>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9" name="Group 13"/>
            <p:cNvGrpSpPr>
              <a:grpSpLocks noChangeAspect="1"/>
            </p:cNvGrpSpPr>
            <p:nvPr/>
          </p:nvGrpSpPr>
          <p:grpSpPr bwMode="auto">
            <a:xfrm>
              <a:off x="3675268" y="4080591"/>
              <a:ext cx="461686" cy="475193"/>
              <a:chOff x="2426" y="2781"/>
              <a:chExt cx="593" cy="600"/>
            </a:xfrm>
            <a:solidFill>
              <a:schemeClr val="bg1"/>
            </a:solidFill>
          </p:grpSpPr>
          <p:sp>
            <p:nvSpPr>
              <p:cNvPr id="3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2" name="组合 31"/>
          <p:cNvGrpSpPr/>
          <p:nvPr/>
        </p:nvGrpSpPr>
        <p:grpSpPr>
          <a:xfrm>
            <a:off x="4182572" y="2895117"/>
            <a:ext cx="690162" cy="680242"/>
            <a:chOff x="5576036" y="3861049"/>
            <a:chExt cx="920096" cy="907199"/>
          </a:xfrm>
        </p:grpSpPr>
        <p:sp>
          <p:nvSpPr>
            <p:cNvPr id="33" name="椭圆 32"/>
            <p:cNvSpPr/>
            <p:nvPr/>
          </p:nvSpPr>
          <p:spPr>
            <a:xfrm>
              <a:off x="5576036" y="3861049"/>
              <a:ext cx="920096" cy="907199"/>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椭圆 33"/>
            <p:cNvSpPr/>
            <p:nvPr/>
          </p:nvSpPr>
          <p:spPr>
            <a:xfrm>
              <a:off x="5609903" y="3894442"/>
              <a:ext cx="852360" cy="840412"/>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5" name="Group 18"/>
            <p:cNvGrpSpPr>
              <a:grpSpLocks noChangeAspect="1"/>
            </p:cNvGrpSpPr>
            <p:nvPr/>
          </p:nvGrpSpPr>
          <p:grpSpPr bwMode="auto">
            <a:xfrm>
              <a:off x="5793235" y="4088980"/>
              <a:ext cx="479594" cy="454601"/>
              <a:chOff x="3802" y="2858"/>
              <a:chExt cx="616" cy="574"/>
            </a:xfrm>
            <a:solidFill>
              <a:schemeClr val="bg1"/>
            </a:solidFill>
          </p:grpSpPr>
          <p:sp>
            <p:nvSpPr>
              <p:cNvPr id="3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41" name="组合 40"/>
          <p:cNvGrpSpPr/>
          <p:nvPr/>
        </p:nvGrpSpPr>
        <p:grpSpPr>
          <a:xfrm>
            <a:off x="5782286" y="2895118"/>
            <a:ext cx="690162" cy="680240"/>
            <a:chOff x="7708712" y="3861048"/>
            <a:chExt cx="920096" cy="907197"/>
          </a:xfrm>
        </p:grpSpPr>
        <p:sp>
          <p:nvSpPr>
            <p:cNvPr id="42" name="椭圆 41"/>
            <p:cNvSpPr/>
            <p:nvPr/>
          </p:nvSpPr>
          <p:spPr>
            <a:xfrm>
              <a:off x="7708712" y="3861048"/>
              <a:ext cx="920096" cy="907197"/>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椭圆 42"/>
            <p:cNvSpPr/>
            <p:nvPr/>
          </p:nvSpPr>
          <p:spPr>
            <a:xfrm>
              <a:off x="7742578" y="3894440"/>
              <a:ext cx="852360" cy="840413"/>
            </a:xfrm>
            <a:prstGeom prst="ellipse">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44" name="Group 26"/>
            <p:cNvGrpSpPr>
              <a:grpSpLocks noChangeAspect="1"/>
            </p:cNvGrpSpPr>
            <p:nvPr/>
          </p:nvGrpSpPr>
          <p:grpSpPr bwMode="auto">
            <a:xfrm>
              <a:off x="7879441" y="4152182"/>
              <a:ext cx="620626" cy="312988"/>
              <a:chOff x="5676" y="2597"/>
              <a:chExt cx="1061" cy="526"/>
            </a:xfrm>
            <a:solidFill>
              <a:schemeClr val="bg1"/>
            </a:solidFill>
          </p:grpSpPr>
          <p:sp>
            <p:nvSpPr>
              <p:cNvPr id="45"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6"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1"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2"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0" name="组合 59"/>
          <p:cNvGrpSpPr/>
          <p:nvPr/>
        </p:nvGrpSpPr>
        <p:grpSpPr>
          <a:xfrm>
            <a:off x="7382003" y="2895117"/>
            <a:ext cx="690162" cy="680242"/>
            <a:chOff x="9841390" y="3861049"/>
            <a:chExt cx="920096" cy="907199"/>
          </a:xfrm>
        </p:grpSpPr>
        <p:sp>
          <p:nvSpPr>
            <p:cNvPr id="61" name="椭圆 60"/>
            <p:cNvSpPr/>
            <p:nvPr/>
          </p:nvSpPr>
          <p:spPr>
            <a:xfrm>
              <a:off x="9841390" y="3861049"/>
              <a:ext cx="920096" cy="907199"/>
            </a:xfrm>
            <a:prstGeom prst="ellipse">
              <a:avLst/>
            </a:prstGeom>
            <a:noFill/>
            <a:ln w="9525">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椭圆 61"/>
            <p:cNvSpPr/>
            <p:nvPr/>
          </p:nvSpPr>
          <p:spPr>
            <a:xfrm>
              <a:off x="9875257" y="3894442"/>
              <a:ext cx="852360" cy="840412"/>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Freeform 108"/>
            <p:cNvSpPr>
              <a:spLocks noEditPoints="1"/>
            </p:cNvSpPr>
            <p:nvPr/>
          </p:nvSpPr>
          <p:spPr bwMode="auto">
            <a:xfrm>
              <a:off x="10063091" y="4074257"/>
              <a:ext cx="468085" cy="477872"/>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cxnSp>
        <p:nvCxnSpPr>
          <p:cNvPr id="64" name="直接连接符 63"/>
          <p:cNvCxnSpPr/>
          <p:nvPr/>
        </p:nvCxnSpPr>
        <p:spPr>
          <a:xfrm>
            <a:off x="711235" y="4047531"/>
            <a:ext cx="7643278" cy="0"/>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5" name="文本框 128"/>
          <p:cNvSpPr txBox="1"/>
          <p:nvPr/>
        </p:nvSpPr>
        <p:spPr>
          <a:xfrm>
            <a:off x="974378" y="2329715"/>
            <a:ext cx="693368" cy="461665"/>
          </a:xfrm>
          <a:prstGeom prst="rect">
            <a:avLst/>
          </a:prstGeom>
          <a:noFill/>
        </p:spPr>
        <p:txBody>
          <a:bodyPr wrap="square" rtlCol="0">
            <a:spAutoFit/>
          </a:bodyPr>
          <a:lstStyle/>
          <a:p>
            <a:pPr algn="ctr"/>
            <a:r>
              <a:rPr lang="zh-CN" altLang="en-US" sz="1200" dirty="0">
                <a:solidFill>
                  <a:srgbClr val="EB9624"/>
                </a:solidFill>
                <a:latin typeface="+mn-ea"/>
              </a:rPr>
              <a:t>项目一</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66" name="文本框 128"/>
          <p:cNvSpPr txBox="1"/>
          <p:nvPr/>
        </p:nvSpPr>
        <p:spPr>
          <a:xfrm>
            <a:off x="2574093" y="2329715"/>
            <a:ext cx="693368" cy="461665"/>
          </a:xfrm>
          <a:prstGeom prst="rect">
            <a:avLst/>
          </a:prstGeom>
          <a:noFill/>
        </p:spPr>
        <p:txBody>
          <a:bodyPr wrap="square" rtlCol="0">
            <a:spAutoFit/>
          </a:bodyPr>
          <a:lstStyle/>
          <a:p>
            <a:pPr algn="ctr"/>
            <a:r>
              <a:rPr lang="zh-CN" altLang="en-US" sz="1200" dirty="0">
                <a:solidFill>
                  <a:srgbClr val="EB9624"/>
                </a:solidFill>
                <a:latin typeface="+mn-ea"/>
              </a:rPr>
              <a:t>项目二</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67" name="文本框 128"/>
          <p:cNvSpPr txBox="1"/>
          <p:nvPr/>
        </p:nvSpPr>
        <p:spPr>
          <a:xfrm>
            <a:off x="4173810" y="2329715"/>
            <a:ext cx="693368" cy="461665"/>
          </a:xfrm>
          <a:prstGeom prst="rect">
            <a:avLst/>
          </a:prstGeom>
          <a:noFill/>
        </p:spPr>
        <p:txBody>
          <a:bodyPr wrap="square" rtlCol="0">
            <a:spAutoFit/>
          </a:bodyPr>
          <a:lstStyle/>
          <a:p>
            <a:pPr algn="ctr"/>
            <a:r>
              <a:rPr lang="zh-CN" altLang="en-US" sz="1200" dirty="0">
                <a:solidFill>
                  <a:srgbClr val="EB9624"/>
                </a:solidFill>
                <a:latin typeface="+mn-ea"/>
              </a:rPr>
              <a:t>项目三</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68" name="文本框 128"/>
          <p:cNvSpPr txBox="1"/>
          <p:nvPr/>
        </p:nvSpPr>
        <p:spPr>
          <a:xfrm>
            <a:off x="5773525" y="2329715"/>
            <a:ext cx="693368" cy="461665"/>
          </a:xfrm>
          <a:prstGeom prst="rect">
            <a:avLst/>
          </a:prstGeom>
          <a:noFill/>
        </p:spPr>
        <p:txBody>
          <a:bodyPr wrap="square" rtlCol="0">
            <a:spAutoFit/>
          </a:bodyPr>
          <a:lstStyle/>
          <a:p>
            <a:pPr algn="ctr"/>
            <a:r>
              <a:rPr lang="zh-CN" altLang="en-US" sz="1200" dirty="0">
                <a:solidFill>
                  <a:srgbClr val="EB9624"/>
                </a:solidFill>
                <a:latin typeface="+mn-ea"/>
              </a:rPr>
              <a:t>项目四</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69" name="文本框 128"/>
          <p:cNvSpPr txBox="1"/>
          <p:nvPr/>
        </p:nvSpPr>
        <p:spPr>
          <a:xfrm>
            <a:off x="7373242" y="2329715"/>
            <a:ext cx="693368" cy="461665"/>
          </a:xfrm>
          <a:prstGeom prst="rect">
            <a:avLst/>
          </a:prstGeom>
          <a:noFill/>
        </p:spPr>
        <p:txBody>
          <a:bodyPr wrap="square" rtlCol="0">
            <a:spAutoFit/>
          </a:bodyPr>
          <a:lstStyle/>
          <a:p>
            <a:pPr algn="ctr"/>
            <a:r>
              <a:rPr lang="zh-CN" altLang="en-US" sz="1200" dirty="0">
                <a:solidFill>
                  <a:srgbClr val="EB9624"/>
                </a:solidFill>
                <a:latin typeface="+mn-ea"/>
              </a:rPr>
              <a:t>项目五</a:t>
            </a:r>
            <a:endParaRPr lang="en-US" altLang="zh-CN" sz="1200" dirty="0">
              <a:solidFill>
                <a:srgbClr val="EB9624"/>
              </a:solidFill>
              <a:latin typeface="+mn-ea"/>
            </a:endParaRPr>
          </a:p>
          <a:p>
            <a:pPr algn="ctr"/>
            <a:r>
              <a:rPr lang="zh-CN" altLang="en-US" sz="1200" dirty="0">
                <a:solidFill>
                  <a:srgbClr val="EB9624"/>
                </a:solidFill>
                <a:latin typeface="+mn-ea"/>
              </a:rPr>
              <a:t>名称</a:t>
            </a:r>
          </a:p>
        </p:txBody>
      </p:sp>
      <p:sp>
        <p:nvSpPr>
          <p:cNvPr id="70" name="文本框 129"/>
          <p:cNvSpPr txBox="1"/>
          <p:nvPr/>
        </p:nvSpPr>
        <p:spPr>
          <a:xfrm>
            <a:off x="1587985" y="4197142"/>
            <a:ext cx="5950943" cy="50783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226261906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20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childTnLst>
                                </p:cTn>
                              </p:par>
                            </p:childTnLst>
                          </p:cTn>
                        </p:par>
                        <p:par>
                          <p:cTn id="24" fill="hold">
                            <p:stCondLst>
                              <p:cond delay="2500"/>
                            </p:stCondLst>
                            <p:childTnLst>
                              <p:par>
                                <p:cTn id="25" presetID="21"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heel(1)">
                                      <p:cBhvr>
                                        <p:cTn id="27" dur="1500"/>
                                        <p:tgtEl>
                                          <p:spTgt spid="19"/>
                                        </p:tgtEl>
                                      </p:cBhvr>
                                    </p:animEffect>
                                  </p:childTnLst>
                                </p:cTn>
                              </p:par>
                              <p:par>
                                <p:cTn id="28" presetID="21" presetClass="entr" presetSubtype="1" fill="hold" nodeType="withEffect">
                                  <p:stCondLst>
                                    <p:cond delay="500"/>
                                  </p:stCondLst>
                                  <p:childTnLst>
                                    <p:set>
                                      <p:cBhvr>
                                        <p:cTn id="29" dur="1" fill="hold">
                                          <p:stCondLst>
                                            <p:cond delay="0"/>
                                          </p:stCondLst>
                                        </p:cTn>
                                        <p:tgtEl>
                                          <p:spTgt spid="26"/>
                                        </p:tgtEl>
                                        <p:attrNameLst>
                                          <p:attrName>style.visibility</p:attrName>
                                        </p:attrNameLst>
                                      </p:cBhvr>
                                      <p:to>
                                        <p:strVal val="visible"/>
                                      </p:to>
                                    </p:set>
                                    <p:animEffect transition="in" filter="wheel(1)">
                                      <p:cBhvr>
                                        <p:cTn id="30" dur="1500"/>
                                        <p:tgtEl>
                                          <p:spTgt spid="26"/>
                                        </p:tgtEl>
                                      </p:cBhvr>
                                    </p:animEffect>
                                  </p:childTnLst>
                                </p:cTn>
                              </p:par>
                              <p:par>
                                <p:cTn id="31" presetID="21" presetClass="entr" presetSubtype="1" fill="hold" nodeType="withEffect">
                                  <p:stCondLst>
                                    <p:cond delay="1000"/>
                                  </p:stCondLst>
                                  <p:childTnLst>
                                    <p:set>
                                      <p:cBhvr>
                                        <p:cTn id="32" dur="1" fill="hold">
                                          <p:stCondLst>
                                            <p:cond delay="0"/>
                                          </p:stCondLst>
                                        </p:cTn>
                                        <p:tgtEl>
                                          <p:spTgt spid="32"/>
                                        </p:tgtEl>
                                        <p:attrNameLst>
                                          <p:attrName>style.visibility</p:attrName>
                                        </p:attrNameLst>
                                      </p:cBhvr>
                                      <p:to>
                                        <p:strVal val="visible"/>
                                      </p:to>
                                    </p:set>
                                    <p:animEffect transition="in" filter="wheel(1)">
                                      <p:cBhvr>
                                        <p:cTn id="33" dur="1500"/>
                                        <p:tgtEl>
                                          <p:spTgt spid="32"/>
                                        </p:tgtEl>
                                      </p:cBhvr>
                                    </p:animEffect>
                                  </p:childTnLst>
                                </p:cTn>
                              </p:par>
                              <p:par>
                                <p:cTn id="34" presetID="21" presetClass="entr" presetSubtype="1" fill="hold" nodeType="withEffect">
                                  <p:stCondLst>
                                    <p:cond delay="1500"/>
                                  </p:stCondLst>
                                  <p:childTnLst>
                                    <p:set>
                                      <p:cBhvr>
                                        <p:cTn id="35" dur="1" fill="hold">
                                          <p:stCondLst>
                                            <p:cond delay="0"/>
                                          </p:stCondLst>
                                        </p:cTn>
                                        <p:tgtEl>
                                          <p:spTgt spid="41"/>
                                        </p:tgtEl>
                                        <p:attrNameLst>
                                          <p:attrName>style.visibility</p:attrName>
                                        </p:attrNameLst>
                                      </p:cBhvr>
                                      <p:to>
                                        <p:strVal val="visible"/>
                                      </p:to>
                                    </p:set>
                                    <p:animEffect transition="in" filter="wheel(1)">
                                      <p:cBhvr>
                                        <p:cTn id="36" dur="1500"/>
                                        <p:tgtEl>
                                          <p:spTgt spid="41"/>
                                        </p:tgtEl>
                                      </p:cBhvr>
                                    </p:animEffect>
                                  </p:childTnLst>
                                </p:cTn>
                              </p:par>
                              <p:par>
                                <p:cTn id="37" presetID="21" presetClass="entr" presetSubtype="1" fill="hold" nodeType="withEffect">
                                  <p:stCondLst>
                                    <p:cond delay="2000"/>
                                  </p:stCondLst>
                                  <p:childTnLst>
                                    <p:set>
                                      <p:cBhvr>
                                        <p:cTn id="38" dur="1" fill="hold">
                                          <p:stCondLst>
                                            <p:cond delay="0"/>
                                          </p:stCondLst>
                                        </p:cTn>
                                        <p:tgtEl>
                                          <p:spTgt spid="60"/>
                                        </p:tgtEl>
                                        <p:attrNameLst>
                                          <p:attrName>style.visibility</p:attrName>
                                        </p:attrNameLst>
                                      </p:cBhvr>
                                      <p:to>
                                        <p:strVal val="visible"/>
                                      </p:to>
                                    </p:set>
                                    <p:animEffect transition="in" filter="wheel(1)">
                                      <p:cBhvr>
                                        <p:cTn id="39" dur="1500"/>
                                        <p:tgtEl>
                                          <p:spTgt spid="60"/>
                                        </p:tgtEl>
                                      </p:cBhvr>
                                    </p:animEffect>
                                  </p:childTnLst>
                                </p:cTn>
                              </p:par>
                            </p:childTnLst>
                          </p:cTn>
                        </p:par>
                        <p:par>
                          <p:cTn id="40" fill="hold">
                            <p:stCondLst>
                              <p:cond delay="6000"/>
                            </p:stCondLst>
                            <p:childTnLst>
                              <p:par>
                                <p:cTn id="41" presetID="14" presetClass="entr" presetSubtype="10" fill="hold" grpId="0" nodeType="after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randombar(horizontal)">
                                      <p:cBhvr>
                                        <p:cTn id="43" dur="250"/>
                                        <p:tgtEl>
                                          <p:spTgt spid="65"/>
                                        </p:tgtEl>
                                      </p:cBhvr>
                                    </p:animEffect>
                                  </p:childTnLst>
                                </p:cTn>
                              </p:par>
                            </p:childTnLst>
                          </p:cTn>
                        </p:par>
                        <p:par>
                          <p:cTn id="44" fill="hold">
                            <p:stCondLst>
                              <p:cond delay="6250"/>
                            </p:stCondLst>
                            <p:childTnLst>
                              <p:par>
                                <p:cTn id="45" presetID="14" presetClass="entr" presetSubtype="10"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randombar(horizontal)">
                                      <p:cBhvr>
                                        <p:cTn id="47" dur="250"/>
                                        <p:tgtEl>
                                          <p:spTgt spid="66"/>
                                        </p:tgtEl>
                                      </p:cBhvr>
                                    </p:animEffect>
                                  </p:childTnLst>
                                </p:cTn>
                              </p:par>
                            </p:childTnLst>
                          </p:cTn>
                        </p:par>
                        <p:par>
                          <p:cTn id="48" fill="hold">
                            <p:stCondLst>
                              <p:cond delay="6500"/>
                            </p:stCondLst>
                            <p:childTnLst>
                              <p:par>
                                <p:cTn id="49" presetID="14" presetClass="entr" presetSubtype="10"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randombar(horizontal)">
                                      <p:cBhvr>
                                        <p:cTn id="51" dur="250"/>
                                        <p:tgtEl>
                                          <p:spTgt spid="67"/>
                                        </p:tgtEl>
                                      </p:cBhvr>
                                    </p:animEffect>
                                  </p:childTnLst>
                                </p:cTn>
                              </p:par>
                            </p:childTnLst>
                          </p:cTn>
                        </p:par>
                        <p:par>
                          <p:cTn id="52" fill="hold">
                            <p:stCondLst>
                              <p:cond delay="6750"/>
                            </p:stCondLst>
                            <p:childTnLst>
                              <p:par>
                                <p:cTn id="53" presetID="14" presetClass="entr" presetSubtype="10"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randombar(horizontal)">
                                      <p:cBhvr>
                                        <p:cTn id="55" dur="250"/>
                                        <p:tgtEl>
                                          <p:spTgt spid="68"/>
                                        </p:tgtEl>
                                      </p:cBhvr>
                                    </p:animEffect>
                                  </p:childTnLst>
                                </p:cTn>
                              </p:par>
                            </p:childTnLst>
                          </p:cTn>
                        </p:par>
                        <p:par>
                          <p:cTn id="56" fill="hold">
                            <p:stCondLst>
                              <p:cond delay="7000"/>
                            </p:stCondLst>
                            <p:childTnLst>
                              <p:par>
                                <p:cTn id="57" presetID="14" presetClass="entr" presetSubtype="10" fill="hold" grpId="0" nodeType="after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250"/>
                                        <p:tgtEl>
                                          <p:spTgt spid="69"/>
                                        </p:tgtEl>
                                      </p:cBhvr>
                                    </p:animEffect>
                                  </p:childTnLst>
                                </p:cTn>
                              </p:par>
                            </p:childTnLst>
                          </p:cTn>
                        </p:par>
                        <p:par>
                          <p:cTn id="60" fill="hold">
                            <p:stCondLst>
                              <p:cond delay="7250"/>
                            </p:stCondLst>
                            <p:childTnLst>
                              <p:par>
                                <p:cTn id="61" presetID="22" presetClass="entr" presetSubtype="4"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down)">
                                      <p:cBhvr>
                                        <p:cTn id="63" dur="1000"/>
                                        <p:tgtEl>
                                          <p:spTgt spid="1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1000"/>
                                        <p:tgtEl>
                                          <p:spTgt spid="14"/>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down)">
                                      <p:cBhvr>
                                        <p:cTn id="69" dur="1000"/>
                                        <p:tgtEl>
                                          <p:spTgt spid="11"/>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wipe(down)">
                                      <p:cBhvr>
                                        <p:cTn id="72" dur="1000"/>
                                        <p:tgtEl>
                                          <p:spTgt spid="8"/>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ipe(down)">
                                      <p:cBhvr>
                                        <p:cTn id="75" dur="1000"/>
                                        <p:tgtEl>
                                          <p:spTgt spid="5"/>
                                        </p:tgtEl>
                                      </p:cBhvr>
                                    </p:animEffect>
                                  </p:childTnLst>
                                </p:cTn>
                              </p:par>
                            </p:childTnLst>
                          </p:cTn>
                        </p:par>
                        <p:par>
                          <p:cTn id="76" fill="hold">
                            <p:stCondLst>
                              <p:cond delay="8250"/>
                            </p:stCondLst>
                            <p:childTnLst>
                              <p:par>
                                <p:cTn id="77" presetID="42" presetClass="entr" presetSubtype="0"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Effect transition="in" filter="fade">
                                      <p:cBhvr>
                                        <p:cTn id="79" dur="1000"/>
                                        <p:tgtEl>
                                          <p:spTgt spid="6"/>
                                        </p:tgtEl>
                                      </p:cBhvr>
                                    </p:animEffect>
                                    <p:anim calcmode="lin" valueType="num">
                                      <p:cBhvr>
                                        <p:cTn id="80" dur="1000" fill="hold"/>
                                        <p:tgtEl>
                                          <p:spTgt spid="6"/>
                                        </p:tgtEl>
                                        <p:attrNameLst>
                                          <p:attrName>ppt_x</p:attrName>
                                        </p:attrNameLst>
                                      </p:cBhvr>
                                      <p:tavLst>
                                        <p:tav tm="0">
                                          <p:val>
                                            <p:strVal val="#ppt_x"/>
                                          </p:val>
                                        </p:tav>
                                        <p:tav tm="100000">
                                          <p:val>
                                            <p:strVal val="#ppt_x"/>
                                          </p:val>
                                        </p:tav>
                                      </p:tavLst>
                                    </p:anim>
                                    <p:anim calcmode="lin" valueType="num">
                                      <p:cBhvr>
                                        <p:cTn id="81" dur="1000" fill="hold"/>
                                        <p:tgtEl>
                                          <p:spTgt spid="6"/>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1000"/>
                                        <p:tgtEl>
                                          <p:spTgt spid="9"/>
                                        </p:tgtEl>
                                      </p:cBhvr>
                                    </p:animEffect>
                                    <p:anim calcmode="lin" valueType="num">
                                      <p:cBhvr>
                                        <p:cTn id="85" dur="1000" fill="hold"/>
                                        <p:tgtEl>
                                          <p:spTgt spid="9"/>
                                        </p:tgtEl>
                                        <p:attrNameLst>
                                          <p:attrName>ppt_x</p:attrName>
                                        </p:attrNameLst>
                                      </p:cBhvr>
                                      <p:tavLst>
                                        <p:tav tm="0">
                                          <p:val>
                                            <p:strVal val="#ppt_x"/>
                                          </p:val>
                                        </p:tav>
                                        <p:tav tm="100000">
                                          <p:val>
                                            <p:strVal val="#ppt_x"/>
                                          </p:val>
                                        </p:tav>
                                      </p:tavLst>
                                    </p:anim>
                                    <p:anim calcmode="lin" valueType="num">
                                      <p:cBhvr>
                                        <p:cTn id="86" dur="1000" fill="hold"/>
                                        <p:tgtEl>
                                          <p:spTgt spid="9"/>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fade">
                                      <p:cBhvr>
                                        <p:cTn id="89" dur="1000"/>
                                        <p:tgtEl>
                                          <p:spTgt spid="12"/>
                                        </p:tgtEl>
                                      </p:cBhvr>
                                    </p:animEffect>
                                    <p:anim calcmode="lin" valueType="num">
                                      <p:cBhvr>
                                        <p:cTn id="90" dur="1000" fill="hold"/>
                                        <p:tgtEl>
                                          <p:spTgt spid="12"/>
                                        </p:tgtEl>
                                        <p:attrNameLst>
                                          <p:attrName>ppt_x</p:attrName>
                                        </p:attrNameLst>
                                      </p:cBhvr>
                                      <p:tavLst>
                                        <p:tav tm="0">
                                          <p:val>
                                            <p:strVal val="#ppt_x"/>
                                          </p:val>
                                        </p:tav>
                                        <p:tav tm="100000">
                                          <p:val>
                                            <p:strVal val="#ppt_x"/>
                                          </p:val>
                                        </p:tav>
                                      </p:tavLst>
                                    </p:anim>
                                    <p:anim calcmode="lin" valueType="num">
                                      <p:cBhvr>
                                        <p:cTn id="91" dur="1000" fill="hold"/>
                                        <p:tgtEl>
                                          <p:spTgt spid="12"/>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fade">
                                      <p:cBhvr>
                                        <p:cTn id="94" dur="1000"/>
                                        <p:tgtEl>
                                          <p:spTgt spid="15"/>
                                        </p:tgtEl>
                                      </p:cBhvr>
                                    </p:animEffect>
                                    <p:anim calcmode="lin" valueType="num">
                                      <p:cBhvr>
                                        <p:cTn id="95" dur="1000" fill="hold"/>
                                        <p:tgtEl>
                                          <p:spTgt spid="15"/>
                                        </p:tgtEl>
                                        <p:attrNameLst>
                                          <p:attrName>ppt_x</p:attrName>
                                        </p:attrNameLst>
                                      </p:cBhvr>
                                      <p:tavLst>
                                        <p:tav tm="0">
                                          <p:val>
                                            <p:strVal val="#ppt_x"/>
                                          </p:val>
                                        </p:tav>
                                        <p:tav tm="100000">
                                          <p:val>
                                            <p:strVal val="#ppt_x"/>
                                          </p:val>
                                        </p:tav>
                                      </p:tavLst>
                                    </p:anim>
                                    <p:anim calcmode="lin" valueType="num">
                                      <p:cBhvr>
                                        <p:cTn id="96" dur="1000" fill="hold"/>
                                        <p:tgtEl>
                                          <p:spTgt spid="15"/>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18"/>
                                        </p:tgtEl>
                                        <p:attrNameLst>
                                          <p:attrName>style.visibility</p:attrName>
                                        </p:attrNameLst>
                                      </p:cBhvr>
                                      <p:to>
                                        <p:strVal val="visible"/>
                                      </p:to>
                                    </p:set>
                                    <p:animEffect transition="in" filter="fade">
                                      <p:cBhvr>
                                        <p:cTn id="99" dur="1000"/>
                                        <p:tgtEl>
                                          <p:spTgt spid="18"/>
                                        </p:tgtEl>
                                      </p:cBhvr>
                                    </p:animEffect>
                                    <p:anim calcmode="lin" valueType="num">
                                      <p:cBhvr>
                                        <p:cTn id="100" dur="1000" fill="hold"/>
                                        <p:tgtEl>
                                          <p:spTgt spid="18"/>
                                        </p:tgtEl>
                                        <p:attrNameLst>
                                          <p:attrName>ppt_x</p:attrName>
                                        </p:attrNameLst>
                                      </p:cBhvr>
                                      <p:tavLst>
                                        <p:tav tm="0">
                                          <p:val>
                                            <p:strVal val="#ppt_x"/>
                                          </p:val>
                                        </p:tav>
                                        <p:tav tm="100000">
                                          <p:val>
                                            <p:strVal val="#ppt_x"/>
                                          </p:val>
                                        </p:tav>
                                      </p:tavLst>
                                    </p:anim>
                                    <p:anim calcmode="lin" valueType="num">
                                      <p:cBhvr>
                                        <p:cTn id="101" dur="1000" fill="hold"/>
                                        <p:tgtEl>
                                          <p:spTgt spid="18"/>
                                        </p:tgtEl>
                                        <p:attrNameLst>
                                          <p:attrName>ppt_y</p:attrName>
                                        </p:attrNameLst>
                                      </p:cBhvr>
                                      <p:tavLst>
                                        <p:tav tm="0">
                                          <p:val>
                                            <p:strVal val="#ppt_y+.1"/>
                                          </p:val>
                                        </p:tav>
                                        <p:tav tm="100000">
                                          <p:val>
                                            <p:strVal val="#ppt_y"/>
                                          </p:val>
                                        </p:tav>
                                      </p:tavLst>
                                    </p:anim>
                                  </p:childTnLst>
                                </p:cTn>
                              </p:par>
                            </p:childTnLst>
                          </p:cTn>
                        </p:par>
                        <p:par>
                          <p:cTn id="102" fill="hold">
                            <p:stCondLst>
                              <p:cond delay="9250"/>
                            </p:stCondLst>
                            <p:childTnLst>
                              <p:par>
                                <p:cTn id="103" presetID="16" presetClass="entr" presetSubtype="37" fill="hold" nodeType="afterEffect">
                                  <p:stCondLst>
                                    <p:cond delay="0"/>
                                  </p:stCondLst>
                                  <p:childTnLst>
                                    <p:set>
                                      <p:cBhvr>
                                        <p:cTn id="104" dur="1" fill="hold">
                                          <p:stCondLst>
                                            <p:cond delay="0"/>
                                          </p:stCondLst>
                                        </p:cTn>
                                        <p:tgtEl>
                                          <p:spTgt spid="64"/>
                                        </p:tgtEl>
                                        <p:attrNameLst>
                                          <p:attrName>style.visibility</p:attrName>
                                        </p:attrNameLst>
                                      </p:cBhvr>
                                      <p:to>
                                        <p:strVal val="visible"/>
                                      </p:to>
                                    </p:set>
                                    <p:animEffect transition="in" filter="barn(outVertical)">
                                      <p:cBhvr>
                                        <p:cTn id="105" dur="500"/>
                                        <p:tgtEl>
                                          <p:spTgt spid="64"/>
                                        </p:tgtEl>
                                      </p:cBhvr>
                                    </p:animEffect>
                                  </p:childTnLst>
                                </p:cTn>
                              </p:par>
                            </p:childTnLst>
                          </p:cTn>
                        </p:par>
                        <p:par>
                          <p:cTn id="106" fill="hold">
                            <p:stCondLst>
                              <p:cond delay="9750"/>
                            </p:stCondLst>
                            <p:childTnLst>
                              <p:par>
                                <p:cTn id="107" presetID="42" presetClass="entr" presetSubtype="0" fill="hold" grpId="0" nodeType="afterEffect">
                                  <p:stCondLst>
                                    <p:cond delay="0"/>
                                  </p:stCondLst>
                                  <p:childTnLst>
                                    <p:set>
                                      <p:cBhvr>
                                        <p:cTn id="108" dur="1" fill="hold">
                                          <p:stCondLst>
                                            <p:cond delay="0"/>
                                          </p:stCondLst>
                                        </p:cTn>
                                        <p:tgtEl>
                                          <p:spTgt spid="70"/>
                                        </p:tgtEl>
                                        <p:attrNameLst>
                                          <p:attrName>style.visibility</p:attrName>
                                        </p:attrNameLst>
                                      </p:cBhvr>
                                      <p:to>
                                        <p:strVal val="visible"/>
                                      </p:to>
                                    </p:set>
                                    <p:animEffect transition="in" filter="fade">
                                      <p:cBhvr>
                                        <p:cTn id="109" dur="1000"/>
                                        <p:tgtEl>
                                          <p:spTgt spid="70"/>
                                        </p:tgtEl>
                                      </p:cBhvr>
                                    </p:animEffect>
                                    <p:anim calcmode="lin" valueType="num">
                                      <p:cBhvr>
                                        <p:cTn id="110" dur="1000" fill="hold"/>
                                        <p:tgtEl>
                                          <p:spTgt spid="70"/>
                                        </p:tgtEl>
                                        <p:attrNameLst>
                                          <p:attrName>ppt_x</p:attrName>
                                        </p:attrNameLst>
                                      </p:cBhvr>
                                      <p:tavLst>
                                        <p:tav tm="0">
                                          <p:val>
                                            <p:strVal val="#ppt_x"/>
                                          </p:val>
                                        </p:tav>
                                        <p:tav tm="100000">
                                          <p:val>
                                            <p:strVal val="#ppt_x"/>
                                          </p:val>
                                        </p:tav>
                                      </p:tavLst>
                                    </p:anim>
                                    <p:anim calcmode="lin" valueType="num">
                                      <p:cBhvr>
                                        <p:cTn id="111"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5" grpId="0" animBg="1"/>
      <p:bldP spid="6" grpId="0"/>
      <p:bldP spid="7" grpId="0" animBg="1"/>
      <p:bldP spid="8" grpId="0" animBg="1"/>
      <p:bldP spid="9" grpId="0"/>
      <p:bldP spid="10" grpId="0" animBg="1"/>
      <p:bldP spid="11" grpId="0" animBg="1"/>
      <p:bldP spid="12" grpId="0"/>
      <p:bldP spid="13" grpId="0" animBg="1"/>
      <p:bldP spid="14" grpId="0" animBg="1"/>
      <p:bldP spid="15" grpId="0"/>
      <p:bldP spid="16" grpId="0" animBg="1"/>
      <p:bldP spid="17" grpId="0" animBg="1"/>
      <p:bldP spid="18" grpId="0"/>
      <p:bldP spid="65" grpId="0"/>
      <p:bldP spid="66" grpId="0"/>
      <p:bldP spid="67" grpId="0"/>
      <p:bldP spid="68" grpId="0"/>
      <p:bldP spid="69" grpId="0"/>
      <p:bldP spid="7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sp>
        <p:nvSpPr>
          <p:cNvPr id="3" name="椭圆 2"/>
          <p:cNvSpPr/>
          <p:nvPr/>
        </p:nvSpPr>
        <p:spPr>
          <a:xfrm>
            <a:off x="1242016" y="4328416"/>
            <a:ext cx="6727568" cy="339914"/>
          </a:xfrm>
          <a:prstGeom prst="ellipse">
            <a:avLst/>
          </a:prstGeom>
          <a:gradFill flip="none" rotWithShape="1">
            <a:gsLst>
              <a:gs pos="100000">
                <a:schemeClr val="bg1">
                  <a:lumMod val="50000"/>
                  <a:alpha val="0"/>
                </a:schemeClr>
              </a:gs>
              <a:gs pos="54000">
                <a:srgbClr val="7F7F7F">
                  <a:alpha val="64000"/>
                </a:srgbClr>
              </a:gs>
              <a:gs pos="0">
                <a:schemeClr val="bg1">
                  <a:lumMod val="50000"/>
                  <a:alpha val="64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 name="圆角矩形 4"/>
          <p:cNvSpPr/>
          <p:nvPr/>
        </p:nvSpPr>
        <p:spPr>
          <a:xfrm>
            <a:off x="1066941" y="1059934"/>
            <a:ext cx="7139914" cy="3435749"/>
          </a:xfrm>
          <a:prstGeom prst="roundRect">
            <a:avLst>
              <a:gd name="adj" fmla="val 5470"/>
            </a:avLst>
          </a:prstGeom>
          <a:solidFill>
            <a:schemeClr val="bg1">
              <a:lumMod val="95000"/>
            </a:schemeClr>
          </a:solidFill>
          <a:ln w="25400">
            <a:gradFill flip="none" rotWithShape="1">
              <a:gsLst>
                <a:gs pos="0">
                  <a:schemeClr val="bg1"/>
                </a:gs>
                <a:gs pos="100000">
                  <a:schemeClr val="bg1">
                    <a:lumMod val="75000"/>
                  </a:schemeClr>
                </a:gs>
              </a:gsLst>
              <a:lin ang="2700000" scaled="1"/>
              <a:tileRect/>
            </a:gradFill>
          </a:ln>
          <a:effectLst>
            <a:outerShdw blurRad="76200" dist="12700" dir="2700000" algn="tl" rotWithShape="0">
              <a:prstClr val="black">
                <a:alpha val="40000"/>
              </a:prstClr>
            </a:outerShdw>
            <a:reflection blurRad="6350" stA="50000" endA="300" endPos="90000" dist="889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 name="组合 5"/>
          <p:cNvGrpSpPr/>
          <p:nvPr/>
        </p:nvGrpSpPr>
        <p:grpSpPr>
          <a:xfrm>
            <a:off x="5452041" y="1401808"/>
            <a:ext cx="709842" cy="405108"/>
            <a:chOff x="6423475" y="2025751"/>
            <a:chExt cx="946333" cy="540269"/>
          </a:xfrm>
        </p:grpSpPr>
        <p:sp>
          <p:nvSpPr>
            <p:cNvPr id="7" name="任意多边形 6"/>
            <p:cNvSpPr/>
            <p:nvPr/>
          </p:nvSpPr>
          <p:spPr>
            <a:xfrm>
              <a:off x="6423475" y="2037322"/>
              <a:ext cx="946333" cy="528698"/>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任意多边形 7"/>
            <p:cNvSpPr/>
            <p:nvPr/>
          </p:nvSpPr>
          <p:spPr>
            <a:xfrm>
              <a:off x="6423475" y="2025751"/>
              <a:ext cx="946333" cy="528698"/>
            </a:xfrm>
            <a:custGeom>
              <a:avLst/>
              <a:gdLst>
                <a:gd name="connsiteX0" fmla="*/ 264349 w 946333"/>
                <a:gd name="connsiteY0" fmla="*/ 0 h 528698"/>
                <a:gd name="connsiteX1" fmla="*/ 946333 w 946333"/>
                <a:gd name="connsiteY1" fmla="*/ 0 h 528698"/>
                <a:gd name="connsiteX2" fmla="*/ 946333 w 946333"/>
                <a:gd name="connsiteY2" fmla="*/ 528698 h 528698"/>
                <a:gd name="connsiteX3" fmla="*/ 264349 w 946333"/>
                <a:gd name="connsiteY3" fmla="*/ 528698 h 528698"/>
                <a:gd name="connsiteX4" fmla="*/ 0 w 946333"/>
                <a:gd name="connsiteY4" fmla="*/ 264349 h 528698"/>
                <a:gd name="connsiteX5" fmla="*/ 264349 w 94633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6333" h="528698">
                  <a:moveTo>
                    <a:pt x="264349" y="0"/>
                  </a:moveTo>
                  <a:lnTo>
                    <a:pt x="946333" y="0"/>
                  </a:lnTo>
                  <a:lnTo>
                    <a:pt x="946333" y="528698"/>
                  </a:lnTo>
                  <a:lnTo>
                    <a:pt x="264349" y="528698"/>
                  </a:lnTo>
                  <a:cubicBezTo>
                    <a:pt x="118353" y="528698"/>
                    <a:pt x="0" y="410345"/>
                    <a:pt x="0" y="264349"/>
                  </a:cubicBezTo>
                  <a:cubicBezTo>
                    <a:pt x="0" y="118353"/>
                    <a:pt x="118353" y="0"/>
                    <a:pt x="264349" y="0"/>
                  </a:cubicBezTo>
                  <a:close/>
                </a:path>
              </a:pathLst>
            </a:custGeom>
            <a:solidFill>
              <a:srgbClr val="FFB85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 name="Group 41"/>
            <p:cNvGrpSpPr>
              <a:grpSpLocks noChangeAspect="1"/>
            </p:cNvGrpSpPr>
            <p:nvPr/>
          </p:nvGrpSpPr>
          <p:grpSpPr bwMode="auto">
            <a:xfrm>
              <a:off x="6782487" y="2134869"/>
              <a:ext cx="284097" cy="347774"/>
              <a:chOff x="3783" y="2089"/>
              <a:chExt cx="116" cy="142"/>
            </a:xfrm>
            <a:solidFill>
              <a:schemeClr val="bg1"/>
            </a:solidFill>
            <a:effectLst/>
          </p:grpSpPr>
          <p:sp>
            <p:nvSpPr>
              <p:cNvPr id="1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1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grpSp>
      <p:grpSp>
        <p:nvGrpSpPr>
          <p:cNvPr id="18" name="组合 17"/>
          <p:cNvGrpSpPr/>
          <p:nvPr/>
        </p:nvGrpSpPr>
        <p:grpSpPr>
          <a:xfrm>
            <a:off x="5452041" y="2192676"/>
            <a:ext cx="1320636" cy="396432"/>
            <a:chOff x="6423475" y="3080487"/>
            <a:chExt cx="1760619" cy="528698"/>
          </a:xfrm>
        </p:grpSpPr>
        <p:sp>
          <p:nvSpPr>
            <p:cNvPr id="19" name="任意多边形 18"/>
            <p:cNvSpPr/>
            <p:nvPr/>
          </p:nvSpPr>
          <p:spPr>
            <a:xfrm>
              <a:off x="6423475" y="3080487"/>
              <a:ext cx="1760619" cy="528698"/>
            </a:xfrm>
            <a:custGeom>
              <a:avLst/>
              <a:gdLst>
                <a:gd name="connsiteX0" fmla="*/ 264349 w 1760619"/>
                <a:gd name="connsiteY0" fmla="*/ 0 h 528698"/>
                <a:gd name="connsiteX1" fmla="*/ 1760619 w 1760619"/>
                <a:gd name="connsiteY1" fmla="*/ 0 h 528698"/>
                <a:gd name="connsiteX2" fmla="*/ 1760619 w 1760619"/>
                <a:gd name="connsiteY2" fmla="*/ 528698 h 528698"/>
                <a:gd name="connsiteX3" fmla="*/ 264349 w 1760619"/>
                <a:gd name="connsiteY3" fmla="*/ 528698 h 528698"/>
                <a:gd name="connsiteX4" fmla="*/ 0 w 1760619"/>
                <a:gd name="connsiteY4" fmla="*/ 264349 h 528698"/>
                <a:gd name="connsiteX5" fmla="*/ 264349 w 1760619"/>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0619" h="528698">
                  <a:moveTo>
                    <a:pt x="264349" y="0"/>
                  </a:moveTo>
                  <a:lnTo>
                    <a:pt x="1760619" y="0"/>
                  </a:lnTo>
                  <a:lnTo>
                    <a:pt x="1760619" y="528698"/>
                  </a:lnTo>
                  <a:lnTo>
                    <a:pt x="264349" y="528698"/>
                  </a:lnTo>
                  <a:cubicBezTo>
                    <a:pt x="118353" y="528698"/>
                    <a:pt x="0" y="410345"/>
                    <a:pt x="0" y="264349"/>
                  </a:cubicBezTo>
                  <a:cubicBezTo>
                    <a:pt x="0" y="118353"/>
                    <a:pt x="118353" y="0"/>
                    <a:pt x="264349" y="0"/>
                  </a:cubicBezTo>
                  <a:close/>
                </a:path>
              </a:pathLst>
            </a:custGeom>
            <a:solidFill>
              <a:srgbClr val="01ACB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0" name="Group 52"/>
            <p:cNvGrpSpPr>
              <a:grpSpLocks noChangeAspect="1"/>
            </p:cNvGrpSpPr>
            <p:nvPr/>
          </p:nvGrpSpPr>
          <p:grpSpPr bwMode="auto">
            <a:xfrm>
              <a:off x="6789259" y="3199771"/>
              <a:ext cx="327704" cy="324878"/>
              <a:chOff x="3783" y="2102"/>
              <a:chExt cx="116" cy="115"/>
            </a:xfrm>
            <a:solidFill>
              <a:schemeClr val="bg1"/>
            </a:solidFill>
            <a:effectLst/>
          </p:grpSpPr>
          <p:sp>
            <p:nvSpPr>
              <p:cNvPr id="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8" name="组合 27"/>
          <p:cNvGrpSpPr/>
          <p:nvPr/>
        </p:nvGrpSpPr>
        <p:grpSpPr>
          <a:xfrm>
            <a:off x="5452042" y="2946466"/>
            <a:ext cx="1143287" cy="396432"/>
            <a:chOff x="6423475" y="4085773"/>
            <a:chExt cx="1524184" cy="528698"/>
          </a:xfrm>
        </p:grpSpPr>
        <p:sp>
          <p:nvSpPr>
            <p:cNvPr id="29" name="任意多边形 28"/>
            <p:cNvSpPr/>
            <p:nvPr/>
          </p:nvSpPr>
          <p:spPr>
            <a:xfrm>
              <a:off x="6423475" y="4085773"/>
              <a:ext cx="1524184" cy="528698"/>
            </a:xfrm>
            <a:custGeom>
              <a:avLst/>
              <a:gdLst>
                <a:gd name="connsiteX0" fmla="*/ 264349 w 1524184"/>
                <a:gd name="connsiteY0" fmla="*/ 0 h 528698"/>
                <a:gd name="connsiteX1" fmla="*/ 1524184 w 1524184"/>
                <a:gd name="connsiteY1" fmla="*/ 0 h 528698"/>
                <a:gd name="connsiteX2" fmla="*/ 1524184 w 1524184"/>
                <a:gd name="connsiteY2" fmla="*/ 528698 h 528698"/>
                <a:gd name="connsiteX3" fmla="*/ 264349 w 1524184"/>
                <a:gd name="connsiteY3" fmla="*/ 528698 h 528698"/>
                <a:gd name="connsiteX4" fmla="*/ 0 w 1524184"/>
                <a:gd name="connsiteY4" fmla="*/ 264349 h 528698"/>
                <a:gd name="connsiteX5" fmla="*/ 264349 w 1524184"/>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4184" h="528698">
                  <a:moveTo>
                    <a:pt x="264349" y="0"/>
                  </a:moveTo>
                  <a:lnTo>
                    <a:pt x="1524184" y="0"/>
                  </a:lnTo>
                  <a:lnTo>
                    <a:pt x="1524184" y="528698"/>
                  </a:lnTo>
                  <a:lnTo>
                    <a:pt x="264349" y="528698"/>
                  </a:lnTo>
                  <a:cubicBezTo>
                    <a:pt x="118353" y="528698"/>
                    <a:pt x="0" y="410345"/>
                    <a:pt x="0" y="264349"/>
                  </a:cubicBezTo>
                  <a:cubicBezTo>
                    <a:pt x="0" y="118353"/>
                    <a:pt x="118353" y="0"/>
                    <a:pt x="264349" y="0"/>
                  </a:cubicBezTo>
                  <a:close/>
                </a:path>
              </a:pathLst>
            </a:custGeom>
            <a:solidFill>
              <a:srgbClr val="E8707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0" name="Group 62"/>
            <p:cNvGrpSpPr>
              <a:grpSpLocks noChangeAspect="1"/>
            </p:cNvGrpSpPr>
            <p:nvPr/>
          </p:nvGrpSpPr>
          <p:grpSpPr bwMode="auto">
            <a:xfrm>
              <a:off x="6791186" y="4202994"/>
              <a:ext cx="349453" cy="279021"/>
              <a:chOff x="3775" y="2110"/>
              <a:chExt cx="129" cy="103"/>
            </a:xfrm>
            <a:solidFill>
              <a:schemeClr val="bg1"/>
            </a:solidFill>
            <a:effectLst/>
          </p:grpSpPr>
          <p:sp>
            <p:nvSpPr>
              <p:cNvPr id="31"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4" name="组合 33"/>
          <p:cNvGrpSpPr/>
          <p:nvPr/>
        </p:nvGrpSpPr>
        <p:grpSpPr>
          <a:xfrm>
            <a:off x="5452041" y="3748006"/>
            <a:ext cx="1001278" cy="396432"/>
            <a:chOff x="6423475" y="5154740"/>
            <a:chExt cx="1334863" cy="528698"/>
          </a:xfrm>
        </p:grpSpPr>
        <p:sp>
          <p:nvSpPr>
            <p:cNvPr id="35" name="任意多边形 34"/>
            <p:cNvSpPr/>
            <p:nvPr/>
          </p:nvSpPr>
          <p:spPr>
            <a:xfrm>
              <a:off x="6423475" y="5154740"/>
              <a:ext cx="1334863" cy="528698"/>
            </a:xfrm>
            <a:custGeom>
              <a:avLst/>
              <a:gdLst>
                <a:gd name="connsiteX0" fmla="*/ 264349 w 1334863"/>
                <a:gd name="connsiteY0" fmla="*/ 0 h 528698"/>
                <a:gd name="connsiteX1" fmla="*/ 1334863 w 1334863"/>
                <a:gd name="connsiteY1" fmla="*/ 0 h 528698"/>
                <a:gd name="connsiteX2" fmla="*/ 1334863 w 1334863"/>
                <a:gd name="connsiteY2" fmla="*/ 528698 h 528698"/>
                <a:gd name="connsiteX3" fmla="*/ 264349 w 1334863"/>
                <a:gd name="connsiteY3" fmla="*/ 528698 h 528698"/>
                <a:gd name="connsiteX4" fmla="*/ 0 w 1334863"/>
                <a:gd name="connsiteY4" fmla="*/ 264349 h 528698"/>
                <a:gd name="connsiteX5" fmla="*/ 264349 w 1334863"/>
                <a:gd name="connsiteY5" fmla="*/ 0 h 52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4863" h="528698">
                  <a:moveTo>
                    <a:pt x="264349" y="0"/>
                  </a:moveTo>
                  <a:lnTo>
                    <a:pt x="1334863" y="0"/>
                  </a:lnTo>
                  <a:lnTo>
                    <a:pt x="1334863" y="528698"/>
                  </a:lnTo>
                  <a:lnTo>
                    <a:pt x="264349" y="528698"/>
                  </a:lnTo>
                  <a:cubicBezTo>
                    <a:pt x="118353" y="528698"/>
                    <a:pt x="0" y="410345"/>
                    <a:pt x="0" y="264349"/>
                  </a:cubicBezTo>
                  <a:cubicBezTo>
                    <a:pt x="0" y="118353"/>
                    <a:pt x="118353" y="0"/>
                    <a:pt x="264349" y="0"/>
                  </a:cubicBezTo>
                  <a:close/>
                </a:path>
              </a:pathLst>
            </a:custGeom>
            <a:solidFill>
              <a:srgbClr val="663A77"/>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6" name="Group 68"/>
            <p:cNvGrpSpPr>
              <a:grpSpLocks noChangeAspect="1"/>
            </p:cNvGrpSpPr>
            <p:nvPr/>
          </p:nvGrpSpPr>
          <p:grpSpPr bwMode="auto">
            <a:xfrm>
              <a:off x="6792034" y="5251110"/>
              <a:ext cx="311725" cy="300349"/>
              <a:chOff x="3770" y="2095"/>
              <a:chExt cx="137" cy="132"/>
            </a:xfrm>
            <a:solidFill>
              <a:schemeClr val="bg1"/>
            </a:solidFill>
            <a:effectLst/>
          </p:grpSpPr>
          <p:sp>
            <p:nvSpPr>
              <p:cNvPr id="37"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8"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44" name="文本框 92"/>
          <p:cNvSpPr txBox="1"/>
          <p:nvPr/>
        </p:nvSpPr>
        <p:spPr>
          <a:xfrm>
            <a:off x="6172827" y="1435615"/>
            <a:ext cx="564430" cy="369332"/>
          </a:xfrm>
          <a:prstGeom prst="rect">
            <a:avLst/>
          </a:prstGeom>
          <a:noFill/>
        </p:spPr>
        <p:txBody>
          <a:bodyPr wrap="square" rtlCol="0">
            <a:spAutoFit/>
          </a:bodyPr>
          <a:lstStyle/>
          <a:p>
            <a:r>
              <a:rPr lang="en-US" altLang="zh-CN" sz="1800" dirty="0">
                <a:solidFill>
                  <a:srgbClr val="FFB850"/>
                </a:solidFill>
                <a:latin typeface="Impact" panose="020B0806030902050204" pitchFamily="34" charset="0"/>
              </a:rPr>
              <a:t>23</a:t>
            </a:r>
            <a:r>
              <a:rPr lang="en-US" altLang="zh-CN" sz="900" dirty="0">
                <a:solidFill>
                  <a:srgbClr val="FFB850"/>
                </a:solidFill>
                <a:latin typeface="Impact" panose="020B0806030902050204" pitchFamily="34" charset="0"/>
              </a:rPr>
              <a:t>%</a:t>
            </a:r>
            <a:endParaRPr lang="zh-CN" altLang="en-US" sz="900" dirty="0">
              <a:solidFill>
                <a:srgbClr val="FFB850"/>
              </a:solidFill>
              <a:latin typeface="Impact" panose="020B0806030902050204" pitchFamily="34" charset="0"/>
            </a:endParaRPr>
          </a:p>
        </p:txBody>
      </p:sp>
      <p:sp>
        <p:nvSpPr>
          <p:cNvPr id="45" name="文本框 93"/>
          <p:cNvSpPr txBox="1"/>
          <p:nvPr/>
        </p:nvSpPr>
        <p:spPr>
          <a:xfrm>
            <a:off x="6779091" y="2227702"/>
            <a:ext cx="564430" cy="369332"/>
          </a:xfrm>
          <a:prstGeom prst="rect">
            <a:avLst/>
          </a:prstGeom>
          <a:noFill/>
        </p:spPr>
        <p:txBody>
          <a:bodyPr wrap="square" rtlCol="0">
            <a:spAutoFit/>
          </a:bodyPr>
          <a:lstStyle/>
          <a:p>
            <a:r>
              <a:rPr lang="en-US" altLang="zh-CN" sz="1800" dirty="0">
                <a:solidFill>
                  <a:srgbClr val="01ACBE"/>
                </a:solidFill>
                <a:latin typeface="Impact" panose="020B0806030902050204" pitchFamily="34" charset="0"/>
              </a:rPr>
              <a:t>61</a:t>
            </a:r>
            <a:r>
              <a:rPr lang="en-US" altLang="zh-CN" sz="900" dirty="0">
                <a:solidFill>
                  <a:srgbClr val="01ACBE"/>
                </a:solidFill>
                <a:latin typeface="Impact" panose="020B0806030902050204" pitchFamily="34" charset="0"/>
              </a:rPr>
              <a:t>%</a:t>
            </a:r>
            <a:endParaRPr lang="zh-CN" altLang="en-US" sz="900" dirty="0">
              <a:solidFill>
                <a:srgbClr val="01ACBE"/>
              </a:solidFill>
              <a:latin typeface="Impact" panose="020B0806030902050204" pitchFamily="34" charset="0"/>
            </a:endParaRPr>
          </a:p>
        </p:txBody>
      </p:sp>
      <p:sp>
        <p:nvSpPr>
          <p:cNvPr id="46" name="文本框 94"/>
          <p:cNvSpPr txBox="1"/>
          <p:nvPr/>
        </p:nvSpPr>
        <p:spPr>
          <a:xfrm>
            <a:off x="6593330" y="2973092"/>
            <a:ext cx="564430" cy="369332"/>
          </a:xfrm>
          <a:prstGeom prst="rect">
            <a:avLst/>
          </a:prstGeom>
          <a:noFill/>
        </p:spPr>
        <p:txBody>
          <a:bodyPr wrap="square" rtlCol="0">
            <a:spAutoFit/>
          </a:bodyPr>
          <a:lstStyle/>
          <a:p>
            <a:r>
              <a:rPr lang="en-US" altLang="zh-CN" sz="1800" dirty="0">
                <a:solidFill>
                  <a:srgbClr val="E87071"/>
                </a:solidFill>
                <a:latin typeface="Impact" panose="020B0806030902050204" pitchFamily="34" charset="0"/>
              </a:rPr>
              <a:t>48</a:t>
            </a:r>
            <a:r>
              <a:rPr lang="en-US" altLang="zh-CN" sz="900" dirty="0">
                <a:solidFill>
                  <a:srgbClr val="E87071"/>
                </a:solidFill>
                <a:latin typeface="Impact" panose="020B0806030902050204" pitchFamily="34" charset="0"/>
              </a:rPr>
              <a:t>%</a:t>
            </a:r>
            <a:endParaRPr lang="zh-CN" altLang="en-US" sz="900" dirty="0">
              <a:solidFill>
                <a:srgbClr val="E87071"/>
              </a:solidFill>
              <a:latin typeface="Impact" panose="020B0806030902050204" pitchFamily="34" charset="0"/>
            </a:endParaRPr>
          </a:p>
        </p:txBody>
      </p:sp>
      <p:sp>
        <p:nvSpPr>
          <p:cNvPr id="47" name="文本框 95"/>
          <p:cNvSpPr txBox="1"/>
          <p:nvPr/>
        </p:nvSpPr>
        <p:spPr>
          <a:xfrm>
            <a:off x="6460899" y="3772610"/>
            <a:ext cx="564430" cy="369332"/>
          </a:xfrm>
          <a:prstGeom prst="rect">
            <a:avLst/>
          </a:prstGeom>
          <a:noFill/>
        </p:spPr>
        <p:txBody>
          <a:bodyPr wrap="square" rtlCol="0">
            <a:spAutoFit/>
          </a:bodyPr>
          <a:lstStyle/>
          <a:p>
            <a:r>
              <a:rPr lang="en-US" altLang="zh-CN" sz="1800" dirty="0">
                <a:solidFill>
                  <a:srgbClr val="663A77"/>
                </a:solidFill>
                <a:latin typeface="Impact" panose="020B0806030902050204" pitchFamily="34" charset="0"/>
              </a:rPr>
              <a:t>36</a:t>
            </a:r>
            <a:r>
              <a:rPr lang="en-US" altLang="zh-CN" sz="900" dirty="0">
                <a:solidFill>
                  <a:srgbClr val="663A77"/>
                </a:solidFill>
                <a:latin typeface="Impact" panose="020B0806030902050204" pitchFamily="34" charset="0"/>
              </a:rPr>
              <a:t>%</a:t>
            </a:r>
            <a:endParaRPr lang="zh-CN" altLang="en-US" sz="900" dirty="0">
              <a:solidFill>
                <a:srgbClr val="663A77"/>
              </a:solidFill>
              <a:latin typeface="Impact" panose="020B0806030902050204" pitchFamily="34" charset="0"/>
            </a:endParaRPr>
          </a:p>
        </p:txBody>
      </p:sp>
      <p:grpSp>
        <p:nvGrpSpPr>
          <p:cNvPr id="48" name="Group 41"/>
          <p:cNvGrpSpPr>
            <a:grpSpLocks noChangeAspect="1"/>
          </p:cNvGrpSpPr>
          <p:nvPr/>
        </p:nvGrpSpPr>
        <p:grpSpPr bwMode="auto">
          <a:xfrm>
            <a:off x="2143333" y="1479478"/>
            <a:ext cx="274875" cy="336363"/>
            <a:chOff x="3783" y="2089"/>
            <a:chExt cx="116" cy="142"/>
          </a:xfrm>
          <a:solidFill>
            <a:schemeClr val="bg1">
              <a:lumMod val="50000"/>
            </a:schemeClr>
          </a:solidFill>
          <a:effectLst/>
        </p:grpSpPr>
        <p:sp>
          <p:nvSpPr>
            <p:cNvPr id="49"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0"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1"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2"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3"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4"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5"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56"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grpSp>
      <p:grpSp>
        <p:nvGrpSpPr>
          <p:cNvPr id="57" name="Group 52"/>
          <p:cNvGrpSpPr>
            <a:grpSpLocks noChangeAspect="1"/>
          </p:cNvGrpSpPr>
          <p:nvPr/>
        </p:nvGrpSpPr>
        <p:grpSpPr bwMode="auto">
          <a:xfrm>
            <a:off x="2116009" y="2262227"/>
            <a:ext cx="317066" cy="314219"/>
            <a:chOff x="3783" y="2102"/>
            <a:chExt cx="116" cy="115"/>
          </a:xfrm>
          <a:solidFill>
            <a:schemeClr val="bg1">
              <a:lumMod val="50000"/>
            </a:schemeClr>
          </a:solidFill>
          <a:effectLst/>
        </p:grpSpPr>
        <p:sp>
          <p:nvSpPr>
            <p:cNvPr id="58"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9"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1"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5" name="Group 62"/>
          <p:cNvGrpSpPr>
            <a:grpSpLocks noChangeAspect="1"/>
          </p:cNvGrpSpPr>
          <p:nvPr/>
        </p:nvGrpSpPr>
        <p:grpSpPr bwMode="auto">
          <a:xfrm>
            <a:off x="2102380" y="3022830"/>
            <a:ext cx="338110" cy="269866"/>
            <a:chOff x="3775" y="2110"/>
            <a:chExt cx="129" cy="103"/>
          </a:xfrm>
          <a:solidFill>
            <a:schemeClr val="bg1">
              <a:lumMod val="50000"/>
            </a:schemeClr>
          </a:solidFill>
          <a:effectLst/>
        </p:grpSpPr>
        <p:sp>
          <p:nvSpPr>
            <p:cNvPr id="66"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9" name="Group 68"/>
          <p:cNvGrpSpPr>
            <a:grpSpLocks noChangeAspect="1"/>
          </p:cNvGrpSpPr>
          <p:nvPr/>
        </p:nvGrpSpPr>
        <p:grpSpPr bwMode="auto">
          <a:xfrm>
            <a:off x="2126020" y="3739081"/>
            <a:ext cx="301606" cy="290495"/>
            <a:chOff x="3770" y="2095"/>
            <a:chExt cx="137" cy="132"/>
          </a:xfrm>
          <a:solidFill>
            <a:schemeClr val="bg1">
              <a:lumMod val="50000"/>
            </a:schemeClr>
          </a:solidFill>
          <a:effectLst/>
        </p:grpSpPr>
        <p:sp>
          <p:nvSpPr>
            <p:cNvPr id="70"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cxnSp>
        <p:nvCxnSpPr>
          <p:cNvPr id="77" name="直接连接符 76"/>
          <p:cNvCxnSpPr/>
          <p:nvPr/>
        </p:nvCxnSpPr>
        <p:spPr>
          <a:xfrm>
            <a:off x="2543506" y="2980142"/>
            <a:ext cx="0" cy="3439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2543506" y="3703985"/>
            <a:ext cx="0" cy="3439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2543506" y="1491881"/>
            <a:ext cx="0" cy="3439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2543506" y="2240340"/>
            <a:ext cx="0" cy="343997"/>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81" name="组合 80"/>
          <p:cNvGrpSpPr/>
          <p:nvPr/>
        </p:nvGrpSpPr>
        <p:grpSpPr>
          <a:xfrm>
            <a:off x="358986" y="2010437"/>
            <a:ext cx="1400357" cy="1399851"/>
            <a:chOff x="2734249" y="952902"/>
            <a:chExt cx="1866900" cy="1866900"/>
          </a:xfrm>
        </p:grpSpPr>
        <p:sp>
          <p:nvSpPr>
            <p:cNvPr id="82" name="椭圆 81"/>
            <p:cNvSpPr/>
            <p:nvPr/>
          </p:nvSpPr>
          <p:spPr>
            <a:xfrm>
              <a:off x="2734249" y="952902"/>
              <a:ext cx="1866900" cy="1866900"/>
            </a:xfrm>
            <a:prstGeom prst="ellipse">
              <a:avLst/>
            </a:prstGeom>
            <a:gradFill>
              <a:gsLst>
                <a:gs pos="0">
                  <a:srgbClr val="F5F5F5"/>
                </a:gs>
                <a:gs pos="100000">
                  <a:schemeClr val="bg1">
                    <a:lumMod val="85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椭圆 82"/>
            <p:cNvSpPr/>
            <p:nvPr/>
          </p:nvSpPr>
          <p:spPr>
            <a:xfrm>
              <a:off x="2953026" y="1171679"/>
              <a:ext cx="1429346" cy="1429346"/>
            </a:xfrm>
            <a:prstGeom prst="ellipse">
              <a:avLst/>
            </a:prstGeom>
            <a:solidFill>
              <a:schemeClr val="bg1">
                <a:lumMod val="95000"/>
              </a:schemeClr>
            </a:solidFill>
            <a:ln w="22225">
              <a:gradFill flip="none" rotWithShape="1">
                <a:gsLst>
                  <a:gs pos="0">
                    <a:schemeClr val="bg1">
                      <a:lumMod val="75000"/>
                    </a:schemeClr>
                  </a:gs>
                  <a:gs pos="100000">
                    <a:schemeClr val="bg1"/>
                  </a:gs>
                </a:gsLst>
                <a:lin ang="2700000" scaled="1"/>
                <a:tileRect/>
              </a:gradFill>
            </a:ln>
            <a:effectLst>
              <a:innerShdw blurRad="1016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4" name="文本框 136"/>
            <p:cNvSpPr txBox="1"/>
            <p:nvPr/>
          </p:nvSpPr>
          <p:spPr>
            <a:xfrm>
              <a:off x="3286896" y="1517879"/>
              <a:ext cx="792086" cy="538905"/>
            </a:xfrm>
            <a:prstGeom prst="rect">
              <a:avLst/>
            </a:prstGeom>
            <a:noFill/>
          </p:spPr>
          <p:txBody>
            <a:bodyPr wrap="square" rtlCol="0">
              <a:spAutoFit/>
            </a:bodyPr>
            <a:lstStyle/>
            <a:p>
              <a:pPr algn="ctr"/>
              <a:r>
                <a:rPr lang="zh-CN" altLang="en-US" sz="1013" dirty="0">
                  <a:solidFill>
                    <a:schemeClr val="accent5"/>
                  </a:solidFill>
                  <a:latin typeface="微软雅黑" panose="020B0503020204020204" pitchFamily="34" charset="-122"/>
                  <a:ea typeface="微软雅黑" panose="020B0503020204020204" pitchFamily="34" charset="-122"/>
                </a:rPr>
                <a:t>目录</a:t>
              </a:r>
              <a:endParaRPr lang="en-US" altLang="zh-CN" sz="1013" dirty="0">
                <a:solidFill>
                  <a:schemeClr val="accent5"/>
                </a:solidFill>
                <a:latin typeface="微软雅黑" panose="020B0503020204020204" pitchFamily="34" charset="-122"/>
                <a:ea typeface="微软雅黑" panose="020B0503020204020204" pitchFamily="34" charset="-122"/>
              </a:endParaRPr>
            </a:p>
            <a:p>
              <a:pPr algn="ctr"/>
              <a:r>
                <a:rPr lang="zh-CN" altLang="en-US" sz="1013" dirty="0">
                  <a:solidFill>
                    <a:schemeClr val="accent5"/>
                  </a:solidFill>
                  <a:latin typeface="微软雅黑" panose="020B0503020204020204" pitchFamily="34" charset="-122"/>
                  <a:ea typeface="微软雅黑" panose="020B0503020204020204" pitchFamily="34" charset="-122"/>
                </a:rPr>
                <a:t>标题</a:t>
              </a:r>
            </a:p>
          </p:txBody>
        </p:sp>
      </p:grpSp>
      <p:sp>
        <p:nvSpPr>
          <p:cNvPr id="85" name="文本框 113"/>
          <p:cNvSpPr txBox="1"/>
          <p:nvPr/>
        </p:nvSpPr>
        <p:spPr>
          <a:xfrm>
            <a:off x="2564440" y="1437886"/>
            <a:ext cx="2060438"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6" name="文本框 113"/>
          <p:cNvSpPr txBox="1"/>
          <p:nvPr/>
        </p:nvSpPr>
        <p:spPr>
          <a:xfrm>
            <a:off x="2564440" y="2193796"/>
            <a:ext cx="2060438"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7" name="文本框 113"/>
          <p:cNvSpPr txBox="1"/>
          <p:nvPr/>
        </p:nvSpPr>
        <p:spPr>
          <a:xfrm>
            <a:off x="2564440" y="2912257"/>
            <a:ext cx="2060438"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88" name="文本框 113"/>
          <p:cNvSpPr txBox="1"/>
          <p:nvPr/>
        </p:nvSpPr>
        <p:spPr>
          <a:xfrm>
            <a:off x="2564440" y="3668165"/>
            <a:ext cx="2060438" cy="4385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nvGrpSpPr>
          <p:cNvPr id="89" name="组合 88"/>
          <p:cNvGrpSpPr/>
          <p:nvPr/>
        </p:nvGrpSpPr>
        <p:grpSpPr>
          <a:xfrm>
            <a:off x="5377874" y="1344997"/>
            <a:ext cx="2434908" cy="529310"/>
            <a:chOff x="6095999" y="2039788"/>
            <a:chExt cx="3246121" cy="705910"/>
          </a:xfrm>
        </p:grpSpPr>
        <p:sp>
          <p:nvSpPr>
            <p:cNvPr id="90" name="任意多边形 89"/>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圆角矩形 90"/>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圆角矩形 91"/>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3" name="组合 92"/>
          <p:cNvGrpSpPr/>
          <p:nvPr/>
        </p:nvGrpSpPr>
        <p:grpSpPr>
          <a:xfrm>
            <a:off x="5377874" y="2135956"/>
            <a:ext cx="2434908" cy="529310"/>
            <a:chOff x="6095999" y="2039788"/>
            <a:chExt cx="3246121" cy="705910"/>
          </a:xfrm>
        </p:grpSpPr>
        <p:sp>
          <p:nvSpPr>
            <p:cNvPr id="94" name="任意多边形 93"/>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圆角矩形 94"/>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6" name="圆角矩形 95"/>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7" name="组合 96"/>
          <p:cNvGrpSpPr/>
          <p:nvPr/>
        </p:nvGrpSpPr>
        <p:grpSpPr>
          <a:xfrm>
            <a:off x="5377874" y="2880979"/>
            <a:ext cx="2434908" cy="529310"/>
            <a:chOff x="6095999" y="2039788"/>
            <a:chExt cx="3246121" cy="705910"/>
          </a:xfrm>
        </p:grpSpPr>
        <p:sp>
          <p:nvSpPr>
            <p:cNvPr id="98" name="任意多边形 97"/>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 name="圆角矩形 98"/>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圆角矩形 99"/>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1" name="组合 100"/>
          <p:cNvGrpSpPr/>
          <p:nvPr/>
        </p:nvGrpSpPr>
        <p:grpSpPr>
          <a:xfrm>
            <a:off x="5377874" y="3671940"/>
            <a:ext cx="2434908" cy="529310"/>
            <a:chOff x="6095999" y="2039788"/>
            <a:chExt cx="3246121" cy="705910"/>
          </a:xfrm>
        </p:grpSpPr>
        <p:sp>
          <p:nvSpPr>
            <p:cNvPr id="102" name="任意多边形 101"/>
            <p:cNvSpPr/>
            <p:nvPr/>
          </p:nvSpPr>
          <p:spPr>
            <a:xfrm>
              <a:off x="6096000" y="2039788"/>
              <a:ext cx="3246120" cy="705910"/>
            </a:xfrm>
            <a:custGeom>
              <a:avLst/>
              <a:gdLst>
                <a:gd name="connsiteX0" fmla="*/ 368297 w 3246120"/>
                <a:gd name="connsiteY0" fmla="*/ 88606 h 705910"/>
                <a:gd name="connsiteX1" fmla="*/ 103948 w 3246120"/>
                <a:gd name="connsiteY1" fmla="*/ 352955 h 705910"/>
                <a:gd name="connsiteX2" fmla="*/ 368297 w 3246120"/>
                <a:gd name="connsiteY2" fmla="*/ 617304 h 705910"/>
                <a:gd name="connsiteX3" fmla="*/ 2887968 w 3246120"/>
                <a:gd name="connsiteY3" fmla="*/ 617304 h 705910"/>
                <a:gd name="connsiteX4" fmla="*/ 3152317 w 3246120"/>
                <a:gd name="connsiteY4" fmla="*/ 352955 h 705910"/>
                <a:gd name="connsiteX5" fmla="*/ 2887968 w 3246120"/>
                <a:gd name="connsiteY5" fmla="*/ 88606 h 705910"/>
                <a:gd name="connsiteX6" fmla="*/ 352955 w 3246120"/>
                <a:gd name="connsiteY6" fmla="*/ 0 h 705910"/>
                <a:gd name="connsiteX7" fmla="*/ 2893165 w 3246120"/>
                <a:gd name="connsiteY7" fmla="*/ 0 h 705910"/>
                <a:gd name="connsiteX8" fmla="*/ 3246120 w 3246120"/>
                <a:gd name="connsiteY8" fmla="*/ 352955 h 705910"/>
                <a:gd name="connsiteX9" fmla="*/ 2893165 w 3246120"/>
                <a:gd name="connsiteY9" fmla="*/ 705910 h 705910"/>
                <a:gd name="connsiteX10" fmla="*/ 352955 w 3246120"/>
                <a:gd name="connsiteY10" fmla="*/ 705910 h 705910"/>
                <a:gd name="connsiteX11" fmla="*/ 0 w 3246120"/>
                <a:gd name="connsiteY11" fmla="*/ 352955 h 705910"/>
                <a:gd name="connsiteX12" fmla="*/ 352955 w 3246120"/>
                <a:gd name="connsiteY12" fmla="*/ 0 h 70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46120" h="705910">
                  <a:moveTo>
                    <a:pt x="368297" y="88606"/>
                  </a:moveTo>
                  <a:cubicBezTo>
                    <a:pt x="222301" y="88606"/>
                    <a:pt x="103948" y="206959"/>
                    <a:pt x="103948" y="352955"/>
                  </a:cubicBezTo>
                  <a:cubicBezTo>
                    <a:pt x="103948" y="498951"/>
                    <a:pt x="222301" y="617304"/>
                    <a:pt x="368297" y="617304"/>
                  </a:cubicBezTo>
                  <a:lnTo>
                    <a:pt x="2887968" y="617304"/>
                  </a:lnTo>
                  <a:cubicBezTo>
                    <a:pt x="3033964" y="617304"/>
                    <a:pt x="3152317" y="498951"/>
                    <a:pt x="3152317" y="352955"/>
                  </a:cubicBezTo>
                  <a:cubicBezTo>
                    <a:pt x="3152317" y="206959"/>
                    <a:pt x="3033964" y="88606"/>
                    <a:pt x="2887968" y="88606"/>
                  </a:cubicBezTo>
                  <a:close/>
                  <a:moveTo>
                    <a:pt x="352955" y="0"/>
                  </a:moveTo>
                  <a:lnTo>
                    <a:pt x="2893165" y="0"/>
                  </a:lnTo>
                  <a:cubicBezTo>
                    <a:pt x="3088097" y="0"/>
                    <a:pt x="3246120" y="158023"/>
                    <a:pt x="3246120" y="352955"/>
                  </a:cubicBezTo>
                  <a:cubicBezTo>
                    <a:pt x="3246120" y="547887"/>
                    <a:pt x="3088097" y="705910"/>
                    <a:pt x="2893165" y="705910"/>
                  </a:cubicBezTo>
                  <a:lnTo>
                    <a:pt x="352955" y="705910"/>
                  </a:lnTo>
                  <a:cubicBezTo>
                    <a:pt x="158023" y="705910"/>
                    <a:pt x="0" y="547887"/>
                    <a:pt x="0" y="352955"/>
                  </a:cubicBezTo>
                  <a:cubicBezTo>
                    <a:pt x="0" y="158023"/>
                    <a:pt x="158023" y="0"/>
                    <a:pt x="352955" y="0"/>
                  </a:cubicBezTo>
                  <a:close/>
                </a:path>
              </a:pathLst>
            </a:custGeom>
            <a:solidFill>
              <a:schemeClr val="bg1">
                <a:lumMod val="95000"/>
              </a:schemeClr>
            </a:solidFill>
            <a:ln>
              <a:noFill/>
            </a:ln>
            <a:effectLst>
              <a:outerShdw blurRad="1016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3" name="圆角矩形 102"/>
            <p:cNvSpPr/>
            <p:nvPr/>
          </p:nvSpPr>
          <p:spPr>
            <a:xfrm>
              <a:off x="6194875" y="2128394"/>
              <a:ext cx="3048369" cy="528698"/>
            </a:xfrm>
            <a:prstGeom prst="roundRect">
              <a:avLst>
                <a:gd name="adj" fmla="val 50000"/>
              </a:avLst>
            </a:prstGeom>
            <a:noFill/>
            <a:ln w="1905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圆角矩形 103"/>
            <p:cNvSpPr/>
            <p:nvPr/>
          </p:nvSpPr>
          <p:spPr>
            <a:xfrm>
              <a:off x="6095999" y="2039788"/>
              <a:ext cx="3246120" cy="705910"/>
            </a:xfrm>
            <a:prstGeom prst="roundRect">
              <a:avLst>
                <a:gd name="adj" fmla="val 50000"/>
              </a:avLst>
            </a:prstGeom>
            <a:noFill/>
            <a:ln w="19050">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Tree>
    <p:extLst>
      <p:ext uri="{BB962C8B-B14F-4D97-AF65-F5344CB8AC3E}">
        <p14:creationId xmlns:p14="http://schemas.microsoft.com/office/powerpoint/2010/main" val="18905756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900" decel="100000" fill="hold"/>
                                        <p:tgtEl>
                                          <p:spTgt spid="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81"/>
                                        </p:tgtEl>
                                        <p:attrNameLst>
                                          <p:attrName>style.visibility</p:attrName>
                                        </p:attrNameLst>
                                      </p:cBhvr>
                                      <p:to>
                                        <p:strVal val="visible"/>
                                      </p:to>
                                    </p:set>
                                    <p:anim calcmode="lin" valueType="num">
                                      <p:cBhvr>
                                        <p:cTn id="18" dur="100" fill="hold"/>
                                        <p:tgtEl>
                                          <p:spTgt spid="81"/>
                                        </p:tgtEl>
                                        <p:attrNameLst>
                                          <p:attrName>ppt_w</p:attrName>
                                        </p:attrNameLst>
                                      </p:cBhvr>
                                      <p:tavLst>
                                        <p:tav tm="0">
                                          <p:val>
                                            <p:fltVal val="0"/>
                                          </p:val>
                                        </p:tav>
                                        <p:tav tm="100000">
                                          <p:val>
                                            <p:strVal val="#ppt_w"/>
                                          </p:val>
                                        </p:tav>
                                      </p:tavLst>
                                    </p:anim>
                                    <p:anim calcmode="lin" valueType="num">
                                      <p:cBhvr>
                                        <p:cTn id="19" dur="100" fill="hold"/>
                                        <p:tgtEl>
                                          <p:spTgt spid="81"/>
                                        </p:tgtEl>
                                        <p:attrNameLst>
                                          <p:attrName>ppt_h</p:attrName>
                                        </p:attrNameLst>
                                      </p:cBhvr>
                                      <p:tavLst>
                                        <p:tav tm="0">
                                          <p:val>
                                            <p:fltVal val="0"/>
                                          </p:val>
                                        </p:tav>
                                        <p:tav tm="100000">
                                          <p:val>
                                            <p:strVal val="#ppt_h"/>
                                          </p:val>
                                        </p:tav>
                                      </p:tavLst>
                                    </p:anim>
                                    <p:animEffect transition="in" filter="fade">
                                      <p:cBhvr>
                                        <p:cTn id="20" dur="100"/>
                                        <p:tgtEl>
                                          <p:spTgt spid="81"/>
                                        </p:tgtEl>
                                      </p:cBhvr>
                                    </p:animEffect>
                                  </p:childTnLst>
                                </p:cTn>
                              </p:par>
                              <p:par>
                                <p:cTn id="21" presetID="6" presetClass="emph" presetSubtype="0" fill="hold" nodeType="withEffect">
                                  <p:stCondLst>
                                    <p:cond delay="100"/>
                                  </p:stCondLst>
                                  <p:childTnLst>
                                    <p:animScale>
                                      <p:cBhvr>
                                        <p:cTn id="22" dur="100" fill="hold"/>
                                        <p:tgtEl>
                                          <p:spTgt spid="81"/>
                                        </p:tgtEl>
                                      </p:cBhvr>
                                      <p:by x="110000" y="110000"/>
                                    </p:animScale>
                                  </p:childTnLst>
                                </p:cTn>
                              </p:par>
                              <p:par>
                                <p:cTn id="23" presetID="6" presetClass="emph" presetSubtype="0" fill="hold" nodeType="withEffect">
                                  <p:stCondLst>
                                    <p:cond delay="200"/>
                                  </p:stCondLst>
                                  <p:childTnLst>
                                    <p:animScale>
                                      <p:cBhvr>
                                        <p:cTn id="24" dur="200" fill="hold"/>
                                        <p:tgtEl>
                                          <p:spTgt spid="81"/>
                                        </p:tgtEl>
                                      </p:cBhvr>
                                      <p:by x="90000" y="90000"/>
                                    </p:animScale>
                                  </p:childTnLst>
                                </p:cTn>
                              </p:par>
                              <p:par>
                                <p:cTn id="25" presetID="6" presetClass="emph" presetSubtype="0" fill="hold" nodeType="withEffect">
                                  <p:stCondLst>
                                    <p:cond delay="400"/>
                                  </p:stCondLst>
                                  <p:childTnLst>
                                    <p:animScale>
                                      <p:cBhvr>
                                        <p:cTn id="26" dur="100" fill="hold"/>
                                        <p:tgtEl>
                                          <p:spTgt spid="81"/>
                                        </p:tgtEl>
                                      </p:cBhvr>
                                      <p:by x="105000" y="105000"/>
                                    </p:animScale>
                                  </p:childTnLst>
                                </p:cTn>
                              </p:par>
                              <p:par>
                                <p:cTn id="27" presetID="6" presetClass="emph" presetSubtype="0" fill="hold" nodeType="withEffect">
                                  <p:stCondLst>
                                    <p:cond delay="500"/>
                                  </p:stCondLst>
                                  <p:childTnLst>
                                    <p:animScale>
                                      <p:cBhvr>
                                        <p:cTn id="28" dur="200" fill="hold"/>
                                        <p:tgtEl>
                                          <p:spTgt spid="81"/>
                                        </p:tgtEl>
                                      </p:cBhvr>
                                      <p:by x="95000" y="95000"/>
                                    </p:animScale>
                                  </p:childTnLst>
                                </p:cTn>
                              </p:par>
                            </p:childTnLst>
                          </p:cTn>
                        </p:par>
                        <p:par>
                          <p:cTn id="29" fill="hold">
                            <p:stCondLst>
                              <p:cond delay="2200"/>
                            </p:stCondLst>
                            <p:childTnLst>
                              <p:par>
                                <p:cTn id="30" presetID="2" presetClass="entr" presetSubtype="4"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ppt_x"/>
                                          </p:val>
                                        </p:tav>
                                        <p:tav tm="100000">
                                          <p:val>
                                            <p:strVal val="#ppt_x"/>
                                          </p:val>
                                        </p:tav>
                                      </p:tavLst>
                                    </p:anim>
                                    <p:anim calcmode="lin" valueType="num">
                                      <p:cBhvr additive="base">
                                        <p:cTn id="33" dur="500" fill="hold"/>
                                        <p:tgtEl>
                                          <p:spTgt spid="4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65"/>
                                        </p:tgtEl>
                                        <p:attrNameLst>
                                          <p:attrName>style.visibility</p:attrName>
                                        </p:attrNameLst>
                                      </p:cBhvr>
                                      <p:to>
                                        <p:strVal val="visible"/>
                                      </p:to>
                                    </p:set>
                                    <p:anim calcmode="lin" valueType="num">
                                      <p:cBhvr additive="base">
                                        <p:cTn id="40" dur="500" fill="hold"/>
                                        <p:tgtEl>
                                          <p:spTgt spid="65"/>
                                        </p:tgtEl>
                                        <p:attrNameLst>
                                          <p:attrName>ppt_x</p:attrName>
                                        </p:attrNameLst>
                                      </p:cBhvr>
                                      <p:tavLst>
                                        <p:tav tm="0">
                                          <p:val>
                                            <p:strVal val="#ppt_x"/>
                                          </p:val>
                                        </p:tav>
                                        <p:tav tm="100000">
                                          <p:val>
                                            <p:strVal val="#ppt_x"/>
                                          </p:val>
                                        </p:tav>
                                      </p:tavLst>
                                    </p:anim>
                                    <p:anim calcmode="lin" valueType="num">
                                      <p:cBhvr additive="base">
                                        <p:cTn id="41" dur="500" fill="hold"/>
                                        <p:tgtEl>
                                          <p:spTgt spid="65"/>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fill="hold"/>
                                        <p:tgtEl>
                                          <p:spTgt spid="69"/>
                                        </p:tgtEl>
                                        <p:attrNameLst>
                                          <p:attrName>ppt_x</p:attrName>
                                        </p:attrNameLst>
                                      </p:cBhvr>
                                      <p:tavLst>
                                        <p:tav tm="0">
                                          <p:val>
                                            <p:strVal val="#ppt_x"/>
                                          </p:val>
                                        </p:tav>
                                        <p:tav tm="100000">
                                          <p:val>
                                            <p:strVal val="#ppt_x"/>
                                          </p:val>
                                        </p:tav>
                                      </p:tavLst>
                                    </p:anim>
                                    <p:anim calcmode="lin" valueType="num">
                                      <p:cBhvr additive="base">
                                        <p:cTn id="45" dur="500" fill="hold"/>
                                        <p:tgtEl>
                                          <p:spTgt spid="69"/>
                                        </p:tgtEl>
                                        <p:attrNameLst>
                                          <p:attrName>ppt_y</p:attrName>
                                        </p:attrNameLst>
                                      </p:cBhvr>
                                      <p:tavLst>
                                        <p:tav tm="0">
                                          <p:val>
                                            <p:strVal val="1+#ppt_h/2"/>
                                          </p:val>
                                        </p:tav>
                                        <p:tav tm="100000">
                                          <p:val>
                                            <p:strVal val="#ppt_y"/>
                                          </p:val>
                                        </p:tav>
                                      </p:tavLst>
                                    </p:anim>
                                  </p:childTnLst>
                                </p:cTn>
                              </p:par>
                            </p:childTnLst>
                          </p:cTn>
                        </p:par>
                        <p:par>
                          <p:cTn id="46" fill="hold">
                            <p:stCondLst>
                              <p:cond delay="2700"/>
                            </p:stCondLst>
                            <p:childTnLst>
                              <p:par>
                                <p:cTn id="47" presetID="2" presetClass="entr" presetSubtype="4" fill="hold" nodeType="afterEffect">
                                  <p:stCondLst>
                                    <p:cond delay="0"/>
                                  </p:stCondLst>
                                  <p:childTnLst>
                                    <p:set>
                                      <p:cBhvr>
                                        <p:cTn id="48" dur="1" fill="hold">
                                          <p:stCondLst>
                                            <p:cond delay="0"/>
                                          </p:stCondLst>
                                        </p:cTn>
                                        <p:tgtEl>
                                          <p:spTgt spid="79"/>
                                        </p:tgtEl>
                                        <p:attrNameLst>
                                          <p:attrName>style.visibility</p:attrName>
                                        </p:attrNameLst>
                                      </p:cBhvr>
                                      <p:to>
                                        <p:strVal val="visible"/>
                                      </p:to>
                                    </p:set>
                                    <p:anim calcmode="lin" valueType="num">
                                      <p:cBhvr additive="base">
                                        <p:cTn id="49" dur="500" fill="hold"/>
                                        <p:tgtEl>
                                          <p:spTgt spid="79"/>
                                        </p:tgtEl>
                                        <p:attrNameLst>
                                          <p:attrName>ppt_x</p:attrName>
                                        </p:attrNameLst>
                                      </p:cBhvr>
                                      <p:tavLst>
                                        <p:tav tm="0">
                                          <p:val>
                                            <p:strVal val="#ppt_x"/>
                                          </p:val>
                                        </p:tav>
                                        <p:tav tm="100000">
                                          <p:val>
                                            <p:strVal val="#ppt_x"/>
                                          </p:val>
                                        </p:tav>
                                      </p:tavLst>
                                    </p:anim>
                                    <p:anim calcmode="lin" valueType="num">
                                      <p:cBhvr additive="base">
                                        <p:cTn id="50" dur="500" fill="hold"/>
                                        <p:tgtEl>
                                          <p:spTgt spid="79"/>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80"/>
                                        </p:tgtEl>
                                        <p:attrNameLst>
                                          <p:attrName>style.visibility</p:attrName>
                                        </p:attrNameLst>
                                      </p:cBhvr>
                                      <p:to>
                                        <p:strVal val="visible"/>
                                      </p:to>
                                    </p:set>
                                    <p:anim calcmode="lin" valueType="num">
                                      <p:cBhvr additive="base">
                                        <p:cTn id="53" dur="500" fill="hold"/>
                                        <p:tgtEl>
                                          <p:spTgt spid="80"/>
                                        </p:tgtEl>
                                        <p:attrNameLst>
                                          <p:attrName>ppt_x</p:attrName>
                                        </p:attrNameLst>
                                      </p:cBhvr>
                                      <p:tavLst>
                                        <p:tav tm="0">
                                          <p:val>
                                            <p:strVal val="#ppt_x"/>
                                          </p:val>
                                        </p:tav>
                                        <p:tav tm="100000">
                                          <p:val>
                                            <p:strVal val="#ppt_x"/>
                                          </p:val>
                                        </p:tav>
                                      </p:tavLst>
                                    </p:anim>
                                    <p:anim calcmode="lin" valueType="num">
                                      <p:cBhvr additive="base">
                                        <p:cTn id="54" dur="500" fill="hold"/>
                                        <p:tgtEl>
                                          <p:spTgt spid="80"/>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77"/>
                                        </p:tgtEl>
                                        <p:attrNameLst>
                                          <p:attrName>style.visibility</p:attrName>
                                        </p:attrNameLst>
                                      </p:cBhvr>
                                      <p:to>
                                        <p:strVal val="visible"/>
                                      </p:to>
                                    </p:set>
                                    <p:anim calcmode="lin" valueType="num">
                                      <p:cBhvr additive="base">
                                        <p:cTn id="57" dur="500" fill="hold"/>
                                        <p:tgtEl>
                                          <p:spTgt spid="77"/>
                                        </p:tgtEl>
                                        <p:attrNameLst>
                                          <p:attrName>ppt_x</p:attrName>
                                        </p:attrNameLst>
                                      </p:cBhvr>
                                      <p:tavLst>
                                        <p:tav tm="0">
                                          <p:val>
                                            <p:strVal val="#ppt_x"/>
                                          </p:val>
                                        </p:tav>
                                        <p:tav tm="100000">
                                          <p:val>
                                            <p:strVal val="#ppt_x"/>
                                          </p:val>
                                        </p:tav>
                                      </p:tavLst>
                                    </p:anim>
                                    <p:anim calcmode="lin" valueType="num">
                                      <p:cBhvr additive="base">
                                        <p:cTn id="58" dur="500" fill="hold"/>
                                        <p:tgtEl>
                                          <p:spTgt spid="77"/>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78"/>
                                        </p:tgtEl>
                                        <p:attrNameLst>
                                          <p:attrName>style.visibility</p:attrName>
                                        </p:attrNameLst>
                                      </p:cBhvr>
                                      <p:to>
                                        <p:strVal val="visible"/>
                                      </p:to>
                                    </p:set>
                                    <p:anim calcmode="lin" valueType="num">
                                      <p:cBhvr additive="base">
                                        <p:cTn id="61" dur="500" fill="hold"/>
                                        <p:tgtEl>
                                          <p:spTgt spid="78"/>
                                        </p:tgtEl>
                                        <p:attrNameLst>
                                          <p:attrName>ppt_x</p:attrName>
                                        </p:attrNameLst>
                                      </p:cBhvr>
                                      <p:tavLst>
                                        <p:tav tm="0">
                                          <p:val>
                                            <p:strVal val="#ppt_x"/>
                                          </p:val>
                                        </p:tav>
                                        <p:tav tm="100000">
                                          <p:val>
                                            <p:strVal val="#ppt_x"/>
                                          </p:val>
                                        </p:tav>
                                      </p:tavLst>
                                    </p:anim>
                                    <p:anim calcmode="lin" valueType="num">
                                      <p:cBhvr additive="base">
                                        <p:cTn id="62" dur="500" fill="hold"/>
                                        <p:tgtEl>
                                          <p:spTgt spid="78"/>
                                        </p:tgtEl>
                                        <p:attrNameLst>
                                          <p:attrName>ppt_y</p:attrName>
                                        </p:attrNameLst>
                                      </p:cBhvr>
                                      <p:tavLst>
                                        <p:tav tm="0">
                                          <p:val>
                                            <p:strVal val="1+#ppt_h/2"/>
                                          </p:val>
                                        </p:tav>
                                        <p:tav tm="100000">
                                          <p:val>
                                            <p:strVal val="#ppt_y"/>
                                          </p:val>
                                        </p:tav>
                                      </p:tavLst>
                                    </p:anim>
                                  </p:childTnLst>
                                </p:cTn>
                              </p:par>
                            </p:childTnLst>
                          </p:cTn>
                        </p:par>
                        <p:par>
                          <p:cTn id="63" fill="hold">
                            <p:stCondLst>
                              <p:cond delay="3200"/>
                            </p:stCondLst>
                            <p:childTnLst>
                              <p:par>
                                <p:cTn id="64" presetID="22" presetClass="entr" presetSubtype="8" fill="hold" grpId="0"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ipe(left)">
                                      <p:cBhvr>
                                        <p:cTn id="66" dur="500"/>
                                        <p:tgtEl>
                                          <p:spTgt spid="8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7"/>
                                        </p:tgtEl>
                                        <p:attrNameLst>
                                          <p:attrName>style.visibility</p:attrName>
                                        </p:attrNameLst>
                                      </p:cBhvr>
                                      <p:to>
                                        <p:strVal val="visible"/>
                                      </p:to>
                                    </p:set>
                                    <p:animEffect transition="in" filter="wipe(left)">
                                      <p:cBhvr>
                                        <p:cTn id="72" dur="500"/>
                                        <p:tgtEl>
                                          <p:spTgt spid="87"/>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88"/>
                                        </p:tgtEl>
                                        <p:attrNameLst>
                                          <p:attrName>style.visibility</p:attrName>
                                        </p:attrNameLst>
                                      </p:cBhvr>
                                      <p:to>
                                        <p:strVal val="visible"/>
                                      </p:to>
                                    </p:set>
                                    <p:animEffect transition="in" filter="wipe(left)">
                                      <p:cBhvr>
                                        <p:cTn id="75" dur="500"/>
                                        <p:tgtEl>
                                          <p:spTgt spid="88"/>
                                        </p:tgtEl>
                                      </p:cBhvr>
                                    </p:animEffect>
                                  </p:childTnLst>
                                </p:cTn>
                              </p:par>
                            </p:childTnLst>
                          </p:cTn>
                        </p:par>
                        <p:par>
                          <p:cTn id="76" fill="hold">
                            <p:stCondLst>
                              <p:cond delay="3700"/>
                            </p:stCondLst>
                            <p:childTnLst>
                              <p:par>
                                <p:cTn id="77" presetID="2" presetClass="entr" presetSubtype="2" fill="hold" nodeType="afterEffect">
                                  <p:stCondLst>
                                    <p:cond delay="0"/>
                                  </p:stCondLst>
                                  <p:childTnLst>
                                    <p:set>
                                      <p:cBhvr>
                                        <p:cTn id="78" dur="1" fill="hold">
                                          <p:stCondLst>
                                            <p:cond delay="0"/>
                                          </p:stCondLst>
                                        </p:cTn>
                                        <p:tgtEl>
                                          <p:spTgt spid="89"/>
                                        </p:tgtEl>
                                        <p:attrNameLst>
                                          <p:attrName>style.visibility</p:attrName>
                                        </p:attrNameLst>
                                      </p:cBhvr>
                                      <p:to>
                                        <p:strVal val="visible"/>
                                      </p:to>
                                    </p:set>
                                    <p:anim calcmode="lin" valueType="num">
                                      <p:cBhvr additive="base">
                                        <p:cTn id="79" dur="500" fill="hold"/>
                                        <p:tgtEl>
                                          <p:spTgt spid="89"/>
                                        </p:tgtEl>
                                        <p:attrNameLst>
                                          <p:attrName>ppt_x</p:attrName>
                                        </p:attrNameLst>
                                      </p:cBhvr>
                                      <p:tavLst>
                                        <p:tav tm="0">
                                          <p:val>
                                            <p:strVal val="1+#ppt_w/2"/>
                                          </p:val>
                                        </p:tav>
                                        <p:tav tm="100000">
                                          <p:val>
                                            <p:strVal val="#ppt_x"/>
                                          </p:val>
                                        </p:tav>
                                      </p:tavLst>
                                    </p:anim>
                                    <p:anim calcmode="lin" valueType="num">
                                      <p:cBhvr additive="base">
                                        <p:cTn id="80" dur="500" fill="hold"/>
                                        <p:tgtEl>
                                          <p:spTgt spid="89"/>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0"/>
                                  </p:stCondLst>
                                  <p:childTnLst>
                                    <p:set>
                                      <p:cBhvr>
                                        <p:cTn id="82" dur="1" fill="hold">
                                          <p:stCondLst>
                                            <p:cond delay="0"/>
                                          </p:stCondLst>
                                        </p:cTn>
                                        <p:tgtEl>
                                          <p:spTgt spid="93"/>
                                        </p:tgtEl>
                                        <p:attrNameLst>
                                          <p:attrName>style.visibility</p:attrName>
                                        </p:attrNameLst>
                                      </p:cBhvr>
                                      <p:to>
                                        <p:strVal val="visible"/>
                                      </p:to>
                                    </p:set>
                                    <p:anim calcmode="lin" valueType="num">
                                      <p:cBhvr additive="base">
                                        <p:cTn id="83" dur="500" fill="hold"/>
                                        <p:tgtEl>
                                          <p:spTgt spid="93"/>
                                        </p:tgtEl>
                                        <p:attrNameLst>
                                          <p:attrName>ppt_x</p:attrName>
                                        </p:attrNameLst>
                                      </p:cBhvr>
                                      <p:tavLst>
                                        <p:tav tm="0">
                                          <p:val>
                                            <p:strVal val="1+#ppt_w/2"/>
                                          </p:val>
                                        </p:tav>
                                        <p:tav tm="100000">
                                          <p:val>
                                            <p:strVal val="#ppt_x"/>
                                          </p:val>
                                        </p:tav>
                                      </p:tavLst>
                                    </p:anim>
                                    <p:anim calcmode="lin" valueType="num">
                                      <p:cBhvr additive="base">
                                        <p:cTn id="84" dur="500" fill="hold"/>
                                        <p:tgtEl>
                                          <p:spTgt spid="93"/>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0"/>
                                  </p:stCondLst>
                                  <p:childTnLst>
                                    <p:set>
                                      <p:cBhvr>
                                        <p:cTn id="86" dur="1" fill="hold">
                                          <p:stCondLst>
                                            <p:cond delay="0"/>
                                          </p:stCondLst>
                                        </p:cTn>
                                        <p:tgtEl>
                                          <p:spTgt spid="97"/>
                                        </p:tgtEl>
                                        <p:attrNameLst>
                                          <p:attrName>style.visibility</p:attrName>
                                        </p:attrNameLst>
                                      </p:cBhvr>
                                      <p:to>
                                        <p:strVal val="visible"/>
                                      </p:to>
                                    </p:set>
                                    <p:anim calcmode="lin" valueType="num">
                                      <p:cBhvr additive="base">
                                        <p:cTn id="87" dur="500" fill="hold"/>
                                        <p:tgtEl>
                                          <p:spTgt spid="97"/>
                                        </p:tgtEl>
                                        <p:attrNameLst>
                                          <p:attrName>ppt_x</p:attrName>
                                        </p:attrNameLst>
                                      </p:cBhvr>
                                      <p:tavLst>
                                        <p:tav tm="0">
                                          <p:val>
                                            <p:strVal val="1+#ppt_w/2"/>
                                          </p:val>
                                        </p:tav>
                                        <p:tav tm="100000">
                                          <p:val>
                                            <p:strVal val="#ppt_x"/>
                                          </p:val>
                                        </p:tav>
                                      </p:tavLst>
                                    </p:anim>
                                    <p:anim calcmode="lin" valueType="num">
                                      <p:cBhvr additive="base">
                                        <p:cTn id="88" dur="500" fill="hold"/>
                                        <p:tgtEl>
                                          <p:spTgt spid="97"/>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stCondLst>
                                    <p:cond delay="0"/>
                                  </p:stCondLst>
                                  <p:childTnLst>
                                    <p:set>
                                      <p:cBhvr>
                                        <p:cTn id="90" dur="1" fill="hold">
                                          <p:stCondLst>
                                            <p:cond delay="0"/>
                                          </p:stCondLst>
                                        </p:cTn>
                                        <p:tgtEl>
                                          <p:spTgt spid="101"/>
                                        </p:tgtEl>
                                        <p:attrNameLst>
                                          <p:attrName>style.visibility</p:attrName>
                                        </p:attrNameLst>
                                      </p:cBhvr>
                                      <p:to>
                                        <p:strVal val="visible"/>
                                      </p:to>
                                    </p:set>
                                    <p:anim calcmode="lin" valueType="num">
                                      <p:cBhvr additive="base">
                                        <p:cTn id="91" dur="500" fill="hold"/>
                                        <p:tgtEl>
                                          <p:spTgt spid="101"/>
                                        </p:tgtEl>
                                        <p:attrNameLst>
                                          <p:attrName>ppt_x</p:attrName>
                                        </p:attrNameLst>
                                      </p:cBhvr>
                                      <p:tavLst>
                                        <p:tav tm="0">
                                          <p:val>
                                            <p:strVal val="1+#ppt_w/2"/>
                                          </p:val>
                                        </p:tav>
                                        <p:tav tm="100000">
                                          <p:val>
                                            <p:strVal val="#ppt_x"/>
                                          </p:val>
                                        </p:tav>
                                      </p:tavLst>
                                    </p:anim>
                                    <p:anim calcmode="lin" valueType="num">
                                      <p:cBhvr additive="base">
                                        <p:cTn id="92" dur="500" fill="hold"/>
                                        <p:tgtEl>
                                          <p:spTgt spid="101"/>
                                        </p:tgtEl>
                                        <p:attrNameLst>
                                          <p:attrName>ppt_y</p:attrName>
                                        </p:attrNameLst>
                                      </p:cBhvr>
                                      <p:tavLst>
                                        <p:tav tm="0">
                                          <p:val>
                                            <p:strVal val="#ppt_y"/>
                                          </p:val>
                                        </p:tav>
                                        <p:tav tm="100000">
                                          <p:val>
                                            <p:strVal val="#ppt_y"/>
                                          </p:val>
                                        </p:tav>
                                      </p:tavLst>
                                    </p:anim>
                                  </p:childTnLst>
                                </p:cTn>
                              </p:par>
                            </p:childTnLst>
                          </p:cTn>
                        </p:par>
                        <p:par>
                          <p:cTn id="93" fill="hold">
                            <p:stCondLst>
                              <p:cond delay="4200"/>
                            </p:stCondLst>
                            <p:childTnLst>
                              <p:par>
                                <p:cTn id="94" presetID="22" presetClass="entr" presetSubtype="8" fill="hold" nodeType="afterEffect">
                                  <p:stCondLst>
                                    <p:cond delay="0"/>
                                  </p:stCondLst>
                                  <p:childTnLst>
                                    <p:set>
                                      <p:cBhvr>
                                        <p:cTn id="95" dur="1" fill="hold">
                                          <p:stCondLst>
                                            <p:cond delay="0"/>
                                          </p:stCondLst>
                                        </p:cTn>
                                        <p:tgtEl>
                                          <p:spTgt spid="6"/>
                                        </p:tgtEl>
                                        <p:attrNameLst>
                                          <p:attrName>style.visibility</p:attrName>
                                        </p:attrNameLst>
                                      </p:cBhvr>
                                      <p:to>
                                        <p:strVal val="visible"/>
                                      </p:to>
                                    </p:set>
                                    <p:animEffect transition="in" filter="wipe(left)">
                                      <p:cBhvr>
                                        <p:cTn id="96" dur="500"/>
                                        <p:tgtEl>
                                          <p:spTgt spid="6"/>
                                        </p:tgtEl>
                                      </p:cBhvr>
                                    </p:animEffect>
                                  </p:childTnLst>
                                </p:cTn>
                              </p:par>
                            </p:childTnLst>
                          </p:cTn>
                        </p:par>
                        <p:par>
                          <p:cTn id="97" fill="hold">
                            <p:stCondLst>
                              <p:cond delay="4700"/>
                            </p:stCondLst>
                            <p:childTnLst>
                              <p:par>
                                <p:cTn id="98" presetID="14" presetClass="entr" presetSubtype="10" fill="hold" grpId="0" nodeType="after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randombar(horizontal)">
                                      <p:cBhvr>
                                        <p:cTn id="100" dur="500"/>
                                        <p:tgtEl>
                                          <p:spTgt spid="44"/>
                                        </p:tgtEl>
                                      </p:cBhvr>
                                    </p:animEffect>
                                  </p:childTnLst>
                                </p:cTn>
                              </p:par>
                            </p:childTnLst>
                          </p:cTn>
                        </p:par>
                        <p:par>
                          <p:cTn id="101" fill="hold">
                            <p:stCondLst>
                              <p:cond delay="5200"/>
                            </p:stCondLst>
                            <p:childTnLst>
                              <p:par>
                                <p:cTn id="102" presetID="22" presetClass="entr" presetSubtype="8" fill="hold" nodeType="afterEffect">
                                  <p:stCondLst>
                                    <p:cond delay="0"/>
                                  </p:stCondLst>
                                  <p:childTnLst>
                                    <p:set>
                                      <p:cBhvr>
                                        <p:cTn id="103" dur="1" fill="hold">
                                          <p:stCondLst>
                                            <p:cond delay="0"/>
                                          </p:stCondLst>
                                        </p:cTn>
                                        <p:tgtEl>
                                          <p:spTgt spid="18"/>
                                        </p:tgtEl>
                                        <p:attrNameLst>
                                          <p:attrName>style.visibility</p:attrName>
                                        </p:attrNameLst>
                                      </p:cBhvr>
                                      <p:to>
                                        <p:strVal val="visible"/>
                                      </p:to>
                                    </p:set>
                                    <p:animEffect transition="in" filter="wipe(left)">
                                      <p:cBhvr>
                                        <p:cTn id="104" dur="500"/>
                                        <p:tgtEl>
                                          <p:spTgt spid="18"/>
                                        </p:tgtEl>
                                      </p:cBhvr>
                                    </p:animEffect>
                                  </p:childTnLst>
                                </p:cTn>
                              </p:par>
                            </p:childTnLst>
                          </p:cTn>
                        </p:par>
                        <p:par>
                          <p:cTn id="105" fill="hold">
                            <p:stCondLst>
                              <p:cond delay="5700"/>
                            </p:stCondLst>
                            <p:childTnLst>
                              <p:par>
                                <p:cTn id="106" presetID="14" presetClass="entr" presetSubtype="10" fill="hold" grpId="0" nodeType="afterEffect">
                                  <p:stCondLst>
                                    <p:cond delay="0"/>
                                  </p:stCondLst>
                                  <p:childTnLst>
                                    <p:set>
                                      <p:cBhvr>
                                        <p:cTn id="107" dur="1" fill="hold">
                                          <p:stCondLst>
                                            <p:cond delay="0"/>
                                          </p:stCondLst>
                                        </p:cTn>
                                        <p:tgtEl>
                                          <p:spTgt spid="45"/>
                                        </p:tgtEl>
                                        <p:attrNameLst>
                                          <p:attrName>style.visibility</p:attrName>
                                        </p:attrNameLst>
                                      </p:cBhvr>
                                      <p:to>
                                        <p:strVal val="visible"/>
                                      </p:to>
                                    </p:set>
                                    <p:animEffect transition="in" filter="randombar(horizontal)">
                                      <p:cBhvr>
                                        <p:cTn id="108" dur="500"/>
                                        <p:tgtEl>
                                          <p:spTgt spid="45"/>
                                        </p:tgtEl>
                                      </p:cBhvr>
                                    </p:animEffect>
                                  </p:childTnLst>
                                </p:cTn>
                              </p:par>
                            </p:childTnLst>
                          </p:cTn>
                        </p:par>
                        <p:par>
                          <p:cTn id="109" fill="hold">
                            <p:stCondLst>
                              <p:cond delay="6200"/>
                            </p:stCondLst>
                            <p:childTnLst>
                              <p:par>
                                <p:cTn id="110" presetID="22" presetClass="entr" presetSubtype="8" fill="hold" nodeType="afterEffect">
                                  <p:stCondLst>
                                    <p:cond delay="0"/>
                                  </p:stCondLst>
                                  <p:childTnLst>
                                    <p:set>
                                      <p:cBhvr>
                                        <p:cTn id="111" dur="1" fill="hold">
                                          <p:stCondLst>
                                            <p:cond delay="0"/>
                                          </p:stCondLst>
                                        </p:cTn>
                                        <p:tgtEl>
                                          <p:spTgt spid="28"/>
                                        </p:tgtEl>
                                        <p:attrNameLst>
                                          <p:attrName>style.visibility</p:attrName>
                                        </p:attrNameLst>
                                      </p:cBhvr>
                                      <p:to>
                                        <p:strVal val="visible"/>
                                      </p:to>
                                    </p:set>
                                    <p:animEffect transition="in" filter="wipe(left)">
                                      <p:cBhvr>
                                        <p:cTn id="112" dur="500"/>
                                        <p:tgtEl>
                                          <p:spTgt spid="28"/>
                                        </p:tgtEl>
                                      </p:cBhvr>
                                    </p:animEffect>
                                  </p:childTnLst>
                                </p:cTn>
                              </p:par>
                            </p:childTnLst>
                          </p:cTn>
                        </p:par>
                        <p:par>
                          <p:cTn id="113" fill="hold">
                            <p:stCondLst>
                              <p:cond delay="6700"/>
                            </p:stCondLst>
                            <p:childTnLst>
                              <p:par>
                                <p:cTn id="114" presetID="14" presetClass="entr" presetSubtype="10"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randombar(horizontal)">
                                      <p:cBhvr>
                                        <p:cTn id="116" dur="500"/>
                                        <p:tgtEl>
                                          <p:spTgt spid="46"/>
                                        </p:tgtEl>
                                      </p:cBhvr>
                                    </p:animEffect>
                                  </p:childTnLst>
                                </p:cTn>
                              </p:par>
                            </p:childTnLst>
                          </p:cTn>
                        </p:par>
                        <p:par>
                          <p:cTn id="117" fill="hold">
                            <p:stCondLst>
                              <p:cond delay="7200"/>
                            </p:stCondLst>
                            <p:childTnLst>
                              <p:par>
                                <p:cTn id="118" presetID="22" presetClass="entr" presetSubtype="8" fill="hold" nodeType="afterEffect">
                                  <p:stCondLst>
                                    <p:cond delay="0"/>
                                  </p:stCondLst>
                                  <p:childTnLst>
                                    <p:set>
                                      <p:cBhvr>
                                        <p:cTn id="119" dur="1" fill="hold">
                                          <p:stCondLst>
                                            <p:cond delay="0"/>
                                          </p:stCondLst>
                                        </p:cTn>
                                        <p:tgtEl>
                                          <p:spTgt spid="34"/>
                                        </p:tgtEl>
                                        <p:attrNameLst>
                                          <p:attrName>style.visibility</p:attrName>
                                        </p:attrNameLst>
                                      </p:cBhvr>
                                      <p:to>
                                        <p:strVal val="visible"/>
                                      </p:to>
                                    </p:set>
                                    <p:animEffect transition="in" filter="wipe(left)">
                                      <p:cBhvr>
                                        <p:cTn id="120" dur="500"/>
                                        <p:tgtEl>
                                          <p:spTgt spid="34"/>
                                        </p:tgtEl>
                                      </p:cBhvr>
                                    </p:animEffect>
                                  </p:childTnLst>
                                </p:cTn>
                              </p:par>
                            </p:childTnLst>
                          </p:cTn>
                        </p:par>
                        <p:par>
                          <p:cTn id="121" fill="hold">
                            <p:stCondLst>
                              <p:cond delay="7700"/>
                            </p:stCondLst>
                            <p:childTnLst>
                              <p:par>
                                <p:cTn id="122" presetID="14" presetClass="entr" presetSubtype="10" fill="hold" grpId="0" nodeType="after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randombar(horizontal)">
                                      <p:cBhvr>
                                        <p:cTn id="12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44" grpId="0"/>
      <p:bldP spid="45" grpId="0"/>
      <p:bldP spid="46" grpId="0"/>
      <p:bldP spid="47" grpId="0"/>
      <p:bldP spid="85" grpId="0"/>
      <p:bldP spid="86" grpId="0"/>
      <p:bldP spid="87" grpId="0"/>
      <p:bldP spid="8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a:spLocks noEditPoints="1"/>
          </p:cNvSpPr>
          <p:nvPr/>
        </p:nvSpPr>
        <p:spPr bwMode="auto">
          <a:xfrm>
            <a:off x="2985288" y="699543"/>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3" name="Freeform 26"/>
          <p:cNvSpPr>
            <a:spLocks noEditPoints="1"/>
          </p:cNvSpPr>
          <p:nvPr/>
        </p:nvSpPr>
        <p:spPr bwMode="auto">
          <a:xfrm>
            <a:off x="2689972" y="699543"/>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4" name="Freeform 27"/>
          <p:cNvSpPr>
            <a:spLocks noEditPoints="1"/>
          </p:cNvSpPr>
          <p:nvPr/>
        </p:nvSpPr>
        <p:spPr bwMode="auto">
          <a:xfrm>
            <a:off x="2338694" y="699543"/>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8"/>
          <p:cNvSpPr>
            <a:spLocks noEditPoints="1"/>
          </p:cNvSpPr>
          <p:nvPr/>
        </p:nvSpPr>
        <p:spPr bwMode="auto">
          <a:xfrm>
            <a:off x="1924302" y="699543"/>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9"/>
          <p:cNvSpPr>
            <a:spLocks noEditPoints="1"/>
          </p:cNvSpPr>
          <p:nvPr/>
        </p:nvSpPr>
        <p:spPr bwMode="auto">
          <a:xfrm>
            <a:off x="1432511" y="699543"/>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30"/>
          <p:cNvSpPr>
            <a:spLocks noEditPoints="1"/>
          </p:cNvSpPr>
          <p:nvPr/>
        </p:nvSpPr>
        <p:spPr bwMode="auto">
          <a:xfrm>
            <a:off x="849029" y="699543"/>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8" name="组合 7"/>
          <p:cNvGrpSpPr/>
          <p:nvPr/>
        </p:nvGrpSpPr>
        <p:grpSpPr>
          <a:xfrm>
            <a:off x="3707889" y="1438149"/>
            <a:ext cx="1728225" cy="1728000"/>
            <a:chOff x="1827622" y="1343919"/>
            <a:chExt cx="2304000" cy="2304000"/>
          </a:xfrm>
        </p:grpSpPr>
        <p:sp>
          <p:nvSpPr>
            <p:cNvPr id="9" name="椭圆 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0" name="椭圆 9"/>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6C407D"/>
                  </a:solidFill>
                  <a:latin typeface="微软雅黑" pitchFamily="34" charset="-122"/>
                  <a:ea typeface="微软雅黑" pitchFamily="34" charset="-122"/>
                </a:rPr>
                <a:t>单击添加标题</a:t>
              </a:r>
              <a:endParaRPr lang="zh-CN" altLang="en-US" sz="1400" b="1" dirty="0">
                <a:solidFill>
                  <a:srgbClr val="6C407D"/>
                </a:solidFill>
                <a:latin typeface="微软雅黑" pitchFamily="34" charset="-122"/>
                <a:ea typeface="微软雅黑" pitchFamily="34" charset="-122"/>
              </a:endParaRPr>
            </a:p>
          </p:txBody>
        </p:sp>
      </p:grpSp>
      <p:sp>
        <p:nvSpPr>
          <p:cNvPr id="11" name="TextBox 26"/>
          <p:cNvSpPr txBox="1"/>
          <p:nvPr/>
        </p:nvSpPr>
        <p:spPr>
          <a:xfrm>
            <a:off x="3588552" y="3547419"/>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添加小标题</a:t>
            </a:r>
            <a:endParaRPr kumimoji="0" lang="zh-CN" altLang="en-US" sz="1000" b="0" i="0" u="none" strike="noStrike" kern="0" cap="none" spc="0" normalizeH="0" baseline="0" noProof="0" dirty="0">
              <a:ln>
                <a:noFill/>
              </a:ln>
              <a:solidFill>
                <a:srgbClr val="6C407D"/>
              </a:solidFill>
              <a:effectLst/>
              <a:uLnTx/>
              <a:uFillTx/>
              <a:latin typeface="微软雅黑" panose="020B0503020204020204" pitchFamily="34" charset="-122"/>
              <a:ea typeface="微软雅黑" panose="020B0503020204020204" pitchFamily="34" charset="-122"/>
            </a:endParaRPr>
          </a:p>
        </p:txBody>
      </p:sp>
      <p:sp>
        <p:nvSpPr>
          <p:cNvPr id="12" name="TextBox 27"/>
          <p:cNvSpPr txBox="1"/>
          <p:nvPr/>
        </p:nvSpPr>
        <p:spPr>
          <a:xfrm>
            <a:off x="4666884" y="3547419"/>
            <a:ext cx="985236" cy="214949"/>
          </a:xfrm>
          <a:prstGeom prst="rect">
            <a:avLst/>
          </a:prstGeom>
          <a:noFill/>
        </p:spPr>
        <p:txBody>
          <a:bodyPr wrap="square" lIns="60469" tIns="30235" rIns="60469" bIns="30235" rtlCol="0">
            <a:spAutoFit/>
          </a:bodyPr>
          <a:lstStyle/>
          <a:p>
            <a:pPr lvl="0">
              <a:defRPr/>
            </a:pPr>
            <a:r>
              <a:rPr lang="zh-CN" altLang="en-US" sz="1000" kern="0" dirty="0">
                <a:solidFill>
                  <a:srgbClr val="6C407D"/>
                </a:solidFill>
                <a:latin typeface="微软雅黑" panose="020B0503020204020204" pitchFamily="34" charset="-122"/>
                <a:ea typeface="微软雅黑" panose="020B0503020204020204" pitchFamily="34" charset="-122"/>
              </a:rPr>
              <a:t>√添加小标题</a:t>
            </a:r>
          </a:p>
        </p:txBody>
      </p:sp>
      <p:sp>
        <p:nvSpPr>
          <p:cNvPr id="13" name="TextBox 28"/>
          <p:cNvSpPr txBox="1"/>
          <p:nvPr/>
        </p:nvSpPr>
        <p:spPr>
          <a:xfrm>
            <a:off x="3588552" y="3949364"/>
            <a:ext cx="1027882" cy="214949"/>
          </a:xfrm>
          <a:prstGeom prst="rect">
            <a:avLst/>
          </a:prstGeom>
          <a:noFill/>
        </p:spPr>
        <p:txBody>
          <a:bodyPr wrap="square" lIns="60469" tIns="30235" rIns="60469" bIns="30235" rtlCol="0">
            <a:spAutoFit/>
          </a:bodyPr>
          <a:lstStyle/>
          <a:p>
            <a:pPr lvl="0">
              <a:defRPr/>
            </a:pPr>
            <a:r>
              <a:rPr kumimoji="0" lang="zh-CN" altLang="en-US" sz="1000" b="0" i="0" u="none" strike="noStrike" kern="0" cap="none" spc="0" normalizeH="0" baseline="0" noProof="0" dirty="0" smtClean="0">
                <a:ln>
                  <a:noFill/>
                </a:ln>
                <a:solidFill>
                  <a:srgbClr val="6C407D"/>
                </a:solidFill>
                <a:effectLst/>
                <a:uLnTx/>
                <a:uFillTx/>
                <a:latin typeface="微软雅黑" panose="020B0503020204020204" pitchFamily="34" charset="-122"/>
                <a:ea typeface="微软雅黑" panose="020B0503020204020204" pitchFamily="34" charset="-122"/>
              </a:rPr>
              <a:t>√ 添加小标题</a:t>
            </a:r>
            <a:endParaRPr lang="zh-CN" altLang="en-US" sz="1000" kern="0" dirty="0">
              <a:solidFill>
                <a:srgbClr val="6C407D"/>
              </a:solidFill>
              <a:latin typeface="微软雅黑" panose="020B0503020204020204" pitchFamily="34" charset="-122"/>
              <a:ea typeface="微软雅黑" panose="020B0503020204020204" pitchFamily="34" charset="-122"/>
            </a:endParaRPr>
          </a:p>
        </p:txBody>
      </p:sp>
      <p:sp>
        <p:nvSpPr>
          <p:cNvPr id="14" name="TextBox 29"/>
          <p:cNvSpPr txBox="1"/>
          <p:nvPr/>
        </p:nvSpPr>
        <p:spPr>
          <a:xfrm>
            <a:off x="4666884" y="3949364"/>
            <a:ext cx="985236" cy="214949"/>
          </a:xfrm>
          <a:prstGeom prst="rect">
            <a:avLst/>
          </a:prstGeom>
          <a:noFill/>
        </p:spPr>
        <p:txBody>
          <a:bodyPr wrap="square" lIns="60469" tIns="30235" rIns="60469" bIns="30235" rtlCol="0">
            <a:spAutoFit/>
          </a:bodyPr>
          <a:lstStyle/>
          <a:p>
            <a:pPr lvl="0">
              <a:defRPr/>
            </a:pPr>
            <a:r>
              <a:rPr lang="zh-CN" altLang="en-US" sz="1000" kern="0" dirty="0">
                <a:solidFill>
                  <a:srgbClr val="6C407D"/>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114623878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500" fill="hold"/>
                                        <p:tgtEl>
                                          <p:spTgt spid="5"/>
                                        </p:tgtEl>
                                        <p:attrNameLst>
                                          <p:attrName>ppt_w</p:attrName>
                                        </p:attrNameLst>
                                      </p:cBhvr>
                                      <p:tavLst>
                                        <p:tav tm="0">
                                          <p:val>
                                            <p:fltVal val="0"/>
                                          </p:val>
                                        </p:tav>
                                        <p:tav tm="100000">
                                          <p:val>
                                            <p:strVal val="#ppt_w"/>
                                          </p:val>
                                        </p:tav>
                                      </p:tavLst>
                                    </p:anim>
                                    <p:anim calcmode="lin" valueType="num">
                                      <p:cBhvr>
                                        <p:cTn id="20" dur="1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500" fill="hold"/>
                                        <p:tgtEl>
                                          <p:spTgt spid="4"/>
                                        </p:tgtEl>
                                        <p:attrNameLst>
                                          <p:attrName>ppt_w</p:attrName>
                                        </p:attrNameLst>
                                      </p:cBhvr>
                                      <p:tavLst>
                                        <p:tav tm="0">
                                          <p:val>
                                            <p:fltVal val="0"/>
                                          </p:val>
                                        </p:tav>
                                        <p:tav tm="100000">
                                          <p:val>
                                            <p:strVal val="#ppt_w"/>
                                          </p:val>
                                        </p:tav>
                                      </p:tavLst>
                                    </p:anim>
                                    <p:anim calcmode="lin" valueType="num">
                                      <p:cBhvr>
                                        <p:cTn id="24" dur="1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fltVal val="0"/>
                                          </p:val>
                                        </p:tav>
                                        <p:tav tm="100000">
                                          <p:val>
                                            <p:strVal val="#ppt_w"/>
                                          </p:val>
                                        </p:tav>
                                      </p:tavLst>
                                    </p:anim>
                                    <p:anim calcmode="lin" valueType="num">
                                      <p:cBhvr>
                                        <p:cTn id="28" dur="1500" fill="hold"/>
                                        <p:tgtEl>
                                          <p:spTgt spid="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500" fill="hold"/>
                                        <p:tgtEl>
                                          <p:spTgt spid="2"/>
                                        </p:tgtEl>
                                        <p:attrNameLst>
                                          <p:attrName>ppt_w</p:attrName>
                                        </p:attrNameLst>
                                      </p:cBhvr>
                                      <p:tavLst>
                                        <p:tav tm="0">
                                          <p:val>
                                            <p:fltVal val="0"/>
                                          </p:val>
                                        </p:tav>
                                        <p:tav tm="100000">
                                          <p:val>
                                            <p:strVal val="#ppt_w"/>
                                          </p:val>
                                        </p:tav>
                                      </p:tavLst>
                                    </p:anim>
                                    <p:anim calcmode="lin" valueType="num">
                                      <p:cBhvr>
                                        <p:cTn id="32" dur="1500" fill="hold"/>
                                        <p:tgtEl>
                                          <p:spTgt spid="2"/>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p:bldP spid="1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grpSp>
        <p:nvGrpSpPr>
          <p:cNvPr id="90" name="组合 89"/>
          <p:cNvGrpSpPr/>
          <p:nvPr/>
        </p:nvGrpSpPr>
        <p:grpSpPr>
          <a:xfrm>
            <a:off x="5544559" y="764544"/>
            <a:ext cx="1056855" cy="3830884"/>
            <a:chOff x="7391780" y="1019626"/>
            <a:chExt cx="1408957" cy="5109028"/>
          </a:xfrm>
        </p:grpSpPr>
        <p:sp>
          <p:nvSpPr>
            <p:cNvPr id="91" name="圆角矩形 25"/>
            <p:cNvSpPr/>
            <p:nvPr/>
          </p:nvSpPr>
          <p:spPr>
            <a:xfrm rot="16200000" flipH="1" flipV="1">
              <a:off x="7087693" y="1782061"/>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圆角矩形 25"/>
            <p:cNvSpPr/>
            <p:nvPr/>
          </p:nvSpPr>
          <p:spPr>
            <a:xfrm rot="5400000" flipH="1">
              <a:off x="7087693" y="4390860"/>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3" name="任意多边形 92"/>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94" name="任意多边形 93"/>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95" name="Group 41"/>
            <p:cNvGrpSpPr>
              <a:grpSpLocks noChangeAspect="1"/>
            </p:cNvGrpSpPr>
            <p:nvPr/>
          </p:nvGrpSpPr>
          <p:grpSpPr bwMode="auto">
            <a:xfrm>
              <a:off x="7876457" y="4698265"/>
              <a:ext cx="447011" cy="547203"/>
              <a:chOff x="3783" y="2089"/>
              <a:chExt cx="116" cy="142"/>
            </a:xfrm>
            <a:solidFill>
              <a:schemeClr val="bg1"/>
            </a:solidFill>
            <a:effectLst>
              <a:outerShdw blurRad="50800" dist="25400" dir="2700000" algn="tl" rotWithShape="0">
                <a:prstClr val="black">
                  <a:alpha val="40000"/>
                </a:prstClr>
              </a:outerShdw>
            </a:effectLst>
          </p:grpSpPr>
          <p:sp>
            <p:nvSpPr>
              <p:cNvPr id="100"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1"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2"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3"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4"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6"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6" name="Group 62"/>
            <p:cNvGrpSpPr>
              <a:grpSpLocks noChangeAspect="1"/>
            </p:cNvGrpSpPr>
            <p:nvPr/>
          </p:nvGrpSpPr>
          <p:grpSpPr bwMode="auto">
            <a:xfrm>
              <a:off x="7821335" y="1946316"/>
              <a:ext cx="549846" cy="439024"/>
              <a:chOff x="3775" y="2110"/>
              <a:chExt cx="129" cy="103"/>
            </a:xfrm>
            <a:solidFill>
              <a:schemeClr val="bg1"/>
            </a:solidFill>
            <a:effectLst>
              <a:outerShdw blurRad="50800" dist="25400" dir="2700000" algn="tl" rotWithShape="0">
                <a:prstClr val="black">
                  <a:alpha val="40000"/>
                </a:prstClr>
              </a:outerShdw>
            </a:effectLst>
          </p:grpSpPr>
          <p:sp>
            <p:nvSpPr>
              <p:cNvPr id="97"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8" name="组合 107"/>
          <p:cNvGrpSpPr/>
          <p:nvPr/>
        </p:nvGrpSpPr>
        <p:grpSpPr>
          <a:xfrm>
            <a:off x="4156851" y="2151748"/>
            <a:ext cx="3832270" cy="1056475"/>
            <a:chOff x="5541746" y="2869660"/>
            <a:chExt cx="5109028" cy="1408959"/>
          </a:xfrm>
        </p:grpSpPr>
        <p:sp>
          <p:nvSpPr>
            <p:cNvPr id="109" name="圆角矩形 25"/>
            <p:cNvSpPr/>
            <p:nvPr/>
          </p:nvSpPr>
          <p:spPr>
            <a:xfrm flipH="1">
              <a:off x="8399066"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0" name="圆角矩形 25"/>
            <p:cNvSpPr/>
            <p:nvPr/>
          </p:nvSpPr>
          <p:spPr>
            <a:xfrm>
              <a:off x="5781023"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1" name="任意多边形 110"/>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sp>
          <p:nvSpPr>
            <p:cNvPr id="112" name="任意多边形 111"/>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chemeClr val="bg1">
                <a:alpha val="0"/>
              </a:schemeClr>
            </a:solidFill>
            <a:ln w="25400">
              <a:gradFill flip="none" rotWithShape="1">
                <a:gsLst>
                  <a:gs pos="59000">
                    <a:srgbClr val="FBFBFB"/>
                  </a:gs>
                  <a:gs pos="0">
                    <a:srgbClr val="C7C7C7"/>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dirty="0">
                <a:solidFill>
                  <a:prstClr val="white"/>
                </a:solidFill>
              </a:endParaRPr>
            </a:p>
          </p:txBody>
        </p:sp>
        <p:grpSp>
          <p:nvGrpSpPr>
            <p:cNvPr id="113" name="Group 52"/>
            <p:cNvGrpSpPr>
              <a:grpSpLocks noChangeAspect="1"/>
            </p:cNvGrpSpPr>
            <p:nvPr/>
          </p:nvGrpSpPr>
          <p:grpSpPr bwMode="auto">
            <a:xfrm>
              <a:off x="6361914" y="3292988"/>
              <a:ext cx="567188" cy="562297"/>
              <a:chOff x="3783" y="2102"/>
              <a:chExt cx="116" cy="115"/>
            </a:xfrm>
            <a:solidFill>
              <a:schemeClr val="bg1"/>
            </a:solidFill>
            <a:effectLst>
              <a:outerShdw blurRad="50800" dist="25400" dir="2700000" algn="tl" rotWithShape="0">
                <a:prstClr val="black">
                  <a:alpha val="40000"/>
                </a:prstClr>
              </a:outerShdw>
            </a:effectLst>
          </p:grpSpPr>
          <p:sp>
            <p:nvSpPr>
              <p:cNvPr id="122"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3"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6"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8"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114" name="Group 68"/>
            <p:cNvGrpSpPr>
              <a:grpSpLocks noChangeAspect="1"/>
            </p:cNvGrpSpPr>
            <p:nvPr/>
          </p:nvGrpSpPr>
          <p:grpSpPr bwMode="auto">
            <a:xfrm>
              <a:off x="9313428" y="3314216"/>
              <a:ext cx="539531" cy="519841"/>
              <a:chOff x="3770" y="2095"/>
              <a:chExt cx="137" cy="132"/>
            </a:xfrm>
            <a:solidFill>
              <a:schemeClr val="bg1"/>
            </a:solidFill>
            <a:effectLst>
              <a:outerShdw blurRad="50800" dist="25400" dir="2700000" algn="tl" rotWithShape="0">
                <a:prstClr val="black">
                  <a:alpha val="40000"/>
                </a:prstClr>
              </a:outerShdw>
            </a:effectLst>
          </p:grpSpPr>
          <p:sp>
            <p:nvSpPr>
              <p:cNvPr id="115"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6"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7"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8"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9"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0"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1"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sp>
        <p:nvSpPr>
          <p:cNvPr id="129" name="文本框 63"/>
          <p:cNvSpPr txBox="1"/>
          <p:nvPr/>
        </p:nvSpPr>
        <p:spPr>
          <a:xfrm>
            <a:off x="4222294" y="1266291"/>
            <a:ext cx="974420" cy="248209"/>
          </a:xfrm>
          <a:prstGeom prst="rect">
            <a:avLst/>
          </a:prstGeom>
          <a:noFill/>
        </p:spPr>
        <p:txBody>
          <a:bodyPr wrap="square" rtlCol="0">
            <a:spAutoFit/>
          </a:bodyPr>
          <a:lstStyle/>
          <a:p>
            <a:r>
              <a:rPr lang="zh-CN" altLang="en-US" sz="1013" dirty="0">
                <a:solidFill>
                  <a:srgbClr val="FFB850"/>
                </a:solidFill>
                <a:latin typeface="微软雅黑" panose="020B0503020204020204" pitchFamily="34" charset="-122"/>
                <a:ea typeface="微软雅黑" panose="020B0503020204020204" pitchFamily="34" charset="-122"/>
              </a:rPr>
              <a:t>添加标题</a:t>
            </a:r>
          </a:p>
        </p:txBody>
      </p:sp>
      <p:sp>
        <p:nvSpPr>
          <p:cNvPr id="130" name="文本框 73"/>
          <p:cNvSpPr txBox="1"/>
          <p:nvPr/>
        </p:nvSpPr>
        <p:spPr>
          <a:xfrm>
            <a:off x="4222294" y="3318773"/>
            <a:ext cx="974420" cy="248209"/>
          </a:xfrm>
          <a:prstGeom prst="rect">
            <a:avLst/>
          </a:prstGeom>
          <a:noFill/>
        </p:spPr>
        <p:txBody>
          <a:bodyPr wrap="square" rtlCol="0">
            <a:spAutoFit/>
          </a:bodyPr>
          <a:lstStyle/>
          <a:p>
            <a:r>
              <a:rPr lang="zh-CN" altLang="en-US" sz="1013" dirty="0">
                <a:solidFill>
                  <a:srgbClr val="01ACBE"/>
                </a:solidFill>
                <a:latin typeface="微软雅黑" panose="020B0503020204020204" pitchFamily="34" charset="-122"/>
                <a:ea typeface="微软雅黑" panose="020B0503020204020204" pitchFamily="34" charset="-122"/>
              </a:rPr>
              <a:t>添加标题</a:t>
            </a:r>
          </a:p>
        </p:txBody>
      </p:sp>
      <p:sp>
        <p:nvSpPr>
          <p:cNvPr id="131" name="文本框 75"/>
          <p:cNvSpPr txBox="1"/>
          <p:nvPr/>
        </p:nvSpPr>
        <p:spPr>
          <a:xfrm>
            <a:off x="6676323" y="1266291"/>
            <a:ext cx="974420" cy="248209"/>
          </a:xfrm>
          <a:prstGeom prst="rect">
            <a:avLst/>
          </a:prstGeom>
          <a:noFill/>
        </p:spPr>
        <p:txBody>
          <a:bodyPr wrap="square" rtlCol="0">
            <a:spAutoFit/>
          </a:bodyPr>
          <a:lstStyle/>
          <a:p>
            <a:r>
              <a:rPr lang="zh-CN" altLang="en-US" sz="1013" dirty="0">
                <a:solidFill>
                  <a:srgbClr val="E87071"/>
                </a:solidFill>
                <a:latin typeface="微软雅黑" panose="020B0503020204020204" pitchFamily="34" charset="-122"/>
                <a:ea typeface="微软雅黑" panose="020B0503020204020204" pitchFamily="34" charset="-122"/>
              </a:rPr>
              <a:t>添加标题</a:t>
            </a:r>
          </a:p>
        </p:txBody>
      </p:sp>
      <p:sp>
        <p:nvSpPr>
          <p:cNvPr id="132" name="文本框 77"/>
          <p:cNvSpPr txBox="1"/>
          <p:nvPr/>
        </p:nvSpPr>
        <p:spPr>
          <a:xfrm>
            <a:off x="6676323" y="3318773"/>
            <a:ext cx="974420" cy="248209"/>
          </a:xfrm>
          <a:prstGeom prst="rect">
            <a:avLst/>
          </a:prstGeom>
          <a:noFill/>
        </p:spPr>
        <p:txBody>
          <a:bodyPr wrap="square" rtlCol="0">
            <a:spAutoFit/>
          </a:bodyPr>
          <a:lstStyle/>
          <a:p>
            <a:r>
              <a:rPr lang="zh-CN" altLang="en-US" sz="1013" dirty="0">
                <a:solidFill>
                  <a:srgbClr val="663A77"/>
                </a:solidFill>
                <a:latin typeface="微软雅黑" panose="020B0503020204020204" pitchFamily="34" charset="-122"/>
                <a:ea typeface="微软雅黑" panose="020B0503020204020204" pitchFamily="34" charset="-122"/>
              </a:rPr>
              <a:t>添加标题</a:t>
            </a:r>
          </a:p>
        </p:txBody>
      </p:sp>
      <p:sp>
        <p:nvSpPr>
          <p:cNvPr id="133" name="文本框 79"/>
          <p:cNvSpPr txBox="1"/>
          <p:nvPr/>
        </p:nvSpPr>
        <p:spPr>
          <a:xfrm>
            <a:off x="954342" y="1869835"/>
            <a:ext cx="2011781" cy="369332"/>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134" name="文本框 113"/>
          <p:cNvSpPr txBox="1"/>
          <p:nvPr/>
        </p:nvSpPr>
        <p:spPr>
          <a:xfrm>
            <a:off x="4202839" y="1588265"/>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5" name="文本框 113"/>
          <p:cNvSpPr txBox="1"/>
          <p:nvPr/>
        </p:nvSpPr>
        <p:spPr>
          <a:xfrm>
            <a:off x="4242613" y="3663510"/>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6" name="文本框 113"/>
          <p:cNvSpPr txBox="1"/>
          <p:nvPr/>
        </p:nvSpPr>
        <p:spPr>
          <a:xfrm>
            <a:off x="6678508" y="1612907"/>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7" name="文本框 113"/>
          <p:cNvSpPr txBox="1"/>
          <p:nvPr/>
        </p:nvSpPr>
        <p:spPr>
          <a:xfrm>
            <a:off x="6678508" y="365162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38" name="文本框 113"/>
          <p:cNvSpPr txBox="1"/>
          <p:nvPr/>
        </p:nvSpPr>
        <p:spPr>
          <a:xfrm>
            <a:off x="953127" y="2253099"/>
            <a:ext cx="1998482" cy="1754326"/>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3267944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08"/>
                                        </p:tgtEl>
                                        <p:attrNameLst>
                                          <p:attrName>style.visibility</p:attrName>
                                        </p:attrNameLst>
                                      </p:cBhvr>
                                      <p:to>
                                        <p:strVal val="visible"/>
                                      </p:to>
                                    </p:set>
                                    <p:anim calcmode="lin" valueType="num">
                                      <p:cBhvr additive="base">
                                        <p:cTn id="11" dur="500" fill="hold"/>
                                        <p:tgtEl>
                                          <p:spTgt spid="108"/>
                                        </p:tgtEl>
                                        <p:attrNameLst>
                                          <p:attrName>ppt_x</p:attrName>
                                        </p:attrNameLst>
                                      </p:cBhvr>
                                      <p:tavLst>
                                        <p:tav tm="0">
                                          <p:val>
                                            <p:strVal val="0-#ppt_w/2"/>
                                          </p:val>
                                        </p:tav>
                                        <p:tav tm="100000">
                                          <p:val>
                                            <p:strVal val="#ppt_x"/>
                                          </p:val>
                                        </p:tav>
                                      </p:tavLst>
                                    </p:anim>
                                    <p:anim calcmode="lin" valueType="num">
                                      <p:cBhvr additive="base">
                                        <p:cTn id="12" dur="500" fill="hold"/>
                                        <p:tgtEl>
                                          <p:spTgt spid="10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1" fill="hold" nodeType="afterEffect">
                                  <p:stCondLst>
                                    <p:cond delay="0"/>
                                  </p:stCondLst>
                                  <p:childTnLst>
                                    <p:set>
                                      <p:cBhvr>
                                        <p:cTn id="15" dur="1" fill="hold">
                                          <p:stCondLst>
                                            <p:cond delay="0"/>
                                          </p:stCondLst>
                                        </p:cTn>
                                        <p:tgtEl>
                                          <p:spTgt spid="90"/>
                                        </p:tgtEl>
                                        <p:attrNameLst>
                                          <p:attrName>style.visibility</p:attrName>
                                        </p:attrNameLst>
                                      </p:cBhvr>
                                      <p:to>
                                        <p:strVal val="visible"/>
                                      </p:to>
                                    </p:set>
                                    <p:anim calcmode="lin" valueType="num">
                                      <p:cBhvr additive="base">
                                        <p:cTn id="16" dur="500" fill="hold"/>
                                        <p:tgtEl>
                                          <p:spTgt spid="90"/>
                                        </p:tgtEl>
                                        <p:attrNameLst>
                                          <p:attrName>ppt_x</p:attrName>
                                        </p:attrNameLst>
                                      </p:cBhvr>
                                      <p:tavLst>
                                        <p:tav tm="0">
                                          <p:val>
                                            <p:strVal val="#ppt_x"/>
                                          </p:val>
                                        </p:tav>
                                        <p:tav tm="100000">
                                          <p:val>
                                            <p:strVal val="#ppt_x"/>
                                          </p:val>
                                        </p:tav>
                                      </p:tavLst>
                                    </p:anim>
                                    <p:anim calcmode="lin" valueType="num">
                                      <p:cBhvr additive="base">
                                        <p:cTn id="17" dur="500" fill="hold"/>
                                        <p:tgtEl>
                                          <p:spTgt spid="90"/>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33"/>
                                        </p:tgtEl>
                                        <p:attrNameLst>
                                          <p:attrName>style.visibility</p:attrName>
                                        </p:attrNameLst>
                                      </p:cBhvr>
                                      <p:to>
                                        <p:strVal val="visible"/>
                                      </p:to>
                                    </p:set>
                                    <p:anim calcmode="lin" valueType="num">
                                      <p:cBhvr>
                                        <p:cTn id="21" dur="500" fill="hold"/>
                                        <p:tgtEl>
                                          <p:spTgt spid="133"/>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33"/>
                                        </p:tgtEl>
                                        <p:attrNameLst>
                                          <p:attrName>ppt_y</p:attrName>
                                        </p:attrNameLst>
                                      </p:cBhvr>
                                      <p:tavLst>
                                        <p:tav tm="0">
                                          <p:val>
                                            <p:strVal val="#ppt_y"/>
                                          </p:val>
                                        </p:tav>
                                        <p:tav tm="100000">
                                          <p:val>
                                            <p:strVal val="#ppt_y"/>
                                          </p:val>
                                        </p:tav>
                                      </p:tavLst>
                                    </p:anim>
                                    <p:anim calcmode="lin" valueType="num">
                                      <p:cBhvr>
                                        <p:cTn id="23" dur="500" fill="hold"/>
                                        <p:tgtEl>
                                          <p:spTgt spid="133"/>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33"/>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33"/>
                                        </p:tgtEl>
                                      </p:cBhvr>
                                    </p:animEffect>
                                  </p:childTnLst>
                                </p:cTn>
                              </p:par>
                            </p:childTnLst>
                          </p:cTn>
                        </p:par>
                        <p:par>
                          <p:cTn id="26" fill="hold">
                            <p:stCondLst>
                              <p:cond delay="22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38"/>
                                        </p:tgtEl>
                                        <p:attrNameLst>
                                          <p:attrName>style.visibility</p:attrName>
                                        </p:attrNameLst>
                                      </p:cBhvr>
                                      <p:to>
                                        <p:strVal val="visible"/>
                                      </p:to>
                                    </p:set>
                                    <p:anim calcmode="lin" valueType="num">
                                      <p:cBhvr>
                                        <p:cTn id="29" dur="500" fill="hold"/>
                                        <p:tgtEl>
                                          <p:spTgt spid="138"/>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38"/>
                                        </p:tgtEl>
                                        <p:attrNameLst>
                                          <p:attrName>ppt_y</p:attrName>
                                        </p:attrNameLst>
                                      </p:cBhvr>
                                      <p:tavLst>
                                        <p:tav tm="0">
                                          <p:val>
                                            <p:strVal val="#ppt_y"/>
                                          </p:val>
                                        </p:tav>
                                        <p:tav tm="100000">
                                          <p:val>
                                            <p:strVal val="#ppt_y"/>
                                          </p:val>
                                        </p:tav>
                                      </p:tavLst>
                                    </p:anim>
                                    <p:anim calcmode="lin" valueType="num">
                                      <p:cBhvr>
                                        <p:cTn id="31" dur="500" fill="hold"/>
                                        <p:tgtEl>
                                          <p:spTgt spid="138"/>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38"/>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38"/>
                                        </p:tgtEl>
                                      </p:cBhvr>
                                    </p:animEffect>
                                  </p:childTnLst>
                                </p:cTn>
                              </p:par>
                            </p:childTnLst>
                          </p:cTn>
                        </p:par>
                        <p:par>
                          <p:cTn id="34" fill="hold">
                            <p:stCondLst>
                              <p:cond delay="5400"/>
                            </p:stCondLst>
                            <p:childTnLst>
                              <p:par>
                                <p:cTn id="35" presetID="8" presetClass="emph" presetSubtype="0" fill="hold" nodeType="afterEffect">
                                  <p:stCondLst>
                                    <p:cond delay="0"/>
                                  </p:stCondLst>
                                  <p:childTnLst>
                                    <p:animRot by="21600000">
                                      <p:cBhvr>
                                        <p:cTn id="36" dur="2000" fill="hold"/>
                                        <p:tgtEl>
                                          <p:spTgt spid="108"/>
                                        </p:tgtEl>
                                        <p:attrNameLst>
                                          <p:attrName>r</p:attrName>
                                        </p:attrNameLst>
                                      </p:cBhvr>
                                    </p:animRot>
                                  </p:childTnLst>
                                </p:cTn>
                              </p:par>
                              <p:par>
                                <p:cTn id="37" presetID="8" presetClass="emph" presetSubtype="0" fill="hold" nodeType="withEffect">
                                  <p:stCondLst>
                                    <p:cond delay="0"/>
                                  </p:stCondLst>
                                  <p:childTnLst>
                                    <p:animRot by="-21600000">
                                      <p:cBhvr>
                                        <p:cTn id="38" dur="2000" fill="hold"/>
                                        <p:tgtEl>
                                          <p:spTgt spid="90"/>
                                        </p:tgtEl>
                                        <p:attrNameLst>
                                          <p:attrName>r</p:attrName>
                                        </p:attrNameLst>
                                      </p:cBhvr>
                                    </p:animRot>
                                  </p:childTnLst>
                                </p:cTn>
                              </p:par>
                            </p:childTnLst>
                          </p:cTn>
                        </p:par>
                        <p:par>
                          <p:cTn id="39" fill="hold">
                            <p:stCondLst>
                              <p:cond delay="7400"/>
                            </p:stCondLst>
                            <p:childTnLst>
                              <p:par>
                                <p:cTn id="40" presetID="22" presetClass="entr" presetSubtype="8" fill="hold" grpId="0" nodeType="afterEffect">
                                  <p:stCondLst>
                                    <p:cond delay="0"/>
                                  </p:stCondLst>
                                  <p:childTnLst>
                                    <p:set>
                                      <p:cBhvr>
                                        <p:cTn id="41" dur="1" fill="hold">
                                          <p:stCondLst>
                                            <p:cond delay="0"/>
                                          </p:stCondLst>
                                        </p:cTn>
                                        <p:tgtEl>
                                          <p:spTgt spid="131"/>
                                        </p:tgtEl>
                                        <p:attrNameLst>
                                          <p:attrName>style.visibility</p:attrName>
                                        </p:attrNameLst>
                                      </p:cBhvr>
                                      <p:to>
                                        <p:strVal val="visible"/>
                                      </p:to>
                                    </p:set>
                                    <p:animEffect transition="in" filter="wipe(left)">
                                      <p:cBhvr>
                                        <p:cTn id="42" dur="500"/>
                                        <p:tgtEl>
                                          <p:spTgt spid="131"/>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29"/>
                                        </p:tgtEl>
                                        <p:attrNameLst>
                                          <p:attrName>style.visibility</p:attrName>
                                        </p:attrNameLst>
                                      </p:cBhvr>
                                      <p:to>
                                        <p:strVal val="visible"/>
                                      </p:to>
                                    </p:set>
                                    <p:animEffect transition="in" filter="wipe(left)">
                                      <p:cBhvr>
                                        <p:cTn id="45" dur="500"/>
                                        <p:tgtEl>
                                          <p:spTgt spid="12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30"/>
                                        </p:tgtEl>
                                        <p:attrNameLst>
                                          <p:attrName>style.visibility</p:attrName>
                                        </p:attrNameLst>
                                      </p:cBhvr>
                                      <p:to>
                                        <p:strVal val="visible"/>
                                      </p:to>
                                    </p:set>
                                    <p:animEffect transition="in" filter="wipe(left)">
                                      <p:cBhvr>
                                        <p:cTn id="48" dur="500"/>
                                        <p:tgtEl>
                                          <p:spTgt spid="130"/>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32"/>
                                        </p:tgtEl>
                                        <p:attrNameLst>
                                          <p:attrName>style.visibility</p:attrName>
                                        </p:attrNameLst>
                                      </p:cBhvr>
                                      <p:to>
                                        <p:strVal val="visible"/>
                                      </p:to>
                                    </p:set>
                                    <p:animEffect transition="in" filter="wipe(left)">
                                      <p:cBhvr>
                                        <p:cTn id="51" dur="500"/>
                                        <p:tgtEl>
                                          <p:spTgt spid="132"/>
                                        </p:tgtEl>
                                      </p:cBhvr>
                                    </p:animEffect>
                                  </p:childTnLst>
                                </p:cTn>
                              </p:par>
                            </p:childTnLst>
                          </p:cTn>
                        </p:par>
                        <p:par>
                          <p:cTn id="52" fill="hold">
                            <p:stCondLst>
                              <p:cond delay="7900"/>
                            </p:stCondLst>
                            <p:childTnLst>
                              <p:par>
                                <p:cTn id="53" presetID="14" presetClass="entr" presetSubtype="10" fill="hold" grpId="0" nodeType="afterEffect">
                                  <p:stCondLst>
                                    <p:cond delay="0"/>
                                  </p:stCondLst>
                                  <p:childTnLst>
                                    <p:set>
                                      <p:cBhvr>
                                        <p:cTn id="54" dur="1" fill="hold">
                                          <p:stCondLst>
                                            <p:cond delay="0"/>
                                          </p:stCondLst>
                                        </p:cTn>
                                        <p:tgtEl>
                                          <p:spTgt spid="134"/>
                                        </p:tgtEl>
                                        <p:attrNameLst>
                                          <p:attrName>style.visibility</p:attrName>
                                        </p:attrNameLst>
                                      </p:cBhvr>
                                      <p:to>
                                        <p:strVal val="visible"/>
                                      </p:to>
                                    </p:set>
                                    <p:animEffect transition="in" filter="randombar(horizontal)">
                                      <p:cBhvr>
                                        <p:cTn id="55" dur="500"/>
                                        <p:tgtEl>
                                          <p:spTgt spid="134"/>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136"/>
                                        </p:tgtEl>
                                        <p:attrNameLst>
                                          <p:attrName>style.visibility</p:attrName>
                                        </p:attrNameLst>
                                      </p:cBhvr>
                                      <p:to>
                                        <p:strVal val="visible"/>
                                      </p:to>
                                    </p:set>
                                    <p:animEffect transition="in" filter="randombar(horizontal)">
                                      <p:cBhvr>
                                        <p:cTn id="58" dur="500"/>
                                        <p:tgtEl>
                                          <p:spTgt spid="136"/>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135"/>
                                        </p:tgtEl>
                                        <p:attrNameLst>
                                          <p:attrName>style.visibility</p:attrName>
                                        </p:attrNameLst>
                                      </p:cBhvr>
                                      <p:to>
                                        <p:strVal val="visible"/>
                                      </p:to>
                                    </p:set>
                                    <p:animEffect transition="in" filter="randombar(horizontal)">
                                      <p:cBhvr>
                                        <p:cTn id="61" dur="500"/>
                                        <p:tgtEl>
                                          <p:spTgt spid="135"/>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37"/>
                                        </p:tgtEl>
                                        <p:attrNameLst>
                                          <p:attrName>style.visibility</p:attrName>
                                        </p:attrNameLst>
                                      </p:cBhvr>
                                      <p:to>
                                        <p:strVal val="visible"/>
                                      </p:to>
                                    </p:set>
                                    <p:animEffect transition="in" filter="randombar(horizontal)">
                                      <p:cBhvr>
                                        <p:cTn id="64"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9" grpId="0"/>
      <p:bldP spid="130" grpId="0"/>
      <p:bldP spid="131" grpId="0"/>
      <p:bldP spid="132" grpId="0"/>
      <p:bldP spid="133" grpId="0"/>
      <p:bldP spid="134" grpId="0"/>
      <p:bldP spid="135" grpId="0"/>
      <p:bldP spid="136" grpId="0"/>
      <p:bldP spid="137" grpId="0"/>
      <p:bldP spid="1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FAE47"/>
                </a:solidFill>
                <a:latin typeface="微软雅黑" panose="020B0503020204020204" pitchFamily="34" charset="-122"/>
                <a:ea typeface="微软雅黑" panose="020B0503020204020204" pitchFamily="34" charset="-122"/>
              </a:rPr>
              <a:t>单击添加标题</a:t>
            </a:r>
            <a:endParaRPr lang="zh-CN" altLang="en-US" sz="1800" b="1" dirty="0">
              <a:solidFill>
                <a:srgbClr val="FFAE47"/>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664641" y="1844345"/>
            <a:ext cx="6728417" cy="2426336"/>
            <a:chOff x="1275068" y="2211288"/>
            <a:chExt cx="9897218" cy="3570332"/>
          </a:xfrm>
        </p:grpSpPr>
        <p:sp>
          <p:nvSpPr>
            <p:cNvPr id="5" name="椭圆 4"/>
            <p:cNvSpPr/>
            <p:nvPr/>
          </p:nvSpPr>
          <p:spPr>
            <a:xfrm>
              <a:off x="1275068" y="5122168"/>
              <a:ext cx="8865709" cy="659452"/>
            </a:xfrm>
            <a:prstGeom prst="ellipse">
              <a:avLst/>
            </a:prstGeom>
            <a:gradFill flip="none" rotWithShape="1">
              <a:gsLst>
                <a:gs pos="100000">
                  <a:schemeClr val="bg1">
                    <a:lumMod val="75000"/>
                    <a:alpha val="0"/>
                  </a:schemeClr>
                </a:gs>
                <a:gs pos="29000">
                  <a:schemeClr val="tx1">
                    <a:alpha val="18000"/>
                  </a:schemeClr>
                </a:gs>
                <a:gs pos="0">
                  <a:schemeClr val="tx1">
                    <a:alpha val="3000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任意多边形 5"/>
            <p:cNvSpPr/>
            <p:nvPr/>
          </p:nvSpPr>
          <p:spPr>
            <a:xfrm rot="19669228">
              <a:off x="3037936" y="2211288"/>
              <a:ext cx="8134350" cy="3473724"/>
            </a:xfrm>
            <a:custGeom>
              <a:avLst/>
              <a:gdLst>
                <a:gd name="connsiteX0" fmla="*/ 371475 w 8134350"/>
                <a:gd name="connsiteY0" fmla="*/ 0 h 3473725"/>
                <a:gd name="connsiteX1" fmla="*/ 3680363 w 8134350"/>
                <a:gd name="connsiteY1" fmla="*/ 0 h 3473725"/>
                <a:gd name="connsiteX2" fmla="*/ 4051838 w 8134350"/>
                <a:gd name="connsiteY2" fmla="*/ 371475 h 3473725"/>
                <a:gd name="connsiteX3" fmla="*/ 4051838 w 8134350"/>
                <a:gd name="connsiteY3" fmla="*/ 371477 h 3473725"/>
                <a:gd name="connsiteX4" fmla="*/ 4051838 w 8134350"/>
                <a:gd name="connsiteY4" fmla="*/ 2267624 h 3473725"/>
                <a:gd name="connsiteX5" fmla="*/ 6989250 w 8134350"/>
                <a:gd name="connsiteY5" fmla="*/ 2267624 h 3473725"/>
                <a:gd name="connsiteX6" fmla="*/ 7009698 w 8134350"/>
                <a:gd name="connsiteY6" fmla="*/ 2269686 h 3473725"/>
                <a:gd name="connsiteX7" fmla="*/ 7009698 w 8134350"/>
                <a:gd name="connsiteY7" fmla="*/ 1961252 h 3473725"/>
                <a:gd name="connsiteX8" fmla="*/ 7012047 w 8134350"/>
                <a:gd name="connsiteY8" fmla="*/ 1930538 h 3473725"/>
                <a:gd name="connsiteX9" fmla="*/ 7015807 w 8134350"/>
                <a:gd name="connsiteY9" fmla="*/ 1914575 h 3473725"/>
                <a:gd name="connsiteX10" fmla="*/ 7016792 w 8134350"/>
                <a:gd name="connsiteY10" fmla="*/ 1908843 h 3473725"/>
                <a:gd name="connsiteX11" fmla="*/ 7017969 w 8134350"/>
                <a:gd name="connsiteY11" fmla="*/ 1905400 h 3473725"/>
                <a:gd name="connsiteX12" fmla="*/ 7018786 w 8134350"/>
                <a:gd name="connsiteY12" fmla="*/ 1901931 h 3473725"/>
                <a:gd name="connsiteX13" fmla="*/ 7020948 w 8134350"/>
                <a:gd name="connsiteY13" fmla="*/ 1896681 h 3473725"/>
                <a:gd name="connsiteX14" fmla="*/ 7026411 w 8134350"/>
                <a:gd name="connsiteY14" fmla="*/ 1880696 h 3473725"/>
                <a:gd name="connsiteX15" fmla="*/ 7140860 w 8134350"/>
                <a:gd name="connsiteY15" fmla="*/ 1805626 h 3473725"/>
                <a:gd name="connsiteX16" fmla="*/ 7184389 w 8134350"/>
                <a:gd name="connsiteY16" fmla="*/ 1824914 h 3473725"/>
                <a:gd name="connsiteX17" fmla="*/ 8076507 w 8134350"/>
                <a:gd name="connsiteY17" fmla="*/ 2503656 h 3473725"/>
                <a:gd name="connsiteX18" fmla="*/ 8134063 w 8134350"/>
                <a:gd name="connsiteY18" fmla="*/ 2625031 h 3473725"/>
                <a:gd name="connsiteX19" fmla="*/ 8134030 w 8134350"/>
                <a:gd name="connsiteY19" fmla="*/ 2647103 h 3473725"/>
                <a:gd name="connsiteX20" fmla="*/ 8133955 w 8134350"/>
                <a:gd name="connsiteY20" fmla="*/ 2647768 h 3473725"/>
                <a:gd name="connsiteX21" fmla="*/ 8134063 w 8134350"/>
                <a:gd name="connsiteY21" fmla="*/ 2653167 h 3473725"/>
                <a:gd name="connsiteX22" fmla="*/ 8076507 w 8134350"/>
                <a:gd name="connsiteY22" fmla="*/ 2774542 h 3473725"/>
                <a:gd name="connsiteX23" fmla="*/ 7184389 w 8134350"/>
                <a:gd name="connsiteY23" fmla="*/ 3453283 h 3473725"/>
                <a:gd name="connsiteX24" fmla="*/ 7040099 w 8134350"/>
                <a:gd name="connsiteY24" fmla="*/ 3422552 h 3473725"/>
                <a:gd name="connsiteX25" fmla="*/ 7033235 w 8134350"/>
                <a:gd name="connsiteY25" fmla="*/ 3409989 h 3473725"/>
                <a:gd name="connsiteX26" fmla="*/ 7029448 w 8134350"/>
                <a:gd name="connsiteY26" fmla="*/ 3403942 h 3473725"/>
                <a:gd name="connsiteX27" fmla="*/ 7027973 w 8134350"/>
                <a:gd name="connsiteY27" fmla="*/ 3400360 h 3473725"/>
                <a:gd name="connsiteX28" fmla="*/ 7026411 w 8134350"/>
                <a:gd name="connsiteY28" fmla="*/ 3397501 h 3473725"/>
                <a:gd name="connsiteX29" fmla="*/ 7024537 w 8134350"/>
                <a:gd name="connsiteY29" fmla="*/ 3392018 h 3473725"/>
                <a:gd name="connsiteX30" fmla="*/ 7018786 w 8134350"/>
                <a:gd name="connsiteY30" fmla="*/ 3378055 h 3473725"/>
                <a:gd name="connsiteX31" fmla="*/ 7009698 w 8134350"/>
                <a:gd name="connsiteY31" fmla="*/ 3318734 h 3473725"/>
                <a:gd name="connsiteX32" fmla="*/ 7009698 w 8134350"/>
                <a:gd name="connsiteY32" fmla="*/ 3008513 h 3473725"/>
                <a:gd name="connsiteX33" fmla="*/ 6989250 w 8134350"/>
                <a:gd name="connsiteY33" fmla="*/ 3010574 h 3473725"/>
                <a:gd name="connsiteX34" fmla="*/ 3680362 w 8134350"/>
                <a:gd name="connsiteY34" fmla="*/ 3010574 h 3473725"/>
                <a:gd name="connsiteX35" fmla="*/ 3308887 w 8134350"/>
                <a:gd name="connsiteY35" fmla="*/ 2639099 h 3473725"/>
                <a:gd name="connsiteX36" fmla="*/ 3308888 w 8134350"/>
                <a:gd name="connsiteY36" fmla="*/ 2639094 h 3473725"/>
                <a:gd name="connsiteX37" fmla="*/ 3308888 w 8134350"/>
                <a:gd name="connsiteY37" fmla="*/ 742950 h 3473725"/>
                <a:gd name="connsiteX38" fmla="*/ 371475 w 8134350"/>
                <a:gd name="connsiteY38" fmla="*/ 742950 h 3473725"/>
                <a:gd name="connsiteX39" fmla="*/ 0 w 8134350"/>
                <a:gd name="connsiteY39" fmla="*/ 371475 h 3473725"/>
                <a:gd name="connsiteX40" fmla="*/ 371475 w 8134350"/>
                <a:gd name="connsiteY40" fmla="*/ 0 h 3473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8134350" h="3473725">
                  <a:moveTo>
                    <a:pt x="371475" y="0"/>
                  </a:moveTo>
                  <a:lnTo>
                    <a:pt x="3680363" y="0"/>
                  </a:lnTo>
                  <a:cubicBezTo>
                    <a:pt x="3885523" y="0"/>
                    <a:pt x="4051838" y="166315"/>
                    <a:pt x="4051838" y="371475"/>
                  </a:cubicBezTo>
                  <a:lnTo>
                    <a:pt x="4051838" y="371477"/>
                  </a:lnTo>
                  <a:lnTo>
                    <a:pt x="4051838" y="2267624"/>
                  </a:lnTo>
                  <a:lnTo>
                    <a:pt x="6989250" y="2267624"/>
                  </a:lnTo>
                  <a:lnTo>
                    <a:pt x="7009698" y="2269686"/>
                  </a:lnTo>
                  <a:lnTo>
                    <a:pt x="7009698" y="1961252"/>
                  </a:lnTo>
                  <a:cubicBezTo>
                    <a:pt x="7009698" y="1950731"/>
                    <a:pt x="7010507" y="1940459"/>
                    <a:pt x="7012047" y="1930538"/>
                  </a:cubicBezTo>
                  <a:lnTo>
                    <a:pt x="7015807" y="1914575"/>
                  </a:lnTo>
                  <a:lnTo>
                    <a:pt x="7016792" y="1908843"/>
                  </a:lnTo>
                  <a:lnTo>
                    <a:pt x="7017969" y="1905400"/>
                  </a:lnTo>
                  <a:lnTo>
                    <a:pt x="7018786" y="1901931"/>
                  </a:lnTo>
                  <a:lnTo>
                    <a:pt x="7020948" y="1896681"/>
                  </a:lnTo>
                  <a:lnTo>
                    <a:pt x="7026411" y="1880696"/>
                  </a:lnTo>
                  <a:cubicBezTo>
                    <a:pt x="7050362" y="1826027"/>
                    <a:pt x="7096135" y="1798312"/>
                    <a:pt x="7140860" y="1805626"/>
                  </a:cubicBezTo>
                  <a:cubicBezTo>
                    <a:pt x="7155769" y="1808064"/>
                    <a:pt x="7170560" y="1814393"/>
                    <a:pt x="7184389" y="1824914"/>
                  </a:cubicBezTo>
                  <a:lnTo>
                    <a:pt x="8076507" y="2503656"/>
                  </a:lnTo>
                  <a:cubicBezTo>
                    <a:pt x="8111078" y="2529958"/>
                    <a:pt x="8131446" y="2576230"/>
                    <a:pt x="8134063" y="2625031"/>
                  </a:cubicBezTo>
                  <a:cubicBezTo>
                    <a:pt x="8134455" y="2632351"/>
                    <a:pt x="8134449" y="2639728"/>
                    <a:pt x="8134030" y="2647103"/>
                  </a:cubicBezTo>
                  <a:lnTo>
                    <a:pt x="8133955" y="2647768"/>
                  </a:lnTo>
                  <a:lnTo>
                    <a:pt x="8134063" y="2653167"/>
                  </a:lnTo>
                  <a:cubicBezTo>
                    <a:pt x="8131446" y="2701968"/>
                    <a:pt x="8111078" y="2748240"/>
                    <a:pt x="8076507" y="2774542"/>
                  </a:cubicBezTo>
                  <a:lnTo>
                    <a:pt x="7184389" y="3453283"/>
                  </a:lnTo>
                  <a:cubicBezTo>
                    <a:pt x="7135990" y="3490106"/>
                    <a:pt x="7075788" y="3475588"/>
                    <a:pt x="7040099" y="3422552"/>
                  </a:cubicBezTo>
                  <a:lnTo>
                    <a:pt x="7033235" y="3409989"/>
                  </a:lnTo>
                  <a:lnTo>
                    <a:pt x="7029448" y="3403942"/>
                  </a:lnTo>
                  <a:lnTo>
                    <a:pt x="7027973" y="3400360"/>
                  </a:lnTo>
                  <a:lnTo>
                    <a:pt x="7026411" y="3397501"/>
                  </a:lnTo>
                  <a:lnTo>
                    <a:pt x="7024537" y="3392018"/>
                  </a:lnTo>
                  <a:lnTo>
                    <a:pt x="7018786" y="3378055"/>
                  </a:lnTo>
                  <a:cubicBezTo>
                    <a:pt x="7012934" y="3359822"/>
                    <a:pt x="7009698" y="3339776"/>
                    <a:pt x="7009698" y="3318734"/>
                  </a:cubicBezTo>
                  <a:lnTo>
                    <a:pt x="7009698" y="3008513"/>
                  </a:lnTo>
                  <a:lnTo>
                    <a:pt x="6989250" y="3010574"/>
                  </a:lnTo>
                  <a:lnTo>
                    <a:pt x="3680362" y="3010574"/>
                  </a:lnTo>
                  <a:cubicBezTo>
                    <a:pt x="3475202" y="3010574"/>
                    <a:pt x="3308887" y="2844259"/>
                    <a:pt x="3308887" y="2639099"/>
                  </a:cubicBezTo>
                  <a:lnTo>
                    <a:pt x="3308888" y="2639094"/>
                  </a:lnTo>
                  <a:lnTo>
                    <a:pt x="3308888" y="742950"/>
                  </a:lnTo>
                  <a:lnTo>
                    <a:pt x="371475" y="742950"/>
                  </a:lnTo>
                  <a:cubicBezTo>
                    <a:pt x="166315" y="742950"/>
                    <a:pt x="0" y="576635"/>
                    <a:pt x="0" y="371475"/>
                  </a:cubicBezTo>
                  <a:cubicBezTo>
                    <a:pt x="0" y="166315"/>
                    <a:pt x="166315" y="0"/>
                    <a:pt x="371475" y="0"/>
                  </a:cubicBezTo>
                  <a:close/>
                </a:path>
              </a:pathLst>
            </a:custGeom>
            <a:gradFill>
              <a:gsLst>
                <a:gs pos="85500">
                  <a:schemeClr val="bg1">
                    <a:lumMod val="75000"/>
                  </a:schemeClr>
                </a:gs>
                <a:gs pos="71000">
                  <a:schemeClr val="bg1">
                    <a:lumMod val="95000"/>
                  </a:schemeClr>
                </a:gs>
                <a:gs pos="54000">
                  <a:schemeClr val="bg1">
                    <a:lumMod val="75000"/>
                  </a:schemeClr>
                </a:gs>
                <a:gs pos="37000">
                  <a:schemeClr val="bg1">
                    <a:lumMod val="95000"/>
                  </a:schemeClr>
                </a:gs>
                <a:gs pos="19000">
                  <a:schemeClr val="bg1">
                    <a:lumMod val="75000"/>
                  </a:schemeClr>
                </a:gs>
                <a:gs pos="100000">
                  <a:schemeClr val="bg1">
                    <a:lumMod val="95000"/>
                  </a:schemeClr>
                </a:gs>
                <a:gs pos="0">
                  <a:schemeClr val="bg1">
                    <a:lumMod val="95000"/>
                  </a:schemeClr>
                </a:gs>
              </a:gsLst>
              <a:lin ang="6000000" scaled="0"/>
            </a:gradFill>
            <a:ln w="31750">
              <a:noFill/>
            </a:ln>
            <a:effectLst>
              <a:outerShdw blurRad="50800" dist="38100" dir="2700000" algn="tl" rotWithShape="0">
                <a:prstClr val="black">
                  <a:alpha val="40000"/>
                </a:prstClr>
              </a:outerShdw>
            </a:effectLst>
            <a:scene3d>
              <a:camera prst="perspectiveRelaxedModerately"/>
              <a:lightRig rig="threePt" dir="t">
                <a:rot lat="0" lon="0" rev="0"/>
              </a:lightRig>
            </a:scene3d>
            <a:sp3d extrusionH="368300" prstMaterial="matte">
              <a:extrusionClr>
                <a:schemeClr val="bg1">
                  <a:lumMod val="65000"/>
                </a:schemeClr>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7" name="组合 6"/>
          <p:cNvGrpSpPr/>
          <p:nvPr/>
        </p:nvGrpSpPr>
        <p:grpSpPr>
          <a:xfrm>
            <a:off x="1871367" y="3023618"/>
            <a:ext cx="661709" cy="721683"/>
            <a:chOff x="2392531" y="3776590"/>
            <a:chExt cx="882164" cy="962467"/>
          </a:xfrm>
        </p:grpSpPr>
        <p:sp>
          <p:nvSpPr>
            <p:cNvPr id="8" name="椭圆 7"/>
            <p:cNvSpPr/>
            <p:nvPr/>
          </p:nvSpPr>
          <p:spPr>
            <a:xfrm>
              <a:off x="2392531" y="3776590"/>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 name="组合 8"/>
            <p:cNvGrpSpPr/>
            <p:nvPr/>
          </p:nvGrpSpPr>
          <p:grpSpPr>
            <a:xfrm>
              <a:off x="2556766" y="3937626"/>
              <a:ext cx="534134" cy="801431"/>
              <a:chOff x="2693291" y="3851188"/>
              <a:chExt cx="534134" cy="801431"/>
            </a:xfrm>
          </p:grpSpPr>
          <p:sp>
            <p:nvSpPr>
              <p:cNvPr id="10" name="文本框 17"/>
              <p:cNvSpPr txBox="1"/>
              <p:nvPr/>
            </p:nvSpPr>
            <p:spPr>
              <a:xfrm>
                <a:off x="2693291" y="3851188"/>
                <a:ext cx="528293" cy="492556"/>
              </a:xfrm>
              <a:prstGeom prst="rect">
                <a:avLst/>
              </a:prstGeom>
              <a:noFill/>
            </p:spPr>
            <p:txBody>
              <a:bodyPr wrap="square" rtlCol="0">
                <a:spAutoFit/>
              </a:bodyPr>
              <a:lstStyle/>
              <a:p>
                <a:pPr algn="ctr"/>
                <a:r>
                  <a:rPr lang="en-US" altLang="zh-CN" sz="1800" dirty="0">
                    <a:solidFill>
                      <a:srgbClr val="FFB850"/>
                    </a:solidFill>
                    <a:latin typeface="Impact" panose="020B0806030902050204" pitchFamily="34" charset="0"/>
                  </a:rPr>
                  <a:t>01</a:t>
                </a:r>
                <a:endParaRPr lang="zh-CN" altLang="en-US" sz="1800" dirty="0">
                  <a:solidFill>
                    <a:srgbClr val="FFB850"/>
                  </a:solidFill>
                  <a:latin typeface="Impact" panose="020B0806030902050204" pitchFamily="34" charset="0"/>
                </a:endParaRPr>
              </a:p>
            </p:txBody>
          </p:sp>
          <p:sp>
            <p:nvSpPr>
              <p:cNvPr id="11" name="文本框 18"/>
              <p:cNvSpPr txBox="1"/>
              <p:nvPr/>
            </p:nvSpPr>
            <p:spPr>
              <a:xfrm>
                <a:off x="2693291" y="4160063"/>
                <a:ext cx="534134" cy="492556"/>
              </a:xfrm>
              <a:prstGeom prst="rect">
                <a:avLst/>
              </a:prstGeom>
              <a:noFill/>
            </p:spPr>
            <p:txBody>
              <a:bodyPr wrap="square" rtlCol="0">
                <a:spAutoFit/>
              </a:bodyPr>
              <a:lstStyle/>
              <a:p>
                <a:pPr algn="ctr"/>
                <a:r>
                  <a:rPr lang="en-US" altLang="zh-CN" sz="900" dirty="0">
                    <a:solidFill>
                      <a:srgbClr val="FFB850"/>
                    </a:solidFill>
                    <a:latin typeface="LiHei Pro" panose="020B0500000000000000" pitchFamily="34" charset="-122"/>
                    <a:ea typeface="LiHei Pro" panose="020B0500000000000000" pitchFamily="34" charset="-122"/>
                  </a:rPr>
                  <a:t>ITEM</a:t>
                </a:r>
                <a:endParaRPr lang="zh-CN" altLang="en-US" sz="900" dirty="0">
                  <a:solidFill>
                    <a:srgbClr val="FFB850"/>
                  </a:solidFill>
                  <a:latin typeface="LiHei Pro" panose="020B0500000000000000" pitchFamily="34" charset="-122"/>
                  <a:ea typeface="LiHei Pro" panose="020B0500000000000000" pitchFamily="34" charset="-122"/>
                </a:endParaRPr>
              </a:p>
            </p:txBody>
          </p:sp>
        </p:grpSp>
      </p:grpSp>
      <p:grpSp>
        <p:nvGrpSpPr>
          <p:cNvPr id="12" name="组合 11"/>
          <p:cNvGrpSpPr/>
          <p:nvPr/>
        </p:nvGrpSpPr>
        <p:grpSpPr>
          <a:xfrm>
            <a:off x="3620386" y="1971650"/>
            <a:ext cx="661709" cy="759266"/>
            <a:chOff x="4724252" y="2373641"/>
            <a:chExt cx="882164" cy="1012590"/>
          </a:xfrm>
        </p:grpSpPr>
        <p:sp>
          <p:nvSpPr>
            <p:cNvPr id="13" name="椭圆 12"/>
            <p:cNvSpPr/>
            <p:nvPr/>
          </p:nvSpPr>
          <p:spPr>
            <a:xfrm>
              <a:off x="4724252" y="2373641"/>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 name="组合 13"/>
            <p:cNvGrpSpPr/>
            <p:nvPr/>
          </p:nvGrpSpPr>
          <p:grpSpPr>
            <a:xfrm>
              <a:off x="4898267" y="2524255"/>
              <a:ext cx="534134" cy="861976"/>
              <a:chOff x="2693291" y="3851188"/>
              <a:chExt cx="534134" cy="861976"/>
            </a:xfrm>
          </p:grpSpPr>
          <p:sp>
            <p:nvSpPr>
              <p:cNvPr id="15" name="文本框 21"/>
              <p:cNvSpPr txBox="1"/>
              <p:nvPr/>
            </p:nvSpPr>
            <p:spPr>
              <a:xfrm>
                <a:off x="2693291" y="3851188"/>
                <a:ext cx="528293" cy="861976"/>
              </a:xfrm>
              <a:prstGeom prst="rect">
                <a:avLst/>
              </a:prstGeom>
              <a:noFill/>
            </p:spPr>
            <p:txBody>
              <a:bodyPr wrap="square" rtlCol="0">
                <a:spAutoFit/>
              </a:bodyPr>
              <a:lstStyle/>
              <a:p>
                <a:pPr algn="ctr"/>
                <a:r>
                  <a:rPr lang="en-US" altLang="zh-CN" sz="1800" dirty="0">
                    <a:solidFill>
                      <a:srgbClr val="01ACBE"/>
                    </a:solidFill>
                    <a:latin typeface="Impact" panose="020B0806030902050204" pitchFamily="34" charset="0"/>
                  </a:rPr>
                  <a:t>02</a:t>
                </a:r>
                <a:endParaRPr lang="zh-CN" altLang="en-US" sz="1800" dirty="0">
                  <a:solidFill>
                    <a:srgbClr val="01ACBE"/>
                  </a:solidFill>
                  <a:latin typeface="Impact" panose="020B0806030902050204" pitchFamily="34" charset="0"/>
                </a:endParaRPr>
              </a:p>
            </p:txBody>
          </p:sp>
          <p:sp>
            <p:nvSpPr>
              <p:cNvPr id="16" name="文本框 22"/>
              <p:cNvSpPr txBox="1"/>
              <p:nvPr/>
            </p:nvSpPr>
            <p:spPr>
              <a:xfrm>
                <a:off x="2693291" y="4160062"/>
                <a:ext cx="534134" cy="492557"/>
              </a:xfrm>
              <a:prstGeom prst="rect">
                <a:avLst/>
              </a:prstGeom>
              <a:noFill/>
            </p:spPr>
            <p:txBody>
              <a:bodyPr wrap="square" rtlCol="0">
                <a:spAutoFit/>
              </a:bodyPr>
              <a:lstStyle/>
              <a:p>
                <a:pPr algn="ctr"/>
                <a:r>
                  <a:rPr lang="en-US" altLang="zh-CN" sz="900" dirty="0">
                    <a:solidFill>
                      <a:srgbClr val="01ACBE"/>
                    </a:solidFill>
                    <a:latin typeface="LiHei Pro" panose="020B0500000000000000" pitchFamily="34" charset="-122"/>
                    <a:ea typeface="LiHei Pro" panose="020B0500000000000000" pitchFamily="34" charset="-122"/>
                  </a:rPr>
                  <a:t>ITEM</a:t>
                </a:r>
                <a:endParaRPr lang="zh-CN" altLang="en-US" sz="900" dirty="0">
                  <a:solidFill>
                    <a:srgbClr val="01ACBE"/>
                  </a:solidFill>
                  <a:latin typeface="LiHei Pro" panose="020B0500000000000000" pitchFamily="34" charset="-122"/>
                  <a:ea typeface="LiHei Pro" panose="020B0500000000000000" pitchFamily="34" charset="-122"/>
                </a:endParaRPr>
              </a:p>
            </p:txBody>
          </p:sp>
        </p:grpSp>
      </p:grpSp>
      <p:grpSp>
        <p:nvGrpSpPr>
          <p:cNvPr id="17" name="组合 16"/>
          <p:cNvGrpSpPr/>
          <p:nvPr/>
        </p:nvGrpSpPr>
        <p:grpSpPr>
          <a:xfrm>
            <a:off x="4363397" y="3023620"/>
            <a:ext cx="661709" cy="757414"/>
            <a:chOff x="5714805" y="3776590"/>
            <a:chExt cx="882164" cy="1010119"/>
          </a:xfrm>
        </p:grpSpPr>
        <p:sp>
          <p:nvSpPr>
            <p:cNvPr id="18" name="椭圆 17"/>
            <p:cNvSpPr/>
            <p:nvPr/>
          </p:nvSpPr>
          <p:spPr>
            <a:xfrm>
              <a:off x="5714805" y="3776590"/>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9" name="组合 18"/>
            <p:cNvGrpSpPr/>
            <p:nvPr/>
          </p:nvGrpSpPr>
          <p:grpSpPr>
            <a:xfrm>
              <a:off x="5888820" y="3924734"/>
              <a:ext cx="534134" cy="861975"/>
              <a:chOff x="2693291" y="3851188"/>
              <a:chExt cx="534134" cy="861975"/>
            </a:xfrm>
          </p:grpSpPr>
          <p:sp>
            <p:nvSpPr>
              <p:cNvPr id="20" name="文本框 24"/>
              <p:cNvSpPr txBox="1"/>
              <p:nvPr/>
            </p:nvSpPr>
            <p:spPr>
              <a:xfrm>
                <a:off x="2693291" y="3851188"/>
                <a:ext cx="528293" cy="861975"/>
              </a:xfrm>
              <a:prstGeom prst="rect">
                <a:avLst/>
              </a:prstGeom>
              <a:noFill/>
            </p:spPr>
            <p:txBody>
              <a:bodyPr wrap="square" rtlCol="0">
                <a:spAutoFit/>
              </a:bodyPr>
              <a:lstStyle/>
              <a:p>
                <a:pPr algn="ctr"/>
                <a:r>
                  <a:rPr lang="en-US" altLang="zh-CN" sz="1800" dirty="0">
                    <a:solidFill>
                      <a:srgbClr val="E87071"/>
                    </a:solidFill>
                    <a:latin typeface="Impact" panose="020B0806030902050204" pitchFamily="34" charset="0"/>
                  </a:rPr>
                  <a:t>03</a:t>
                </a:r>
                <a:endParaRPr lang="zh-CN" altLang="en-US" sz="1800" dirty="0">
                  <a:solidFill>
                    <a:srgbClr val="E87071"/>
                  </a:solidFill>
                  <a:latin typeface="Impact" panose="020B0806030902050204" pitchFamily="34" charset="0"/>
                </a:endParaRPr>
              </a:p>
            </p:txBody>
          </p:sp>
          <p:sp>
            <p:nvSpPr>
              <p:cNvPr id="21" name="文本框 25"/>
              <p:cNvSpPr txBox="1"/>
              <p:nvPr/>
            </p:nvSpPr>
            <p:spPr>
              <a:xfrm>
                <a:off x="2693291" y="4160063"/>
                <a:ext cx="534134" cy="492556"/>
              </a:xfrm>
              <a:prstGeom prst="rect">
                <a:avLst/>
              </a:prstGeom>
              <a:noFill/>
            </p:spPr>
            <p:txBody>
              <a:bodyPr wrap="square" rtlCol="0">
                <a:spAutoFit/>
              </a:bodyPr>
              <a:lstStyle/>
              <a:p>
                <a:pPr algn="ctr"/>
                <a:r>
                  <a:rPr lang="en-US" altLang="zh-CN" sz="900" dirty="0">
                    <a:solidFill>
                      <a:srgbClr val="E87071"/>
                    </a:solidFill>
                    <a:latin typeface="LiHei Pro" panose="020B0500000000000000" pitchFamily="34" charset="-122"/>
                    <a:ea typeface="LiHei Pro" panose="020B0500000000000000" pitchFamily="34" charset="-122"/>
                  </a:rPr>
                  <a:t>ITEM</a:t>
                </a:r>
                <a:endParaRPr lang="zh-CN" altLang="en-US" sz="900" dirty="0">
                  <a:solidFill>
                    <a:srgbClr val="E87071"/>
                  </a:solidFill>
                  <a:latin typeface="LiHei Pro" panose="020B0500000000000000" pitchFamily="34" charset="-122"/>
                  <a:ea typeface="LiHei Pro" panose="020B0500000000000000" pitchFamily="34" charset="-122"/>
                </a:endParaRPr>
              </a:p>
            </p:txBody>
          </p:sp>
        </p:grpSp>
      </p:grpSp>
      <p:grpSp>
        <p:nvGrpSpPr>
          <p:cNvPr id="22" name="组合 21"/>
          <p:cNvGrpSpPr/>
          <p:nvPr/>
        </p:nvGrpSpPr>
        <p:grpSpPr>
          <a:xfrm>
            <a:off x="6230331" y="1828730"/>
            <a:ext cx="661709" cy="757414"/>
            <a:chOff x="8203726" y="2183036"/>
            <a:chExt cx="882164" cy="1010119"/>
          </a:xfrm>
        </p:grpSpPr>
        <p:sp>
          <p:nvSpPr>
            <p:cNvPr id="23" name="椭圆 22"/>
            <p:cNvSpPr/>
            <p:nvPr/>
          </p:nvSpPr>
          <p:spPr>
            <a:xfrm>
              <a:off x="8203726" y="2183036"/>
              <a:ext cx="882164" cy="882164"/>
            </a:xfrm>
            <a:prstGeom prst="ellipse">
              <a:avLst/>
            </a:prstGeom>
            <a:gradFill>
              <a:gsLst>
                <a:gs pos="100000">
                  <a:schemeClr val="bg1"/>
                </a:gs>
                <a:gs pos="0">
                  <a:schemeClr val="bg1">
                    <a:lumMod val="75000"/>
                  </a:schemeClr>
                </a:gs>
              </a:gsLst>
              <a:lin ang="2700000" scaled="1"/>
            </a:gradFill>
            <a:ln w="19050">
              <a:gradFill flip="none" rotWithShape="1">
                <a:gsLst>
                  <a:gs pos="0">
                    <a:schemeClr val="bg1"/>
                  </a:gs>
                  <a:gs pos="100000">
                    <a:schemeClr val="bg1">
                      <a:lumMod val="65000"/>
                    </a:schemeClr>
                  </a:gs>
                </a:gsLst>
                <a:lin ang="2700000" scaled="1"/>
                <a:tileRect/>
              </a:gradFill>
            </a:ln>
            <a:effectLst>
              <a:outerShdw blurRad="889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24" name="组合 23"/>
            <p:cNvGrpSpPr/>
            <p:nvPr/>
          </p:nvGrpSpPr>
          <p:grpSpPr>
            <a:xfrm>
              <a:off x="8377741" y="2331180"/>
              <a:ext cx="534134" cy="861975"/>
              <a:chOff x="2693291" y="3851188"/>
              <a:chExt cx="534134" cy="861975"/>
            </a:xfrm>
          </p:grpSpPr>
          <p:sp>
            <p:nvSpPr>
              <p:cNvPr id="25" name="文本框 27"/>
              <p:cNvSpPr txBox="1"/>
              <p:nvPr/>
            </p:nvSpPr>
            <p:spPr>
              <a:xfrm>
                <a:off x="2693291" y="3851188"/>
                <a:ext cx="528293" cy="861975"/>
              </a:xfrm>
              <a:prstGeom prst="rect">
                <a:avLst/>
              </a:prstGeom>
              <a:noFill/>
            </p:spPr>
            <p:txBody>
              <a:bodyPr wrap="square" rtlCol="0">
                <a:spAutoFit/>
              </a:bodyPr>
              <a:lstStyle/>
              <a:p>
                <a:pPr algn="ctr"/>
                <a:r>
                  <a:rPr lang="en-US" altLang="zh-CN" sz="1800" dirty="0">
                    <a:solidFill>
                      <a:srgbClr val="663A77"/>
                    </a:solidFill>
                    <a:latin typeface="Impact" panose="020B0806030902050204" pitchFamily="34" charset="0"/>
                  </a:rPr>
                  <a:t>04</a:t>
                </a:r>
                <a:endParaRPr lang="zh-CN" altLang="en-US" sz="1800" dirty="0">
                  <a:solidFill>
                    <a:srgbClr val="663A77"/>
                  </a:solidFill>
                  <a:latin typeface="Impact" panose="020B0806030902050204" pitchFamily="34" charset="0"/>
                </a:endParaRPr>
              </a:p>
            </p:txBody>
          </p:sp>
          <p:sp>
            <p:nvSpPr>
              <p:cNvPr id="26" name="文本框 28"/>
              <p:cNvSpPr txBox="1"/>
              <p:nvPr/>
            </p:nvSpPr>
            <p:spPr>
              <a:xfrm>
                <a:off x="2693291" y="4160063"/>
                <a:ext cx="534134" cy="492556"/>
              </a:xfrm>
              <a:prstGeom prst="rect">
                <a:avLst/>
              </a:prstGeom>
              <a:noFill/>
            </p:spPr>
            <p:txBody>
              <a:bodyPr wrap="square" rtlCol="0">
                <a:spAutoFit/>
              </a:bodyPr>
              <a:lstStyle/>
              <a:p>
                <a:pPr algn="ctr"/>
                <a:r>
                  <a:rPr lang="en-US" altLang="zh-CN" sz="900" dirty="0">
                    <a:solidFill>
                      <a:srgbClr val="663A77"/>
                    </a:solidFill>
                    <a:latin typeface="LiHei Pro" panose="020B0500000000000000" pitchFamily="34" charset="-122"/>
                    <a:ea typeface="LiHei Pro" panose="020B0500000000000000" pitchFamily="34" charset="-122"/>
                  </a:rPr>
                  <a:t>ITEM</a:t>
                </a:r>
                <a:endParaRPr lang="zh-CN" altLang="en-US" sz="900" dirty="0">
                  <a:solidFill>
                    <a:srgbClr val="663A77"/>
                  </a:solidFill>
                  <a:latin typeface="LiHei Pro" panose="020B0500000000000000" pitchFamily="34" charset="-122"/>
                  <a:ea typeface="LiHei Pro" panose="020B0500000000000000" pitchFamily="34" charset="-122"/>
                </a:endParaRPr>
              </a:p>
            </p:txBody>
          </p:sp>
        </p:grpSp>
      </p:grpSp>
      <p:grpSp>
        <p:nvGrpSpPr>
          <p:cNvPr id="27" name="组合 26"/>
          <p:cNvGrpSpPr/>
          <p:nvPr/>
        </p:nvGrpSpPr>
        <p:grpSpPr>
          <a:xfrm>
            <a:off x="1801232" y="2916376"/>
            <a:ext cx="801748" cy="1397839"/>
            <a:chOff x="2499058" y="3318525"/>
            <a:chExt cx="1068858" cy="1864217"/>
          </a:xfrm>
        </p:grpSpPr>
        <p:sp>
          <p:nvSpPr>
            <p:cNvPr id="28" name="弧形 2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29" name="椭圆 28"/>
            <p:cNvSpPr/>
            <p:nvPr/>
          </p:nvSpPr>
          <p:spPr>
            <a:xfrm>
              <a:off x="3009485" y="3318525"/>
              <a:ext cx="93725" cy="93725"/>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任意多边形 2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椭圆 3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2" name="组合 31"/>
          <p:cNvGrpSpPr/>
          <p:nvPr/>
        </p:nvGrpSpPr>
        <p:grpSpPr>
          <a:xfrm>
            <a:off x="4288498" y="2916376"/>
            <a:ext cx="801748" cy="1397839"/>
            <a:chOff x="2499058" y="3318525"/>
            <a:chExt cx="1068858" cy="1864217"/>
          </a:xfrm>
        </p:grpSpPr>
        <p:sp>
          <p:nvSpPr>
            <p:cNvPr id="33" name="弧形 32"/>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34" name="椭圆 33"/>
            <p:cNvSpPr/>
            <p:nvPr/>
          </p:nvSpPr>
          <p:spPr>
            <a:xfrm>
              <a:off x="3009485" y="3318525"/>
              <a:ext cx="93725" cy="93725"/>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椭圆 35"/>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 name="组合 36"/>
          <p:cNvGrpSpPr/>
          <p:nvPr/>
        </p:nvGrpSpPr>
        <p:grpSpPr>
          <a:xfrm flipH="1" flipV="1">
            <a:off x="3574799" y="1356214"/>
            <a:ext cx="801748" cy="1397839"/>
            <a:chOff x="2499058" y="3318525"/>
            <a:chExt cx="1068858" cy="1864217"/>
          </a:xfrm>
        </p:grpSpPr>
        <p:sp>
          <p:nvSpPr>
            <p:cNvPr id="38" name="弧形 37"/>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39" name="椭圆 38"/>
            <p:cNvSpPr/>
            <p:nvPr/>
          </p:nvSpPr>
          <p:spPr>
            <a:xfrm>
              <a:off x="3009485" y="3318525"/>
              <a:ext cx="93725" cy="93725"/>
            </a:xfrm>
            <a:prstGeom prst="ellipse">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任意多边形 39"/>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椭圆 40"/>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2" name="组合 41"/>
          <p:cNvGrpSpPr/>
          <p:nvPr/>
        </p:nvGrpSpPr>
        <p:grpSpPr>
          <a:xfrm flipH="1" flipV="1">
            <a:off x="6164486" y="1204327"/>
            <a:ext cx="801748" cy="1397839"/>
            <a:chOff x="2499058" y="3318525"/>
            <a:chExt cx="1068858" cy="1864217"/>
          </a:xfrm>
        </p:grpSpPr>
        <p:sp>
          <p:nvSpPr>
            <p:cNvPr id="43" name="弧形 42"/>
            <p:cNvSpPr/>
            <p:nvPr/>
          </p:nvSpPr>
          <p:spPr>
            <a:xfrm flipH="1">
              <a:off x="2499058" y="3368205"/>
              <a:ext cx="1068858" cy="1068858"/>
            </a:xfrm>
            <a:prstGeom prst="arc">
              <a:avLst>
                <a:gd name="adj1" fmla="val 16200000"/>
                <a:gd name="adj2" fmla="val 5620576"/>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solidFill>
                  <a:prstClr val="black"/>
                </a:solidFill>
              </a:endParaRPr>
            </a:p>
          </p:txBody>
        </p:sp>
        <p:sp>
          <p:nvSpPr>
            <p:cNvPr id="44" name="椭圆 43"/>
            <p:cNvSpPr/>
            <p:nvPr/>
          </p:nvSpPr>
          <p:spPr>
            <a:xfrm>
              <a:off x="3009485" y="3318525"/>
              <a:ext cx="93725" cy="93725"/>
            </a:xfrm>
            <a:prstGeom prst="ellipse">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任意多边形 44"/>
            <p:cNvSpPr/>
            <p:nvPr/>
          </p:nvSpPr>
          <p:spPr>
            <a:xfrm>
              <a:off x="3055620" y="4434840"/>
              <a:ext cx="388620" cy="701040"/>
            </a:xfrm>
            <a:custGeom>
              <a:avLst/>
              <a:gdLst>
                <a:gd name="connsiteX0" fmla="*/ 0 w 388620"/>
                <a:gd name="connsiteY0" fmla="*/ 0 h 701040"/>
                <a:gd name="connsiteX1" fmla="*/ 0 w 388620"/>
                <a:gd name="connsiteY1" fmla="*/ 701040 h 701040"/>
                <a:gd name="connsiteX2" fmla="*/ 388620 w 388620"/>
                <a:gd name="connsiteY2" fmla="*/ 701040 h 701040"/>
              </a:gdLst>
              <a:ahLst/>
              <a:cxnLst>
                <a:cxn ang="0">
                  <a:pos x="connsiteX0" y="connsiteY0"/>
                </a:cxn>
                <a:cxn ang="0">
                  <a:pos x="connsiteX1" y="connsiteY1"/>
                </a:cxn>
                <a:cxn ang="0">
                  <a:pos x="connsiteX2" y="connsiteY2"/>
                </a:cxn>
              </a:cxnLst>
              <a:rect l="l" t="t" r="r" b="b"/>
              <a:pathLst>
                <a:path w="388620" h="701040">
                  <a:moveTo>
                    <a:pt x="0" y="0"/>
                  </a:moveTo>
                  <a:lnTo>
                    <a:pt x="0" y="701040"/>
                  </a:lnTo>
                  <a:lnTo>
                    <a:pt x="388620" y="70104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椭圆 45"/>
            <p:cNvSpPr/>
            <p:nvPr/>
          </p:nvSpPr>
          <p:spPr>
            <a:xfrm>
              <a:off x="3403594" y="5089017"/>
              <a:ext cx="93725" cy="9372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47" name="组合 46"/>
          <p:cNvGrpSpPr/>
          <p:nvPr/>
        </p:nvGrpSpPr>
        <p:grpSpPr>
          <a:xfrm>
            <a:off x="1274177" y="1235420"/>
            <a:ext cx="2337129" cy="899308"/>
            <a:chOff x="1596381" y="1391773"/>
            <a:chExt cx="3115766" cy="1199355"/>
          </a:xfrm>
        </p:grpSpPr>
        <p:sp>
          <p:nvSpPr>
            <p:cNvPr id="48" name="文本框 39"/>
            <p:cNvSpPr txBox="1"/>
            <p:nvPr/>
          </p:nvSpPr>
          <p:spPr>
            <a:xfrm>
              <a:off x="2987094" y="1391773"/>
              <a:ext cx="1725053" cy="738835"/>
            </a:xfrm>
            <a:prstGeom prst="rect">
              <a:avLst/>
            </a:prstGeom>
            <a:noFill/>
          </p:spPr>
          <p:txBody>
            <a:bodyPr wrap="square" rtlCol="0">
              <a:spAutoFit/>
            </a:bodyPr>
            <a:lstStyle/>
            <a:p>
              <a:r>
                <a:rPr lang="zh-CN" altLang="en-US" sz="1500" dirty="0">
                  <a:solidFill>
                    <a:srgbClr val="01ACBE"/>
                  </a:solidFill>
                  <a:latin typeface="微软雅黑" panose="020B0503020204020204" pitchFamily="34" charset="-122"/>
                  <a:ea typeface="微软雅黑" panose="020B0503020204020204" pitchFamily="34" charset="-122"/>
                </a:rPr>
                <a:t>在此添加标题</a:t>
              </a:r>
            </a:p>
          </p:txBody>
        </p:sp>
        <p:sp>
          <p:nvSpPr>
            <p:cNvPr id="49" name="文本框 113"/>
            <p:cNvSpPr txBox="1"/>
            <p:nvPr/>
          </p:nvSpPr>
          <p:spPr>
            <a:xfrm>
              <a:off x="1596381" y="1775332"/>
              <a:ext cx="3096345" cy="815796"/>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0" name="组合 49"/>
          <p:cNvGrpSpPr/>
          <p:nvPr/>
        </p:nvGrpSpPr>
        <p:grpSpPr>
          <a:xfrm>
            <a:off x="4151564" y="1073533"/>
            <a:ext cx="2065876" cy="898110"/>
            <a:chOff x="5432401" y="1175873"/>
            <a:chExt cx="2754142" cy="1197755"/>
          </a:xfrm>
        </p:grpSpPr>
        <p:sp>
          <p:nvSpPr>
            <p:cNvPr id="51" name="文本框 42"/>
            <p:cNvSpPr txBox="1"/>
            <p:nvPr/>
          </p:nvSpPr>
          <p:spPr>
            <a:xfrm>
              <a:off x="6461491" y="1175873"/>
              <a:ext cx="1725052" cy="738834"/>
            </a:xfrm>
            <a:prstGeom prst="rect">
              <a:avLst/>
            </a:prstGeom>
            <a:noFill/>
          </p:spPr>
          <p:txBody>
            <a:bodyPr wrap="square" rtlCol="0">
              <a:spAutoFit/>
            </a:bodyPr>
            <a:lstStyle/>
            <a:p>
              <a:r>
                <a:rPr lang="zh-CN" altLang="en-US" sz="1500" dirty="0">
                  <a:solidFill>
                    <a:srgbClr val="663A77"/>
                  </a:solidFill>
                  <a:latin typeface="微软雅黑" panose="020B0503020204020204" pitchFamily="34" charset="-122"/>
                  <a:ea typeface="微软雅黑" panose="020B0503020204020204" pitchFamily="34" charset="-122"/>
                </a:rPr>
                <a:t>在此添加标题</a:t>
              </a:r>
            </a:p>
          </p:txBody>
        </p:sp>
        <p:sp>
          <p:nvSpPr>
            <p:cNvPr id="52" name="文本框 113"/>
            <p:cNvSpPr txBox="1"/>
            <p:nvPr/>
          </p:nvSpPr>
          <p:spPr>
            <a:xfrm>
              <a:off x="5432401" y="1557833"/>
              <a:ext cx="2754142" cy="815795"/>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3" name="组合 52"/>
          <p:cNvGrpSpPr/>
          <p:nvPr/>
        </p:nvGrpSpPr>
        <p:grpSpPr>
          <a:xfrm>
            <a:off x="2570482" y="4137368"/>
            <a:ext cx="2080123" cy="911719"/>
            <a:chOff x="3324562" y="5261932"/>
            <a:chExt cx="2773136" cy="1215908"/>
          </a:xfrm>
        </p:grpSpPr>
        <p:sp>
          <p:nvSpPr>
            <p:cNvPr id="54" name="文本框 30"/>
            <p:cNvSpPr txBox="1"/>
            <p:nvPr/>
          </p:nvSpPr>
          <p:spPr>
            <a:xfrm>
              <a:off x="3324562" y="5261932"/>
              <a:ext cx="1725053" cy="738836"/>
            </a:xfrm>
            <a:prstGeom prst="rect">
              <a:avLst/>
            </a:prstGeom>
            <a:noFill/>
          </p:spPr>
          <p:txBody>
            <a:bodyPr wrap="square" rtlCol="0">
              <a:spAutoFit/>
            </a:bodyPr>
            <a:lstStyle/>
            <a:p>
              <a:r>
                <a:rPr lang="zh-CN" altLang="en-US" sz="1500" dirty="0">
                  <a:solidFill>
                    <a:srgbClr val="FFB850"/>
                  </a:solidFill>
                  <a:latin typeface="微软雅黑" panose="020B0503020204020204" pitchFamily="34" charset="-122"/>
                  <a:ea typeface="微软雅黑" panose="020B0503020204020204" pitchFamily="34" charset="-122"/>
                </a:rPr>
                <a:t>在此添加标题</a:t>
              </a:r>
            </a:p>
          </p:txBody>
        </p:sp>
        <p:sp>
          <p:nvSpPr>
            <p:cNvPr id="55" name="文本框 113"/>
            <p:cNvSpPr txBox="1"/>
            <p:nvPr/>
          </p:nvSpPr>
          <p:spPr>
            <a:xfrm>
              <a:off x="3350807" y="5662042"/>
              <a:ext cx="2746891" cy="815798"/>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5086052" y="4137362"/>
            <a:ext cx="2317347" cy="857725"/>
            <a:chOff x="6678220" y="5261932"/>
            <a:chExt cx="3089394" cy="1143899"/>
          </a:xfrm>
        </p:grpSpPr>
        <p:sp>
          <p:nvSpPr>
            <p:cNvPr id="57" name="文本框 36"/>
            <p:cNvSpPr txBox="1"/>
            <p:nvPr/>
          </p:nvSpPr>
          <p:spPr>
            <a:xfrm>
              <a:off x="6678220" y="5261932"/>
              <a:ext cx="1725052" cy="738836"/>
            </a:xfrm>
            <a:prstGeom prst="rect">
              <a:avLst/>
            </a:prstGeom>
            <a:noFill/>
          </p:spPr>
          <p:txBody>
            <a:bodyPr wrap="square" rtlCol="0">
              <a:spAutoFit/>
            </a:bodyPr>
            <a:lstStyle/>
            <a:p>
              <a:r>
                <a:rPr lang="zh-CN" altLang="en-US" sz="1500" dirty="0">
                  <a:solidFill>
                    <a:srgbClr val="E87071"/>
                  </a:solidFill>
                  <a:latin typeface="微软雅黑" panose="020B0503020204020204" pitchFamily="34" charset="-122"/>
                  <a:ea typeface="微软雅黑" panose="020B0503020204020204" pitchFamily="34" charset="-122"/>
                </a:rPr>
                <a:t>在此添加标题</a:t>
              </a:r>
            </a:p>
          </p:txBody>
        </p:sp>
        <p:sp>
          <p:nvSpPr>
            <p:cNvPr id="58" name="文本框 113"/>
            <p:cNvSpPr txBox="1"/>
            <p:nvPr/>
          </p:nvSpPr>
          <p:spPr>
            <a:xfrm>
              <a:off x="6683813" y="5590034"/>
              <a:ext cx="3083801" cy="815797"/>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178800965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10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 fill="hold"/>
                                            <p:tgtEl>
                                              <p:spTgt spid="7"/>
                                            </p:tgtEl>
                                            <p:attrNameLst>
                                              <p:attrName>ppt_w</p:attrName>
                                            </p:attrNameLst>
                                          </p:cBhvr>
                                          <p:tavLst>
                                            <p:tav tm="0">
                                              <p:val>
                                                <p:fltVal val="0"/>
                                              </p:val>
                                            </p:tav>
                                            <p:tav tm="100000">
                                              <p:val>
                                                <p:strVal val="#ppt_w"/>
                                              </p:val>
                                            </p:tav>
                                          </p:tavLst>
                                        </p:anim>
                                        <p:anim calcmode="lin" valueType="num">
                                          <p:cBhvr>
                                            <p:cTn id="17" dur="100" fill="hold"/>
                                            <p:tgtEl>
                                              <p:spTgt spid="7"/>
                                            </p:tgtEl>
                                            <p:attrNameLst>
                                              <p:attrName>ppt_h</p:attrName>
                                            </p:attrNameLst>
                                          </p:cBhvr>
                                          <p:tavLst>
                                            <p:tav tm="0">
                                              <p:val>
                                                <p:fltVal val="0"/>
                                              </p:val>
                                            </p:tav>
                                            <p:tav tm="100000">
                                              <p:val>
                                                <p:strVal val="#ppt_h"/>
                                              </p:val>
                                            </p:tav>
                                          </p:tavLst>
                                        </p:anim>
                                        <p:animEffect transition="in" filter="fade">
                                          <p:cBhvr>
                                            <p:cTn id="18" dur="100"/>
                                            <p:tgtEl>
                                              <p:spTgt spid="7"/>
                                            </p:tgtEl>
                                          </p:cBhvr>
                                        </p:animEffect>
                                      </p:childTnLst>
                                    </p:cTn>
                                  </p:par>
                                  <p:par>
                                    <p:cTn id="19" presetID="6" presetClass="emph" presetSubtype="0" fill="hold" nodeType="withEffect">
                                      <p:stCondLst>
                                        <p:cond delay="100"/>
                                      </p:stCondLst>
                                      <p:childTnLst>
                                        <p:animScale>
                                          <p:cBhvr>
                                            <p:cTn id="20" dur="100" fill="hold"/>
                                            <p:tgtEl>
                                              <p:spTgt spid="7"/>
                                            </p:tgtEl>
                                          </p:cBhvr>
                                          <p:by x="110000" y="110000"/>
                                        </p:animScale>
                                      </p:childTnLst>
                                    </p:cTn>
                                  </p:par>
                                  <p:par>
                                    <p:cTn id="21" presetID="6" presetClass="emph" presetSubtype="0" fill="hold" nodeType="withEffect">
                                      <p:stCondLst>
                                        <p:cond delay="200"/>
                                      </p:stCondLst>
                                      <p:childTnLst>
                                        <p:animScale>
                                          <p:cBhvr>
                                            <p:cTn id="22" dur="200" fill="hold"/>
                                            <p:tgtEl>
                                              <p:spTgt spid="7"/>
                                            </p:tgtEl>
                                          </p:cBhvr>
                                          <p:by x="90000" y="90000"/>
                                        </p:animScale>
                                      </p:childTnLst>
                                    </p:cTn>
                                  </p:par>
                                  <p:par>
                                    <p:cTn id="23" presetID="6" presetClass="emph" presetSubtype="0" fill="hold" nodeType="withEffect">
                                      <p:stCondLst>
                                        <p:cond delay="400"/>
                                      </p:stCondLst>
                                      <p:childTnLst>
                                        <p:animScale>
                                          <p:cBhvr>
                                            <p:cTn id="24" dur="100" fill="hold"/>
                                            <p:tgtEl>
                                              <p:spTgt spid="7"/>
                                            </p:tgtEl>
                                          </p:cBhvr>
                                          <p:by x="105000" y="105000"/>
                                        </p:animScale>
                                      </p:childTnLst>
                                    </p:cTn>
                                  </p:par>
                                  <p:par>
                                    <p:cTn id="25" presetID="6" presetClass="emph" presetSubtype="0" fill="hold" nodeType="withEffect">
                                      <p:stCondLst>
                                        <p:cond delay="500"/>
                                      </p:stCondLst>
                                      <p:childTnLst>
                                        <p:animScale>
                                          <p:cBhvr>
                                            <p:cTn id="26" dur="200" fill="hold"/>
                                            <p:tgtEl>
                                              <p:spTgt spid="7"/>
                                            </p:tgtEl>
                                          </p:cBhvr>
                                          <p:by x="95000" y="95000"/>
                                        </p:animScale>
                                      </p:childTnLst>
                                    </p:cTn>
                                  </p:par>
                                </p:childTnLst>
                              </p:cTn>
                            </p:par>
                            <p:par>
                              <p:cTn id="27" fill="hold">
                                <p:stCondLst>
                                  <p:cond delay="2200"/>
                                </p:stCondLst>
                                <p:childTnLst>
                                  <p:par>
                                    <p:cTn id="28" presetID="22" presetClass="entr" presetSubtype="1"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2700"/>
                                </p:stCondLst>
                                <p:childTnLst>
                                  <p:par>
                                    <p:cTn id="32" presetID="22" presetClass="entr" presetSubtype="8" fill="hold"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par>
                              <p:cTn id="35" fill="hold">
                                <p:stCondLst>
                                  <p:cond delay="3200"/>
                                </p:stCondLst>
                                <p:childTnLst>
                                  <p:par>
                                    <p:cTn id="36" presetID="53" presetClass="entr" presetSubtype="16"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100" fill="hold"/>
                                            <p:tgtEl>
                                              <p:spTgt spid="12"/>
                                            </p:tgtEl>
                                            <p:attrNameLst>
                                              <p:attrName>ppt_w</p:attrName>
                                            </p:attrNameLst>
                                          </p:cBhvr>
                                          <p:tavLst>
                                            <p:tav tm="0">
                                              <p:val>
                                                <p:fltVal val="0"/>
                                              </p:val>
                                            </p:tav>
                                            <p:tav tm="100000">
                                              <p:val>
                                                <p:strVal val="#ppt_w"/>
                                              </p:val>
                                            </p:tav>
                                          </p:tavLst>
                                        </p:anim>
                                        <p:anim calcmode="lin" valueType="num">
                                          <p:cBhvr>
                                            <p:cTn id="39" dur="100" fill="hold"/>
                                            <p:tgtEl>
                                              <p:spTgt spid="12"/>
                                            </p:tgtEl>
                                            <p:attrNameLst>
                                              <p:attrName>ppt_h</p:attrName>
                                            </p:attrNameLst>
                                          </p:cBhvr>
                                          <p:tavLst>
                                            <p:tav tm="0">
                                              <p:val>
                                                <p:fltVal val="0"/>
                                              </p:val>
                                            </p:tav>
                                            <p:tav tm="100000">
                                              <p:val>
                                                <p:strVal val="#ppt_h"/>
                                              </p:val>
                                            </p:tav>
                                          </p:tavLst>
                                        </p:anim>
                                        <p:animEffect transition="in" filter="fade">
                                          <p:cBhvr>
                                            <p:cTn id="40" dur="100"/>
                                            <p:tgtEl>
                                              <p:spTgt spid="12"/>
                                            </p:tgtEl>
                                          </p:cBhvr>
                                        </p:animEffect>
                                      </p:childTnLst>
                                    </p:cTn>
                                  </p:par>
                                  <p:par>
                                    <p:cTn id="41" presetID="6" presetClass="emph" presetSubtype="0" fill="hold" nodeType="withEffect">
                                      <p:stCondLst>
                                        <p:cond delay="100"/>
                                      </p:stCondLst>
                                      <p:childTnLst>
                                        <p:animScale>
                                          <p:cBhvr>
                                            <p:cTn id="42" dur="100" fill="hold"/>
                                            <p:tgtEl>
                                              <p:spTgt spid="12"/>
                                            </p:tgtEl>
                                          </p:cBhvr>
                                          <p:by x="110000" y="110000"/>
                                        </p:animScale>
                                      </p:childTnLst>
                                    </p:cTn>
                                  </p:par>
                                  <p:par>
                                    <p:cTn id="43" presetID="6" presetClass="emph" presetSubtype="0" fill="hold" nodeType="withEffect">
                                      <p:stCondLst>
                                        <p:cond delay="200"/>
                                      </p:stCondLst>
                                      <p:childTnLst>
                                        <p:animScale>
                                          <p:cBhvr>
                                            <p:cTn id="44" dur="200" fill="hold"/>
                                            <p:tgtEl>
                                              <p:spTgt spid="12"/>
                                            </p:tgtEl>
                                          </p:cBhvr>
                                          <p:by x="90000" y="90000"/>
                                        </p:animScale>
                                      </p:childTnLst>
                                    </p:cTn>
                                  </p:par>
                                  <p:par>
                                    <p:cTn id="45" presetID="6" presetClass="emph" presetSubtype="0" fill="hold" nodeType="withEffect">
                                      <p:stCondLst>
                                        <p:cond delay="400"/>
                                      </p:stCondLst>
                                      <p:childTnLst>
                                        <p:animScale>
                                          <p:cBhvr>
                                            <p:cTn id="46" dur="100" fill="hold"/>
                                            <p:tgtEl>
                                              <p:spTgt spid="12"/>
                                            </p:tgtEl>
                                          </p:cBhvr>
                                          <p:by x="105000" y="105000"/>
                                        </p:animScale>
                                      </p:childTnLst>
                                    </p:cTn>
                                  </p:par>
                                  <p:par>
                                    <p:cTn id="47" presetID="6" presetClass="emph" presetSubtype="0" fill="hold" nodeType="withEffect">
                                      <p:stCondLst>
                                        <p:cond delay="500"/>
                                      </p:stCondLst>
                                      <p:childTnLst>
                                        <p:animScale>
                                          <p:cBhvr>
                                            <p:cTn id="48" dur="200" fill="hold"/>
                                            <p:tgtEl>
                                              <p:spTgt spid="12"/>
                                            </p:tgtEl>
                                          </p:cBhvr>
                                          <p:by x="95000" y="95000"/>
                                        </p:animScale>
                                      </p:childTnLst>
                                    </p:cTn>
                                  </p:par>
                                </p:childTnLst>
                              </p:cTn>
                            </p:par>
                            <p:par>
                              <p:cTn id="49" fill="hold">
                                <p:stCondLst>
                                  <p:cond delay="3900"/>
                                </p:stCondLst>
                                <p:childTnLst>
                                  <p:par>
                                    <p:cTn id="50" presetID="22" presetClass="entr" presetSubtype="4"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down)">
                                          <p:cBhvr>
                                            <p:cTn id="52" dur="500"/>
                                            <p:tgtEl>
                                              <p:spTgt spid="37"/>
                                            </p:tgtEl>
                                          </p:cBhvr>
                                        </p:animEffect>
                                      </p:childTnLst>
                                    </p:cTn>
                                  </p:par>
                                </p:childTnLst>
                              </p:cTn>
                            </p:par>
                            <p:par>
                              <p:cTn id="53" fill="hold">
                                <p:stCondLst>
                                  <p:cond delay="4400"/>
                                </p:stCondLst>
                                <p:childTnLst>
                                  <p:par>
                                    <p:cTn id="54" presetID="22" presetClass="entr" presetSubtype="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right)">
                                          <p:cBhvr>
                                            <p:cTn id="56" dur="500"/>
                                            <p:tgtEl>
                                              <p:spTgt spid="47"/>
                                            </p:tgtEl>
                                          </p:cBhvr>
                                        </p:animEffect>
                                      </p:childTnLst>
                                    </p:cTn>
                                  </p:par>
                                </p:childTnLst>
                              </p:cTn>
                            </p:par>
                            <p:par>
                              <p:cTn id="57" fill="hold">
                                <p:stCondLst>
                                  <p:cond delay="4900"/>
                                </p:stCondLst>
                                <p:childTnLst>
                                  <p:par>
                                    <p:cTn id="58" presetID="53" presetClass="entr" presetSubtype="16"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100" fill="hold"/>
                                            <p:tgtEl>
                                              <p:spTgt spid="17"/>
                                            </p:tgtEl>
                                            <p:attrNameLst>
                                              <p:attrName>ppt_w</p:attrName>
                                            </p:attrNameLst>
                                          </p:cBhvr>
                                          <p:tavLst>
                                            <p:tav tm="0">
                                              <p:val>
                                                <p:fltVal val="0"/>
                                              </p:val>
                                            </p:tav>
                                            <p:tav tm="100000">
                                              <p:val>
                                                <p:strVal val="#ppt_w"/>
                                              </p:val>
                                            </p:tav>
                                          </p:tavLst>
                                        </p:anim>
                                        <p:anim calcmode="lin" valueType="num">
                                          <p:cBhvr>
                                            <p:cTn id="61" dur="100" fill="hold"/>
                                            <p:tgtEl>
                                              <p:spTgt spid="17"/>
                                            </p:tgtEl>
                                            <p:attrNameLst>
                                              <p:attrName>ppt_h</p:attrName>
                                            </p:attrNameLst>
                                          </p:cBhvr>
                                          <p:tavLst>
                                            <p:tav tm="0">
                                              <p:val>
                                                <p:fltVal val="0"/>
                                              </p:val>
                                            </p:tav>
                                            <p:tav tm="100000">
                                              <p:val>
                                                <p:strVal val="#ppt_h"/>
                                              </p:val>
                                            </p:tav>
                                          </p:tavLst>
                                        </p:anim>
                                        <p:animEffect transition="in" filter="fade">
                                          <p:cBhvr>
                                            <p:cTn id="62" dur="100"/>
                                            <p:tgtEl>
                                              <p:spTgt spid="17"/>
                                            </p:tgtEl>
                                          </p:cBhvr>
                                        </p:animEffect>
                                      </p:childTnLst>
                                    </p:cTn>
                                  </p:par>
                                  <p:par>
                                    <p:cTn id="63" presetID="6" presetClass="emph" presetSubtype="0" fill="hold" nodeType="withEffect">
                                      <p:stCondLst>
                                        <p:cond delay="100"/>
                                      </p:stCondLst>
                                      <p:childTnLst>
                                        <p:animScale>
                                          <p:cBhvr>
                                            <p:cTn id="64" dur="100" fill="hold"/>
                                            <p:tgtEl>
                                              <p:spTgt spid="17"/>
                                            </p:tgtEl>
                                          </p:cBhvr>
                                          <p:by x="110000" y="110000"/>
                                        </p:animScale>
                                      </p:childTnLst>
                                    </p:cTn>
                                  </p:par>
                                  <p:par>
                                    <p:cTn id="65" presetID="6" presetClass="emph" presetSubtype="0" fill="hold" nodeType="withEffect">
                                      <p:stCondLst>
                                        <p:cond delay="200"/>
                                      </p:stCondLst>
                                      <p:childTnLst>
                                        <p:animScale>
                                          <p:cBhvr>
                                            <p:cTn id="66" dur="200" fill="hold"/>
                                            <p:tgtEl>
                                              <p:spTgt spid="17"/>
                                            </p:tgtEl>
                                          </p:cBhvr>
                                          <p:by x="90000" y="90000"/>
                                        </p:animScale>
                                      </p:childTnLst>
                                    </p:cTn>
                                  </p:par>
                                  <p:par>
                                    <p:cTn id="67" presetID="6" presetClass="emph" presetSubtype="0" fill="hold" nodeType="withEffect">
                                      <p:stCondLst>
                                        <p:cond delay="400"/>
                                      </p:stCondLst>
                                      <p:childTnLst>
                                        <p:animScale>
                                          <p:cBhvr>
                                            <p:cTn id="68" dur="100" fill="hold"/>
                                            <p:tgtEl>
                                              <p:spTgt spid="17"/>
                                            </p:tgtEl>
                                          </p:cBhvr>
                                          <p:by x="105000" y="105000"/>
                                        </p:animScale>
                                      </p:childTnLst>
                                    </p:cTn>
                                  </p:par>
                                  <p:par>
                                    <p:cTn id="69" presetID="6" presetClass="emph" presetSubtype="0" fill="hold" nodeType="withEffect">
                                      <p:stCondLst>
                                        <p:cond delay="500"/>
                                      </p:stCondLst>
                                      <p:childTnLst>
                                        <p:animScale>
                                          <p:cBhvr>
                                            <p:cTn id="70" dur="200" fill="hold"/>
                                            <p:tgtEl>
                                              <p:spTgt spid="17"/>
                                            </p:tgtEl>
                                          </p:cBhvr>
                                          <p:by x="95000" y="95000"/>
                                        </p:animScale>
                                      </p:childTnLst>
                                    </p:cTn>
                                  </p:par>
                                </p:childTnLst>
                              </p:cTn>
                            </p:par>
                            <p:par>
                              <p:cTn id="71" fill="hold">
                                <p:stCondLst>
                                  <p:cond delay="5600"/>
                                </p:stCondLst>
                                <p:childTnLst>
                                  <p:par>
                                    <p:cTn id="72" presetID="22" presetClass="entr" presetSubtype="1"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up)">
                                          <p:cBhvr>
                                            <p:cTn id="74" dur="500"/>
                                            <p:tgtEl>
                                              <p:spTgt spid="32"/>
                                            </p:tgtEl>
                                          </p:cBhvr>
                                        </p:animEffect>
                                      </p:childTnLst>
                                    </p:cTn>
                                  </p:par>
                                </p:childTnLst>
                              </p:cTn>
                            </p:par>
                            <p:par>
                              <p:cTn id="75" fill="hold">
                                <p:stCondLst>
                                  <p:cond delay="6100"/>
                                </p:stCondLst>
                                <p:childTnLst>
                                  <p:par>
                                    <p:cTn id="76" presetID="22" presetClass="entr" presetSubtype="8" fill="hold" nodeType="after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childTnLst>
                              </p:cTn>
                            </p:par>
                            <p:par>
                              <p:cTn id="79" fill="hold">
                                <p:stCondLst>
                                  <p:cond delay="6600"/>
                                </p:stCondLst>
                                <p:childTnLst>
                                  <p:par>
                                    <p:cTn id="80" presetID="53" presetClass="entr" presetSubtype="16"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100" fill="hold"/>
                                            <p:tgtEl>
                                              <p:spTgt spid="22"/>
                                            </p:tgtEl>
                                            <p:attrNameLst>
                                              <p:attrName>ppt_w</p:attrName>
                                            </p:attrNameLst>
                                          </p:cBhvr>
                                          <p:tavLst>
                                            <p:tav tm="0">
                                              <p:val>
                                                <p:fltVal val="0"/>
                                              </p:val>
                                            </p:tav>
                                            <p:tav tm="100000">
                                              <p:val>
                                                <p:strVal val="#ppt_w"/>
                                              </p:val>
                                            </p:tav>
                                          </p:tavLst>
                                        </p:anim>
                                        <p:anim calcmode="lin" valueType="num">
                                          <p:cBhvr>
                                            <p:cTn id="83" dur="100" fill="hold"/>
                                            <p:tgtEl>
                                              <p:spTgt spid="22"/>
                                            </p:tgtEl>
                                            <p:attrNameLst>
                                              <p:attrName>ppt_h</p:attrName>
                                            </p:attrNameLst>
                                          </p:cBhvr>
                                          <p:tavLst>
                                            <p:tav tm="0">
                                              <p:val>
                                                <p:fltVal val="0"/>
                                              </p:val>
                                            </p:tav>
                                            <p:tav tm="100000">
                                              <p:val>
                                                <p:strVal val="#ppt_h"/>
                                              </p:val>
                                            </p:tav>
                                          </p:tavLst>
                                        </p:anim>
                                        <p:animEffect transition="in" filter="fade">
                                          <p:cBhvr>
                                            <p:cTn id="84" dur="100"/>
                                            <p:tgtEl>
                                              <p:spTgt spid="22"/>
                                            </p:tgtEl>
                                          </p:cBhvr>
                                        </p:animEffect>
                                      </p:childTnLst>
                                    </p:cTn>
                                  </p:par>
                                  <p:par>
                                    <p:cTn id="85" presetID="6" presetClass="emph" presetSubtype="0" fill="hold" nodeType="withEffect">
                                      <p:stCondLst>
                                        <p:cond delay="100"/>
                                      </p:stCondLst>
                                      <p:childTnLst>
                                        <p:animScale>
                                          <p:cBhvr>
                                            <p:cTn id="86" dur="100" fill="hold"/>
                                            <p:tgtEl>
                                              <p:spTgt spid="22"/>
                                            </p:tgtEl>
                                          </p:cBhvr>
                                          <p:by x="110000" y="110000"/>
                                        </p:animScale>
                                      </p:childTnLst>
                                    </p:cTn>
                                  </p:par>
                                  <p:par>
                                    <p:cTn id="87" presetID="6" presetClass="emph" presetSubtype="0" fill="hold" nodeType="withEffect">
                                      <p:stCondLst>
                                        <p:cond delay="200"/>
                                      </p:stCondLst>
                                      <p:childTnLst>
                                        <p:animScale>
                                          <p:cBhvr>
                                            <p:cTn id="88" dur="200" fill="hold"/>
                                            <p:tgtEl>
                                              <p:spTgt spid="22"/>
                                            </p:tgtEl>
                                          </p:cBhvr>
                                          <p:by x="90000" y="90000"/>
                                        </p:animScale>
                                      </p:childTnLst>
                                    </p:cTn>
                                  </p:par>
                                  <p:par>
                                    <p:cTn id="89" presetID="6" presetClass="emph" presetSubtype="0" fill="hold" nodeType="withEffect">
                                      <p:stCondLst>
                                        <p:cond delay="400"/>
                                      </p:stCondLst>
                                      <p:childTnLst>
                                        <p:animScale>
                                          <p:cBhvr>
                                            <p:cTn id="90" dur="100" fill="hold"/>
                                            <p:tgtEl>
                                              <p:spTgt spid="22"/>
                                            </p:tgtEl>
                                          </p:cBhvr>
                                          <p:by x="105000" y="105000"/>
                                        </p:animScale>
                                      </p:childTnLst>
                                    </p:cTn>
                                  </p:par>
                                  <p:par>
                                    <p:cTn id="91" presetID="6" presetClass="emph" presetSubtype="0" fill="hold" nodeType="withEffect">
                                      <p:stCondLst>
                                        <p:cond delay="500"/>
                                      </p:stCondLst>
                                      <p:childTnLst>
                                        <p:animScale>
                                          <p:cBhvr>
                                            <p:cTn id="92" dur="200" fill="hold"/>
                                            <p:tgtEl>
                                              <p:spTgt spid="22"/>
                                            </p:tgtEl>
                                          </p:cBhvr>
                                          <p:by x="95000" y="95000"/>
                                        </p:animScale>
                                      </p:childTnLst>
                                    </p:cTn>
                                  </p:par>
                                </p:childTnLst>
                              </p:cTn>
                            </p:par>
                            <p:par>
                              <p:cTn id="93" fill="hold">
                                <p:stCondLst>
                                  <p:cond delay="7300"/>
                                </p:stCondLst>
                                <p:childTnLst>
                                  <p:par>
                                    <p:cTn id="94" presetID="22" presetClass="entr" presetSubtype="4" fill="hold" nodeType="after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wipe(down)">
                                          <p:cBhvr>
                                            <p:cTn id="96" dur="500"/>
                                            <p:tgtEl>
                                              <p:spTgt spid="42"/>
                                            </p:tgtEl>
                                          </p:cBhvr>
                                        </p:animEffect>
                                      </p:childTnLst>
                                    </p:cTn>
                                  </p:par>
                                </p:childTnLst>
                              </p:cTn>
                            </p:par>
                            <p:par>
                              <p:cTn id="97" fill="hold">
                                <p:stCondLst>
                                  <p:cond delay="7800"/>
                                </p:stCondLst>
                                <p:childTnLst>
                                  <p:par>
                                    <p:cTn id="98" presetID="22" presetClass="entr" presetSubtype="2" fill="hold" nodeType="after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wipe(right)">
                                          <p:cBhvr>
                                            <p:cTn id="10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100" fill="hold"/>
                                            <p:tgtEl>
                                              <p:spTgt spid="7"/>
                                            </p:tgtEl>
                                            <p:attrNameLst>
                                              <p:attrName>ppt_w</p:attrName>
                                            </p:attrNameLst>
                                          </p:cBhvr>
                                          <p:tavLst>
                                            <p:tav tm="0">
                                              <p:val>
                                                <p:fltVal val="0"/>
                                              </p:val>
                                            </p:tav>
                                            <p:tav tm="100000">
                                              <p:val>
                                                <p:strVal val="#ppt_w"/>
                                              </p:val>
                                            </p:tav>
                                          </p:tavLst>
                                        </p:anim>
                                        <p:anim calcmode="lin" valueType="num">
                                          <p:cBhvr>
                                            <p:cTn id="17" dur="100" fill="hold"/>
                                            <p:tgtEl>
                                              <p:spTgt spid="7"/>
                                            </p:tgtEl>
                                            <p:attrNameLst>
                                              <p:attrName>ppt_h</p:attrName>
                                            </p:attrNameLst>
                                          </p:cBhvr>
                                          <p:tavLst>
                                            <p:tav tm="0">
                                              <p:val>
                                                <p:fltVal val="0"/>
                                              </p:val>
                                            </p:tav>
                                            <p:tav tm="100000">
                                              <p:val>
                                                <p:strVal val="#ppt_h"/>
                                              </p:val>
                                            </p:tav>
                                          </p:tavLst>
                                        </p:anim>
                                        <p:animEffect transition="in" filter="fade">
                                          <p:cBhvr>
                                            <p:cTn id="18" dur="100"/>
                                            <p:tgtEl>
                                              <p:spTgt spid="7"/>
                                            </p:tgtEl>
                                          </p:cBhvr>
                                        </p:animEffect>
                                      </p:childTnLst>
                                    </p:cTn>
                                  </p:par>
                                  <p:par>
                                    <p:cTn id="19" presetID="6" presetClass="emph" presetSubtype="0" fill="hold" nodeType="withEffect">
                                      <p:stCondLst>
                                        <p:cond delay="100"/>
                                      </p:stCondLst>
                                      <p:childTnLst>
                                        <p:animScale>
                                          <p:cBhvr>
                                            <p:cTn id="20" dur="100" fill="hold"/>
                                            <p:tgtEl>
                                              <p:spTgt spid="7"/>
                                            </p:tgtEl>
                                          </p:cBhvr>
                                          <p:by x="110000" y="110000"/>
                                        </p:animScale>
                                      </p:childTnLst>
                                    </p:cTn>
                                  </p:par>
                                  <p:par>
                                    <p:cTn id="21" presetID="6" presetClass="emph" presetSubtype="0" fill="hold" nodeType="withEffect">
                                      <p:stCondLst>
                                        <p:cond delay="200"/>
                                      </p:stCondLst>
                                      <p:childTnLst>
                                        <p:animScale>
                                          <p:cBhvr>
                                            <p:cTn id="22" dur="200" fill="hold"/>
                                            <p:tgtEl>
                                              <p:spTgt spid="7"/>
                                            </p:tgtEl>
                                          </p:cBhvr>
                                          <p:by x="90000" y="90000"/>
                                        </p:animScale>
                                      </p:childTnLst>
                                    </p:cTn>
                                  </p:par>
                                  <p:par>
                                    <p:cTn id="23" presetID="6" presetClass="emph" presetSubtype="0" fill="hold" nodeType="withEffect">
                                      <p:stCondLst>
                                        <p:cond delay="400"/>
                                      </p:stCondLst>
                                      <p:childTnLst>
                                        <p:animScale>
                                          <p:cBhvr>
                                            <p:cTn id="24" dur="100" fill="hold"/>
                                            <p:tgtEl>
                                              <p:spTgt spid="7"/>
                                            </p:tgtEl>
                                          </p:cBhvr>
                                          <p:by x="105000" y="105000"/>
                                        </p:animScale>
                                      </p:childTnLst>
                                    </p:cTn>
                                  </p:par>
                                  <p:par>
                                    <p:cTn id="25" presetID="6" presetClass="emph" presetSubtype="0" fill="hold" nodeType="withEffect">
                                      <p:stCondLst>
                                        <p:cond delay="500"/>
                                      </p:stCondLst>
                                      <p:childTnLst>
                                        <p:animScale>
                                          <p:cBhvr>
                                            <p:cTn id="26" dur="200" fill="hold"/>
                                            <p:tgtEl>
                                              <p:spTgt spid="7"/>
                                            </p:tgtEl>
                                          </p:cBhvr>
                                          <p:by x="95000" y="95000"/>
                                        </p:animScale>
                                      </p:childTnLst>
                                    </p:cTn>
                                  </p:par>
                                </p:childTnLst>
                              </p:cTn>
                            </p:par>
                            <p:par>
                              <p:cTn id="27" fill="hold">
                                <p:stCondLst>
                                  <p:cond delay="2200"/>
                                </p:stCondLst>
                                <p:childTnLst>
                                  <p:par>
                                    <p:cTn id="28" presetID="22" presetClass="entr" presetSubtype="1"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2700"/>
                                </p:stCondLst>
                                <p:childTnLst>
                                  <p:par>
                                    <p:cTn id="32" presetID="22" presetClass="entr" presetSubtype="8" fill="hold" nodeType="after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wipe(left)">
                                          <p:cBhvr>
                                            <p:cTn id="34" dur="500"/>
                                            <p:tgtEl>
                                              <p:spTgt spid="53"/>
                                            </p:tgtEl>
                                          </p:cBhvr>
                                        </p:animEffect>
                                      </p:childTnLst>
                                    </p:cTn>
                                  </p:par>
                                </p:childTnLst>
                              </p:cTn>
                            </p:par>
                            <p:par>
                              <p:cTn id="35" fill="hold">
                                <p:stCondLst>
                                  <p:cond delay="3200"/>
                                </p:stCondLst>
                                <p:childTnLst>
                                  <p:par>
                                    <p:cTn id="36" presetID="53" presetClass="entr" presetSubtype="16"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p:cTn id="38" dur="100" fill="hold"/>
                                            <p:tgtEl>
                                              <p:spTgt spid="12"/>
                                            </p:tgtEl>
                                            <p:attrNameLst>
                                              <p:attrName>ppt_w</p:attrName>
                                            </p:attrNameLst>
                                          </p:cBhvr>
                                          <p:tavLst>
                                            <p:tav tm="0">
                                              <p:val>
                                                <p:fltVal val="0"/>
                                              </p:val>
                                            </p:tav>
                                            <p:tav tm="100000">
                                              <p:val>
                                                <p:strVal val="#ppt_w"/>
                                              </p:val>
                                            </p:tav>
                                          </p:tavLst>
                                        </p:anim>
                                        <p:anim calcmode="lin" valueType="num">
                                          <p:cBhvr>
                                            <p:cTn id="39" dur="100" fill="hold"/>
                                            <p:tgtEl>
                                              <p:spTgt spid="12"/>
                                            </p:tgtEl>
                                            <p:attrNameLst>
                                              <p:attrName>ppt_h</p:attrName>
                                            </p:attrNameLst>
                                          </p:cBhvr>
                                          <p:tavLst>
                                            <p:tav tm="0">
                                              <p:val>
                                                <p:fltVal val="0"/>
                                              </p:val>
                                            </p:tav>
                                            <p:tav tm="100000">
                                              <p:val>
                                                <p:strVal val="#ppt_h"/>
                                              </p:val>
                                            </p:tav>
                                          </p:tavLst>
                                        </p:anim>
                                        <p:animEffect transition="in" filter="fade">
                                          <p:cBhvr>
                                            <p:cTn id="40" dur="100"/>
                                            <p:tgtEl>
                                              <p:spTgt spid="12"/>
                                            </p:tgtEl>
                                          </p:cBhvr>
                                        </p:animEffect>
                                      </p:childTnLst>
                                    </p:cTn>
                                  </p:par>
                                  <p:par>
                                    <p:cTn id="41" presetID="6" presetClass="emph" presetSubtype="0" fill="hold" nodeType="withEffect">
                                      <p:stCondLst>
                                        <p:cond delay="100"/>
                                      </p:stCondLst>
                                      <p:childTnLst>
                                        <p:animScale>
                                          <p:cBhvr>
                                            <p:cTn id="42" dur="100" fill="hold"/>
                                            <p:tgtEl>
                                              <p:spTgt spid="12"/>
                                            </p:tgtEl>
                                          </p:cBhvr>
                                          <p:by x="110000" y="110000"/>
                                        </p:animScale>
                                      </p:childTnLst>
                                    </p:cTn>
                                  </p:par>
                                  <p:par>
                                    <p:cTn id="43" presetID="6" presetClass="emph" presetSubtype="0" fill="hold" nodeType="withEffect">
                                      <p:stCondLst>
                                        <p:cond delay="200"/>
                                      </p:stCondLst>
                                      <p:childTnLst>
                                        <p:animScale>
                                          <p:cBhvr>
                                            <p:cTn id="44" dur="200" fill="hold"/>
                                            <p:tgtEl>
                                              <p:spTgt spid="12"/>
                                            </p:tgtEl>
                                          </p:cBhvr>
                                          <p:by x="90000" y="90000"/>
                                        </p:animScale>
                                      </p:childTnLst>
                                    </p:cTn>
                                  </p:par>
                                  <p:par>
                                    <p:cTn id="45" presetID="6" presetClass="emph" presetSubtype="0" fill="hold" nodeType="withEffect">
                                      <p:stCondLst>
                                        <p:cond delay="400"/>
                                      </p:stCondLst>
                                      <p:childTnLst>
                                        <p:animScale>
                                          <p:cBhvr>
                                            <p:cTn id="46" dur="100" fill="hold"/>
                                            <p:tgtEl>
                                              <p:spTgt spid="12"/>
                                            </p:tgtEl>
                                          </p:cBhvr>
                                          <p:by x="105000" y="105000"/>
                                        </p:animScale>
                                      </p:childTnLst>
                                    </p:cTn>
                                  </p:par>
                                  <p:par>
                                    <p:cTn id="47" presetID="6" presetClass="emph" presetSubtype="0" fill="hold" nodeType="withEffect">
                                      <p:stCondLst>
                                        <p:cond delay="500"/>
                                      </p:stCondLst>
                                      <p:childTnLst>
                                        <p:animScale>
                                          <p:cBhvr>
                                            <p:cTn id="48" dur="200" fill="hold"/>
                                            <p:tgtEl>
                                              <p:spTgt spid="12"/>
                                            </p:tgtEl>
                                          </p:cBhvr>
                                          <p:by x="95000" y="95000"/>
                                        </p:animScale>
                                      </p:childTnLst>
                                    </p:cTn>
                                  </p:par>
                                </p:childTnLst>
                              </p:cTn>
                            </p:par>
                            <p:par>
                              <p:cTn id="49" fill="hold">
                                <p:stCondLst>
                                  <p:cond delay="3900"/>
                                </p:stCondLst>
                                <p:childTnLst>
                                  <p:par>
                                    <p:cTn id="50" presetID="22" presetClass="entr" presetSubtype="4"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down)">
                                          <p:cBhvr>
                                            <p:cTn id="52" dur="500"/>
                                            <p:tgtEl>
                                              <p:spTgt spid="37"/>
                                            </p:tgtEl>
                                          </p:cBhvr>
                                        </p:animEffect>
                                      </p:childTnLst>
                                    </p:cTn>
                                  </p:par>
                                </p:childTnLst>
                              </p:cTn>
                            </p:par>
                            <p:par>
                              <p:cTn id="53" fill="hold">
                                <p:stCondLst>
                                  <p:cond delay="4400"/>
                                </p:stCondLst>
                                <p:childTnLst>
                                  <p:par>
                                    <p:cTn id="54" presetID="22" presetClass="entr" presetSubtype="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right)">
                                          <p:cBhvr>
                                            <p:cTn id="56" dur="500"/>
                                            <p:tgtEl>
                                              <p:spTgt spid="47"/>
                                            </p:tgtEl>
                                          </p:cBhvr>
                                        </p:animEffect>
                                      </p:childTnLst>
                                    </p:cTn>
                                  </p:par>
                                </p:childTnLst>
                              </p:cTn>
                            </p:par>
                            <p:par>
                              <p:cTn id="57" fill="hold">
                                <p:stCondLst>
                                  <p:cond delay="4900"/>
                                </p:stCondLst>
                                <p:childTnLst>
                                  <p:par>
                                    <p:cTn id="58" presetID="53" presetClass="entr" presetSubtype="16"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100" fill="hold"/>
                                            <p:tgtEl>
                                              <p:spTgt spid="17"/>
                                            </p:tgtEl>
                                            <p:attrNameLst>
                                              <p:attrName>ppt_w</p:attrName>
                                            </p:attrNameLst>
                                          </p:cBhvr>
                                          <p:tavLst>
                                            <p:tav tm="0">
                                              <p:val>
                                                <p:fltVal val="0"/>
                                              </p:val>
                                            </p:tav>
                                            <p:tav tm="100000">
                                              <p:val>
                                                <p:strVal val="#ppt_w"/>
                                              </p:val>
                                            </p:tav>
                                          </p:tavLst>
                                        </p:anim>
                                        <p:anim calcmode="lin" valueType="num">
                                          <p:cBhvr>
                                            <p:cTn id="61" dur="100" fill="hold"/>
                                            <p:tgtEl>
                                              <p:spTgt spid="17"/>
                                            </p:tgtEl>
                                            <p:attrNameLst>
                                              <p:attrName>ppt_h</p:attrName>
                                            </p:attrNameLst>
                                          </p:cBhvr>
                                          <p:tavLst>
                                            <p:tav tm="0">
                                              <p:val>
                                                <p:fltVal val="0"/>
                                              </p:val>
                                            </p:tav>
                                            <p:tav tm="100000">
                                              <p:val>
                                                <p:strVal val="#ppt_h"/>
                                              </p:val>
                                            </p:tav>
                                          </p:tavLst>
                                        </p:anim>
                                        <p:animEffect transition="in" filter="fade">
                                          <p:cBhvr>
                                            <p:cTn id="62" dur="100"/>
                                            <p:tgtEl>
                                              <p:spTgt spid="17"/>
                                            </p:tgtEl>
                                          </p:cBhvr>
                                        </p:animEffect>
                                      </p:childTnLst>
                                    </p:cTn>
                                  </p:par>
                                  <p:par>
                                    <p:cTn id="63" presetID="6" presetClass="emph" presetSubtype="0" fill="hold" nodeType="withEffect">
                                      <p:stCondLst>
                                        <p:cond delay="100"/>
                                      </p:stCondLst>
                                      <p:childTnLst>
                                        <p:animScale>
                                          <p:cBhvr>
                                            <p:cTn id="64" dur="100" fill="hold"/>
                                            <p:tgtEl>
                                              <p:spTgt spid="17"/>
                                            </p:tgtEl>
                                          </p:cBhvr>
                                          <p:by x="110000" y="110000"/>
                                        </p:animScale>
                                      </p:childTnLst>
                                    </p:cTn>
                                  </p:par>
                                  <p:par>
                                    <p:cTn id="65" presetID="6" presetClass="emph" presetSubtype="0" fill="hold" nodeType="withEffect">
                                      <p:stCondLst>
                                        <p:cond delay="200"/>
                                      </p:stCondLst>
                                      <p:childTnLst>
                                        <p:animScale>
                                          <p:cBhvr>
                                            <p:cTn id="66" dur="200" fill="hold"/>
                                            <p:tgtEl>
                                              <p:spTgt spid="17"/>
                                            </p:tgtEl>
                                          </p:cBhvr>
                                          <p:by x="90000" y="90000"/>
                                        </p:animScale>
                                      </p:childTnLst>
                                    </p:cTn>
                                  </p:par>
                                  <p:par>
                                    <p:cTn id="67" presetID="6" presetClass="emph" presetSubtype="0" fill="hold" nodeType="withEffect">
                                      <p:stCondLst>
                                        <p:cond delay="400"/>
                                      </p:stCondLst>
                                      <p:childTnLst>
                                        <p:animScale>
                                          <p:cBhvr>
                                            <p:cTn id="68" dur="100" fill="hold"/>
                                            <p:tgtEl>
                                              <p:spTgt spid="17"/>
                                            </p:tgtEl>
                                          </p:cBhvr>
                                          <p:by x="105000" y="105000"/>
                                        </p:animScale>
                                      </p:childTnLst>
                                    </p:cTn>
                                  </p:par>
                                  <p:par>
                                    <p:cTn id="69" presetID="6" presetClass="emph" presetSubtype="0" fill="hold" nodeType="withEffect">
                                      <p:stCondLst>
                                        <p:cond delay="500"/>
                                      </p:stCondLst>
                                      <p:childTnLst>
                                        <p:animScale>
                                          <p:cBhvr>
                                            <p:cTn id="70" dur="200" fill="hold"/>
                                            <p:tgtEl>
                                              <p:spTgt spid="17"/>
                                            </p:tgtEl>
                                          </p:cBhvr>
                                          <p:by x="95000" y="95000"/>
                                        </p:animScale>
                                      </p:childTnLst>
                                    </p:cTn>
                                  </p:par>
                                </p:childTnLst>
                              </p:cTn>
                            </p:par>
                            <p:par>
                              <p:cTn id="71" fill="hold">
                                <p:stCondLst>
                                  <p:cond delay="5600"/>
                                </p:stCondLst>
                                <p:childTnLst>
                                  <p:par>
                                    <p:cTn id="72" presetID="22" presetClass="entr" presetSubtype="1"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up)">
                                          <p:cBhvr>
                                            <p:cTn id="74" dur="500"/>
                                            <p:tgtEl>
                                              <p:spTgt spid="32"/>
                                            </p:tgtEl>
                                          </p:cBhvr>
                                        </p:animEffect>
                                      </p:childTnLst>
                                    </p:cTn>
                                  </p:par>
                                </p:childTnLst>
                              </p:cTn>
                            </p:par>
                            <p:par>
                              <p:cTn id="75" fill="hold">
                                <p:stCondLst>
                                  <p:cond delay="6100"/>
                                </p:stCondLst>
                                <p:childTnLst>
                                  <p:par>
                                    <p:cTn id="76" presetID="22" presetClass="entr" presetSubtype="8" fill="hold" nodeType="afterEffect">
                                      <p:stCondLst>
                                        <p:cond delay="0"/>
                                      </p:stCondLst>
                                      <p:childTnLst>
                                        <p:set>
                                          <p:cBhvr>
                                            <p:cTn id="77" dur="1" fill="hold">
                                              <p:stCondLst>
                                                <p:cond delay="0"/>
                                              </p:stCondLst>
                                            </p:cTn>
                                            <p:tgtEl>
                                              <p:spTgt spid="56"/>
                                            </p:tgtEl>
                                            <p:attrNameLst>
                                              <p:attrName>style.visibility</p:attrName>
                                            </p:attrNameLst>
                                          </p:cBhvr>
                                          <p:to>
                                            <p:strVal val="visible"/>
                                          </p:to>
                                        </p:set>
                                        <p:animEffect transition="in" filter="wipe(left)">
                                          <p:cBhvr>
                                            <p:cTn id="78" dur="500"/>
                                            <p:tgtEl>
                                              <p:spTgt spid="56"/>
                                            </p:tgtEl>
                                          </p:cBhvr>
                                        </p:animEffect>
                                      </p:childTnLst>
                                    </p:cTn>
                                  </p:par>
                                </p:childTnLst>
                              </p:cTn>
                            </p:par>
                            <p:par>
                              <p:cTn id="79" fill="hold">
                                <p:stCondLst>
                                  <p:cond delay="6600"/>
                                </p:stCondLst>
                                <p:childTnLst>
                                  <p:par>
                                    <p:cTn id="80" presetID="53" presetClass="entr" presetSubtype="16" fill="hold" nodeType="after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p:cTn id="82" dur="100" fill="hold"/>
                                            <p:tgtEl>
                                              <p:spTgt spid="22"/>
                                            </p:tgtEl>
                                            <p:attrNameLst>
                                              <p:attrName>ppt_w</p:attrName>
                                            </p:attrNameLst>
                                          </p:cBhvr>
                                          <p:tavLst>
                                            <p:tav tm="0">
                                              <p:val>
                                                <p:fltVal val="0"/>
                                              </p:val>
                                            </p:tav>
                                            <p:tav tm="100000">
                                              <p:val>
                                                <p:strVal val="#ppt_w"/>
                                              </p:val>
                                            </p:tav>
                                          </p:tavLst>
                                        </p:anim>
                                        <p:anim calcmode="lin" valueType="num">
                                          <p:cBhvr>
                                            <p:cTn id="83" dur="100" fill="hold"/>
                                            <p:tgtEl>
                                              <p:spTgt spid="22"/>
                                            </p:tgtEl>
                                            <p:attrNameLst>
                                              <p:attrName>ppt_h</p:attrName>
                                            </p:attrNameLst>
                                          </p:cBhvr>
                                          <p:tavLst>
                                            <p:tav tm="0">
                                              <p:val>
                                                <p:fltVal val="0"/>
                                              </p:val>
                                            </p:tav>
                                            <p:tav tm="100000">
                                              <p:val>
                                                <p:strVal val="#ppt_h"/>
                                              </p:val>
                                            </p:tav>
                                          </p:tavLst>
                                        </p:anim>
                                        <p:animEffect transition="in" filter="fade">
                                          <p:cBhvr>
                                            <p:cTn id="84" dur="100"/>
                                            <p:tgtEl>
                                              <p:spTgt spid="22"/>
                                            </p:tgtEl>
                                          </p:cBhvr>
                                        </p:animEffect>
                                      </p:childTnLst>
                                    </p:cTn>
                                  </p:par>
                                  <p:par>
                                    <p:cTn id="85" presetID="6" presetClass="emph" presetSubtype="0" fill="hold" nodeType="withEffect">
                                      <p:stCondLst>
                                        <p:cond delay="100"/>
                                      </p:stCondLst>
                                      <p:childTnLst>
                                        <p:animScale>
                                          <p:cBhvr>
                                            <p:cTn id="86" dur="100" fill="hold"/>
                                            <p:tgtEl>
                                              <p:spTgt spid="22"/>
                                            </p:tgtEl>
                                          </p:cBhvr>
                                          <p:by x="110000" y="110000"/>
                                        </p:animScale>
                                      </p:childTnLst>
                                    </p:cTn>
                                  </p:par>
                                  <p:par>
                                    <p:cTn id="87" presetID="6" presetClass="emph" presetSubtype="0" fill="hold" nodeType="withEffect">
                                      <p:stCondLst>
                                        <p:cond delay="200"/>
                                      </p:stCondLst>
                                      <p:childTnLst>
                                        <p:animScale>
                                          <p:cBhvr>
                                            <p:cTn id="88" dur="200" fill="hold"/>
                                            <p:tgtEl>
                                              <p:spTgt spid="22"/>
                                            </p:tgtEl>
                                          </p:cBhvr>
                                          <p:by x="90000" y="90000"/>
                                        </p:animScale>
                                      </p:childTnLst>
                                    </p:cTn>
                                  </p:par>
                                  <p:par>
                                    <p:cTn id="89" presetID="6" presetClass="emph" presetSubtype="0" fill="hold" nodeType="withEffect">
                                      <p:stCondLst>
                                        <p:cond delay="400"/>
                                      </p:stCondLst>
                                      <p:childTnLst>
                                        <p:animScale>
                                          <p:cBhvr>
                                            <p:cTn id="90" dur="100" fill="hold"/>
                                            <p:tgtEl>
                                              <p:spTgt spid="22"/>
                                            </p:tgtEl>
                                          </p:cBhvr>
                                          <p:by x="105000" y="105000"/>
                                        </p:animScale>
                                      </p:childTnLst>
                                    </p:cTn>
                                  </p:par>
                                  <p:par>
                                    <p:cTn id="91" presetID="6" presetClass="emph" presetSubtype="0" fill="hold" nodeType="withEffect">
                                      <p:stCondLst>
                                        <p:cond delay="500"/>
                                      </p:stCondLst>
                                      <p:childTnLst>
                                        <p:animScale>
                                          <p:cBhvr>
                                            <p:cTn id="92" dur="200" fill="hold"/>
                                            <p:tgtEl>
                                              <p:spTgt spid="22"/>
                                            </p:tgtEl>
                                          </p:cBhvr>
                                          <p:by x="95000" y="95000"/>
                                        </p:animScale>
                                      </p:childTnLst>
                                    </p:cTn>
                                  </p:par>
                                </p:childTnLst>
                              </p:cTn>
                            </p:par>
                            <p:par>
                              <p:cTn id="93" fill="hold">
                                <p:stCondLst>
                                  <p:cond delay="7300"/>
                                </p:stCondLst>
                                <p:childTnLst>
                                  <p:par>
                                    <p:cTn id="94" presetID="22" presetClass="entr" presetSubtype="4" fill="hold" nodeType="after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wipe(down)">
                                          <p:cBhvr>
                                            <p:cTn id="96" dur="500"/>
                                            <p:tgtEl>
                                              <p:spTgt spid="42"/>
                                            </p:tgtEl>
                                          </p:cBhvr>
                                        </p:animEffect>
                                      </p:childTnLst>
                                    </p:cTn>
                                  </p:par>
                                </p:childTnLst>
                              </p:cTn>
                            </p:par>
                            <p:par>
                              <p:cTn id="97" fill="hold">
                                <p:stCondLst>
                                  <p:cond delay="7800"/>
                                </p:stCondLst>
                                <p:childTnLst>
                                  <p:par>
                                    <p:cTn id="98" presetID="22" presetClass="entr" presetSubtype="2" fill="hold" nodeType="afterEffect">
                                      <p:stCondLst>
                                        <p:cond delay="0"/>
                                      </p:stCondLst>
                                      <p:childTnLst>
                                        <p:set>
                                          <p:cBhvr>
                                            <p:cTn id="99" dur="1" fill="hold">
                                              <p:stCondLst>
                                                <p:cond delay="0"/>
                                              </p:stCondLst>
                                            </p:cTn>
                                            <p:tgtEl>
                                              <p:spTgt spid="50"/>
                                            </p:tgtEl>
                                            <p:attrNameLst>
                                              <p:attrName>style.visibility</p:attrName>
                                            </p:attrNameLst>
                                          </p:cBhvr>
                                          <p:to>
                                            <p:strVal val="visible"/>
                                          </p:to>
                                        </p:set>
                                        <p:animEffect transition="in" filter="wipe(right)">
                                          <p:cBhvr>
                                            <p:cTn id="10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798839" y="1475746"/>
            <a:ext cx="2361076" cy="811064"/>
            <a:chOff x="1064979" y="1968117"/>
            <a:chExt cx="3147691" cy="1081668"/>
          </a:xfrm>
        </p:grpSpPr>
        <p:sp>
          <p:nvSpPr>
            <p:cNvPr id="75" name="任意多边形 74"/>
            <p:cNvSpPr>
              <a:spLocks/>
            </p:cNvSpPr>
            <p:nvPr/>
          </p:nvSpPr>
          <p:spPr bwMode="auto">
            <a:xfrm rot="10800000">
              <a:off x="1064979" y="1968117"/>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CBE"/>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76" name="任意多边形 75"/>
            <p:cNvSpPr>
              <a:spLocks/>
            </p:cNvSpPr>
            <p:nvPr/>
          </p:nvSpPr>
          <p:spPr bwMode="auto">
            <a:xfrm rot="10800000">
              <a:off x="1064979" y="1975711"/>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77" name="任意多边形 76"/>
            <p:cNvSpPr>
              <a:spLocks/>
            </p:cNvSpPr>
            <p:nvPr/>
          </p:nvSpPr>
          <p:spPr bwMode="auto">
            <a:xfrm rot="10800000">
              <a:off x="1348136" y="2196985"/>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78" name="组合 77"/>
          <p:cNvGrpSpPr/>
          <p:nvPr/>
        </p:nvGrpSpPr>
        <p:grpSpPr>
          <a:xfrm>
            <a:off x="1558207" y="1167920"/>
            <a:ext cx="1603916" cy="1429949"/>
            <a:chOff x="2077338" y="1557586"/>
            <a:chExt cx="2138277" cy="1907040"/>
          </a:xfrm>
        </p:grpSpPr>
        <p:sp>
          <p:nvSpPr>
            <p:cNvPr id="79" name="任意多边形 78"/>
            <p:cNvSpPr>
              <a:spLocks/>
            </p:cNvSpPr>
            <p:nvPr/>
          </p:nvSpPr>
          <p:spPr bwMode="auto">
            <a:xfrm rot="10800000">
              <a:off x="2082168" y="1557586"/>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80" name="Freeform 5"/>
            <p:cNvSpPr>
              <a:spLocks/>
            </p:cNvSpPr>
            <p:nvPr/>
          </p:nvSpPr>
          <p:spPr bwMode="auto">
            <a:xfrm rot="10800000">
              <a:off x="2077338" y="1569492"/>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5"/>
            <p:cNvSpPr>
              <a:spLocks/>
            </p:cNvSpPr>
            <p:nvPr/>
          </p:nvSpPr>
          <p:spPr bwMode="auto">
            <a:xfrm rot="10800000">
              <a:off x="2395981" y="1852194"/>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2" name="组合 81"/>
          <p:cNvGrpSpPr/>
          <p:nvPr/>
        </p:nvGrpSpPr>
        <p:grpSpPr>
          <a:xfrm>
            <a:off x="791088" y="3393394"/>
            <a:ext cx="2361076" cy="811064"/>
            <a:chOff x="1054646" y="4525573"/>
            <a:chExt cx="3147691" cy="1081668"/>
          </a:xfrm>
        </p:grpSpPr>
        <p:sp>
          <p:nvSpPr>
            <p:cNvPr id="83" name="任意多边形 82"/>
            <p:cNvSpPr>
              <a:spLocks/>
            </p:cNvSpPr>
            <p:nvPr/>
          </p:nvSpPr>
          <p:spPr bwMode="auto">
            <a:xfrm rot="10800000">
              <a:off x="1054646"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E87071"/>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84" name="任意多边形 83"/>
            <p:cNvSpPr>
              <a:spLocks/>
            </p:cNvSpPr>
            <p:nvPr/>
          </p:nvSpPr>
          <p:spPr bwMode="auto">
            <a:xfrm rot="10800000">
              <a:off x="1054646"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85" name="任意多边形 84"/>
            <p:cNvSpPr>
              <a:spLocks/>
            </p:cNvSpPr>
            <p:nvPr/>
          </p:nvSpPr>
          <p:spPr bwMode="auto">
            <a:xfrm rot="10800000">
              <a:off x="1337803"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86" name="组合 85"/>
          <p:cNvGrpSpPr/>
          <p:nvPr/>
        </p:nvGrpSpPr>
        <p:grpSpPr>
          <a:xfrm>
            <a:off x="1550457" y="3085568"/>
            <a:ext cx="1603916" cy="1429949"/>
            <a:chOff x="2067005" y="4115042"/>
            <a:chExt cx="2138277" cy="1907040"/>
          </a:xfrm>
        </p:grpSpPr>
        <p:sp>
          <p:nvSpPr>
            <p:cNvPr id="87" name="任意多边形 86"/>
            <p:cNvSpPr>
              <a:spLocks/>
            </p:cNvSpPr>
            <p:nvPr/>
          </p:nvSpPr>
          <p:spPr bwMode="auto">
            <a:xfrm rot="10800000">
              <a:off x="2071834"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88" name="Freeform 5"/>
            <p:cNvSpPr>
              <a:spLocks/>
            </p:cNvSpPr>
            <p:nvPr/>
          </p:nvSpPr>
          <p:spPr bwMode="auto">
            <a:xfrm rot="10800000">
              <a:off x="2067005"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Freeform 5"/>
            <p:cNvSpPr>
              <a:spLocks/>
            </p:cNvSpPr>
            <p:nvPr/>
          </p:nvSpPr>
          <p:spPr bwMode="auto">
            <a:xfrm rot="10800000">
              <a:off x="2385648" y="4409648"/>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0" name="组合 89"/>
          <p:cNvGrpSpPr/>
          <p:nvPr/>
        </p:nvGrpSpPr>
        <p:grpSpPr>
          <a:xfrm>
            <a:off x="4687776" y="1475746"/>
            <a:ext cx="2361076" cy="811064"/>
            <a:chOff x="6249554" y="1968118"/>
            <a:chExt cx="3147691" cy="1081668"/>
          </a:xfrm>
        </p:grpSpPr>
        <p:sp>
          <p:nvSpPr>
            <p:cNvPr id="91" name="任意多边形 90"/>
            <p:cNvSpPr>
              <a:spLocks/>
            </p:cNvSpPr>
            <p:nvPr/>
          </p:nvSpPr>
          <p:spPr bwMode="auto">
            <a:xfrm rot="10800000">
              <a:off x="6249554" y="1968118"/>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850"/>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92" name="任意多边形 91"/>
            <p:cNvSpPr>
              <a:spLocks/>
            </p:cNvSpPr>
            <p:nvPr/>
          </p:nvSpPr>
          <p:spPr bwMode="auto">
            <a:xfrm rot="10800000">
              <a:off x="6249554" y="1975712"/>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93" name="任意多边形 92"/>
            <p:cNvSpPr>
              <a:spLocks/>
            </p:cNvSpPr>
            <p:nvPr/>
          </p:nvSpPr>
          <p:spPr bwMode="auto">
            <a:xfrm rot="10800000">
              <a:off x="6532711" y="2196986"/>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94" name="组合 93"/>
          <p:cNvGrpSpPr/>
          <p:nvPr/>
        </p:nvGrpSpPr>
        <p:grpSpPr>
          <a:xfrm>
            <a:off x="5447145" y="1167921"/>
            <a:ext cx="1603916" cy="1429949"/>
            <a:chOff x="7261913" y="1557587"/>
            <a:chExt cx="2138277" cy="1907040"/>
          </a:xfrm>
        </p:grpSpPr>
        <p:sp>
          <p:nvSpPr>
            <p:cNvPr id="95" name="任意多边形 94"/>
            <p:cNvSpPr>
              <a:spLocks/>
            </p:cNvSpPr>
            <p:nvPr/>
          </p:nvSpPr>
          <p:spPr bwMode="auto">
            <a:xfrm rot="10800000">
              <a:off x="7266742" y="1557587"/>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96" name="Freeform 5"/>
            <p:cNvSpPr>
              <a:spLocks/>
            </p:cNvSpPr>
            <p:nvPr/>
          </p:nvSpPr>
          <p:spPr bwMode="auto">
            <a:xfrm rot="10800000">
              <a:off x="7261913" y="1569492"/>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Freeform 5"/>
            <p:cNvSpPr>
              <a:spLocks/>
            </p:cNvSpPr>
            <p:nvPr/>
          </p:nvSpPr>
          <p:spPr bwMode="auto">
            <a:xfrm rot="10800000">
              <a:off x="7580556" y="1852194"/>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98" name="组合 97"/>
          <p:cNvGrpSpPr/>
          <p:nvPr/>
        </p:nvGrpSpPr>
        <p:grpSpPr>
          <a:xfrm>
            <a:off x="4680027" y="3393394"/>
            <a:ext cx="2361076" cy="811064"/>
            <a:chOff x="6239222" y="4525573"/>
            <a:chExt cx="3147691" cy="1081668"/>
          </a:xfrm>
        </p:grpSpPr>
        <p:sp>
          <p:nvSpPr>
            <p:cNvPr id="99" name="任意多边形 98"/>
            <p:cNvSpPr>
              <a:spLocks/>
            </p:cNvSpPr>
            <p:nvPr/>
          </p:nvSpPr>
          <p:spPr bwMode="auto">
            <a:xfrm rot="10800000">
              <a:off x="6239222"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0AF92"/>
            </a:solidFill>
            <a:ln w="19050">
              <a:noFill/>
            </a:ln>
            <a:effectLst>
              <a:innerShdw blurRad="1016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00" name="任意多边形 99"/>
            <p:cNvSpPr>
              <a:spLocks/>
            </p:cNvSpPr>
            <p:nvPr/>
          </p:nvSpPr>
          <p:spPr bwMode="auto">
            <a:xfrm rot="10800000">
              <a:off x="6239222" y="4533167"/>
              <a:ext cx="3147691" cy="1074074"/>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chemeClr val="bg1">
                <a:alpha val="0"/>
              </a:schemeClr>
            </a:solidFill>
            <a:ln w="38100">
              <a:gradFill flip="none" rotWithShape="1">
                <a:gsLst>
                  <a:gs pos="0">
                    <a:srgbClr val="F9F9F9"/>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01" name="任意多边形 100"/>
            <p:cNvSpPr>
              <a:spLocks/>
            </p:cNvSpPr>
            <p:nvPr/>
          </p:nvSpPr>
          <p:spPr bwMode="auto">
            <a:xfrm rot="10800000">
              <a:off x="6522379"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grpSp>
      <p:grpSp>
        <p:nvGrpSpPr>
          <p:cNvPr id="102" name="组合 101"/>
          <p:cNvGrpSpPr/>
          <p:nvPr/>
        </p:nvGrpSpPr>
        <p:grpSpPr>
          <a:xfrm>
            <a:off x="5439395" y="3085568"/>
            <a:ext cx="1603916" cy="1429949"/>
            <a:chOff x="7251581" y="4115042"/>
            <a:chExt cx="2138277" cy="1907040"/>
          </a:xfrm>
        </p:grpSpPr>
        <p:sp>
          <p:nvSpPr>
            <p:cNvPr id="103" name="任意多边形 102"/>
            <p:cNvSpPr>
              <a:spLocks/>
            </p:cNvSpPr>
            <p:nvPr/>
          </p:nvSpPr>
          <p:spPr bwMode="auto">
            <a:xfrm rot="10800000">
              <a:off x="7256410"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68580" tIns="34290" rIns="68580" bIns="34290" numCol="1" anchor="t" anchorCtr="0" compatLnSpc="1">
              <a:prstTxWarp prst="textNoShape">
                <a:avLst/>
              </a:prstTxWarp>
              <a:noAutofit/>
            </a:bodyPr>
            <a:lstStyle/>
            <a:p>
              <a:endParaRPr lang="zh-CN" altLang="en-US" sz="1013">
                <a:solidFill>
                  <a:prstClr val="black"/>
                </a:solidFill>
              </a:endParaRPr>
            </a:p>
          </p:txBody>
        </p:sp>
        <p:sp>
          <p:nvSpPr>
            <p:cNvPr id="104" name="Freeform 5"/>
            <p:cNvSpPr>
              <a:spLocks/>
            </p:cNvSpPr>
            <p:nvPr/>
          </p:nvSpPr>
          <p:spPr bwMode="auto">
            <a:xfrm rot="10800000">
              <a:off x="7251581"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5"/>
            <p:cNvSpPr>
              <a:spLocks/>
            </p:cNvSpPr>
            <p:nvPr/>
          </p:nvSpPr>
          <p:spPr bwMode="auto">
            <a:xfrm rot="10800000">
              <a:off x="7570224" y="4409649"/>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06" name="文本框 269"/>
          <p:cNvSpPr txBox="1"/>
          <p:nvPr/>
        </p:nvSpPr>
        <p:spPr>
          <a:xfrm>
            <a:off x="1067665" y="1672310"/>
            <a:ext cx="520490" cy="461665"/>
          </a:xfrm>
          <a:prstGeom prst="rect">
            <a:avLst/>
          </a:prstGeom>
          <a:noFill/>
        </p:spPr>
        <p:txBody>
          <a:bodyPr wrap="square" rtlCol="0">
            <a:spAutoFit/>
          </a:bodyPr>
          <a:lstStyle/>
          <a:p>
            <a:pPr algn="ctr"/>
            <a:r>
              <a:rPr lang="en-US" altLang="zh-CN" sz="2400" dirty="0">
                <a:solidFill>
                  <a:srgbClr val="01ACBE"/>
                </a:solidFill>
                <a:effectLst>
                  <a:innerShdw blurRad="63500" dist="50800" dir="13500000">
                    <a:prstClr val="black">
                      <a:alpha val="50000"/>
                    </a:prstClr>
                  </a:innerShdw>
                </a:effectLst>
                <a:latin typeface="Impact" panose="020B0806030902050204" pitchFamily="34" charset="0"/>
              </a:rPr>
              <a:t>01</a:t>
            </a:r>
            <a:endParaRPr lang="zh-CN" altLang="en-US" sz="2400" dirty="0">
              <a:solidFill>
                <a:srgbClr val="01ACBE"/>
              </a:solidFill>
              <a:effectLst>
                <a:innerShdw blurRad="63500" dist="50800" dir="13500000">
                  <a:prstClr val="black">
                    <a:alpha val="50000"/>
                  </a:prstClr>
                </a:innerShdw>
              </a:effectLst>
              <a:latin typeface="Impact" panose="020B0806030902050204" pitchFamily="34" charset="0"/>
            </a:endParaRPr>
          </a:p>
        </p:txBody>
      </p:sp>
      <p:sp>
        <p:nvSpPr>
          <p:cNvPr id="107" name="文本框 270"/>
          <p:cNvSpPr txBox="1"/>
          <p:nvPr/>
        </p:nvSpPr>
        <p:spPr>
          <a:xfrm>
            <a:off x="4984333" y="1672310"/>
            <a:ext cx="520490" cy="461665"/>
          </a:xfrm>
          <a:prstGeom prst="rect">
            <a:avLst/>
          </a:prstGeom>
          <a:noFill/>
        </p:spPr>
        <p:txBody>
          <a:bodyPr wrap="square" rtlCol="0">
            <a:spAutoFit/>
          </a:bodyPr>
          <a:lstStyle/>
          <a:p>
            <a:pPr algn="ctr"/>
            <a:r>
              <a:rPr lang="en-US" altLang="zh-CN" sz="2400" dirty="0">
                <a:solidFill>
                  <a:srgbClr val="FFB850"/>
                </a:solidFill>
                <a:effectLst>
                  <a:innerShdw blurRad="63500" dist="50800" dir="13500000">
                    <a:prstClr val="black">
                      <a:alpha val="50000"/>
                    </a:prstClr>
                  </a:innerShdw>
                </a:effectLst>
                <a:latin typeface="Impact" panose="020B0806030902050204" pitchFamily="34" charset="0"/>
              </a:rPr>
              <a:t>02</a:t>
            </a:r>
            <a:endParaRPr lang="zh-CN" altLang="en-US" sz="2400" dirty="0">
              <a:solidFill>
                <a:srgbClr val="FFB850"/>
              </a:solidFill>
              <a:effectLst>
                <a:innerShdw blurRad="63500" dist="50800" dir="13500000">
                  <a:prstClr val="black">
                    <a:alpha val="50000"/>
                  </a:prstClr>
                </a:innerShdw>
              </a:effectLst>
              <a:latin typeface="Impact" panose="020B0806030902050204" pitchFamily="34" charset="0"/>
            </a:endParaRPr>
          </a:p>
        </p:txBody>
      </p:sp>
      <p:sp>
        <p:nvSpPr>
          <p:cNvPr id="108" name="文本框 271"/>
          <p:cNvSpPr txBox="1"/>
          <p:nvPr/>
        </p:nvSpPr>
        <p:spPr>
          <a:xfrm>
            <a:off x="1061950" y="3590524"/>
            <a:ext cx="520490" cy="461665"/>
          </a:xfrm>
          <a:prstGeom prst="rect">
            <a:avLst/>
          </a:prstGeom>
          <a:noFill/>
        </p:spPr>
        <p:txBody>
          <a:bodyPr wrap="square" rtlCol="0">
            <a:spAutoFit/>
          </a:bodyPr>
          <a:lstStyle/>
          <a:p>
            <a:pPr algn="ctr"/>
            <a:r>
              <a:rPr lang="en-US" altLang="zh-CN" sz="2400" dirty="0">
                <a:solidFill>
                  <a:srgbClr val="E87071"/>
                </a:solidFill>
                <a:effectLst>
                  <a:innerShdw blurRad="63500" dist="50800" dir="13500000">
                    <a:prstClr val="black">
                      <a:alpha val="50000"/>
                    </a:prstClr>
                  </a:innerShdw>
                </a:effectLst>
                <a:latin typeface="Impact" panose="020B0806030902050204" pitchFamily="34" charset="0"/>
              </a:rPr>
              <a:t>03</a:t>
            </a:r>
            <a:endParaRPr lang="zh-CN" altLang="en-US" sz="2400" dirty="0">
              <a:solidFill>
                <a:srgbClr val="E87071"/>
              </a:solidFill>
              <a:effectLst>
                <a:innerShdw blurRad="63500" dist="50800" dir="13500000">
                  <a:prstClr val="black">
                    <a:alpha val="50000"/>
                  </a:prstClr>
                </a:innerShdw>
              </a:effectLst>
              <a:latin typeface="Impact" panose="020B0806030902050204" pitchFamily="34" charset="0"/>
            </a:endParaRPr>
          </a:p>
        </p:txBody>
      </p:sp>
      <p:sp>
        <p:nvSpPr>
          <p:cNvPr id="109" name="文本框 272"/>
          <p:cNvSpPr txBox="1"/>
          <p:nvPr/>
        </p:nvSpPr>
        <p:spPr>
          <a:xfrm>
            <a:off x="4962559" y="3590524"/>
            <a:ext cx="520490" cy="461665"/>
          </a:xfrm>
          <a:prstGeom prst="rect">
            <a:avLst/>
          </a:prstGeom>
          <a:noFill/>
        </p:spPr>
        <p:txBody>
          <a:bodyPr wrap="square" rtlCol="0">
            <a:spAutoFit/>
          </a:bodyPr>
          <a:lstStyle/>
          <a:p>
            <a:pPr algn="ctr"/>
            <a:r>
              <a:rPr lang="en-US" altLang="zh-CN" sz="2400" dirty="0">
                <a:solidFill>
                  <a:srgbClr val="00AF92"/>
                </a:solidFill>
                <a:effectLst>
                  <a:innerShdw blurRad="63500" dist="50800" dir="13500000">
                    <a:prstClr val="black">
                      <a:alpha val="50000"/>
                    </a:prstClr>
                  </a:innerShdw>
                </a:effectLst>
                <a:latin typeface="Impact" panose="020B0806030902050204" pitchFamily="34" charset="0"/>
              </a:rPr>
              <a:t>04</a:t>
            </a:r>
            <a:endParaRPr lang="zh-CN" altLang="en-US" sz="2400" dirty="0">
              <a:solidFill>
                <a:srgbClr val="00AF92"/>
              </a:solidFill>
              <a:effectLst>
                <a:innerShdw blurRad="63500" dist="50800" dir="13500000">
                  <a:prstClr val="black">
                    <a:alpha val="50000"/>
                  </a:prstClr>
                </a:innerShdw>
              </a:effectLst>
              <a:latin typeface="Impact" panose="020B0806030902050204" pitchFamily="34" charset="0"/>
            </a:endParaRPr>
          </a:p>
        </p:txBody>
      </p:sp>
      <p:sp>
        <p:nvSpPr>
          <p:cNvPr id="110" name="文本框 273"/>
          <p:cNvSpPr txBox="1"/>
          <p:nvPr/>
        </p:nvSpPr>
        <p:spPr>
          <a:xfrm>
            <a:off x="1801755" y="1695912"/>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111" name="文本框 274"/>
          <p:cNvSpPr txBox="1"/>
          <p:nvPr/>
        </p:nvSpPr>
        <p:spPr>
          <a:xfrm>
            <a:off x="5720696" y="1695912"/>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112" name="文本框 275"/>
          <p:cNvSpPr txBox="1"/>
          <p:nvPr/>
        </p:nvSpPr>
        <p:spPr>
          <a:xfrm>
            <a:off x="1801755" y="3607610"/>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113" name="文本框 276"/>
          <p:cNvSpPr txBox="1"/>
          <p:nvPr/>
        </p:nvSpPr>
        <p:spPr>
          <a:xfrm>
            <a:off x="5720696" y="3607610"/>
            <a:ext cx="1116901" cy="424732"/>
          </a:xfrm>
          <a:prstGeom prst="rect">
            <a:avLst/>
          </a:prstGeom>
          <a:noFill/>
        </p:spPr>
        <p:txBody>
          <a:bodyPr wrap="square" rtlCol="0">
            <a:spAutoFit/>
          </a:bodyPr>
          <a:lstStyle/>
          <a:p>
            <a:pPr algn="ctr">
              <a:lnSpc>
                <a:spcPct val="120000"/>
              </a:lnSpc>
            </a:pPr>
            <a:r>
              <a:rPr lang="zh-CN" altLang="en-US" sz="1800"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114" name="文本框 113"/>
          <p:cNvSpPr txBox="1"/>
          <p:nvPr/>
        </p:nvSpPr>
        <p:spPr>
          <a:xfrm>
            <a:off x="3227087" y="1383895"/>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115" name="文本框 113"/>
          <p:cNvSpPr txBox="1"/>
          <p:nvPr/>
        </p:nvSpPr>
        <p:spPr>
          <a:xfrm>
            <a:off x="3227087" y="3359743"/>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116" name="文本框 113"/>
          <p:cNvSpPr txBox="1"/>
          <p:nvPr/>
        </p:nvSpPr>
        <p:spPr>
          <a:xfrm>
            <a:off x="7164625" y="1388827"/>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117" name="文本框 113"/>
          <p:cNvSpPr txBox="1"/>
          <p:nvPr/>
        </p:nvSpPr>
        <p:spPr>
          <a:xfrm>
            <a:off x="7164625" y="3364675"/>
            <a:ext cx="1290900" cy="1131079"/>
          </a:xfrm>
          <a:prstGeom prst="rect">
            <a:avLst/>
          </a:prstGeom>
          <a:noFill/>
        </p:spPr>
        <p:txBody>
          <a:bodyPr wrap="square" rtlCol="0">
            <a:spAutoFit/>
          </a:bodyPr>
          <a:lstStyle/>
          <a:p>
            <a:pPr algn="just">
              <a:lnSpc>
                <a:spcPct val="15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Tree>
    <p:extLst>
      <p:ext uri="{BB962C8B-B14F-4D97-AF65-F5344CB8AC3E}">
        <p14:creationId xmlns:p14="http://schemas.microsoft.com/office/powerpoint/2010/main" val="358574380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p:cTn id="11" dur="500" fill="hold"/>
                                        <p:tgtEl>
                                          <p:spTgt spid="78"/>
                                        </p:tgtEl>
                                        <p:attrNameLst>
                                          <p:attrName>ppt_w</p:attrName>
                                        </p:attrNameLst>
                                      </p:cBhvr>
                                      <p:tavLst>
                                        <p:tav tm="0">
                                          <p:val>
                                            <p:fltVal val="0"/>
                                          </p:val>
                                        </p:tav>
                                        <p:tav tm="100000">
                                          <p:val>
                                            <p:strVal val="#ppt_w"/>
                                          </p:val>
                                        </p:tav>
                                      </p:tavLst>
                                    </p:anim>
                                    <p:anim calcmode="lin" valueType="num">
                                      <p:cBhvr>
                                        <p:cTn id="12" dur="500" fill="hold"/>
                                        <p:tgtEl>
                                          <p:spTgt spid="78"/>
                                        </p:tgtEl>
                                        <p:attrNameLst>
                                          <p:attrName>ppt_h</p:attrName>
                                        </p:attrNameLst>
                                      </p:cBhvr>
                                      <p:tavLst>
                                        <p:tav tm="0">
                                          <p:val>
                                            <p:fltVal val="0"/>
                                          </p:val>
                                        </p:tav>
                                        <p:tav tm="100000">
                                          <p:val>
                                            <p:strVal val="#ppt_h"/>
                                          </p:val>
                                        </p:tav>
                                      </p:tavLst>
                                    </p:anim>
                                    <p:animEffect transition="in" filter="fade">
                                      <p:cBhvr>
                                        <p:cTn id="13" dur="500"/>
                                        <p:tgtEl>
                                          <p:spTgt spid="7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94"/>
                                        </p:tgtEl>
                                        <p:attrNameLst>
                                          <p:attrName>style.visibility</p:attrName>
                                        </p:attrNameLst>
                                      </p:cBhvr>
                                      <p:to>
                                        <p:strVal val="visible"/>
                                      </p:to>
                                    </p:set>
                                    <p:anim calcmode="lin" valueType="num">
                                      <p:cBhvr>
                                        <p:cTn id="17" dur="500" fill="hold"/>
                                        <p:tgtEl>
                                          <p:spTgt spid="94"/>
                                        </p:tgtEl>
                                        <p:attrNameLst>
                                          <p:attrName>ppt_w</p:attrName>
                                        </p:attrNameLst>
                                      </p:cBhvr>
                                      <p:tavLst>
                                        <p:tav tm="0">
                                          <p:val>
                                            <p:fltVal val="0"/>
                                          </p:val>
                                        </p:tav>
                                        <p:tav tm="100000">
                                          <p:val>
                                            <p:strVal val="#ppt_w"/>
                                          </p:val>
                                        </p:tav>
                                      </p:tavLst>
                                    </p:anim>
                                    <p:anim calcmode="lin" valueType="num">
                                      <p:cBhvr>
                                        <p:cTn id="18" dur="500" fill="hold"/>
                                        <p:tgtEl>
                                          <p:spTgt spid="94"/>
                                        </p:tgtEl>
                                        <p:attrNameLst>
                                          <p:attrName>ppt_h</p:attrName>
                                        </p:attrNameLst>
                                      </p:cBhvr>
                                      <p:tavLst>
                                        <p:tav tm="0">
                                          <p:val>
                                            <p:fltVal val="0"/>
                                          </p:val>
                                        </p:tav>
                                        <p:tav tm="100000">
                                          <p:val>
                                            <p:strVal val="#ppt_h"/>
                                          </p:val>
                                        </p:tav>
                                      </p:tavLst>
                                    </p:anim>
                                    <p:animEffect transition="in" filter="fade">
                                      <p:cBhvr>
                                        <p:cTn id="19" dur="500"/>
                                        <p:tgtEl>
                                          <p:spTgt spid="94"/>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86"/>
                                        </p:tgtEl>
                                        <p:attrNameLst>
                                          <p:attrName>style.visibility</p:attrName>
                                        </p:attrNameLst>
                                      </p:cBhvr>
                                      <p:to>
                                        <p:strVal val="visible"/>
                                      </p:to>
                                    </p:set>
                                    <p:anim calcmode="lin" valueType="num">
                                      <p:cBhvr>
                                        <p:cTn id="23" dur="500" fill="hold"/>
                                        <p:tgtEl>
                                          <p:spTgt spid="86"/>
                                        </p:tgtEl>
                                        <p:attrNameLst>
                                          <p:attrName>ppt_w</p:attrName>
                                        </p:attrNameLst>
                                      </p:cBhvr>
                                      <p:tavLst>
                                        <p:tav tm="0">
                                          <p:val>
                                            <p:fltVal val="0"/>
                                          </p:val>
                                        </p:tav>
                                        <p:tav tm="100000">
                                          <p:val>
                                            <p:strVal val="#ppt_w"/>
                                          </p:val>
                                        </p:tav>
                                      </p:tavLst>
                                    </p:anim>
                                    <p:anim calcmode="lin" valueType="num">
                                      <p:cBhvr>
                                        <p:cTn id="24" dur="500" fill="hold"/>
                                        <p:tgtEl>
                                          <p:spTgt spid="86"/>
                                        </p:tgtEl>
                                        <p:attrNameLst>
                                          <p:attrName>ppt_h</p:attrName>
                                        </p:attrNameLst>
                                      </p:cBhvr>
                                      <p:tavLst>
                                        <p:tav tm="0">
                                          <p:val>
                                            <p:fltVal val="0"/>
                                          </p:val>
                                        </p:tav>
                                        <p:tav tm="100000">
                                          <p:val>
                                            <p:strVal val="#ppt_h"/>
                                          </p:val>
                                        </p:tav>
                                      </p:tavLst>
                                    </p:anim>
                                    <p:animEffect transition="in" filter="fade">
                                      <p:cBhvr>
                                        <p:cTn id="25" dur="500"/>
                                        <p:tgtEl>
                                          <p:spTgt spid="86"/>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02"/>
                                        </p:tgtEl>
                                        <p:attrNameLst>
                                          <p:attrName>style.visibility</p:attrName>
                                        </p:attrNameLst>
                                      </p:cBhvr>
                                      <p:to>
                                        <p:strVal val="visible"/>
                                      </p:to>
                                    </p:set>
                                    <p:anim calcmode="lin" valueType="num">
                                      <p:cBhvr>
                                        <p:cTn id="29" dur="500" fill="hold"/>
                                        <p:tgtEl>
                                          <p:spTgt spid="102"/>
                                        </p:tgtEl>
                                        <p:attrNameLst>
                                          <p:attrName>ppt_w</p:attrName>
                                        </p:attrNameLst>
                                      </p:cBhvr>
                                      <p:tavLst>
                                        <p:tav tm="0">
                                          <p:val>
                                            <p:fltVal val="0"/>
                                          </p:val>
                                        </p:tav>
                                        <p:tav tm="100000">
                                          <p:val>
                                            <p:strVal val="#ppt_w"/>
                                          </p:val>
                                        </p:tav>
                                      </p:tavLst>
                                    </p:anim>
                                    <p:anim calcmode="lin" valueType="num">
                                      <p:cBhvr>
                                        <p:cTn id="30" dur="500" fill="hold"/>
                                        <p:tgtEl>
                                          <p:spTgt spid="102"/>
                                        </p:tgtEl>
                                        <p:attrNameLst>
                                          <p:attrName>ppt_h</p:attrName>
                                        </p:attrNameLst>
                                      </p:cBhvr>
                                      <p:tavLst>
                                        <p:tav tm="0">
                                          <p:val>
                                            <p:fltVal val="0"/>
                                          </p:val>
                                        </p:tav>
                                        <p:tav tm="100000">
                                          <p:val>
                                            <p:strVal val="#ppt_h"/>
                                          </p:val>
                                        </p:tav>
                                      </p:tavLst>
                                    </p:anim>
                                    <p:animEffect transition="in" filter="fade">
                                      <p:cBhvr>
                                        <p:cTn id="31" dur="500"/>
                                        <p:tgtEl>
                                          <p:spTgt spid="102"/>
                                        </p:tgtEl>
                                      </p:cBhvr>
                                    </p:animEffect>
                                  </p:childTnLst>
                                </p:cTn>
                              </p:par>
                            </p:childTnLst>
                          </p:cTn>
                        </p:par>
                        <p:par>
                          <p:cTn id="32" fill="hold">
                            <p:stCondLst>
                              <p:cond delay="2500"/>
                            </p:stCondLst>
                            <p:childTnLst>
                              <p:par>
                                <p:cTn id="33" presetID="12" presetClass="entr" presetSubtype="2" fill="hold" nodeType="afterEffect">
                                  <p:stCondLst>
                                    <p:cond delay="0"/>
                                  </p:stCondLst>
                                  <p:childTnLst>
                                    <p:set>
                                      <p:cBhvr>
                                        <p:cTn id="34" dur="1" fill="hold">
                                          <p:stCondLst>
                                            <p:cond delay="0"/>
                                          </p:stCondLst>
                                        </p:cTn>
                                        <p:tgtEl>
                                          <p:spTgt spid="74"/>
                                        </p:tgtEl>
                                        <p:attrNameLst>
                                          <p:attrName>style.visibility</p:attrName>
                                        </p:attrNameLst>
                                      </p:cBhvr>
                                      <p:to>
                                        <p:strVal val="visible"/>
                                      </p:to>
                                    </p:set>
                                    <p:anim calcmode="lin" valueType="num">
                                      <p:cBhvr additive="base">
                                        <p:cTn id="35" dur="500"/>
                                        <p:tgtEl>
                                          <p:spTgt spid="74"/>
                                        </p:tgtEl>
                                        <p:attrNameLst>
                                          <p:attrName>ppt_x</p:attrName>
                                        </p:attrNameLst>
                                      </p:cBhvr>
                                      <p:tavLst>
                                        <p:tav tm="0">
                                          <p:val>
                                            <p:strVal val="#ppt_x+#ppt_w*1.125000"/>
                                          </p:val>
                                        </p:tav>
                                        <p:tav tm="100000">
                                          <p:val>
                                            <p:strVal val="#ppt_x"/>
                                          </p:val>
                                        </p:tav>
                                      </p:tavLst>
                                    </p:anim>
                                    <p:animEffect transition="in" filter="wipe(left)">
                                      <p:cBhvr>
                                        <p:cTn id="36" dur="500"/>
                                        <p:tgtEl>
                                          <p:spTgt spid="74"/>
                                        </p:tgtEl>
                                      </p:cBhvr>
                                    </p:animEffect>
                                  </p:childTnLst>
                                </p:cTn>
                              </p:par>
                            </p:childTnLst>
                          </p:cTn>
                        </p:par>
                        <p:par>
                          <p:cTn id="37" fill="hold">
                            <p:stCondLst>
                              <p:cond delay="3000"/>
                            </p:stCondLst>
                            <p:childTnLst>
                              <p:par>
                                <p:cTn id="38" presetID="12" presetClass="entr" presetSubtype="2"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 calcmode="lin" valueType="num">
                                      <p:cBhvr additive="base">
                                        <p:cTn id="40" dur="500"/>
                                        <p:tgtEl>
                                          <p:spTgt spid="90"/>
                                        </p:tgtEl>
                                        <p:attrNameLst>
                                          <p:attrName>ppt_x</p:attrName>
                                        </p:attrNameLst>
                                      </p:cBhvr>
                                      <p:tavLst>
                                        <p:tav tm="0">
                                          <p:val>
                                            <p:strVal val="#ppt_x+#ppt_w*1.125000"/>
                                          </p:val>
                                        </p:tav>
                                        <p:tav tm="100000">
                                          <p:val>
                                            <p:strVal val="#ppt_x"/>
                                          </p:val>
                                        </p:tav>
                                      </p:tavLst>
                                    </p:anim>
                                    <p:animEffect transition="in" filter="wipe(left)">
                                      <p:cBhvr>
                                        <p:cTn id="41" dur="500"/>
                                        <p:tgtEl>
                                          <p:spTgt spid="90"/>
                                        </p:tgtEl>
                                      </p:cBhvr>
                                    </p:animEffect>
                                  </p:childTnLst>
                                </p:cTn>
                              </p:par>
                            </p:childTnLst>
                          </p:cTn>
                        </p:par>
                        <p:par>
                          <p:cTn id="42" fill="hold">
                            <p:stCondLst>
                              <p:cond delay="3500"/>
                            </p:stCondLst>
                            <p:childTnLst>
                              <p:par>
                                <p:cTn id="43" presetID="12" presetClass="entr" presetSubtype="2" fill="hold"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additive="base">
                                        <p:cTn id="45" dur="500"/>
                                        <p:tgtEl>
                                          <p:spTgt spid="82"/>
                                        </p:tgtEl>
                                        <p:attrNameLst>
                                          <p:attrName>ppt_x</p:attrName>
                                        </p:attrNameLst>
                                      </p:cBhvr>
                                      <p:tavLst>
                                        <p:tav tm="0">
                                          <p:val>
                                            <p:strVal val="#ppt_x+#ppt_w*1.125000"/>
                                          </p:val>
                                        </p:tav>
                                        <p:tav tm="100000">
                                          <p:val>
                                            <p:strVal val="#ppt_x"/>
                                          </p:val>
                                        </p:tav>
                                      </p:tavLst>
                                    </p:anim>
                                    <p:animEffect transition="in" filter="wipe(left)">
                                      <p:cBhvr>
                                        <p:cTn id="46" dur="500"/>
                                        <p:tgtEl>
                                          <p:spTgt spid="82"/>
                                        </p:tgtEl>
                                      </p:cBhvr>
                                    </p:animEffect>
                                  </p:childTnLst>
                                </p:cTn>
                              </p:par>
                            </p:childTnLst>
                          </p:cTn>
                        </p:par>
                        <p:par>
                          <p:cTn id="47" fill="hold">
                            <p:stCondLst>
                              <p:cond delay="4000"/>
                            </p:stCondLst>
                            <p:childTnLst>
                              <p:par>
                                <p:cTn id="48" presetID="12" presetClass="entr" presetSubtype="2" fill="hold" nodeType="afterEffect">
                                  <p:stCondLst>
                                    <p:cond delay="0"/>
                                  </p:stCondLst>
                                  <p:childTnLst>
                                    <p:set>
                                      <p:cBhvr>
                                        <p:cTn id="49" dur="1" fill="hold">
                                          <p:stCondLst>
                                            <p:cond delay="0"/>
                                          </p:stCondLst>
                                        </p:cTn>
                                        <p:tgtEl>
                                          <p:spTgt spid="98"/>
                                        </p:tgtEl>
                                        <p:attrNameLst>
                                          <p:attrName>style.visibility</p:attrName>
                                        </p:attrNameLst>
                                      </p:cBhvr>
                                      <p:to>
                                        <p:strVal val="visible"/>
                                      </p:to>
                                    </p:set>
                                    <p:anim calcmode="lin" valueType="num">
                                      <p:cBhvr additive="base">
                                        <p:cTn id="50" dur="500"/>
                                        <p:tgtEl>
                                          <p:spTgt spid="98"/>
                                        </p:tgtEl>
                                        <p:attrNameLst>
                                          <p:attrName>ppt_x</p:attrName>
                                        </p:attrNameLst>
                                      </p:cBhvr>
                                      <p:tavLst>
                                        <p:tav tm="0">
                                          <p:val>
                                            <p:strVal val="#ppt_x+#ppt_w*1.125000"/>
                                          </p:val>
                                        </p:tav>
                                        <p:tav tm="100000">
                                          <p:val>
                                            <p:strVal val="#ppt_x"/>
                                          </p:val>
                                        </p:tav>
                                      </p:tavLst>
                                    </p:anim>
                                    <p:animEffect transition="in" filter="wipe(left)">
                                      <p:cBhvr>
                                        <p:cTn id="51" dur="500"/>
                                        <p:tgtEl>
                                          <p:spTgt spid="98"/>
                                        </p:tgtEl>
                                      </p:cBhvr>
                                    </p:animEffect>
                                  </p:childTnLst>
                                </p:cTn>
                              </p:par>
                            </p:childTnLst>
                          </p:cTn>
                        </p:par>
                        <p:par>
                          <p:cTn id="52" fill="hold">
                            <p:stCondLst>
                              <p:cond delay="4500"/>
                            </p:stCondLst>
                            <p:childTnLst>
                              <p:par>
                                <p:cTn id="53" presetID="14" presetClass="entr" presetSubtype="10" fill="hold" grpId="0" nodeType="afterEffect">
                                  <p:stCondLst>
                                    <p:cond delay="0"/>
                                  </p:stCondLst>
                                  <p:childTnLst>
                                    <p:set>
                                      <p:cBhvr>
                                        <p:cTn id="54" dur="1" fill="hold">
                                          <p:stCondLst>
                                            <p:cond delay="0"/>
                                          </p:stCondLst>
                                        </p:cTn>
                                        <p:tgtEl>
                                          <p:spTgt spid="106"/>
                                        </p:tgtEl>
                                        <p:attrNameLst>
                                          <p:attrName>style.visibility</p:attrName>
                                        </p:attrNameLst>
                                      </p:cBhvr>
                                      <p:to>
                                        <p:strVal val="visible"/>
                                      </p:to>
                                    </p:set>
                                    <p:animEffect transition="in" filter="randombar(horizontal)">
                                      <p:cBhvr>
                                        <p:cTn id="55" dur="500"/>
                                        <p:tgtEl>
                                          <p:spTgt spid="106"/>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107"/>
                                        </p:tgtEl>
                                        <p:attrNameLst>
                                          <p:attrName>style.visibility</p:attrName>
                                        </p:attrNameLst>
                                      </p:cBhvr>
                                      <p:to>
                                        <p:strVal val="visible"/>
                                      </p:to>
                                    </p:set>
                                    <p:animEffect transition="in" filter="randombar(horizontal)">
                                      <p:cBhvr>
                                        <p:cTn id="58" dur="500"/>
                                        <p:tgtEl>
                                          <p:spTgt spid="107"/>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109"/>
                                        </p:tgtEl>
                                        <p:attrNameLst>
                                          <p:attrName>style.visibility</p:attrName>
                                        </p:attrNameLst>
                                      </p:cBhvr>
                                      <p:to>
                                        <p:strVal val="visible"/>
                                      </p:to>
                                    </p:set>
                                    <p:animEffect transition="in" filter="randombar(horizontal)">
                                      <p:cBhvr>
                                        <p:cTn id="61" dur="500"/>
                                        <p:tgtEl>
                                          <p:spTgt spid="109"/>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108"/>
                                        </p:tgtEl>
                                        <p:attrNameLst>
                                          <p:attrName>style.visibility</p:attrName>
                                        </p:attrNameLst>
                                      </p:cBhvr>
                                      <p:to>
                                        <p:strVal val="visible"/>
                                      </p:to>
                                    </p:set>
                                    <p:animEffect transition="in" filter="randombar(horizontal)">
                                      <p:cBhvr>
                                        <p:cTn id="64" dur="500"/>
                                        <p:tgtEl>
                                          <p:spTgt spid="108"/>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110"/>
                                        </p:tgtEl>
                                        <p:attrNameLst>
                                          <p:attrName>style.visibility</p:attrName>
                                        </p:attrNameLst>
                                      </p:cBhvr>
                                      <p:to>
                                        <p:strVal val="visible"/>
                                      </p:to>
                                    </p:set>
                                    <p:animEffect transition="in" filter="wipe(left)">
                                      <p:cBhvr>
                                        <p:cTn id="68" dur="500"/>
                                        <p:tgtEl>
                                          <p:spTgt spid="11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wipe(left)">
                                      <p:cBhvr>
                                        <p:cTn id="71" dur="500"/>
                                        <p:tgtEl>
                                          <p:spTgt spid="111"/>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112"/>
                                        </p:tgtEl>
                                        <p:attrNameLst>
                                          <p:attrName>style.visibility</p:attrName>
                                        </p:attrNameLst>
                                      </p:cBhvr>
                                      <p:to>
                                        <p:strVal val="visible"/>
                                      </p:to>
                                    </p:set>
                                    <p:animEffect transition="in" filter="wipe(left)">
                                      <p:cBhvr>
                                        <p:cTn id="74" dur="500"/>
                                        <p:tgtEl>
                                          <p:spTgt spid="11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wipe(left)">
                                      <p:cBhvr>
                                        <p:cTn id="77" dur="500"/>
                                        <p:tgtEl>
                                          <p:spTgt spid="113"/>
                                        </p:tgtEl>
                                      </p:cBhvr>
                                    </p:animEffect>
                                  </p:childTnLst>
                                </p:cTn>
                              </p:par>
                            </p:childTnLst>
                          </p:cTn>
                        </p:par>
                        <p:par>
                          <p:cTn id="78" fill="hold">
                            <p:stCondLst>
                              <p:cond delay="5500"/>
                            </p:stCondLst>
                            <p:childTnLst>
                              <p:par>
                                <p:cTn id="79" presetID="14" presetClass="entr" presetSubtype="10" fill="hold" grpId="0" nodeType="afterEffect">
                                  <p:stCondLst>
                                    <p:cond delay="0"/>
                                  </p:stCondLst>
                                  <p:childTnLst>
                                    <p:set>
                                      <p:cBhvr>
                                        <p:cTn id="80" dur="1" fill="hold">
                                          <p:stCondLst>
                                            <p:cond delay="0"/>
                                          </p:stCondLst>
                                        </p:cTn>
                                        <p:tgtEl>
                                          <p:spTgt spid="114"/>
                                        </p:tgtEl>
                                        <p:attrNameLst>
                                          <p:attrName>style.visibility</p:attrName>
                                        </p:attrNameLst>
                                      </p:cBhvr>
                                      <p:to>
                                        <p:strVal val="visible"/>
                                      </p:to>
                                    </p:set>
                                    <p:animEffect transition="in" filter="randombar(horizontal)">
                                      <p:cBhvr>
                                        <p:cTn id="81" dur="500"/>
                                        <p:tgtEl>
                                          <p:spTgt spid="114"/>
                                        </p:tgtEl>
                                      </p:cBhvr>
                                    </p:animEffect>
                                  </p:childTnLst>
                                </p:cTn>
                              </p:par>
                              <p:par>
                                <p:cTn id="82" presetID="14" presetClass="entr" presetSubtype="10" fill="hold" grpId="0" nodeType="withEffect">
                                  <p:stCondLst>
                                    <p:cond delay="0"/>
                                  </p:stCondLst>
                                  <p:childTnLst>
                                    <p:set>
                                      <p:cBhvr>
                                        <p:cTn id="83" dur="1" fill="hold">
                                          <p:stCondLst>
                                            <p:cond delay="0"/>
                                          </p:stCondLst>
                                        </p:cTn>
                                        <p:tgtEl>
                                          <p:spTgt spid="116"/>
                                        </p:tgtEl>
                                        <p:attrNameLst>
                                          <p:attrName>style.visibility</p:attrName>
                                        </p:attrNameLst>
                                      </p:cBhvr>
                                      <p:to>
                                        <p:strVal val="visible"/>
                                      </p:to>
                                    </p:set>
                                    <p:animEffect transition="in" filter="randombar(horizontal)">
                                      <p:cBhvr>
                                        <p:cTn id="84" dur="500"/>
                                        <p:tgtEl>
                                          <p:spTgt spid="116"/>
                                        </p:tgtEl>
                                      </p:cBhvr>
                                    </p:animEffect>
                                  </p:childTnLst>
                                </p:cTn>
                              </p:par>
                              <p:par>
                                <p:cTn id="85" presetID="14" presetClass="entr" presetSubtype="10" fill="hold" grpId="0" nodeType="with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randombar(horizontal)">
                                      <p:cBhvr>
                                        <p:cTn id="87" dur="500"/>
                                        <p:tgtEl>
                                          <p:spTgt spid="115"/>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117"/>
                                        </p:tgtEl>
                                        <p:attrNameLst>
                                          <p:attrName>style.visibility</p:attrName>
                                        </p:attrNameLst>
                                      </p:cBhvr>
                                      <p:to>
                                        <p:strVal val="visible"/>
                                      </p:to>
                                    </p:set>
                                    <p:animEffect transition="in" filter="randombar(horizontal)">
                                      <p:cBhvr>
                                        <p:cTn id="90"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6" grpId="0"/>
      <p:bldP spid="107" grpId="0"/>
      <p:bldP spid="108" grpId="0"/>
      <p:bldP spid="109" grpId="0"/>
      <p:bldP spid="110" grpId="0"/>
      <p:bldP spid="111" grpId="0"/>
      <p:bldP spid="112" grpId="0"/>
      <p:bldP spid="113" grpId="0"/>
      <p:bldP spid="114" grpId="0"/>
      <p:bldP spid="115" grpId="0"/>
      <p:bldP spid="116" grpId="0"/>
      <p:bldP spid="1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706852" y="1347615"/>
            <a:ext cx="2352980" cy="2352980"/>
            <a:chOff x="304800" y="673100"/>
            <a:chExt cx="4000500" cy="4000500"/>
          </a:xfrm>
          <a:effectLst>
            <a:outerShdw blurRad="444500" dist="254000" dir="684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j-ea"/>
                <a:ea typeface="+mj-ea"/>
              </a:endParaRPr>
            </a:p>
          </p:txBody>
        </p:sp>
        <p:sp>
          <p:nvSpPr>
            <p:cNvPr id="82" name="椭圆 8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latin typeface="+mj-ea"/>
                <a:ea typeface="+mj-ea"/>
              </a:endParaRPr>
            </a:p>
          </p:txBody>
        </p:sp>
      </p:grpSp>
      <p:sp>
        <p:nvSpPr>
          <p:cNvPr id="83" name="矩形 82"/>
          <p:cNvSpPr/>
          <p:nvPr/>
        </p:nvSpPr>
        <p:spPr>
          <a:xfrm>
            <a:off x="1033496" y="2002394"/>
            <a:ext cx="1920719" cy="861774"/>
          </a:xfrm>
          <a:prstGeom prst="rect">
            <a:avLst/>
          </a:prstGeom>
        </p:spPr>
        <p:txBody>
          <a:bodyPr wrap="square">
            <a:spAutoFit/>
          </a:bodyPr>
          <a:lstStyle/>
          <a:p>
            <a:pPr marL="0" marR="0" lvl="0" indent="0" defTabSz="934242" eaLnBrk="1" fontAlgn="auto" latinLnBrk="0" hangingPunct="1">
              <a:lnSpc>
                <a:spcPct val="100000"/>
              </a:lnSpc>
              <a:spcBef>
                <a:spcPts val="0"/>
              </a:spcBef>
              <a:spcAft>
                <a:spcPts val="0"/>
              </a:spcAft>
              <a:buClrTx/>
              <a:buSzTx/>
              <a:buFontTx/>
              <a:buNone/>
              <a:tabLst/>
              <a:defRPr/>
            </a:pPr>
            <a:r>
              <a:rPr kumimoji="0" lang="zh-CN" altLang="en-US" sz="5000" b="1" i="0" u="none" strike="noStrike" kern="0" cap="none" spc="0" normalizeH="0" baseline="0" noProof="0" dirty="0" smtClean="0">
                <a:ln>
                  <a:noFill/>
                </a:ln>
                <a:solidFill>
                  <a:srgbClr val="080808"/>
                </a:solidFill>
                <a:effectLst/>
                <a:uLnTx/>
                <a:uFillTx/>
                <a:latin typeface="+mj-ea"/>
                <a:ea typeface="+mj-ea"/>
              </a:rPr>
              <a:t>目 录</a:t>
            </a:r>
            <a:endParaRPr kumimoji="0" lang="zh-CN" altLang="en-US" sz="5000" b="1" i="0" u="none" strike="noStrike" kern="0" cap="none" spc="0" normalizeH="0" baseline="0" noProof="0" dirty="0">
              <a:ln>
                <a:noFill/>
              </a:ln>
              <a:solidFill>
                <a:srgbClr val="080808"/>
              </a:solidFill>
              <a:effectLst/>
              <a:uLnTx/>
              <a:uFillTx/>
              <a:latin typeface="+mj-ea"/>
              <a:ea typeface="+mj-ea"/>
            </a:endParaRPr>
          </a:p>
        </p:txBody>
      </p:sp>
      <p:grpSp>
        <p:nvGrpSpPr>
          <p:cNvPr id="85" name="组合 84"/>
          <p:cNvGrpSpPr/>
          <p:nvPr/>
        </p:nvGrpSpPr>
        <p:grpSpPr>
          <a:xfrm>
            <a:off x="5731949" y="1480848"/>
            <a:ext cx="1602228" cy="1359398"/>
            <a:chOff x="5553262" y="2638733"/>
            <a:chExt cx="2397222" cy="2093640"/>
          </a:xfrm>
        </p:grpSpPr>
        <p:grpSp>
          <p:nvGrpSpPr>
            <p:cNvPr id="86" name="组合 85"/>
            <p:cNvGrpSpPr/>
            <p:nvPr/>
          </p:nvGrpSpPr>
          <p:grpSpPr>
            <a:xfrm>
              <a:off x="5553262" y="2638733"/>
              <a:ext cx="2397222" cy="2093640"/>
              <a:chOff x="5553262" y="2638733"/>
              <a:chExt cx="2397222" cy="2093640"/>
            </a:xfrm>
          </p:grpSpPr>
          <p:grpSp>
            <p:nvGrpSpPr>
              <p:cNvPr id="88" name="组合 87"/>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9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9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89"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FAE47"/>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87" name="TextBox 85"/>
            <p:cNvSpPr txBox="1"/>
            <p:nvPr/>
          </p:nvSpPr>
          <p:spPr>
            <a:xfrm>
              <a:off x="6259489" y="3110169"/>
              <a:ext cx="1273333" cy="995429"/>
            </a:xfrm>
            <a:prstGeom prst="rect">
              <a:avLst/>
            </a:prstGeom>
            <a:noFill/>
          </p:spPr>
          <p:txBody>
            <a:bodyPr wrap="square" rtlCol="0">
              <a:spAutoFit/>
            </a:bodyPr>
            <a:lstStyle/>
            <a:p>
              <a:r>
                <a:rPr lang="en-US" altLang="zh-CN" sz="3600" dirty="0">
                  <a:solidFill>
                    <a:schemeClr val="bg1"/>
                  </a:solidFill>
                  <a:latin typeface="+mj-ea"/>
                  <a:ea typeface="+mj-ea"/>
                </a:rPr>
                <a:t>03</a:t>
              </a:r>
              <a:endParaRPr lang="zh-CN" altLang="en-US" sz="3600" dirty="0">
                <a:solidFill>
                  <a:schemeClr val="bg1"/>
                </a:solidFill>
                <a:latin typeface="+mj-ea"/>
                <a:ea typeface="+mj-ea"/>
              </a:endParaRPr>
            </a:p>
          </p:txBody>
        </p:sp>
      </p:grpSp>
      <p:grpSp>
        <p:nvGrpSpPr>
          <p:cNvPr id="92" name="组合 91"/>
          <p:cNvGrpSpPr/>
          <p:nvPr/>
        </p:nvGrpSpPr>
        <p:grpSpPr>
          <a:xfrm>
            <a:off x="3278088" y="1492092"/>
            <a:ext cx="1602228" cy="1359398"/>
            <a:chOff x="1881842" y="2656049"/>
            <a:chExt cx="2397222" cy="2093640"/>
          </a:xfrm>
        </p:grpSpPr>
        <p:grpSp>
          <p:nvGrpSpPr>
            <p:cNvPr id="93" name="组合 92"/>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96"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97"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94"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6E4180"/>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95" name="TextBox 93"/>
            <p:cNvSpPr txBox="1"/>
            <p:nvPr/>
          </p:nvSpPr>
          <p:spPr>
            <a:xfrm>
              <a:off x="2575311" y="3250047"/>
              <a:ext cx="1157729" cy="995429"/>
            </a:xfrm>
            <a:prstGeom prst="rect">
              <a:avLst/>
            </a:prstGeom>
            <a:noFill/>
          </p:spPr>
          <p:txBody>
            <a:bodyPr wrap="square" rtlCol="0">
              <a:spAutoFit/>
            </a:bodyPr>
            <a:lstStyle/>
            <a:p>
              <a:r>
                <a:rPr lang="en-US" altLang="zh-CN" sz="3600" dirty="0">
                  <a:solidFill>
                    <a:schemeClr val="bg1"/>
                  </a:solidFill>
                  <a:latin typeface="+mj-ea"/>
                  <a:ea typeface="+mj-ea"/>
                </a:rPr>
                <a:t>01</a:t>
              </a:r>
              <a:endParaRPr lang="zh-CN" altLang="en-US" sz="3600" dirty="0">
                <a:solidFill>
                  <a:schemeClr val="bg1"/>
                </a:solidFill>
                <a:latin typeface="+mj-ea"/>
                <a:ea typeface="+mj-ea"/>
              </a:endParaRPr>
            </a:p>
          </p:txBody>
        </p:sp>
      </p:grpSp>
      <p:grpSp>
        <p:nvGrpSpPr>
          <p:cNvPr id="98" name="组合 97"/>
          <p:cNvGrpSpPr/>
          <p:nvPr/>
        </p:nvGrpSpPr>
        <p:grpSpPr>
          <a:xfrm>
            <a:off x="4507954" y="2171790"/>
            <a:ext cx="1602228" cy="1359398"/>
            <a:chOff x="3721944" y="3702869"/>
            <a:chExt cx="2397222" cy="2093640"/>
          </a:xfrm>
        </p:grpSpPr>
        <p:grpSp>
          <p:nvGrpSpPr>
            <p:cNvPr id="99" name="组合 98"/>
            <p:cNvGrpSpPr/>
            <p:nvPr/>
          </p:nvGrpSpPr>
          <p:grpSpPr>
            <a:xfrm>
              <a:off x="3721944" y="3702869"/>
              <a:ext cx="2397222" cy="2093640"/>
              <a:chOff x="3721944" y="3702869"/>
              <a:chExt cx="2397222" cy="2093640"/>
            </a:xfrm>
          </p:grpSpPr>
          <p:grpSp>
            <p:nvGrpSpPr>
              <p:cNvPr id="101" name="组合 100"/>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103"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104"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102" name="Freeform 7"/>
              <p:cNvSpPr>
                <a:spLocks/>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E87878"/>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100" name="TextBox 98"/>
            <p:cNvSpPr txBox="1"/>
            <p:nvPr/>
          </p:nvSpPr>
          <p:spPr>
            <a:xfrm>
              <a:off x="4382515" y="4183862"/>
              <a:ext cx="1220570" cy="995429"/>
            </a:xfrm>
            <a:prstGeom prst="rect">
              <a:avLst/>
            </a:prstGeom>
            <a:noFill/>
          </p:spPr>
          <p:txBody>
            <a:bodyPr wrap="square" rtlCol="0">
              <a:spAutoFit/>
            </a:bodyPr>
            <a:lstStyle/>
            <a:p>
              <a:r>
                <a:rPr lang="en-US" altLang="zh-CN" sz="3600" dirty="0">
                  <a:solidFill>
                    <a:schemeClr val="bg1"/>
                  </a:solidFill>
                  <a:latin typeface="+mj-ea"/>
                  <a:ea typeface="+mj-ea"/>
                </a:rPr>
                <a:t>02</a:t>
              </a:r>
              <a:endParaRPr lang="zh-CN" altLang="en-US" sz="3600" dirty="0">
                <a:solidFill>
                  <a:schemeClr val="bg1"/>
                </a:solidFill>
                <a:latin typeface="+mj-ea"/>
                <a:ea typeface="+mj-ea"/>
              </a:endParaRPr>
            </a:p>
          </p:txBody>
        </p:sp>
      </p:grpSp>
      <p:grpSp>
        <p:nvGrpSpPr>
          <p:cNvPr id="105" name="组合 104"/>
          <p:cNvGrpSpPr/>
          <p:nvPr/>
        </p:nvGrpSpPr>
        <p:grpSpPr>
          <a:xfrm>
            <a:off x="6958451" y="2164983"/>
            <a:ext cx="1602228" cy="1359398"/>
            <a:chOff x="7388330" y="3692384"/>
            <a:chExt cx="2397222" cy="2093640"/>
          </a:xfrm>
        </p:grpSpPr>
        <p:grpSp>
          <p:nvGrpSpPr>
            <p:cNvPr id="106" name="组合 105"/>
            <p:cNvGrpSpPr/>
            <p:nvPr/>
          </p:nvGrpSpPr>
          <p:grpSpPr>
            <a:xfrm>
              <a:off x="7388330" y="3692384"/>
              <a:ext cx="2397222" cy="2093640"/>
              <a:chOff x="7388330" y="3692384"/>
              <a:chExt cx="2397222" cy="2093640"/>
            </a:xfrm>
          </p:grpSpPr>
          <p:grpSp>
            <p:nvGrpSpPr>
              <p:cNvPr id="108" name="组合 107"/>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110"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sp>
              <p:nvSpPr>
                <p:cNvPr id="111"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109" name="Freeform 7"/>
              <p:cNvSpPr>
                <a:spLocks/>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B0BE"/>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a:latin typeface="+mj-ea"/>
                  <a:ea typeface="+mj-ea"/>
                </a:endParaRPr>
              </a:p>
            </p:txBody>
          </p:sp>
        </p:grpSp>
        <p:sp>
          <p:nvSpPr>
            <p:cNvPr id="107" name="TextBox 105"/>
            <p:cNvSpPr txBox="1"/>
            <p:nvPr/>
          </p:nvSpPr>
          <p:spPr>
            <a:xfrm>
              <a:off x="8048903" y="4173377"/>
              <a:ext cx="1185202" cy="995429"/>
            </a:xfrm>
            <a:prstGeom prst="rect">
              <a:avLst/>
            </a:prstGeom>
            <a:noFill/>
          </p:spPr>
          <p:txBody>
            <a:bodyPr wrap="square" rtlCol="0">
              <a:spAutoFit/>
            </a:bodyPr>
            <a:lstStyle/>
            <a:p>
              <a:r>
                <a:rPr lang="en-US" altLang="zh-CN" sz="3600" dirty="0">
                  <a:solidFill>
                    <a:schemeClr val="bg1"/>
                  </a:solidFill>
                  <a:latin typeface="+mj-ea"/>
                  <a:ea typeface="+mj-ea"/>
                </a:rPr>
                <a:t>04</a:t>
              </a:r>
              <a:endParaRPr lang="zh-CN" altLang="en-US" sz="3600" dirty="0">
                <a:solidFill>
                  <a:schemeClr val="bg1"/>
                </a:solidFill>
                <a:latin typeface="+mj-ea"/>
                <a:ea typeface="+mj-ea"/>
              </a:endParaRPr>
            </a:p>
          </p:txBody>
        </p:sp>
      </p:grpSp>
      <p:grpSp>
        <p:nvGrpSpPr>
          <p:cNvPr id="112" name="组合 111"/>
          <p:cNvGrpSpPr/>
          <p:nvPr/>
        </p:nvGrpSpPr>
        <p:grpSpPr>
          <a:xfrm>
            <a:off x="3639327" y="2967175"/>
            <a:ext cx="1027882" cy="471555"/>
            <a:chOff x="2328257" y="4927865"/>
            <a:chExt cx="1537897" cy="726254"/>
          </a:xfrm>
        </p:grpSpPr>
        <p:sp>
          <p:nvSpPr>
            <p:cNvPr id="113" name="TextBox 111"/>
            <p:cNvSpPr txBox="1"/>
            <p:nvPr/>
          </p:nvSpPr>
          <p:spPr>
            <a:xfrm>
              <a:off x="2328257" y="4927865"/>
              <a:ext cx="1537897" cy="497715"/>
            </a:xfrm>
            <a:prstGeom prst="rect">
              <a:avLst/>
            </a:prstGeom>
            <a:noFill/>
          </p:spPr>
          <p:txBody>
            <a:bodyPr wrap="square" rtlCol="0">
              <a:spAutoFit/>
            </a:bodyPr>
            <a:lstStyle/>
            <a:p>
              <a:r>
                <a:rPr lang="zh-CN" altLang="en-US" sz="1500" dirty="0" smtClean="0">
                  <a:solidFill>
                    <a:schemeClr val="tx1">
                      <a:lumMod val="65000"/>
                      <a:lumOff val="35000"/>
                    </a:schemeClr>
                  </a:solidFill>
                  <a:latin typeface="+mj-ea"/>
                  <a:ea typeface="+mj-ea"/>
                </a:rPr>
                <a:t>标题内容</a:t>
              </a:r>
              <a:endParaRPr lang="zh-CN" altLang="en-US" sz="1500" dirty="0">
                <a:solidFill>
                  <a:schemeClr val="tx1">
                    <a:lumMod val="65000"/>
                    <a:lumOff val="35000"/>
                  </a:schemeClr>
                </a:solidFill>
                <a:latin typeface="+mj-ea"/>
                <a:ea typeface="+mj-ea"/>
              </a:endParaRPr>
            </a:p>
          </p:txBody>
        </p:sp>
        <p:sp>
          <p:nvSpPr>
            <p:cNvPr id="114" name="TextBox 112"/>
            <p:cNvSpPr txBox="1"/>
            <p:nvPr/>
          </p:nvSpPr>
          <p:spPr>
            <a:xfrm>
              <a:off x="2419469" y="5322308"/>
              <a:ext cx="1379770" cy="331811"/>
            </a:xfrm>
            <a:prstGeom prst="rect">
              <a:avLst/>
            </a:prstGeom>
            <a:noFill/>
          </p:spPr>
          <p:txBody>
            <a:bodyPr wrap="square" rtlCol="0">
              <a:spAutoFit/>
            </a:bodyPr>
            <a:lstStyle/>
            <a:p>
              <a:r>
                <a:rPr lang="en-US" altLang="zh-CN" sz="800" dirty="0">
                  <a:solidFill>
                    <a:schemeClr val="tx1">
                      <a:lumMod val="50000"/>
                      <a:lumOff val="50000"/>
                    </a:schemeClr>
                  </a:solidFill>
                  <a:latin typeface="+mj-ea"/>
                  <a:ea typeface="+mj-ea"/>
                </a:rPr>
                <a:t>WORKREPORT</a:t>
              </a:r>
              <a:endParaRPr lang="zh-CN" altLang="en-US" sz="800" dirty="0">
                <a:solidFill>
                  <a:schemeClr val="tx1">
                    <a:lumMod val="50000"/>
                    <a:lumOff val="50000"/>
                  </a:schemeClr>
                </a:solidFill>
                <a:latin typeface="+mj-ea"/>
                <a:ea typeface="+mj-ea"/>
              </a:endParaRPr>
            </a:p>
          </p:txBody>
        </p:sp>
      </p:grpSp>
      <p:grpSp>
        <p:nvGrpSpPr>
          <p:cNvPr id="115" name="组合 114"/>
          <p:cNvGrpSpPr/>
          <p:nvPr/>
        </p:nvGrpSpPr>
        <p:grpSpPr>
          <a:xfrm>
            <a:off x="4858857" y="1541056"/>
            <a:ext cx="1027882" cy="446865"/>
            <a:chOff x="4246958" y="2731461"/>
            <a:chExt cx="1537897" cy="688228"/>
          </a:xfrm>
        </p:grpSpPr>
        <p:sp>
          <p:nvSpPr>
            <p:cNvPr id="116" name="TextBox 114"/>
            <p:cNvSpPr txBox="1"/>
            <p:nvPr/>
          </p:nvSpPr>
          <p:spPr>
            <a:xfrm>
              <a:off x="4246958" y="2731461"/>
              <a:ext cx="1537897" cy="497714"/>
            </a:xfrm>
            <a:prstGeom prst="rect">
              <a:avLst/>
            </a:prstGeom>
            <a:noFill/>
          </p:spPr>
          <p:txBody>
            <a:bodyPr wrap="square" rtlCol="0">
              <a:spAutoFit/>
            </a:bodyPr>
            <a:lstStyle/>
            <a:p>
              <a:r>
                <a:rPr lang="zh-CN" altLang="en-US" sz="1500" dirty="0" smtClean="0">
                  <a:solidFill>
                    <a:schemeClr val="tx1">
                      <a:lumMod val="65000"/>
                      <a:lumOff val="35000"/>
                    </a:schemeClr>
                  </a:solidFill>
                  <a:latin typeface="+mj-ea"/>
                  <a:ea typeface="+mj-ea"/>
                </a:rPr>
                <a:t>标题内容</a:t>
              </a:r>
              <a:endParaRPr lang="zh-CN" altLang="en-US" sz="1500" dirty="0">
                <a:solidFill>
                  <a:schemeClr val="tx1">
                    <a:lumMod val="65000"/>
                    <a:lumOff val="35000"/>
                  </a:schemeClr>
                </a:solidFill>
                <a:latin typeface="+mj-ea"/>
                <a:ea typeface="+mj-ea"/>
              </a:endParaRPr>
            </a:p>
          </p:txBody>
        </p:sp>
        <p:sp>
          <p:nvSpPr>
            <p:cNvPr id="117" name="TextBox 115"/>
            <p:cNvSpPr txBox="1"/>
            <p:nvPr/>
          </p:nvSpPr>
          <p:spPr>
            <a:xfrm>
              <a:off x="4335082" y="3111579"/>
              <a:ext cx="1286284" cy="308110"/>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118" name="组合 117"/>
          <p:cNvGrpSpPr/>
          <p:nvPr/>
        </p:nvGrpSpPr>
        <p:grpSpPr>
          <a:xfrm>
            <a:off x="6093849" y="3000166"/>
            <a:ext cx="1027882" cy="466656"/>
            <a:chOff x="5982926" y="4927865"/>
            <a:chExt cx="1537897" cy="718707"/>
          </a:xfrm>
        </p:grpSpPr>
        <p:sp>
          <p:nvSpPr>
            <p:cNvPr id="119" name="TextBox 117"/>
            <p:cNvSpPr txBox="1"/>
            <p:nvPr/>
          </p:nvSpPr>
          <p:spPr>
            <a:xfrm>
              <a:off x="5982926" y="4927865"/>
              <a:ext cx="1537897" cy="497714"/>
            </a:xfrm>
            <a:prstGeom prst="rect">
              <a:avLst/>
            </a:prstGeom>
            <a:noFill/>
          </p:spPr>
          <p:txBody>
            <a:bodyPr wrap="square" rtlCol="0">
              <a:spAutoFit/>
            </a:bodyPr>
            <a:lstStyle/>
            <a:p>
              <a:r>
                <a:rPr lang="zh-CN" altLang="en-US" sz="1500" dirty="0" smtClean="0">
                  <a:solidFill>
                    <a:schemeClr val="tx1">
                      <a:lumMod val="65000"/>
                      <a:lumOff val="35000"/>
                    </a:schemeClr>
                  </a:solidFill>
                  <a:latin typeface="+mj-ea"/>
                  <a:ea typeface="+mj-ea"/>
                </a:rPr>
                <a:t>标题内容</a:t>
              </a:r>
              <a:endParaRPr lang="zh-CN" altLang="en-US" sz="1500" dirty="0">
                <a:solidFill>
                  <a:schemeClr val="tx1">
                    <a:lumMod val="65000"/>
                    <a:lumOff val="35000"/>
                  </a:schemeClr>
                </a:solidFill>
                <a:latin typeface="+mj-ea"/>
                <a:ea typeface="+mj-ea"/>
              </a:endParaRPr>
            </a:p>
          </p:txBody>
        </p:sp>
        <p:sp>
          <p:nvSpPr>
            <p:cNvPr id="120" name="TextBox 118"/>
            <p:cNvSpPr txBox="1"/>
            <p:nvPr/>
          </p:nvSpPr>
          <p:spPr>
            <a:xfrm>
              <a:off x="6071050" y="5338463"/>
              <a:ext cx="1286284" cy="308109"/>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grpSp>
        <p:nvGrpSpPr>
          <p:cNvPr id="121" name="组合 120"/>
          <p:cNvGrpSpPr/>
          <p:nvPr/>
        </p:nvGrpSpPr>
        <p:grpSpPr>
          <a:xfrm>
            <a:off x="7259916" y="1541056"/>
            <a:ext cx="1027882" cy="446865"/>
            <a:chOff x="7839376" y="2731461"/>
            <a:chExt cx="1537897" cy="688228"/>
          </a:xfrm>
        </p:grpSpPr>
        <p:sp>
          <p:nvSpPr>
            <p:cNvPr id="122" name="TextBox 120"/>
            <p:cNvSpPr txBox="1"/>
            <p:nvPr/>
          </p:nvSpPr>
          <p:spPr>
            <a:xfrm>
              <a:off x="7839376" y="2731461"/>
              <a:ext cx="1537897" cy="497714"/>
            </a:xfrm>
            <a:prstGeom prst="rect">
              <a:avLst/>
            </a:prstGeom>
            <a:noFill/>
          </p:spPr>
          <p:txBody>
            <a:bodyPr wrap="square" rtlCol="0">
              <a:spAutoFit/>
            </a:bodyPr>
            <a:lstStyle/>
            <a:p>
              <a:r>
                <a:rPr lang="zh-CN" altLang="en-US" sz="1500" dirty="0" smtClean="0">
                  <a:solidFill>
                    <a:schemeClr val="tx1">
                      <a:lumMod val="65000"/>
                      <a:lumOff val="35000"/>
                    </a:schemeClr>
                  </a:solidFill>
                  <a:latin typeface="+mj-ea"/>
                  <a:ea typeface="+mj-ea"/>
                </a:rPr>
                <a:t>标题内容</a:t>
              </a:r>
              <a:endParaRPr lang="zh-CN" altLang="en-US" sz="1500" dirty="0">
                <a:solidFill>
                  <a:schemeClr val="tx1">
                    <a:lumMod val="65000"/>
                    <a:lumOff val="35000"/>
                  </a:schemeClr>
                </a:solidFill>
                <a:latin typeface="+mj-ea"/>
                <a:ea typeface="+mj-ea"/>
              </a:endParaRPr>
            </a:p>
          </p:txBody>
        </p:sp>
        <p:sp>
          <p:nvSpPr>
            <p:cNvPr id="123" name="TextBox 121"/>
            <p:cNvSpPr txBox="1"/>
            <p:nvPr/>
          </p:nvSpPr>
          <p:spPr>
            <a:xfrm>
              <a:off x="7947821" y="3111579"/>
              <a:ext cx="1286284" cy="308110"/>
            </a:xfrm>
            <a:prstGeom prst="rect">
              <a:avLst/>
            </a:prstGeom>
            <a:noFill/>
          </p:spPr>
          <p:txBody>
            <a:bodyPr wrap="square" rtlCol="0">
              <a:spAutoFit/>
            </a:bodyPr>
            <a:lstStyle/>
            <a:p>
              <a:r>
                <a:rPr lang="en-US" altLang="zh-CN" sz="700" dirty="0">
                  <a:solidFill>
                    <a:schemeClr val="tx1">
                      <a:lumMod val="50000"/>
                      <a:lumOff val="50000"/>
                    </a:schemeClr>
                  </a:solidFill>
                  <a:latin typeface="+mj-ea"/>
                  <a:ea typeface="+mj-ea"/>
                </a:rPr>
                <a:t>WORKREPORT</a:t>
              </a:r>
              <a:endParaRPr lang="zh-CN" altLang="en-US" sz="700" dirty="0">
                <a:solidFill>
                  <a:schemeClr val="tx1">
                    <a:lumMod val="50000"/>
                    <a:lumOff val="50000"/>
                  </a:schemeClr>
                </a:solidFill>
                <a:latin typeface="+mj-ea"/>
                <a:ea typeface="+mj-ea"/>
              </a:endParaRPr>
            </a:p>
          </p:txBody>
        </p:sp>
      </p:grpSp>
    </p:spTree>
    <p:extLst>
      <p:ext uri="{BB962C8B-B14F-4D97-AF65-F5344CB8AC3E}">
        <p14:creationId xmlns:p14="http://schemas.microsoft.com/office/powerpoint/2010/main" val="326072969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14:bounceEnd="55000">
                                          <p:cBhvr additive="base">
                                            <p:cTn id="7" dur="2000" fill="hold"/>
                                            <p:tgtEl>
                                              <p:spTgt spid="80"/>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83"/>
                                            </p:tgtEl>
                                            <p:attrNameLst>
                                              <p:attrName>style.visibility</p:attrName>
                                            </p:attrNameLst>
                                          </p:cBhvr>
                                          <p:to>
                                            <p:strVal val="visible"/>
                                          </p:to>
                                        </p:set>
                                        <p:anim by="(-#ppt_w*2)" calcmode="lin" valueType="num">
                                          <p:cBhvr rctx="PPT">
                                            <p:cTn id="11" dur="500" autoRev="1" fill="hold">
                                              <p:stCondLst>
                                                <p:cond delay="0"/>
                                              </p:stCondLst>
                                            </p:cTn>
                                            <p:tgtEl>
                                              <p:spTgt spid="83"/>
                                            </p:tgtEl>
                                            <p:attrNameLst>
                                              <p:attrName>ppt_w</p:attrName>
                                            </p:attrNameLst>
                                          </p:cBhvr>
                                        </p:anim>
                                        <p:anim by="(#ppt_w*0.50)" calcmode="lin" valueType="num">
                                          <p:cBhvr>
                                            <p:cTn id="12" dur="500" decel="50000" autoRev="1" fill="hold">
                                              <p:stCondLst>
                                                <p:cond delay="0"/>
                                              </p:stCondLst>
                                            </p:cTn>
                                            <p:tgtEl>
                                              <p:spTgt spid="83"/>
                                            </p:tgtEl>
                                            <p:attrNameLst>
                                              <p:attrName>ppt_x</p:attrName>
                                            </p:attrNameLst>
                                          </p:cBhvr>
                                        </p:anim>
                                        <p:anim from="(-#ppt_h/2)" to="(#ppt_y)" calcmode="lin" valueType="num">
                                          <p:cBhvr>
                                            <p:cTn id="13" dur="1000" fill="hold">
                                              <p:stCondLst>
                                                <p:cond delay="0"/>
                                              </p:stCondLst>
                                            </p:cTn>
                                            <p:tgtEl>
                                              <p:spTgt spid="83"/>
                                            </p:tgtEl>
                                            <p:attrNameLst>
                                              <p:attrName>ppt_y</p:attrName>
                                            </p:attrNameLst>
                                          </p:cBhvr>
                                        </p:anim>
                                        <p:animRot by="21600000">
                                          <p:cBhvr>
                                            <p:cTn id="14" dur="1000" fill="hold">
                                              <p:stCondLst>
                                                <p:cond delay="0"/>
                                              </p:stCondLst>
                                            </p:cTn>
                                            <p:tgtEl>
                                              <p:spTgt spid="83"/>
                                            </p:tgtEl>
                                            <p:attrNameLst>
                                              <p:attrName>r</p:attrName>
                                            </p:attrNameLst>
                                          </p:cBhvr>
                                        </p:animRot>
                                      </p:childTnLst>
                                    </p:cTn>
                                  </p:par>
                                </p:childTnLst>
                              </p:cTn>
                            </p:par>
                            <p:par>
                              <p:cTn id="15" fill="hold">
                                <p:stCondLst>
                                  <p:cond delay="2100"/>
                                </p:stCondLst>
                                <p:childTnLst>
                                  <p:par>
                                    <p:cTn id="16" presetID="2" presetClass="entr" presetSubtype="3" accel="52000" fill="hold" nodeType="afterEffect" p14:presetBounceEnd="38000">
                                      <p:stCondLst>
                                        <p:cond delay="0"/>
                                      </p:stCondLst>
                                      <p:childTnLst>
                                        <p:set>
                                          <p:cBhvr>
                                            <p:cTn id="17" dur="1" fill="hold">
                                              <p:stCondLst>
                                                <p:cond delay="0"/>
                                              </p:stCondLst>
                                            </p:cTn>
                                            <p:tgtEl>
                                              <p:spTgt spid="92"/>
                                            </p:tgtEl>
                                            <p:attrNameLst>
                                              <p:attrName>style.visibility</p:attrName>
                                            </p:attrNameLst>
                                          </p:cBhvr>
                                          <p:to>
                                            <p:strVal val="visible"/>
                                          </p:to>
                                        </p:set>
                                        <p:anim calcmode="lin" valueType="num" p14:bounceEnd="38000">
                                          <p:cBhvr additive="base">
                                            <p:cTn id="18" dur="2000" fill="hold"/>
                                            <p:tgtEl>
                                              <p:spTgt spid="92"/>
                                            </p:tgtEl>
                                            <p:attrNameLst>
                                              <p:attrName>ppt_x</p:attrName>
                                            </p:attrNameLst>
                                          </p:cBhvr>
                                          <p:tavLst>
                                            <p:tav tm="0">
                                              <p:val>
                                                <p:strVal val="1+#ppt_w/2"/>
                                              </p:val>
                                            </p:tav>
                                            <p:tav tm="100000">
                                              <p:val>
                                                <p:strVal val="#ppt_x"/>
                                              </p:val>
                                            </p:tav>
                                          </p:tavLst>
                                        </p:anim>
                                        <p:anim calcmode="lin" valueType="num" p14:bounceEnd="38000">
                                          <p:cBhvr additive="base">
                                            <p:cTn id="19" dur="2000" fill="hold"/>
                                            <p:tgtEl>
                                              <p:spTgt spid="92"/>
                                            </p:tgtEl>
                                            <p:attrNameLst>
                                              <p:attrName>ppt_y</p:attrName>
                                            </p:attrNameLst>
                                          </p:cBhvr>
                                          <p:tavLst>
                                            <p:tav tm="0">
                                              <p:val>
                                                <p:strVal val="0-#ppt_h/2"/>
                                              </p:val>
                                            </p:tav>
                                            <p:tav tm="100000">
                                              <p:val>
                                                <p:strVal val="#ppt_y"/>
                                              </p:val>
                                            </p:tav>
                                          </p:tavLst>
                                        </p:anim>
                                      </p:childTnLst>
                                    </p:cTn>
                                  </p:par>
                                  <p:par>
                                    <p:cTn id="20" presetID="2" presetClass="entr" presetSubtype="12" accel="52000" fill="hold" nodeType="withEffect" p14:presetBounceEnd="38000">
                                      <p:stCondLst>
                                        <p:cond delay="0"/>
                                      </p:stCondLst>
                                      <p:childTnLst>
                                        <p:set>
                                          <p:cBhvr>
                                            <p:cTn id="21" dur="1" fill="hold">
                                              <p:stCondLst>
                                                <p:cond delay="0"/>
                                              </p:stCondLst>
                                            </p:cTn>
                                            <p:tgtEl>
                                              <p:spTgt spid="98"/>
                                            </p:tgtEl>
                                            <p:attrNameLst>
                                              <p:attrName>style.visibility</p:attrName>
                                            </p:attrNameLst>
                                          </p:cBhvr>
                                          <p:to>
                                            <p:strVal val="visible"/>
                                          </p:to>
                                        </p:set>
                                        <p:anim calcmode="lin" valueType="num" p14:bounceEnd="38000">
                                          <p:cBhvr additive="base">
                                            <p:cTn id="22" dur="2000" fill="hold"/>
                                            <p:tgtEl>
                                              <p:spTgt spid="98"/>
                                            </p:tgtEl>
                                            <p:attrNameLst>
                                              <p:attrName>ppt_x</p:attrName>
                                            </p:attrNameLst>
                                          </p:cBhvr>
                                          <p:tavLst>
                                            <p:tav tm="0">
                                              <p:val>
                                                <p:strVal val="0-#ppt_w/2"/>
                                              </p:val>
                                            </p:tav>
                                            <p:tav tm="100000">
                                              <p:val>
                                                <p:strVal val="#ppt_x"/>
                                              </p:val>
                                            </p:tav>
                                          </p:tavLst>
                                        </p:anim>
                                        <p:anim calcmode="lin" valueType="num" p14:bounceEnd="38000">
                                          <p:cBhvr additive="base">
                                            <p:cTn id="23" dur="2000" fill="hold"/>
                                            <p:tgtEl>
                                              <p:spTgt spid="98"/>
                                            </p:tgtEl>
                                            <p:attrNameLst>
                                              <p:attrName>ppt_y</p:attrName>
                                            </p:attrNameLst>
                                          </p:cBhvr>
                                          <p:tavLst>
                                            <p:tav tm="0">
                                              <p:val>
                                                <p:strVal val="1+#ppt_h/2"/>
                                              </p:val>
                                            </p:tav>
                                            <p:tav tm="100000">
                                              <p:val>
                                                <p:strVal val="#ppt_y"/>
                                              </p:val>
                                            </p:tav>
                                          </p:tavLst>
                                        </p:anim>
                                      </p:childTnLst>
                                    </p:cTn>
                                  </p:par>
                                  <p:par>
                                    <p:cTn id="24" presetID="2" presetClass="entr" presetSubtype="3" accel="52000" fill="hold" nodeType="withEffect" p14:presetBounceEnd="38000">
                                      <p:stCondLst>
                                        <p:cond delay="0"/>
                                      </p:stCondLst>
                                      <p:childTnLst>
                                        <p:set>
                                          <p:cBhvr>
                                            <p:cTn id="25" dur="1" fill="hold">
                                              <p:stCondLst>
                                                <p:cond delay="0"/>
                                              </p:stCondLst>
                                            </p:cTn>
                                            <p:tgtEl>
                                              <p:spTgt spid="85"/>
                                            </p:tgtEl>
                                            <p:attrNameLst>
                                              <p:attrName>style.visibility</p:attrName>
                                            </p:attrNameLst>
                                          </p:cBhvr>
                                          <p:to>
                                            <p:strVal val="visible"/>
                                          </p:to>
                                        </p:set>
                                        <p:anim calcmode="lin" valueType="num" p14:bounceEnd="38000">
                                          <p:cBhvr additive="base">
                                            <p:cTn id="26" dur="2000" fill="hold"/>
                                            <p:tgtEl>
                                              <p:spTgt spid="85"/>
                                            </p:tgtEl>
                                            <p:attrNameLst>
                                              <p:attrName>ppt_x</p:attrName>
                                            </p:attrNameLst>
                                          </p:cBhvr>
                                          <p:tavLst>
                                            <p:tav tm="0">
                                              <p:val>
                                                <p:strVal val="1+#ppt_w/2"/>
                                              </p:val>
                                            </p:tav>
                                            <p:tav tm="100000">
                                              <p:val>
                                                <p:strVal val="#ppt_x"/>
                                              </p:val>
                                            </p:tav>
                                          </p:tavLst>
                                        </p:anim>
                                        <p:anim calcmode="lin" valueType="num" p14:bounceEnd="38000">
                                          <p:cBhvr additive="base">
                                            <p:cTn id="27" dur="2000" fill="hold"/>
                                            <p:tgtEl>
                                              <p:spTgt spid="85"/>
                                            </p:tgtEl>
                                            <p:attrNameLst>
                                              <p:attrName>ppt_y</p:attrName>
                                            </p:attrNameLst>
                                          </p:cBhvr>
                                          <p:tavLst>
                                            <p:tav tm="0">
                                              <p:val>
                                                <p:strVal val="0-#ppt_h/2"/>
                                              </p:val>
                                            </p:tav>
                                            <p:tav tm="100000">
                                              <p:val>
                                                <p:strVal val="#ppt_y"/>
                                              </p:val>
                                            </p:tav>
                                          </p:tavLst>
                                        </p:anim>
                                      </p:childTnLst>
                                    </p:cTn>
                                  </p:par>
                                  <p:par>
                                    <p:cTn id="28" presetID="2" presetClass="entr" presetSubtype="12" accel="52000" fill="hold" nodeType="withEffect" p14:presetBounceEnd="38000">
                                      <p:stCondLst>
                                        <p:cond delay="0"/>
                                      </p:stCondLst>
                                      <p:childTnLst>
                                        <p:set>
                                          <p:cBhvr>
                                            <p:cTn id="29" dur="1" fill="hold">
                                              <p:stCondLst>
                                                <p:cond delay="0"/>
                                              </p:stCondLst>
                                            </p:cTn>
                                            <p:tgtEl>
                                              <p:spTgt spid="105"/>
                                            </p:tgtEl>
                                            <p:attrNameLst>
                                              <p:attrName>style.visibility</p:attrName>
                                            </p:attrNameLst>
                                          </p:cBhvr>
                                          <p:to>
                                            <p:strVal val="visible"/>
                                          </p:to>
                                        </p:set>
                                        <p:anim calcmode="lin" valueType="num" p14:bounceEnd="38000">
                                          <p:cBhvr additive="base">
                                            <p:cTn id="30" dur="2000" fill="hold"/>
                                            <p:tgtEl>
                                              <p:spTgt spid="105"/>
                                            </p:tgtEl>
                                            <p:attrNameLst>
                                              <p:attrName>ppt_x</p:attrName>
                                            </p:attrNameLst>
                                          </p:cBhvr>
                                          <p:tavLst>
                                            <p:tav tm="0">
                                              <p:val>
                                                <p:strVal val="0-#ppt_w/2"/>
                                              </p:val>
                                            </p:tav>
                                            <p:tav tm="100000">
                                              <p:val>
                                                <p:strVal val="#ppt_x"/>
                                              </p:val>
                                            </p:tav>
                                          </p:tavLst>
                                        </p:anim>
                                        <p:anim calcmode="lin" valueType="num" p14:bounceEnd="38000">
                                          <p:cBhvr additive="base">
                                            <p:cTn id="31" dur="2000" fill="hold"/>
                                            <p:tgtEl>
                                              <p:spTgt spid="105"/>
                                            </p:tgtEl>
                                            <p:attrNameLst>
                                              <p:attrName>ppt_y</p:attrName>
                                            </p:attrNameLst>
                                          </p:cBhvr>
                                          <p:tavLst>
                                            <p:tav tm="0">
                                              <p:val>
                                                <p:strVal val="1+#ppt_h/2"/>
                                              </p:val>
                                            </p:tav>
                                            <p:tav tm="100000">
                                              <p:val>
                                                <p:strVal val="#ppt_y"/>
                                              </p:val>
                                            </p:tav>
                                          </p:tavLst>
                                        </p:anim>
                                      </p:childTnLst>
                                    </p:cTn>
                                  </p:par>
                                  <p:par>
                                    <p:cTn id="32" presetID="42" presetClass="entr" presetSubtype="0" fill="hold" nodeType="withEffect">
                                      <p:stCondLst>
                                        <p:cond delay="1400"/>
                                      </p:stCondLst>
                                      <p:childTnLst>
                                        <p:set>
                                          <p:cBhvr>
                                            <p:cTn id="33" dur="1" fill="hold">
                                              <p:stCondLst>
                                                <p:cond delay="0"/>
                                              </p:stCondLst>
                                            </p:cTn>
                                            <p:tgtEl>
                                              <p:spTgt spid="112"/>
                                            </p:tgtEl>
                                            <p:attrNameLst>
                                              <p:attrName>style.visibility</p:attrName>
                                            </p:attrNameLst>
                                          </p:cBhvr>
                                          <p:to>
                                            <p:strVal val="visible"/>
                                          </p:to>
                                        </p:set>
                                        <p:animEffect transition="in" filter="fade">
                                          <p:cBhvr>
                                            <p:cTn id="34" dur="1000"/>
                                            <p:tgtEl>
                                              <p:spTgt spid="112"/>
                                            </p:tgtEl>
                                          </p:cBhvr>
                                        </p:animEffect>
                                        <p:anim calcmode="lin" valueType="num">
                                          <p:cBhvr>
                                            <p:cTn id="35" dur="1000" fill="hold"/>
                                            <p:tgtEl>
                                              <p:spTgt spid="112"/>
                                            </p:tgtEl>
                                            <p:attrNameLst>
                                              <p:attrName>ppt_x</p:attrName>
                                            </p:attrNameLst>
                                          </p:cBhvr>
                                          <p:tavLst>
                                            <p:tav tm="0">
                                              <p:val>
                                                <p:strVal val="#ppt_x"/>
                                              </p:val>
                                            </p:tav>
                                            <p:tav tm="100000">
                                              <p:val>
                                                <p:strVal val="#ppt_x"/>
                                              </p:val>
                                            </p:tav>
                                          </p:tavLst>
                                        </p:anim>
                                        <p:anim calcmode="lin" valueType="num">
                                          <p:cBhvr>
                                            <p:cTn id="36" dur="1000" fill="hold"/>
                                            <p:tgtEl>
                                              <p:spTgt spid="112"/>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600"/>
                                      </p:stCondLst>
                                      <p:childTnLst>
                                        <p:set>
                                          <p:cBhvr>
                                            <p:cTn id="38" dur="1" fill="hold">
                                              <p:stCondLst>
                                                <p:cond delay="0"/>
                                              </p:stCondLst>
                                            </p:cTn>
                                            <p:tgtEl>
                                              <p:spTgt spid="115"/>
                                            </p:tgtEl>
                                            <p:attrNameLst>
                                              <p:attrName>style.visibility</p:attrName>
                                            </p:attrNameLst>
                                          </p:cBhvr>
                                          <p:to>
                                            <p:strVal val="visible"/>
                                          </p:to>
                                        </p:set>
                                        <p:animEffect transition="in" filter="fade">
                                          <p:cBhvr>
                                            <p:cTn id="39" dur="1000"/>
                                            <p:tgtEl>
                                              <p:spTgt spid="115"/>
                                            </p:tgtEl>
                                          </p:cBhvr>
                                        </p:animEffect>
                                        <p:anim calcmode="lin" valueType="num">
                                          <p:cBhvr>
                                            <p:cTn id="40" dur="1000" fill="hold"/>
                                            <p:tgtEl>
                                              <p:spTgt spid="115"/>
                                            </p:tgtEl>
                                            <p:attrNameLst>
                                              <p:attrName>ppt_x</p:attrName>
                                            </p:attrNameLst>
                                          </p:cBhvr>
                                          <p:tavLst>
                                            <p:tav tm="0">
                                              <p:val>
                                                <p:strVal val="#ppt_x"/>
                                              </p:val>
                                            </p:tav>
                                            <p:tav tm="100000">
                                              <p:val>
                                                <p:strVal val="#ppt_x"/>
                                              </p:val>
                                            </p:tav>
                                          </p:tavLst>
                                        </p:anim>
                                        <p:anim calcmode="lin" valueType="num">
                                          <p:cBhvr>
                                            <p:cTn id="41" dur="1000" fill="hold"/>
                                            <p:tgtEl>
                                              <p:spTgt spid="11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800"/>
                                      </p:stCondLst>
                                      <p:childTnLst>
                                        <p:set>
                                          <p:cBhvr>
                                            <p:cTn id="43" dur="1" fill="hold">
                                              <p:stCondLst>
                                                <p:cond delay="0"/>
                                              </p:stCondLst>
                                            </p:cTn>
                                            <p:tgtEl>
                                              <p:spTgt spid="118"/>
                                            </p:tgtEl>
                                            <p:attrNameLst>
                                              <p:attrName>style.visibility</p:attrName>
                                            </p:attrNameLst>
                                          </p:cBhvr>
                                          <p:to>
                                            <p:strVal val="visible"/>
                                          </p:to>
                                        </p:set>
                                        <p:animEffect transition="in" filter="fade">
                                          <p:cBhvr>
                                            <p:cTn id="44" dur="1000"/>
                                            <p:tgtEl>
                                              <p:spTgt spid="118"/>
                                            </p:tgtEl>
                                          </p:cBhvr>
                                        </p:animEffect>
                                        <p:anim calcmode="lin" valueType="num">
                                          <p:cBhvr>
                                            <p:cTn id="45" dur="1000" fill="hold"/>
                                            <p:tgtEl>
                                              <p:spTgt spid="118"/>
                                            </p:tgtEl>
                                            <p:attrNameLst>
                                              <p:attrName>ppt_x</p:attrName>
                                            </p:attrNameLst>
                                          </p:cBhvr>
                                          <p:tavLst>
                                            <p:tav tm="0">
                                              <p:val>
                                                <p:strVal val="#ppt_x"/>
                                              </p:val>
                                            </p:tav>
                                            <p:tav tm="100000">
                                              <p:val>
                                                <p:strVal val="#ppt_x"/>
                                              </p:val>
                                            </p:tav>
                                          </p:tavLst>
                                        </p:anim>
                                        <p:anim calcmode="lin" valueType="num">
                                          <p:cBhvr>
                                            <p:cTn id="46" dur="1000" fill="hold"/>
                                            <p:tgtEl>
                                              <p:spTgt spid="118"/>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000"/>
                                      </p:stCondLst>
                                      <p:childTnLst>
                                        <p:set>
                                          <p:cBhvr>
                                            <p:cTn id="48" dur="1" fill="hold">
                                              <p:stCondLst>
                                                <p:cond delay="0"/>
                                              </p:stCondLst>
                                            </p:cTn>
                                            <p:tgtEl>
                                              <p:spTgt spid="121"/>
                                            </p:tgtEl>
                                            <p:attrNameLst>
                                              <p:attrName>style.visibility</p:attrName>
                                            </p:attrNameLst>
                                          </p:cBhvr>
                                          <p:to>
                                            <p:strVal val="visible"/>
                                          </p:to>
                                        </p:set>
                                        <p:animEffect transition="in" filter="fade">
                                          <p:cBhvr>
                                            <p:cTn id="49" dur="1000"/>
                                            <p:tgtEl>
                                              <p:spTgt spid="121"/>
                                            </p:tgtEl>
                                          </p:cBhvr>
                                        </p:animEffect>
                                        <p:anim calcmode="lin" valueType="num">
                                          <p:cBhvr>
                                            <p:cTn id="50" dur="1000" fill="hold"/>
                                            <p:tgtEl>
                                              <p:spTgt spid="121"/>
                                            </p:tgtEl>
                                            <p:attrNameLst>
                                              <p:attrName>ppt_x</p:attrName>
                                            </p:attrNameLst>
                                          </p:cBhvr>
                                          <p:tavLst>
                                            <p:tav tm="0">
                                              <p:val>
                                                <p:strVal val="#ppt_x"/>
                                              </p:val>
                                            </p:tav>
                                            <p:tav tm="100000">
                                              <p:val>
                                                <p:strVal val="#ppt_x"/>
                                              </p:val>
                                            </p:tav>
                                          </p:tavLst>
                                        </p:anim>
                                        <p:anim calcmode="lin" valueType="num">
                                          <p:cBhvr>
                                            <p:cTn id="51" dur="1000" fill="hold"/>
                                            <p:tgtEl>
                                              <p:spTgt spid="1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2000" fill="hold"/>
                                            <p:tgtEl>
                                              <p:spTgt spid="80"/>
                                            </p:tgtEl>
                                            <p:attrNameLst>
                                              <p:attrName>ppt_x</p:attrName>
                                            </p:attrNameLst>
                                          </p:cBhvr>
                                          <p:tavLst>
                                            <p:tav tm="0">
                                              <p:val>
                                                <p:strVal val="#ppt_x"/>
                                              </p:val>
                                            </p:tav>
                                            <p:tav tm="100000">
                                              <p:val>
                                                <p:strVal val="#ppt_x"/>
                                              </p:val>
                                            </p:tav>
                                          </p:tavLst>
                                        </p:anim>
                                        <p:anim calcmode="lin" valueType="num">
                                          <p:cBhvr additive="base">
                                            <p:cTn id="8" dur="2000" fill="hold"/>
                                            <p:tgtEl>
                                              <p:spTgt spid="80"/>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83"/>
                                            </p:tgtEl>
                                            <p:attrNameLst>
                                              <p:attrName>style.visibility</p:attrName>
                                            </p:attrNameLst>
                                          </p:cBhvr>
                                          <p:to>
                                            <p:strVal val="visible"/>
                                          </p:to>
                                        </p:set>
                                        <p:anim by="(-#ppt_w*2)" calcmode="lin" valueType="num">
                                          <p:cBhvr rctx="PPT">
                                            <p:cTn id="11" dur="500" autoRev="1" fill="hold">
                                              <p:stCondLst>
                                                <p:cond delay="0"/>
                                              </p:stCondLst>
                                            </p:cTn>
                                            <p:tgtEl>
                                              <p:spTgt spid="83"/>
                                            </p:tgtEl>
                                            <p:attrNameLst>
                                              <p:attrName>ppt_w</p:attrName>
                                            </p:attrNameLst>
                                          </p:cBhvr>
                                        </p:anim>
                                        <p:anim by="(#ppt_w*0.50)" calcmode="lin" valueType="num">
                                          <p:cBhvr>
                                            <p:cTn id="12" dur="500" decel="50000" autoRev="1" fill="hold">
                                              <p:stCondLst>
                                                <p:cond delay="0"/>
                                              </p:stCondLst>
                                            </p:cTn>
                                            <p:tgtEl>
                                              <p:spTgt spid="83"/>
                                            </p:tgtEl>
                                            <p:attrNameLst>
                                              <p:attrName>ppt_x</p:attrName>
                                            </p:attrNameLst>
                                          </p:cBhvr>
                                        </p:anim>
                                        <p:anim from="(-#ppt_h/2)" to="(#ppt_y)" calcmode="lin" valueType="num">
                                          <p:cBhvr>
                                            <p:cTn id="13" dur="1000" fill="hold">
                                              <p:stCondLst>
                                                <p:cond delay="0"/>
                                              </p:stCondLst>
                                            </p:cTn>
                                            <p:tgtEl>
                                              <p:spTgt spid="83"/>
                                            </p:tgtEl>
                                            <p:attrNameLst>
                                              <p:attrName>ppt_y</p:attrName>
                                            </p:attrNameLst>
                                          </p:cBhvr>
                                        </p:anim>
                                        <p:animRot by="21600000">
                                          <p:cBhvr>
                                            <p:cTn id="14" dur="1000" fill="hold">
                                              <p:stCondLst>
                                                <p:cond delay="0"/>
                                              </p:stCondLst>
                                            </p:cTn>
                                            <p:tgtEl>
                                              <p:spTgt spid="83"/>
                                            </p:tgtEl>
                                            <p:attrNameLst>
                                              <p:attrName>r</p:attrName>
                                            </p:attrNameLst>
                                          </p:cBhvr>
                                        </p:animRot>
                                      </p:childTnLst>
                                    </p:cTn>
                                  </p:par>
                                </p:childTnLst>
                              </p:cTn>
                            </p:par>
                            <p:par>
                              <p:cTn id="15" fill="hold">
                                <p:stCondLst>
                                  <p:cond delay="2100"/>
                                </p:stCondLst>
                                <p:childTnLst>
                                  <p:par>
                                    <p:cTn id="16" presetID="2" presetClass="entr" presetSubtype="3" accel="52000" fill="hold" nodeType="afterEffect">
                                      <p:stCondLst>
                                        <p:cond delay="0"/>
                                      </p:stCondLst>
                                      <p:childTnLst>
                                        <p:set>
                                          <p:cBhvr>
                                            <p:cTn id="17" dur="1" fill="hold">
                                              <p:stCondLst>
                                                <p:cond delay="0"/>
                                              </p:stCondLst>
                                            </p:cTn>
                                            <p:tgtEl>
                                              <p:spTgt spid="92"/>
                                            </p:tgtEl>
                                            <p:attrNameLst>
                                              <p:attrName>style.visibility</p:attrName>
                                            </p:attrNameLst>
                                          </p:cBhvr>
                                          <p:to>
                                            <p:strVal val="visible"/>
                                          </p:to>
                                        </p:set>
                                        <p:anim calcmode="lin" valueType="num">
                                          <p:cBhvr additive="base">
                                            <p:cTn id="18" dur="2000" fill="hold"/>
                                            <p:tgtEl>
                                              <p:spTgt spid="92"/>
                                            </p:tgtEl>
                                            <p:attrNameLst>
                                              <p:attrName>ppt_x</p:attrName>
                                            </p:attrNameLst>
                                          </p:cBhvr>
                                          <p:tavLst>
                                            <p:tav tm="0">
                                              <p:val>
                                                <p:strVal val="1+#ppt_w/2"/>
                                              </p:val>
                                            </p:tav>
                                            <p:tav tm="100000">
                                              <p:val>
                                                <p:strVal val="#ppt_x"/>
                                              </p:val>
                                            </p:tav>
                                          </p:tavLst>
                                        </p:anim>
                                        <p:anim calcmode="lin" valueType="num">
                                          <p:cBhvr additive="base">
                                            <p:cTn id="19" dur="2000" fill="hold"/>
                                            <p:tgtEl>
                                              <p:spTgt spid="92"/>
                                            </p:tgtEl>
                                            <p:attrNameLst>
                                              <p:attrName>ppt_y</p:attrName>
                                            </p:attrNameLst>
                                          </p:cBhvr>
                                          <p:tavLst>
                                            <p:tav tm="0">
                                              <p:val>
                                                <p:strVal val="0-#ppt_h/2"/>
                                              </p:val>
                                            </p:tav>
                                            <p:tav tm="100000">
                                              <p:val>
                                                <p:strVal val="#ppt_y"/>
                                              </p:val>
                                            </p:tav>
                                          </p:tavLst>
                                        </p:anim>
                                      </p:childTnLst>
                                    </p:cTn>
                                  </p:par>
                                  <p:par>
                                    <p:cTn id="20" presetID="2" presetClass="entr" presetSubtype="12" accel="52000" fill="hold" nodeType="withEffect">
                                      <p:stCondLst>
                                        <p:cond delay="0"/>
                                      </p:stCondLst>
                                      <p:childTnLst>
                                        <p:set>
                                          <p:cBhvr>
                                            <p:cTn id="21" dur="1" fill="hold">
                                              <p:stCondLst>
                                                <p:cond delay="0"/>
                                              </p:stCondLst>
                                            </p:cTn>
                                            <p:tgtEl>
                                              <p:spTgt spid="98"/>
                                            </p:tgtEl>
                                            <p:attrNameLst>
                                              <p:attrName>style.visibility</p:attrName>
                                            </p:attrNameLst>
                                          </p:cBhvr>
                                          <p:to>
                                            <p:strVal val="visible"/>
                                          </p:to>
                                        </p:set>
                                        <p:anim calcmode="lin" valueType="num">
                                          <p:cBhvr additive="base">
                                            <p:cTn id="22" dur="2000" fill="hold"/>
                                            <p:tgtEl>
                                              <p:spTgt spid="98"/>
                                            </p:tgtEl>
                                            <p:attrNameLst>
                                              <p:attrName>ppt_x</p:attrName>
                                            </p:attrNameLst>
                                          </p:cBhvr>
                                          <p:tavLst>
                                            <p:tav tm="0">
                                              <p:val>
                                                <p:strVal val="0-#ppt_w/2"/>
                                              </p:val>
                                            </p:tav>
                                            <p:tav tm="100000">
                                              <p:val>
                                                <p:strVal val="#ppt_x"/>
                                              </p:val>
                                            </p:tav>
                                          </p:tavLst>
                                        </p:anim>
                                        <p:anim calcmode="lin" valueType="num">
                                          <p:cBhvr additive="base">
                                            <p:cTn id="23" dur="2000" fill="hold"/>
                                            <p:tgtEl>
                                              <p:spTgt spid="98"/>
                                            </p:tgtEl>
                                            <p:attrNameLst>
                                              <p:attrName>ppt_y</p:attrName>
                                            </p:attrNameLst>
                                          </p:cBhvr>
                                          <p:tavLst>
                                            <p:tav tm="0">
                                              <p:val>
                                                <p:strVal val="1+#ppt_h/2"/>
                                              </p:val>
                                            </p:tav>
                                            <p:tav tm="100000">
                                              <p:val>
                                                <p:strVal val="#ppt_y"/>
                                              </p:val>
                                            </p:tav>
                                          </p:tavLst>
                                        </p:anim>
                                      </p:childTnLst>
                                    </p:cTn>
                                  </p:par>
                                  <p:par>
                                    <p:cTn id="24" presetID="2" presetClass="entr" presetSubtype="3" accel="52000" fill="hold" nodeType="withEffect">
                                      <p:stCondLst>
                                        <p:cond delay="0"/>
                                      </p:stCondLst>
                                      <p:childTnLst>
                                        <p:set>
                                          <p:cBhvr>
                                            <p:cTn id="25" dur="1" fill="hold">
                                              <p:stCondLst>
                                                <p:cond delay="0"/>
                                              </p:stCondLst>
                                            </p:cTn>
                                            <p:tgtEl>
                                              <p:spTgt spid="85"/>
                                            </p:tgtEl>
                                            <p:attrNameLst>
                                              <p:attrName>style.visibility</p:attrName>
                                            </p:attrNameLst>
                                          </p:cBhvr>
                                          <p:to>
                                            <p:strVal val="visible"/>
                                          </p:to>
                                        </p:set>
                                        <p:anim calcmode="lin" valueType="num">
                                          <p:cBhvr additive="base">
                                            <p:cTn id="26" dur="2000" fill="hold"/>
                                            <p:tgtEl>
                                              <p:spTgt spid="85"/>
                                            </p:tgtEl>
                                            <p:attrNameLst>
                                              <p:attrName>ppt_x</p:attrName>
                                            </p:attrNameLst>
                                          </p:cBhvr>
                                          <p:tavLst>
                                            <p:tav tm="0">
                                              <p:val>
                                                <p:strVal val="1+#ppt_w/2"/>
                                              </p:val>
                                            </p:tav>
                                            <p:tav tm="100000">
                                              <p:val>
                                                <p:strVal val="#ppt_x"/>
                                              </p:val>
                                            </p:tav>
                                          </p:tavLst>
                                        </p:anim>
                                        <p:anim calcmode="lin" valueType="num">
                                          <p:cBhvr additive="base">
                                            <p:cTn id="27" dur="2000" fill="hold"/>
                                            <p:tgtEl>
                                              <p:spTgt spid="85"/>
                                            </p:tgtEl>
                                            <p:attrNameLst>
                                              <p:attrName>ppt_y</p:attrName>
                                            </p:attrNameLst>
                                          </p:cBhvr>
                                          <p:tavLst>
                                            <p:tav tm="0">
                                              <p:val>
                                                <p:strVal val="0-#ppt_h/2"/>
                                              </p:val>
                                            </p:tav>
                                            <p:tav tm="100000">
                                              <p:val>
                                                <p:strVal val="#ppt_y"/>
                                              </p:val>
                                            </p:tav>
                                          </p:tavLst>
                                        </p:anim>
                                      </p:childTnLst>
                                    </p:cTn>
                                  </p:par>
                                  <p:par>
                                    <p:cTn id="28" presetID="2" presetClass="entr" presetSubtype="12" accel="52000" fill="hold" nodeType="withEffect">
                                      <p:stCondLst>
                                        <p:cond delay="0"/>
                                      </p:stCondLst>
                                      <p:childTnLst>
                                        <p:set>
                                          <p:cBhvr>
                                            <p:cTn id="29" dur="1" fill="hold">
                                              <p:stCondLst>
                                                <p:cond delay="0"/>
                                              </p:stCondLst>
                                            </p:cTn>
                                            <p:tgtEl>
                                              <p:spTgt spid="105"/>
                                            </p:tgtEl>
                                            <p:attrNameLst>
                                              <p:attrName>style.visibility</p:attrName>
                                            </p:attrNameLst>
                                          </p:cBhvr>
                                          <p:to>
                                            <p:strVal val="visible"/>
                                          </p:to>
                                        </p:set>
                                        <p:anim calcmode="lin" valueType="num">
                                          <p:cBhvr additive="base">
                                            <p:cTn id="30" dur="2000" fill="hold"/>
                                            <p:tgtEl>
                                              <p:spTgt spid="105"/>
                                            </p:tgtEl>
                                            <p:attrNameLst>
                                              <p:attrName>ppt_x</p:attrName>
                                            </p:attrNameLst>
                                          </p:cBhvr>
                                          <p:tavLst>
                                            <p:tav tm="0">
                                              <p:val>
                                                <p:strVal val="0-#ppt_w/2"/>
                                              </p:val>
                                            </p:tav>
                                            <p:tav tm="100000">
                                              <p:val>
                                                <p:strVal val="#ppt_x"/>
                                              </p:val>
                                            </p:tav>
                                          </p:tavLst>
                                        </p:anim>
                                        <p:anim calcmode="lin" valueType="num">
                                          <p:cBhvr additive="base">
                                            <p:cTn id="31" dur="2000" fill="hold"/>
                                            <p:tgtEl>
                                              <p:spTgt spid="105"/>
                                            </p:tgtEl>
                                            <p:attrNameLst>
                                              <p:attrName>ppt_y</p:attrName>
                                            </p:attrNameLst>
                                          </p:cBhvr>
                                          <p:tavLst>
                                            <p:tav tm="0">
                                              <p:val>
                                                <p:strVal val="1+#ppt_h/2"/>
                                              </p:val>
                                            </p:tav>
                                            <p:tav tm="100000">
                                              <p:val>
                                                <p:strVal val="#ppt_y"/>
                                              </p:val>
                                            </p:tav>
                                          </p:tavLst>
                                        </p:anim>
                                      </p:childTnLst>
                                    </p:cTn>
                                  </p:par>
                                  <p:par>
                                    <p:cTn id="32" presetID="42" presetClass="entr" presetSubtype="0" fill="hold" nodeType="withEffect">
                                      <p:stCondLst>
                                        <p:cond delay="1400"/>
                                      </p:stCondLst>
                                      <p:childTnLst>
                                        <p:set>
                                          <p:cBhvr>
                                            <p:cTn id="33" dur="1" fill="hold">
                                              <p:stCondLst>
                                                <p:cond delay="0"/>
                                              </p:stCondLst>
                                            </p:cTn>
                                            <p:tgtEl>
                                              <p:spTgt spid="112"/>
                                            </p:tgtEl>
                                            <p:attrNameLst>
                                              <p:attrName>style.visibility</p:attrName>
                                            </p:attrNameLst>
                                          </p:cBhvr>
                                          <p:to>
                                            <p:strVal val="visible"/>
                                          </p:to>
                                        </p:set>
                                        <p:animEffect transition="in" filter="fade">
                                          <p:cBhvr>
                                            <p:cTn id="34" dur="1000"/>
                                            <p:tgtEl>
                                              <p:spTgt spid="112"/>
                                            </p:tgtEl>
                                          </p:cBhvr>
                                        </p:animEffect>
                                        <p:anim calcmode="lin" valueType="num">
                                          <p:cBhvr>
                                            <p:cTn id="35" dur="1000" fill="hold"/>
                                            <p:tgtEl>
                                              <p:spTgt spid="112"/>
                                            </p:tgtEl>
                                            <p:attrNameLst>
                                              <p:attrName>ppt_x</p:attrName>
                                            </p:attrNameLst>
                                          </p:cBhvr>
                                          <p:tavLst>
                                            <p:tav tm="0">
                                              <p:val>
                                                <p:strVal val="#ppt_x"/>
                                              </p:val>
                                            </p:tav>
                                            <p:tav tm="100000">
                                              <p:val>
                                                <p:strVal val="#ppt_x"/>
                                              </p:val>
                                            </p:tav>
                                          </p:tavLst>
                                        </p:anim>
                                        <p:anim calcmode="lin" valueType="num">
                                          <p:cBhvr>
                                            <p:cTn id="36" dur="1000" fill="hold"/>
                                            <p:tgtEl>
                                              <p:spTgt spid="112"/>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1600"/>
                                      </p:stCondLst>
                                      <p:childTnLst>
                                        <p:set>
                                          <p:cBhvr>
                                            <p:cTn id="38" dur="1" fill="hold">
                                              <p:stCondLst>
                                                <p:cond delay="0"/>
                                              </p:stCondLst>
                                            </p:cTn>
                                            <p:tgtEl>
                                              <p:spTgt spid="115"/>
                                            </p:tgtEl>
                                            <p:attrNameLst>
                                              <p:attrName>style.visibility</p:attrName>
                                            </p:attrNameLst>
                                          </p:cBhvr>
                                          <p:to>
                                            <p:strVal val="visible"/>
                                          </p:to>
                                        </p:set>
                                        <p:animEffect transition="in" filter="fade">
                                          <p:cBhvr>
                                            <p:cTn id="39" dur="1000"/>
                                            <p:tgtEl>
                                              <p:spTgt spid="115"/>
                                            </p:tgtEl>
                                          </p:cBhvr>
                                        </p:animEffect>
                                        <p:anim calcmode="lin" valueType="num">
                                          <p:cBhvr>
                                            <p:cTn id="40" dur="1000" fill="hold"/>
                                            <p:tgtEl>
                                              <p:spTgt spid="115"/>
                                            </p:tgtEl>
                                            <p:attrNameLst>
                                              <p:attrName>ppt_x</p:attrName>
                                            </p:attrNameLst>
                                          </p:cBhvr>
                                          <p:tavLst>
                                            <p:tav tm="0">
                                              <p:val>
                                                <p:strVal val="#ppt_x"/>
                                              </p:val>
                                            </p:tav>
                                            <p:tav tm="100000">
                                              <p:val>
                                                <p:strVal val="#ppt_x"/>
                                              </p:val>
                                            </p:tav>
                                          </p:tavLst>
                                        </p:anim>
                                        <p:anim calcmode="lin" valueType="num">
                                          <p:cBhvr>
                                            <p:cTn id="41" dur="1000" fill="hold"/>
                                            <p:tgtEl>
                                              <p:spTgt spid="11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800"/>
                                      </p:stCondLst>
                                      <p:childTnLst>
                                        <p:set>
                                          <p:cBhvr>
                                            <p:cTn id="43" dur="1" fill="hold">
                                              <p:stCondLst>
                                                <p:cond delay="0"/>
                                              </p:stCondLst>
                                            </p:cTn>
                                            <p:tgtEl>
                                              <p:spTgt spid="118"/>
                                            </p:tgtEl>
                                            <p:attrNameLst>
                                              <p:attrName>style.visibility</p:attrName>
                                            </p:attrNameLst>
                                          </p:cBhvr>
                                          <p:to>
                                            <p:strVal val="visible"/>
                                          </p:to>
                                        </p:set>
                                        <p:animEffect transition="in" filter="fade">
                                          <p:cBhvr>
                                            <p:cTn id="44" dur="1000"/>
                                            <p:tgtEl>
                                              <p:spTgt spid="118"/>
                                            </p:tgtEl>
                                          </p:cBhvr>
                                        </p:animEffect>
                                        <p:anim calcmode="lin" valueType="num">
                                          <p:cBhvr>
                                            <p:cTn id="45" dur="1000" fill="hold"/>
                                            <p:tgtEl>
                                              <p:spTgt spid="118"/>
                                            </p:tgtEl>
                                            <p:attrNameLst>
                                              <p:attrName>ppt_x</p:attrName>
                                            </p:attrNameLst>
                                          </p:cBhvr>
                                          <p:tavLst>
                                            <p:tav tm="0">
                                              <p:val>
                                                <p:strVal val="#ppt_x"/>
                                              </p:val>
                                            </p:tav>
                                            <p:tav tm="100000">
                                              <p:val>
                                                <p:strVal val="#ppt_x"/>
                                              </p:val>
                                            </p:tav>
                                          </p:tavLst>
                                        </p:anim>
                                        <p:anim calcmode="lin" valueType="num">
                                          <p:cBhvr>
                                            <p:cTn id="46" dur="1000" fill="hold"/>
                                            <p:tgtEl>
                                              <p:spTgt spid="118"/>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2000"/>
                                      </p:stCondLst>
                                      <p:childTnLst>
                                        <p:set>
                                          <p:cBhvr>
                                            <p:cTn id="48" dur="1" fill="hold">
                                              <p:stCondLst>
                                                <p:cond delay="0"/>
                                              </p:stCondLst>
                                            </p:cTn>
                                            <p:tgtEl>
                                              <p:spTgt spid="121"/>
                                            </p:tgtEl>
                                            <p:attrNameLst>
                                              <p:attrName>style.visibility</p:attrName>
                                            </p:attrNameLst>
                                          </p:cBhvr>
                                          <p:to>
                                            <p:strVal val="visible"/>
                                          </p:to>
                                        </p:set>
                                        <p:animEffect transition="in" filter="fade">
                                          <p:cBhvr>
                                            <p:cTn id="49" dur="1000"/>
                                            <p:tgtEl>
                                              <p:spTgt spid="121"/>
                                            </p:tgtEl>
                                          </p:cBhvr>
                                        </p:animEffect>
                                        <p:anim calcmode="lin" valueType="num">
                                          <p:cBhvr>
                                            <p:cTn id="50" dur="1000" fill="hold"/>
                                            <p:tgtEl>
                                              <p:spTgt spid="121"/>
                                            </p:tgtEl>
                                            <p:attrNameLst>
                                              <p:attrName>ppt_x</p:attrName>
                                            </p:attrNameLst>
                                          </p:cBhvr>
                                          <p:tavLst>
                                            <p:tav tm="0">
                                              <p:val>
                                                <p:strVal val="#ppt_x"/>
                                              </p:val>
                                            </p:tav>
                                            <p:tav tm="100000">
                                              <p:val>
                                                <p:strVal val="#ppt_x"/>
                                              </p:val>
                                            </p:tav>
                                          </p:tavLst>
                                        </p:anim>
                                        <p:anim calcmode="lin" valueType="num">
                                          <p:cBhvr>
                                            <p:cTn id="51" dur="1000" fill="hold"/>
                                            <p:tgtEl>
                                              <p:spTgt spid="1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6572222" y="1251224"/>
            <a:ext cx="1338369" cy="1453949"/>
            <a:chOff x="1645923" y="1347071"/>
            <a:chExt cx="1784260" cy="1939047"/>
          </a:xfrm>
        </p:grpSpPr>
        <p:sp>
          <p:nvSpPr>
            <p:cNvPr id="75" name="矩形 74"/>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矩形 75"/>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矩形 76"/>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8" name="矩形 77"/>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矩形 78"/>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矩形 79"/>
            <p:cNvSpPr/>
            <p:nvPr/>
          </p:nvSpPr>
          <p:spPr>
            <a:xfrm>
              <a:off x="1654157" y="1652335"/>
              <a:ext cx="1773690" cy="1329794"/>
            </a:xfrm>
            <a:prstGeom prst="rect">
              <a:avLst/>
            </a:prstGeom>
            <a:solidFill>
              <a:srgbClr val="E76F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81" name="图片 8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6905720" y="1884644"/>
            <a:ext cx="1834405" cy="175339"/>
          </a:xfrm>
          <a:prstGeom prst="rect">
            <a:avLst/>
          </a:prstGeom>
        </p:spPr>
      </p:pic>
      <p:pic>
        <p:nvPicPr>
          <p:cNvPr id="82" name="图片 8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5742688" y="1891009"/>
            <a:ext cx="1834404" cy="175339"/>
          </a:xfrm>
          <a:prstGeom prst="rect">
            <a:avLst/>
          </a:prstGeom>
        </p:spPr>
      </p:pic>
      <p:grpSp>
        <p:nvGrpSpPr>
          <p:cNvPr id="83" name="组合 82"/>
          <p:cNvGrpSpPr/>
          <p:nvPr/>
        </p:nvGrpSpPr>
        <p:grpSpPr>
          <a:xfrm>
            <a:off x="1234605" y="1251224"/>
            <a:ext cx="1338369" cy="1453949"/>
            <a:chOff x="1645923" y="1347071"/>
            <a:chExt cx="1784260" cy="1939047"/>
          </a:xfrm>
        </p:grpSpPr>
        <p:sp>
          <p:nvSpPr>
            <p:cNvPr id="84" name="矩形 83"/>
            <p:cNvSpPr/>
            <p:nvPr/>
          </p:nvSpPr>
          <p:spPr>
            <a:xfrm flipV="1">
              <a:off x="1645923" y="1347071"/>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 name="矩形 84"/>
            <p:cNvSpPr/>
            <p:nvPr/>
          </p:nvSpPr>
          <p:spPr>
            <a:xfrm>
              <a:off x="1645923" y="3081222"/>
              <a:ext cx="178426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矩形 85"/>
            <p:cNvSpPr/>
            <p:nvPr/>
          </p:nvSpPr>
          <p:spPr>
            <a:xfrm>
              <a:off x="1645923" y="1504834"/>
              <a:ext cx="1784260"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7" name="矩形 86"/>
            <p:cNvSpPr/>
            <p:nvPr/>
          </p:nvSpPr>
          <p:spPr>
            <a:xfrm>
              <a:off x="1645923" y="2964832"/>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8" name="矩形 87"/>
            <p:cNvSpPr/>
            <p:nvPr/>
          </p:nvSpPr>
          <p:spPr>
            <a:xfrm flipV="1">
              <a:off x="1645923" y="1543950"/>
              <a:ext cx="178426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矩形 88"/>
            <p:cNvSpPr/>
            <p:nvPr/>
          </p:nvSpPr>
          <p:spPr>
            <a:xfrm>
              <a:off x="1654157" y="1652335"/>
              <a:ext cx="1773690" cy="1329794"/>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90" name="图片 89"/>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1568101" y="1884644"/>
            <a:ext cx="1834405" cy="175339"/>
          </a:xfrm>
          <a:prstGeom prst="rect">
            <a:avLst/>
          </a:prstGeom>
        </p:spPr>
      </p:pic>
      <p:pic>
        <p:nvPicPr>
          <p:cNvPr id="91" name="图片 9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405071" y="1891009"/>
            <a:ext cx="1834404" cy="175339"/>
          </a:xfrm>
          <a:prstGeom prst="rect">
            <a:avLst/>
          </a:prstGeom>
        </p:spPr>
      </p:pic>
      <p:grpSp>
        <p:nvGrpSpPr>
          <p:cNvPr id="92" name="组合 91"/>
          <p:cNvGrpSpPr/>
          <p:nvPr/>
        </p:nvGrpSpPr>
        <p:grpSpPr>
          <a:xfrm>
            <a:off x="1518152" y="1535212"/>
            <a:ext cx="771270" cy="869905"/>
            <a:chOff x="8439634" y="3544648"/>
            <a:chExt cx="1611146" cy="1817848"/>
          </a:xfrm>
          <a:effectLst>
            <a:outerShdw blurRad="38100" dist="12700" dir="2700000" algn="tl" rotWithShape="0">
              <a:prstClr val="black">
                <a:alpha val="40000"/>
              </a:prstClr>
            </a:outerShdw>
          </a:effectLst>
        </p:grpSpPr>
        <p:sp>
          <p:nvSpPr>
            <p:cNvPr id="9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4"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5" name="文本框 80"/>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01</a:t>
              </a:r>
              <a:endParaRPr lang="zh-CN" altLang="en-US" sz="1800" dirty="0">
                <a:solidFill>
                  <a:prstClr val="white"/>
                </a:solidFill>
                <a:latin typeface="Impact" panose="020B0806030902050204" pitchFamily="34" charset="0"/>
              </a:endParaRPr>
            </a:p>
          </p:txBody>
        </p:sp>
      </p:grpSp>
      <p:grpSp>
        <p:nvGrpSpPr>
          <p:cNvPr id="96" name="组合 95"/>
          <p:cNvGrpSpPr/>
          <p:nvPr/>
        </p:nvGrpSpPr>
        <p:grpSpPr>
          <a:xfrm>
            <a:off x="3902628" y="1251224"/>
            <a:ext cx="1328911" cy="1453949"/>
            <a:chOff x="1658533" y="1347071"/>
            <a:chExt cx="1771650" cy="1939047"/>
          </a:xfrm>
        </p:grpSpPr>
        <p:sp>
          <p:nvSpPr>
            <p:cNvPr id="97" name="矩形 96"/>
            <p:cNvSpPr/>
            <p:nvPr/>
          </p:nvSpPr>
          <p:spPr>
            <a:xfrm flipV="1">
              <a:off x="1658825" y="1347071"/>
              <a:ext cx="177135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 name="矩形 97"/>
            <p:cNvSpPr/>
            <p:nvPr/>
          </p:nvSpPr>
          <p:spPr>
            <a:xfrm>
              <a:off x="1658533" y="3081222"/>
              <a:ext cx="177165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9" name="矩形 98"/>
            <p:cNvSpPr/>
            <p:nvPr/>
          </p:nvSpPr>
          <p:spPr>
            <a:xfrm>
              <a:off x="1660643" y="1504834"/>
              <a:ext cx="1769539"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0" name="矩形 99"/>
            <p:cNvSpPr/>
            <p:nvPr/>
          </p:nvSpPr>
          <p:spPr>
            <a:xfrm>
              <a:off x="1658533" y="2964832"/>
              <a:ext cx="177165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 name="矩形 100"/>
            <p:cNvSpPr/>
            <p:nvPr/>
          </p:nvSpPr>
          <p:spPr>
            <a:xfrm flipV="1">
              <a:off x="1658825" y="1543950"/>
              <a:ext cx="1771357"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2" name="矩形 101"/>
            <p:cNvSpPr/>
            <p:nvPr/>
          </p:nvSpPr>
          <p:spPr>
            <a:xfrm>
              <a:off x="1660641" y="1652335"/>
              <a:ext cx="1767205" cy="1329794"/>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103" name="图片 10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4228982" y="1884644"/>
            <a:ext cx="1834405" cy="175339"/>
          </a:xfrm>
          <a:prstGeom prst="rect">
            <a:avLst/>
          </a:prstGeom>
        </p:spPr>
      </p:pic>
      <p:pic>
        <p:nvPicPr>
          <p:cNvPr id="104" name="图片 10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3073094" y="1891009"/>
            <a:ext cx="1834404" cy="175339"/>
          </a:xfrm>
          <a:prstGeom prst="rect">
            <a:avLst/>
          </a:prstGeom>
        </p:spPr>
      </p:pic>
      <p:grpSp>
        <p:nvGrpSpPr>
          <p:cNvPr id="105" name="组合 104"/>
          <p:cNvGrpSpPr/>
          <p:nvPr/>
        </p:nvGrpSpPr>
        <p:grpSpPr>
          <a:xfrm>
            <a:off x="4179031" y="1535212"/>
            <a:ext cx="771270" cy="869905"/>
            <a:chOff x="8439634" y="3544648"/>
            <a:chExt cx="1611146" cy="1817848"/>
          </a:xfrm>
          <a:effectLst>
            <a:outerShdw blurRad="38100" dist="12700" dir="2700000" algn="tl" rotWithShape="0">
              <a:prstClr val="black">
                <a:alpha val="40000"/>
              </a:prstClr>
            </a:outerShdw>
          </a:effectLst>
        </p:grpSpPr>
        <p:sp>
          <p:nvSpPr>
            <p:cNvPr id="10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文本框 84"/>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02</a:t>
              </a:r>
              <a:endParaRPr lang="zh-CN" altLang="en-US" sz="1800" dirty="0">
                <a:solidFill>
                  <a:prstClr val="white"/>
                </a:solidFill>
                <a:latin typeface="Impact" panose="020B0806030902050204" pitchFamily="34" charset="0"/>
              </a:endParaRPr>
            </a:p>
          </p:txBody>
        </p:sp>
      </p:grpSp>
      <p:grpSp>
        <p:nvGrpSpPr>
          <p:cNvPr id="109" name="组合 108"/>
          <p:cNvGrpSpPr/>
          <p:nvPr/>
        </p:nvGrpSpPr>
        <p:grpSpPr>
          <a:xfrm>
            <a:off x="6855770" y="1535212"/>
            <a:ext cx="771270" cy="869905"/>
            <a:chOff x="8439634" y="3544648"/>
            <a:chExt cx="1611146" cy="1817848"/>
          </a:xfrm>
          <a:effectLst>
            <a:outerShdw blurRad="38100" dist="12700" dir="2700000" algn="tl" rotWithShape="0">
              <a:prstClr val="black">
                <a:alpha val="40000"/>
              </a:prstClr>
            </a:outerShdw>
          </a:effectLst>
        </p:grpSpPr>
        <p:sp>
          <p:nvSpPr>
            <p:cNvPr id="11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1"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76F70"/>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文本框 88"/>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03</a:t>
              </a:r>
              <a:endParaRPr lang="zh-CN" altLang="en-US" sz="1800" dirty="0">
                <a:solidFill>
                  <a:prstClr val="white"/>
                </a:solidFill>
                <a:latin typeface="Impact" panose="020B0806030902050204" pitchFamily="34" charset="0"/>
              </a:endParaRPr>
            </a:p>
          </p:txBody>
        </p:sp>
      </p:grpSp>
      <p:grpSp>
        <p:nvGrpSpPr>
          <p:cNvPr id="113" name="组合 112"/>
          <p:cNvGrpSpPr/>
          <p:nvPr/>
        </p:nvGrpSpPr>
        <p:grpSpPr>
          <a:xfrm>
            <a:off x="5227848" y="2917802"/>
            <a:ext cx="1350551" cy="1453949"/>
            <a:chOff x="1650958" y="1347071"/>
            <a:chExt cx="1800500" cy="1939047"/>
          </a:xfrm>
        </p:grpSpPr>
        <p:sp>
          <p:nvSpPr>
            <p:cNvPr id="114" name="矩形 113"/>
            <p:cNvSpPr/>
            <p:nvPr/>
          </p:nvSpPr>
          <p:spPr>
            <a:xfrm flipV="1">
              <a:off x="1650958" y="1347071"/>
              <a:ext cx="1792265"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5" name="矩形 114"/>
            <p:cNvSpPr/>
            <p:nvPr/>
          </p:nvSpPr>
          <p:spPr>
            <a:xfrm>
              <a:off x="1653543" y="3081222"/>
              <a:ext cx="1789680"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矩形 115"/>
            <p:cNvSpPr/>
            <p:nvPr/>
          </p:nvSpPr>
          <p:spPr>
            <a:xfrm>
              <a:off x="1650958" y="1504834"/>
              <a:ext cx="1792265"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7" name="矩形 116"/>
            <p:cNvSpPr/>
            <p:nvPr/>
          </p:nvSpPr>
          <p:spPr>
            <a:xfrm>
              <a:off x="1653543" y="2964832"/>
              <a:ext cx="1789680"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8" name="矩形 117"/>
            <p:cNvSpPr/>
            <p:nvPr/>
          </p:nvSpPr>
          <p:spPr>
            <a:xfrm flipV="1">
              <a:off x="1650958" y="1536330"/>
              <a:ext cx="1800499"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9" name="矩形 118"/>
            <p:cNvSpPr/>
            <p:nvPr/>
          </p:nvSpPr>
          <p:spPr>
            <a:xfrm>
              <a:off x="1650960" y="1652335"/>
              <a:ext cx="1800498" cy="1329794"/>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120" name="图片 119"/>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16200000" flipH="1">
            <a:off x="5572997" y="3522623"/>
            <a:ext cx="1834405" cy="175339"/>
          </a:xfrm>
          <a:prstGeom prst="rect">
            <a:avLst/>
          </a:prstGeom>
        </p:spPr>
      </p:pic>
      <p:pic>
        <p:nvPicPr>
          <p:cNvPr id="121" name="图片 120"/>
          <p:cNvPicPr>
            <a:picLocks noChangeAspect="1"/>
          </p:cNvPicPr>
          <p:nvPr/>
        </p:nvPicPr>
        <p:blipFill rotWithShape="1">
          <a:blip r:embed="rId4" cstate="screen">
            <a:grayscl/>
            <a:extLst>
              <a:ext uri="{BEBA8EAE-BF5A-486C-A8C5-ECC9F3942E4B}">
                <a14:imgProps xmlns:a14="http://schemas.microsoft.com/office/drawing/2010/main">
                  <a14:imgLayer r:embed="rId3">
                    <a14:imgEffect>
                      <a14:colorTemperature colorTemp="2000"/>
                    </a14:imgEffect>
                    <a14:imgEffect>
                      <a14:saturation sat="300000"/>
                    </a14:imgEffect>
                  </a14:imgLayer>
                </a14:imgProps>
              </a:ext>
              <a:ext uri="{28A0092B-C50C-407E-A947-70E740481C1C}">
                <a14:useLocalDpi xmlns:a14="http://schemas.microsoft.com/office/drawing/2010/main"/>
              </a:ext>
            </a:extLst>
          </a:blip>
          <a:srcRect/>
          <a:stretch/>
        </p:blipFill>
        <p:spPr>
          <a:xfrm rot="5400000">
            <a:off x="4395040" y="3564640"/>
            <a:ext cx="1834404" cy="175339"/>
          </a:xfrm>
          <a:prstGeom prst="rect">
            <a:avLst/>
          </a:prstGeom>
        </p:spPr>
      </p:pic>
      <p:grpSp>
        <p:nvGrpSpPr>
          <p:cNvPr id="122" name="组合 121"/>
          <p:cNvGrpSpPr/>
          <p:nvPr/>
        </p:nvGrpSpPr>
        <p:grpSpPr>
          <a:xfrm>
            <a:off x="5507103" y="3212310"/>
            <a:ext cx="771270" cy="869905"/>
            <a:chOff x="8439634" y="3544648"/>
            <a:chExt cx="1611146" cy="1817848"/>
          </a:xfrm>
          <a:effectLst>
            <a:outerShdw blurRad="38100" dist="12700" dir="2700000" algn="tl" rotWithShape="0">
              <a:prstClr val="black">
                <a:alpha val="40000"/>
              </a:prstClr>
            </a:outerShdw>
          </a:effectLst>
        </p:grpSpPr>
        <p:sp>
          <p:nvSpPr>
            <p:cNvPr id="12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文本框 96"/>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05</a:t>
              </a:r>
              <a:endParaRPr lang="zh-CN" altLang="en-US" sz="1800" dirty="0">
                <a:solidFill>
                  <a:prstClr val="white"/>
                </a:solidFill>
                <a:latin typeface="Impact" panose="020B0806030902050204" pitchFamily="34" charset="0"/>
              </a:endParaRPr>
            </a:p>
          </p:txBody>
        </p:sp>
      </p:grpSp>
      <p:sp>
        <p:nvSpPr>
          <p:cNvPr id="126" name="Freeform 975"/>
          <p:cNvSpPr>
            <a:spLocks noEditPoints="1"/>
          </p:cNvSpPr>
          <p:nvPr/>
        </p:nvSpPr>
        <p:spPr bwMode="auto">
          <a:xfrm>
            <a:off x="1698354" y="3055369"/>
            <a:ext cx="318836" cy="393607"/>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rgbClr val="FFB850"/>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7" name="文本框 99"/>
          <p:cNvSpPr txBox="1"/>
          <p:nvPr/>
        </p:nvSpPr>
        <p:spPr>
          <a:xfrm>
            <a:off x="1290222" y="3488981"/>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28" name="Freeform 987"/>
          <p:cNvSpPr>
            <a:spLocks noEditPoints="1"/>
          </p:cNvSpPr>
          <p:nvPr/>
        </p:nvSpPr>
        <p:spPr bwMode="auto">
          <a:xfrm>
            <a:off x="7083393" y="2940259"/>
            <a:ext cx="334793" cy="538339"/>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rgbClr val="F6615B"/>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9" name="文本框 103"/>
          <p:cNvSpPr txBox="1"/>
          <p:nvPr/>
        </p:nvSpPr>
        <p:spPr>
          <a:xfrm>
            <a:off x="6669616" y="3474541"/>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30" name="Freeform 983"/>
          <p:cNvSpPr>
            <a:spLocks noEditPoints="1"/>
          </p:cNvSpPr>
          <p:nvPr/>
        </p:nvSpPr>
        <p:spPr bwMode="auto">
          <a:xfrm>
            <a:off x="5650759" y="1431145"/>
            <a:ext cx="405616" cy="416018"/>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rgbClr val="663A77"/>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1" name="文本框 107"/>
          <p:cNvSpPr txBox="1"/>
          <p:nvPr/>
        </p:nvSpPr>
        <p:spPr>
          <a:xfrm>
            <a:off x="5308467" y="1837155"/>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32" name="Freeform 979"/>
          <p:cNvSpPr>
            <a:spLocks noEditPoints="1"/>
          </p:cNvSpPr>
          <p:nvPr/>
        </p:nvSpPr>
        <p:spPr bwMode="auto">
          <a:xfrm>
            <a:off x="4294666" y="3069232"/>
            <a:ext cx="482217" cy="43106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rgbClr val="01ACBE"/>
          </a:solidFill>
          <a:ln>
            <a:noFill/>
          </a:ln>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3" name="文本框 111"/>
          <p:cNvSpPr txBox="1"/>
          <p:nvPr/>
        </p:nvSpPr>
        <p:spPr>
          <a:xfrm>
            <a:off x="4004048" y="3474306"/>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sp>
        <p:nvSpPr>
          <p:cNvPr id="134" name="文本框 115"/>
          <p:cNvSpPr txBox="1"/>
          <p:nvPr/>
        </p:nvSpPr>
        <p:spPr>
          <a:xfrm>
            <a:off x="2666057" y="1831624"/>
            <a:ext cx="1240380" cy="276999"/>
          </a:xfrm>
          <a:prstGeom prst="rect">
            <a:avLst/>
          </a:prstGeom>
          <a:noFill/>
        </p:spPr>
        <p:txBody>
          <a:bodyPr wrap="square" rtlCol="0">
            <a:spAutoFit/>
          </a:bodyPr>
          <a:lstStyle/>
          <a:p>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在此添加标题</a:t>
            </a:r>
          </a:p>
        </p:txBody>
      </p:sp>
      <p:grpSp>
        <p:nvGrpSpPr>
          <p:cNvPr id="135" name="Group 32"/>
          <p:cNvGrpSpPr>
            <a:grpSpLocks noChangeAspect="1"/>
          </p:cNvGrpSpPr>
          <p:nvPr/>
        </p:nvGrpSpPr>
        <p:grpSpPr bwMode="auto">
          <a:xfrm>
            <a:off x="2947659" y="1512725"/>
            <a:ext cx="470565" cy="306301"/>
            <a:chOff x="3798" y="2129"/>
            <a:chExt cx="86" cy="56"/>
          </a:xfrm>
          <a:solidFill>
            <a:srgbClr val="00AF92"/>
          </a:solidFill>
          <a:effectLst/>
        </p:grpSpPr>
        <p:sp>
          <p:nvSpPr>
            <p:cNvPr id="136" name="Freeform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7" name="Freeform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8" name="Freeform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9" name="Freeform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2" name="Freeform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3" name="Freeform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4" name="Freeform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5" name="Freeform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6" name="Freeform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7" name="Freeform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8" name="Freeform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9" name="Freeform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0" name="等腰三角形 149"/>
          <p:cNvSpPr/>
          <p:nvPr/>
        </p:nvSpPr>
        <p:spPr>
          <a:xfrm flipV="1">
            <a:off x="1841445"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1" name="等腰三角形 150"/>
          <p:cNvSpPr/>
          <p:nvPr/>
        </p:nvSpPr>
        <p:spPr>
          <a:xfrm>
            <a:off x="3170860"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2" name="等腰三角形 151"/>
          <p:cNvSpPr/>
          <p:nvPr/>
        </p:nvSpPr>
        <p:spPr>
          <a:xfrm flipV="1">
            <a:off x="4500414"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3" name="等腰三角形 152"/>
          <p:cNvSpPr/>
          <p:nvPr/>
        </p:nvSpPr>
        <p:spPr>
          <a:xfrm>
            <a:off x="5838128"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4" name="等腰三角形 153"/>
          <p:cNvSpPr/>
          <p:nvPr/>
        </p:nvSpPr>
        <p:spPr>
          <a:xfrm flipV="1">
            <a:off x="7176459" y="2775101"/>
            <a:ext cx="129113" cy="11126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55" name="组合 154"/>
          <p:cNvGrpSpPr/>
          <p:nvPr/>
        </p:nvGrpSpPr>
        <p:grpSpPr>
          <a:xfrm>
            <a:off x="2571222" y="2917802"/>
            <a:ext cx="1333379" cy="1453949"/>
            <a:chOff x="1652575" y="1347071"/>
            <a:chExt cx="1777608" cy="1939047"/>
          </a:xfrm>
        </p:grpSpPr>
        <p:sp>
          <p:nvSpPr>
            <p:cNvPr id="156" name="矩形 155"/>
            <p:cNvSpPr/>
            <p:nvPr/>
          </p:nvSpPr>
          <p:spPr>
            <a:xfrm flipV="1">
              <a:off x="1652575" y="1347071"/>
              <a:ext cx="1777607"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7" name="矩形 156"/>
            <p:cNvSpPr/>
            <p:nvPr/>
          </p:nvSpPr>
          <p:spPr>
            <a:xfrm>
              <a:off x="1652575" y="3081222"/>
              <a:ext cx="1777608" cy="2048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8" name="矩形 157"/>
            <p:cNvSpPr/>
            <p:nvPr/>
          </p:nvSpPr>
          <p:spPr>
            <a:xfrm>
              <a:off x="1652575" y="1504834"/>
              <a:ext cx="1777608" cy="16078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59" name="矩形 158"/>
            <p:cNvSpPr/>
            <p:nvPr/>
          </p:nvSpPr>
          <p:spPr>
            <a:xfrm>
              <a:off x="1652575" y="2964832"/>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0" name="矩形 159"/>
            <p:cNvSpPr/>
            <p:nvPr/>
          </p:nvSpPr>
          <p:spPr>
            <a:xfrm flipV="1">
              <a:off x="1652575" y="1543950"/>
              <a:ext cx="1777608" cy="128296"/>
            </a:xfrm>
            <a:prstGeom prst="rect">
              <a:avLst/>
            </a:prstGeom>
            <a:gradFill>
              <a:gsLst>
                <a:gs pos="0">
                  <a:schemeClr val="tx1">
                    <a:alpha val="51000"/>
                  </a:schemeClr>
                </a:gs>
                <a:gs pos="100000">
                  <a:srgbClr val="E9E9E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矩形 160"/>
            <p:cNvSpPr/>
            <p:nvPr/>
          </p:nvSpPr>
          <p:spPr>
            <a:xfrm>
              <a:off x="1652575" y="1652335"/>
              <a:ext cx="1775271" cy="1329794"/>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pic>
        <p:nvPicPr>
          <p:cNvPr id="162" name="图片 16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6200000" flipH="1">
            <a:off x="2900757" y="3558275"/>
            <a:ext cx="1834405" cy="175339"/>
          </a:xfrm>
          <a:prstGeom prst="rect">
            <a:avLst/>
          </a:prstGeom>
        </p:spPr>
      </p:pic>
      <p:grpSp>
        <p:nvGrpSpPr>
          <p:cNvPr id="163" name="组合 162"/>
          <p:cNvGrpSpPr/>
          <p:nvPr/>
        </p:nvGrpSpPr>
        <p:grpSpPr>
          <a:xfrm>
            <a:off x="2850807" y="3212310"/>
            <a:ext cx="771270" cy="869905"/>
            <a:chOff x="8439634" y="3544648"/>
            <a:chExt cx="1611146" cy="1817848"/>
          </a:xfrm>
          <a:effectLst>
            <a:outerShdw blurRad="38100" dist="12700" dir="2700000" algn="tl" rotWithShape="0">
              <a:prstClr val="black">
                <a:alpha val="40000"/>
              </a:prstClr>
            </a:outerShdw>
          </a:effectLst>
        </p:grpSpPr>
        <p:sp>
          <p:nvSpPr>
            <p:cNvPr id="164"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5" name="Freeform 5"/>
            <p:cNvSpPr>
              <a:spLocks/>
            </p:cNvSpPr>
            <p:nvPr/>
          </p:nvSpPr>
          <p:spPr bwMode="auto">
            <a:xfrm rot="5400000">
              <a:off x="8582834" y="3866517"/>
              <a:ext cx="1324743"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noFill/>
            </a:ln>
            <a:effectLst>
              <a:innerShdw blurRad="381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6" name="文本框 92"/>
            <p:cNvSpPr txBox="1"/>
            <p:nvPr/>
          </p:nvSpPr>
          <p:spPr>
            <a:xfrm>
              <a:off x="8763735" y="4096185"/>
              <a:ext cx="962938" cy="771796"/>
            </a:xfrm>
            <a:prstGeom prst="rect">
              <a:avLst/>
            </a:prstGeom>
            <a:noFill/>
          </p:spPr>
          <p:txBody>
            <a:bodyPr wrap="square" rtlCol="0">
              <a:spAutoFit/>
            </a:bodyPr>
            <a:lstStyle/>
            <a:p>
              <a:pPr algn="ctr"/>
              <a:r>
                <a:rPr lang="en-US" altLang="zh-CN" sz="1800" dirty="0">
                  <a:solidFill>
                    <a:prstClr val="white"/>
                  </a:solidFill>
                  <a:latin typeface="Impact" panose="020B0806030902050204" pitchFamily="34" charset="0"/>
                </a:rPr>
                <a:t>04</a:t>
              </a:r>
              <a:endParaRPr lang="zh-CN" altLang="en-US" sz="1800" dirty="0">
                <a:solidFill>
                  <a:prstClr val="white"/>
                </a:solidFill>
                <a:latin typeface="Impact" panose="020B0806030902050204" pitchFamily="34" charset="0"/>
              </a:endParaRPr>
            </a:p>
          </p:txBody>
        </p:sp>
      </p:grpSp>
      <p:pic>
        <p:nvPicPr>
          <p:cNvPr id="167" name="图片 166"/>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5400000">
            <a:off x="1740455" y="3558275"/>
            <a:ext cx="1834405" cy="175339"/>
          </a:xfrm>
          <a:prstGeom prst="rect">
            <a:avLst/>
          </a:prstGeom>
        </p:spPr>
      </p:pic>
      <p:sp>
        <p:nvSpPr>
          <p:cNvPr id="168" name="文本框 113"/>
          <p:cNvSpPr txBox="1"/>
          <p:nvPr/>
        </p:nvSpPr>
        <p:spPr>
          <a:xfrm>
            <a:off x="1300240" y="371865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69" name="文本框 113"/>
          <p:cNvSpPr txBox="1"/>
          <p:nvPr/>
        </p:nvSpPr>
        <p:spPr>
          <a:xfrm>
            <a:off x="4023492" y="3718652"/>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0" name="文本框 113"/>
          <p:cNvSpPr txBox="1"/>
          <p:nvPr/>
        </p:nvSpPr>
        <p:spPr>
          <a:xfrm>
            <a:off x="6678508" y="3705615"/>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1" name="文本框 113"/>
          <p:cNvSpPr txBox="1"/>
          <p:nvPr/>
        </p:nvSpPr>
        <p:spPr>
          <a:xfrm>
            <a:off x="2671400" y="2078633"/>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72" name="文本框 113"/>
          <p:cNvSpPr txBox="1"/>
          <p:nvPr/>
        </p:nvSpPr>
        <p:spPr>
          <a:xfrm>
            <a:off x="5343640" y="2061168"/>
            <a:ext cx="1058888"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70169588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1"/>
                                        </p:tgtEl>
                                        <p:attrNameLst>
                                          <p:attrName>style.visibility</p:attrName>
                                        </p:attrNameLst>
                                      </p:cBhvr>
                                      <p:to>
                                        <p:strVal val="visible"/>
                                      </p:to>
                                    </p:set>
                                    <p:animEffect transition="in" filter="wipe(down)">
                                      <p:cBhvr>
                                        <p:cTn id="11" dur="500"/>
                                        <p:tgtEl>
                                          <p:spTgt spid="9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0"/>
                                        </p:tgtEl>
                                        <p:attrNameLst>
                                          <p:attrName>style.visibility</p:attrName>
                                        </p:attrNameLst>
                                      </p:cBhvr>
                                      <p:to>
                                        <p:strVal val="visible"/>
                                      </p:to>
                                    </p:set>
                                    <p:animEffect transition="in" filter="wipe(up)">
                                      <p:cBhvr>
                                        <p:cTn id="15" dur="500"/>
                                        <p:tgtEl>
                                          <p:spTgt spid="9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67"/>
                                        </p:tgtEl>
                                        <p:attrNameLst>
                                          <p:attrName>style.visibility</p:attrName>
                                        </p:attrNameLst>
                                      </p:cBhvr>
                                      <p:to>
                                        <p:strVal val="visible"/>
                                      </p:to>
                                    </p:set>
                                    <p:animEffect transition="in" filter="wipe(up)">
                                      <p:cBhvr>
                                        <p:cTn id="19" dur="500"/>
                                        <p:tgtEl>
                                          <p:spTgt spid="16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62"/>
                                        </p:tgtEl>
                                        <p:attrNameLst>
                                          <p:attrName>style.visibility</p:attrName>
                                        </p:attrNameLst>
                                      </p:cBhvr>
                                      <p:to>
                                        <p:strVal val="visible"/>
                                      </p:to>
                                    </p:set>
                                    <p:animEffect transition="in" filter="wipe(down)">
                                      <p:cBhvr>
                                        <p:cTn id="23" dur="500"/>
                                        <p:tgtEl>
                                          <p:spTgt spid="16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4"/>
                                        </p:tgtEl>
                                        <p:attrNameLst>
                                          <p:attrName>style.visibility</p:attrName>
                                        </p:attrNameLst>
                                      </p:cBhvr>
                                      <p:to>
                                        <p:strVal val="visible"/>
                                      </p:to>
                                    </p:set>
                                    <p:animEffect transition="in" filter="wipe(down)">
                                      <p:cBhvr>
                                        <p:cTn id="27" dur="500"/>
                                        <p:tgtEl>
                                          <p:spTgt spid="10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03"/>
                                        </p:tgtEl>
                                        <p:attrNameLst>
                                          <p:attrName>style.visibility</p:attrName>
                                        </p:attrNameLst>
                                      </p:cBhvr>
                                      <p:to>
                                        <p:strVal val="visible"/>
                                      </p:to>
                                    </p:set>
                                    <p:animEffect transition="in" filter="wipe(up)">
                                      <p:cBhvr>
                                        <p:cTn id="31" dur="500"/>
                                        <p:tgtEl>
                                          <p:spTgt spid="103"/>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21"/>
                                        </p:tgtEl>
                                        <p:attrNameLst>
                                          <p:attrName>style.visibility</p:attrName>
                                        </p:attrNameLst>
                                      </p:cBhvr>
                                      <p:to>
                                        <p:strVal val="visible"/>
                                      </p:to>
                                    </p:set>
                                    <p:animEffect transition="in" filter="wipe(up)">
                                      <p:cBhvr>
                                        <p:cTn id="35" dur="500"/>
                                        <p:tgtEl>
                                          <p:spTgt spid="121"/>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20"/>
                                        </p:tgtEl>
                                        <p:attrNameLst>
                                          <p:attrName>style.visibility</p:attrName>
                                        </p:attrNameLst>
                                      </p:cBhvr>
                                      <p:to>
                                        <p:strVal val="visible"/>
                                      </p:to>
                                    </p:set>
                                    <p:animEffect transition="in" filter="wipe(down)">
                                      <p:cBhvr>
                                        <p:cTn id="39" dur="500"/>
                                        <p:tgtEl>
                                          <p:spTgt spid="120"/>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wipe(down)">
                                      <p:cBhvr>
                                        <p:cTn id="43" dur="500"/>
                                        <p:tgtEl>
                                          <p:spTgt spid="82"/>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81"/>
                                        </p:tgtEl>
                                        <p:attrNameLst>
                                          <p:attrName>style.visibility</p:attrName>
                                        </p:attrNameLst>
                                      </p:cBhvr>
                                      <p:to>
                                        <p:strVal val="visible"/>
                                      </p:to>
                                    </p:set>
                                    <p:animEffect transition="in" filter="wipe(up)">
                                      <p:cBhvr>
                                        <p:cTn id="47" dur="500"/>
                                        <p:tgtEl>
                                          <p:spTgt spid="81"/>
                                        </p:tgtEl>
                                      </p:cBhvr>
                                    </p:animEffect>
                                  </p:childTnLst>
                                </p:cTn>
                              </p:par>
                            </p:childTnLst>
                          </p:cTn>
                        </p:par>
                        <p:par>
                          <p:cTn id="48" fill="hold">
                            <p:stCondLst>
                              <p:cond delay="5500"/>
                            </p:stCondLst>
                            <p:childTnLst>
                              <p:par>
                                <p:cTn id="49" presetID="16" presetClass="entr" presetSubtype="21" fill="hold" nodeType="after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barn(inVertical)">
                                      <p:cBhvr>
                                        <p:cTn id="51" dur="500"/>
                                        <p:tgtEl>
                                          <p:spTgt spid="83"/>
                                        </p:tgtEl>
                                      </p:cBhvr>
                                    </p:animEffect>
                                  </p:childTnLst>
                                </p:cTn>
                              </p:par>
                              <p:par>
                                <p:cTn id="52" presetID="16" presetClass="entr" presetSubtype="21" fill="hold" nodeType="withEffect">
                                  <p:stCondLst>
                                    <p:cond delay="0"/>
                                  </p:stCondLst>
                                  <p:childTnLst>
                                    <p:set>
                                      <p:cBhvr>
                                        <p:cTn id="53" dur="1" fill="hold">
                                          <p:stCondLst>
                                            <p:cond delay="0"/>
                                          </p:stCondLst>
                                        </p:cTn>
                                        <p:tgtEl>
                                          <p:spTgt spid="96"/>
                                        </p:tgtEl>
                                        <p:attrNameLst>
                                          <p:attrName>style.visibility</p:attrName>
                                        </p:attrNameLst>
                                      </p:cBhvr>
                                      <p:to>
                                        <p:strVal val="visible"/>
                                      </p:to>
                                    </p:set>
                                    <p:animEffect transition="in" filter="barn(inVertical)">
                                      <p:cBhvr>
                                        <p:cTn id="54" dur="500"/>
                                        <p:tgtEl>
                                          <p:spTgt spid="96"/>
                                        </p:tgtEl>
                                      </p:cBhvr>
                                    </p:animEffect>
                                  </p:childTnLst>
                                </p:cTn>
                              </p:par>
                              <p:par>
                                <p:cTn id="55" presetID="16" presetClass="entr" presetSubtype="21"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barn(inVertical)">
                                      <p:cBhvr>
                                        <p:cTn id="57" dur="500"/>
                                        <p:tgtEl>
                                          <p:spTgt spid="74"/>
                                        </p:tgtEl>
                                      </p:cBhvr>
                                    </p:animEffect>
                                  </p:childTnLst>
                                </p:cTn>
                              </p:par>
                              <p:par>
                                <p:cTn id="58" presetID="16" presetClass="entr" presetSubtype="21" fill="hold" nodeType="withEffect">
                                  <p:stCondLst>
                                    <p:cond delay="0"/>
                                  </p:stCondLst>
                                  <p:childTnLst>
                                    <p:set>
                                      <p:cBhvr>
                                        <p:cTn id="59" dur="1" fill="hold">
                                          <p:stCondLst>
                                            <p:cond delay="0"/>
                                          </p:stCondLst>
                                        </p:cTn>
                                        <p:tgtEl>
                                          <p:spTgt spid="155"/>
                                        </p:tgtEl>
                                        <p:attrNameLst>
                                          <p:attrName>style.visibility</p:attrName>
                                        </p:attrNameLst>
                                      </p:cBhvr>
                                      <p:to>
                                        <p:strVal val="visible"/>
                                      </p:to>
                                    </p:set>
                                    <p:animEffect transition="in" filter="barn(inVertical)">
                                      <p:cBhvr>
                                        <p:cTn id="60" dur="500"/>
                                        <p:tgtEl>
                                          <p:spTgt spid="155"/>
                                        </p:tgtEl>
                                      </p:cBhvr>
                                    </p:animEffect>
                                  </p:childTnLst>
                                </p:cTn>
                              </p:par>
                              <p:par>
                                <p:cTn id="61" presetID="16" presetClass="entr" presetSubtype="21" fill="hold" nodeType="withEffect">
                                  <p:stCondLst>
                                    <p:cond delay="0"/>
                                  </p:stCondLst>
                                  <p:childTnLst>
                                    <p:set>
                                      <p:cBhvr>
                                        <p:cTn id="62" dur="1" fill="hold">
                                          <p:stCondLst>
                                            <p:cond delay="0"/>
                                          </p:stCondLst>
                                        </p:cTn>
                                        <p:tgtEl>
                                          <p:spTgt spid="113"/>
                                        </p:tgtEl>
                                        <p:attrNameLst>
                                          <p:attrName>style.visibility</p:attrName>
                                        </p:attrNameLst>
                                      </p:cBhvr>
                                      <p:to>
                                        <p:strVal val="visible"/>
                                      </p:to>
                                    </p:set>
                                    <p:animEffect transition="in" filter="barn(inVertical)">
                                      <p:cBhvr>
                                        <p:cTn id="63" dur="500"/>
                                        <p:tgtEl>
                                          <p:spTgt spid="113"/>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150"/>
                                        </p:tgtEl>
                                        <p:attrNameLst>
                                          <p:attrName>style.visibility</p:attrName>
                                        </p:attrNameLst>
                                      </p:cBhvr>
                                      <p:to>
                                        <p:strVal val="visible"/>
                                      </p:to>
                                    </p:set>
                                    <p:animEffect transition="in" filter="fade">
                                      <p:cBhvr>
                                        <p:cTn id="67" dur="500"/>
                                        <p:tgtEl>
                                          <p:spTgt spid="15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51"/>
                                        </p:tgtEl>
                                        <p:attrNameLst>
                                          <p:attrName>style.visibility</p:attrName>
                                        </p:attrNameLst>
                                      </p:cBhvr>
                                      <p:to>
                                        <p:strVal val="visible"/>
                                      </p:to>
                                    </p:set>
                                    <p:animEffect transition="in" filter="fade">
                                      <p:cBhvr>
                                        <p:cTn id="70" dur="500"/>
                                        <p:tgtEl>
                                          <p:spTgt spid="151"/>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52"/>
                                        </p:tgtEl>
                                        <p:attrNameLst>
                                          <p:attrName>style.visibility</p:attrName>
                                        </p:attrNameLst>
                                      </p:cBhvr>
                                      <p:to>
                                        <p:strVal val="visible"/>
                                      </p:to>
                                    </p:set>
                                    <p:animEffect transition="in" filter="fade">
                                      <p:cBhvr>
                                        <p:cTn id="73" dur="500"/>
                                        <p:tgtEl>
                                          <p:spTgt spid="15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53"/>
                                        </p:tgtEl>
                                        <p:attrNameLst>
                                          <p:attrName>style.visibility</p:attrName>
                                        </p:attrNameLst>
                                      </p:cBhvr>
                                      <p:to>
                                        <p:strVal val="visible"/>
                                      </p:to>
                                    </p:set>
                                    <p:animEffect transition="in" filter="fade">
                                      <p:cBhvr>
                                        <p:cTn id="76" dur="500"/>
                                        <p:tgtEl>
                                          <p:spTgt spid="15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54"/>
                                        </p:tgtEl>
                                        <p:attrNameLst>
                                          <p:attrName>style.visibility</p:attrName>
                                        </p:attrNameLst>
                                      </p:cBhvr>
                                      <p:to>
                                        <p:strVal val="visible"/>
                                      </p:to>
                                    </p:set>
                                    <p:animEffect transition="in" filter="fade">
                                      <p:cBhvr>
                                        <p:cTn id="79" dur="500"/>
                                        <p:tgtEl>
                                          <p:spTgt spid="154"/>
                                        </p:tgtEl>
                                      </p:cBhvr>
                                    </p:animEffect>
                                  </p:childTnLst>
                                </p:cTn>
                              </p:par>
                            </p:childTnLst>
                          </p:cTn>
                        </p:par>
                        <p:par>
                          <p:cTn id="80" fill="hold">
                            <p:stCondLst>
                              <p:cond delay="6500"/>
                            </p:stCondLst>
                            <p:childTnLst>
                              <p:par>
                                <p:cTn id="81" presetID="31" presetClass="entr" presetSubtype="0" fill="hold" nodeType="afterEffect">
                                  <p:stCondLst>
                                    <p:cond delay="0"/>
                                  </p:stCondLst>
                                  <p:childTnLst>
                                    <p:set>
                                      <p:cBhvr>
                                        <p:cTn id="82" dur="1" fill="hold">
                                          <p:stCondLst>
                                            <p:cond delay="0"/>
                                          </p:stCondLst>
                                        </p:cTn>
                                        <p:tgtEl>
                                          <p:spTgt spid="92"/>
                                        </p:tgtEl>
                                        <p:attrNameLst>
                                          <p:attrName>style.visibility</p:attrName>
                                        </p:attrNameLst>
                                      </p:cBhvr>
                                      <p:to>
                                        <p:strVal val="visible"/>
                                      </p:to>
                                    </p:set>
                                    <p:anim calcmode="lin" valueType="num">
                                      <p:cBhvr>
                                        <p:cTn id="83" dur="500" fill="hold"/>
                                        <p:tgtEl>
                                          <p:spTgt spid="92"/>
                                        </p:tgtEl>
                                        <p:attrNameLst>
                                          <p:attrName>ppt_w</p:attrName>
                                        </p:attrNameLst>
                                      </p:cBhvr>
                                      <p:tavLst>
                                        <p:tav tm="0">
                                          <p:val>
                                            <p:fltVal val="0"/>
                                          </p:val>
                                        </p:tav>
                                        <p:tav tm="100000">
                                          <p:val>
                                            <p:strVal val="#ppt_w"/>
                                          </p:val>
                                        </p:tav>
                                      </p:tavLst>
                                    </p:anim>
                                    <p:anim calcmode="lin" valueType="num">
                                      <p:cBhvr>
                                        <p:cTn id="84" dur="500" fill="hold"/>
                                        <p:tgtEl>
                                          <p:spTgt spid="92"/>
                                        </p:tgtEl>
                                        <p:attrNameLst>
                                          <p:attrName>ppt_h</p:attrName>
                                        </p:attrNameLst>
                                      </p:cBhvr>
                                      <p:tavLst>
                                        <p:tav tm="0">
                                          <p:val>
                                            <p:fltVal val="0"/>
                                          </p:val>
                                        </p:tav>
                                        <p:tav tm="100000">
                                          <p:val>
                                            <p:strVal val="#ppt_h"/>
                                          </p:val>
                                        </p:tav>
                                      </p:tavLst>
                                    </p:anim>
                                    <p:anim calcmode="lin" valueType="num">
                                      <p:cBhvr>
                                        <p:cTn id="85" dur="500" fill="hold"/>
                                        <p:tgtEl>
                                          <p:spTgt spid="92"/>
                                        </p:tgtEl>
                                        <p:attrNameLst>
                                          <p:attrName>style.rotation</p:attrName>
                                        </p:attrNameLst>
                                      </p:cBhvr>
                                      <p:tavLst>
                                        <p:tav tm="0">
                                          <p:val>
                                            <p:fltVal val="90"/>
                                          </p:val>
                                        </p:tav>
                                        <p:tav tm="100000">
                                          <p:val>
                                            <p:fltVal val="0"/>
                                          </p:val>
                                        </p:tav>
                                      </p:tavLst>
                                    </p:anim>
                                    <p:animEffect transition="in" filter="fade">
                                      <p:cBhvr>
                                        <p:cTn id="86" dur="500"/>
                                        <p:tgtEl>
                                          <p:spTgt spid="92"/>
                                        </p:tgtEl>
                                      </p:cBhvr>
                                    </p:animEffect>
                                  </p:childTnLst>
                                </p:cTn>
                              </p:par>
                              <p:par>
                                <p:cTn id="87" presetID="31" presetClass="entr" presetSubtype="0" fill="hold" nodeType="withEffect">
                                  <p:stCondLst>
                                    <p:cond delay="0"/>
                                  </p:stCondLst>
                                  <p:childTnLst>
                                    <p:set>
                                      <p:cBhvr>
                                        <p:cTn id="88" dur="1" fill="hold">
                                          <p:stCondLst>
                                            <p:cond delay="0"/>
                                          </p:stCondLst>
                                        </p:cTn>
                                        <p:tgtEl>
                                          <p:spTgt spid="105"/>
                                        </p:tgtEl>
                                        <p:attrNameLst>
                                          <p:attrName>style.visibility</p:attrName>
                                        </p:attrNameLst>
                                      </p:cBhvr>
                                      <p:to>
                                        <p:strVal val="visible"/>
                                      </p:to>
                                    </p:set>
                                    <p:anim calcmode="lin" valueType="num">
                                      <p:cBhvr>
                                        <p:cTn id="89" dur="500" fill="hold"/>
                                        <p:tgtEl>
                                          <p:spTgt spid="105"/>
                                        </p:tgtEl>
                                        <p:attrNameLst>
                                          <p:attrName>ppt_w</p:attrName>
                                        </p:attrNameLst>
                                      </p:cBhvr>
                                      <p:tavLst>
                                        <p:tav tm="0">
                                          <p:val>
                                            <p:fltVal val="0"/>
                                          </p:val>
                                        </p:tav>
                                        <p:tav tm="100000">
                                          <p:val>
                                            <p:strVal val="#ppt_w"/>
                                          </p:val>
                                        </p:tav>
                                      </p:tavLst>
                                    </p:anim>
                                    <p:anim calcmode="lin" valueType="num">
                                      <p:cBhvr>
                                        <p:cTn id="90" dur="500" fill="hold"/>
                                        <p:tgtEl>
                                          <p:spTgt spid="105"/>
                                        </p:tgtEl>
                                        <p:attrNameLst>
                                          <p:attrName>ppt_h</p:attrName>
                                        </p:attrNameLst>
                                      </p:cBhvr>
                                      <p:tavLst>
                                        <p:tav tm="0">
                                          <p:val>
                                            <p:fltVal val="0"/>
                                          </p:val>
                                        </p:tav>
                                        <p:tav tm="100000">
                                          <p:val>
                                            <p:strVal val="#ppt_h"/>
                                          </p:val>
                                        </p:tav>
                                      </p:tavLst>
                                    </p:anim>
                                    <p:anim calcmode="lin" valueType="num">
                                      <p:cBhvr>
                                        <p:cTn id="91" dur="500" fill="hold"/>
                                        <p:tgtEl>
                                          <p:spTgt spid="105"/>
                                        </p:tgtEl>
                                        <p:attrNameLst>
                                          <p:attrName>style.rotation</p:attrName>
                                        </p:attrNameLst>
                                      </p:cBhvr>
                                      <p:tavLst>
                                        <p:tav tm="0">
                                          <p:val>
                                            <p:fltVal val="90"/>
                                          </p:val>
                                        </p:tav>
                                        <p:tav tm="100000">
                                          <p:val>
                                            <p:fltVal val="0"/>
                                          </p:val>
                                        </p:tav>
                                      </p:tavLst>
                                    </p:anim>
                                    <p:animEffect transition="in" filter="fade">
                                      <p:cBhvr>
                                        <p:cTn id="92" dur="500"/>
                                        <p:tgtEl>
                                          <p:spTgt spid="105"/>
                                        </p:tgtEl>
                                      </p:cBhvr>
                                    </p:animEffect>
                                  </p:childTnLst>
                                </p:cTn>
                              </p:par>
                              <p:par>
                                <p:cTn id="93" presetID="31" presetClass="entr" presetSubtype="0" fill="hold" nodeType="withEffect">
                                  <p:stCondLst>
                                    <p:cond delay="0"/>
                                  </p:stCondLst>
                                  <p:childTnLst>
                                    <p:set>
                                      <p:cBhvr>
                                        <p:cTn id="94" dur="1" fill="hold">
                                          <p:stCondLst>
                                            <p:cond delay="0"/>
                                          </p:stCondLst>
                                        </p:cTn>
                                        <p:tgtEl>
                                          <p:spTgt spid="109"/>
                                        </p:tgtEl>
                                        <p:attrNameLst>
                                          <p:attrName>style.visibility</p:attrName>
                                        </p:attrNameLst>
                                      </p:cBhvr>
                                      <p:to>
                                        <p:strVal val="visible"/>
                                      </p:to>
                                    </p:set>
                                    <p:anim calcmode="lin" valueType="num">
                                      <p:cBhvr>
                                        <p:cTn id="95" dur="500" fill="hold"/>
                                        <p:tgtEl>
                                          <p:spTgt spid="109"/>
                                        </p:tgtEl>
                                        <p:attrNameLst>
                                          <p:attrName>ppt_w</p:attrName>
                                        </p:attrNameLst>
                                      </p:cBhvr>
                                      <p:tavLst>
                                        <p:tav tm="0">
                                          <p:val>
                                            <p:fltVal val="0"/>
                                          </p:val>
                                        </p:tav>
                                        <p:tav tm="100000">
                                          <p:val>
                                            <p:strVal val="#ppt_w"/>
                                          </p:val>
                                        </p:tav>
                                      </p:tavLst>
                                    </p:anim>
                                    <p:anim calcmode="lin" valueType="num">
                                      <p:cBhvr>
                                        <p:cTn id="96" dur="500" fill="hold"/>
                                        <p:tgtEl>
                                          <p:spTgt spid="109"/>
                                        </p:tgtEl>
                                        <p:attrNameLst>
                                          <p:attrName>ppt_h</p:attrName>
                                        </p:attrNameLst>
                                      </p:cBhvr>
                                      <p:tavLst>
                                        <p:tav tm="0">
                                          <p:val>
                                            <p:fltVal val="0"/>
                                          </p:val>
                                        </p:tav>
                                        <p:tav tm="100000">
                                          <p:val>
                                            <p:strVal val="#ppt_h"/>
                                          </p:val>
                                        </p:tav>
                                      </p:tavLst>
                                    </p:anim>
                                    <p:anim calcmode="lin" valueType="num">
                                      <p:cBhvr>
                                        <p:cTn id="97" dur="500" fill="hold"/>
                                        <p:tgtEl>
                                          <p:spTgt spid="109"/>
                                        </p:tgtEl>
                                        <p:attrNameLst>
                                          <p:attrName>style.rotation</p:attrName>
                                        </p:attrNameLst>
                                      </p:cBhvr>
                                      <p:tavLst>
                                        <p:tav tm="0">
                                          <p:val>
                                            <p:fltVal val="90"/>
                                          </p:val>
                                        </p:tav>
                                        <p:tav tm="100000">
                                          <p:val>
                                            <p:fltVal val="0"/>
                                          </p:val>
                                        </p:tav>
                                      </p:tavLst>
                                    </p:anim>
                                    <p:animEffect transition="in" filter="fade">
                                      <p:cBhvr>
                                        <p:cTn id="98" dur="500"/>
                                        <p:tgtEl>
                                          <p:spTgt spid="109"/>
                                        </p:tgtEl>
                                      </p:cBhvr>
                                    </p:animEffect>
                                  </p:childTnLst>
                                </p:cTn>
                              </p:par>
                              <p:par>
                                <p:cTn id="99" presetID="31" presetClass="entr" presetSubtype="0" fill="hold" nodeType="withEffect">
                                  <p:stCondLst>
                                    <p:cond delay="0"/>
                                  </p:stCondLst>
                                  <p:childTnLst>
                                    <p:set>
                                      <p:cBhvr>
                                        <p:cTn id="100" dur="1" fill="hold">
                                          <p:stCondLst>
                                            <p:cond delay="0"/>
                                          </p:stCondLst>
                                        </p:cTn>
                                        <p:tgtEl>
                                          <p:spTgt spid="163"/>
                                        </p:tgtEl>
                                        <p:attrNameLst>
                                          <p:attrName>style.visibility</p:attrName>
                                        </p:attrNameLst>
                                      </p:cBhvr>
                                      <p:to>
                                        <p:strVal val="visible"/>
                                      </p:to>
                                    </p:set>
                                    <p:anim calcmode="lin" valueType="num">
                                      <p:cBhvr>
                                        <p:cTn id="101" dur="500" fill="hold"/>
                                        <p:tgtEl>
                                          <p:spTgt spid="163"/>
                                        </p:tgtEl>
                                        <p:attrNameLst>
                                          <p:attrName>ppt_w</p:attrName>
                                        </p:attrNameLst>
                                      </p:cBhvr>
                                      <p:tavLst>
                                        <p:tav tm="0">
                                          <p:val>
                                            <p:fltVal val="0"/>
                                          </p:val>
                                        </p:tav>
                                        <p:tav tm="100000">
                                          <p:val>
                                            <p:strVal val="#ppt_w"/>
                                          </p:val>
                                        </p:tav>
                                      </p:tavLst>
                                    </p:anim>
                                    <p:anim calcmode="lin" valueType="num">
                                      <p:cBhvr>
                                        <p:cTn id="102" dur="500" fill="hold"/>
                                        <p:tgtEl>
                                          <p:spTgt spid="163"/>
                                        </p:tgtEl>
                                        <p:attrNameLst>
                                          <p:attrName>ppt_h</p:attrName>
                                        </p:attrNameLst>
                                      </p:cBhvr>
                                      <p:tavLst>
                                        <p:tav tm="0">
                                          <p:val>
                                            <p:fltVal val="0"/>
                                          </p:val>
                                        </p:tav>
                                        <p:tav tm="100000">
                                          <p:val>
                                            <p:strVal val="#ppt_h"/>
                                          </p:val>
                                        </p:tav>
                                      </p:tavLst>
                                    </p:anim>
                                    <p:anim calcmode="lin" valueType="num">
                                      <p:cBhvr>
                                        <p:cTn id="103" dur="500" fill="hold"/>
                                        <p:tgtEl>
                                          <p:spTgt spid="163"/>
                                        </p:tgtEl>
                                        <p:attrNameLst>
                                          <p:attrName>style.rotation</p:attrName>
                                        </p:attrNameLst>
                                      </p:cBhvr>
                                      <p:tavLst>
                                        <p:tav tm="0">
                                          <p:val>
                                            <p:fltVal val="90"/>
                                          </p:val>
                                        </p:tav>
                                        <p:tav tm="100000">
                                          <p:val>
                                            <p:fltVal val="0"/>
                                          </p:val>
                                        </p:tav>
                                      </p:tavLst>
                                    </p:anim>
                                    <p:animEffect transition="in" filter="fade">
                                      <p:cBhvr>
                                        <p:cTn id="104" dur="500"/>
                                        <p:tgtEl>
                                          <p:spTgt spid="163"/>
                                        </p:tgtEl>
                                      </p:cBhvr>
                                    </p:animEffect>
                                  </p:childTnLst>
                                </p:cTn>
                              </p:par>
                              <p:par>
                                <p:cTn id="105" presetID="31" presetClass="entr" presetSubtype="0" fill="hold" nodeType="withEffect">
                                  <p:stCondLst>
                                    <p:cond delay="0"/>
                                  </p:stCondLst>
                                  <p:childTnLst>
                                    <p:set>
                                      <p:cBhvr>
                                        <p:cTn id="106" dur="1" fill="hold">
                                          <p:stCondLst>
                                            <p:cond delay="0"/>
                                          </p:stCondLst>
                                        </p:cTn>
                                        <p:tgtEl>
                                          <p:spTgt spid="122"/>
                                        </p:tgtEl>
                                        <p:attrNameLst>
                                          <p:attrName>style.visibility</p:attrName>
                                        </p:attrNameLst>
                                      </p:cBhvr>
                                      <p:to>
                                        <p:strVal val="visible"/>
                                      </p:to>
                                    </p:set>
                                    <p:anim calcmode="lin" valueType="num">
                                      <p:cBhvr>
                                        <p:cTn id="107" dur="500" fill="hold"/>
                                        <p:tgtEl>
                                          <p:spTgt spid="122"/>
                                        </p:tgtEl>
                                        <p:attrNameLst>
                                          <p:attrName>ppt_w</p:attrName>
                                        </p:attrNameLst>
                                      </p:cBhvr>
                                      <p:tavLst>
                                        <p:tav tm="0">
                                          <p:val>
                                            <p:fltVal val="0"/>
                                          </p:val>
                                        </p:tav>
                                        <p:tav tm="100000">
                                          <p:val>
                                            <p:strVal val="#ppt_w"/>
                                          </p:val>
                                        </p:tav>
                                      </p:tavLst>
                                    </p:anim>
                                    <p:anim calcmode="lin" valueType="num">
                                      <p:cBhvr>
                                        <p:cTn id="108" dur="500" fill="hold"/>
                                        <p:tgtEl>
                                          <p:spTgt spid="122"/>
                                        </p:tgtEl>
                                        <p:attrNameLst>
                                          <p:attrName>ppt_h</p:attrName>
                                        </p:attrNameLst>
                                      </p:cBhvr>
                                      <p:tavLst>
                                        <p:tav tm="0">
                                          <p:val>
                                            <p:fltVal val="0"/>
                                          </p:val>
                                        </p:tav>
                                        <p:tav tm="100000">
                                          <p:val>
                                            <p:strVal val="#ppt_h"/>
                                          </p:val>
                                        </p:tav>
                                      </p:tavLst>
                                    </p:anim>
                                    <p:anim calcmode="lin" valueType="num">
                                      <p:cBhvr>
                                        <p:cTn id="109" dur="500" fill="hold"/>
                                        <p:tgtEl>
                                          <p:spTgt spid="122"/>
                                        </p:tgtEl>
                                        <p:attrNameLst>
                                          <p:attrName>style.rotation</p:attrName>
                                        </p:attrNameLst>
                                      </p:cBhvr>
                                      <p:tavLst>
                                        <p:tav tm="0">
                                          <p:val>
                                            <p:fltVal val="90"/>
                                          </p:val>
                                        </p:tav>
                                        <p:tav tm="100000">
                                          <p:val>
                                            <p:fltVal val="0"/>
                                          </p:val>
                                        </p:tav>
                                      </p:tavLst>
                                    </p:anim>
                                    <p:animEffect transition="in" filter="fade">
                                      <p:cBhvr>
                                        <p:cTn id="110" dur="500"/>
                                        <p:tgtEl>
                                          <p:spTgt spid="122"/>
                                        </p:tgtEl>
                                      </p:cBhvr>
                                    </p:animEffect>
                                  </p:childTnLst>
                                </p:cTn>
                              </p:par>
                            </p:childTnLst>
                          </p:cTn>
                        </p:par>
                        <p:par>
                          <p:cTn id="111" fill="hold">
                            <p:stCondLst>
                              <p:cond delay="7000"/>
                            </p:stCondLst>
                            <p:childTnLst>
                              <p:par>
                                <p:cTn id="112" presetID="53" presetClass="entr" presetSubtype="16" fill="hold" grpId="0" nodeType="afterEffect">
                                  <p:stCondLst>
                                    <p:cond delay="0"/>
                                  </p:stCondLst>
                                  <p:childTnLst>
                                    <p:set>
                                      <p:cBhvr>
                                        <p:cTn id="113" dur="1" fill="hold">
                                          <p:stCondLst>
                                            <p:cond delay="0"/>
                                          </p:stCondLst>
                                        </p:cTn>
                                        <p:tgtEl>
                                          <p:spTgt spid="126"/>
                                        </p:tgtEl>
                                        <p:attrNameLst>
                                          <p:attrName>style.visibility</p:attrName>
                                        </p:attrNameLst>
                                      </p:cBhvr>
                                      <p:to>
                                        <p:strVal val="visible"/>
                                      </p:to>
                                    </p:set>
                                    <p:anim calcmode="lin" valueType="num">
                                      <p:cBhvr>
                                        <p:cTn id="114" dur="500" fill="hold"/>
                                        <p:tgtEl>
                                          <p:spTgt spid="126"/>
                                        </p:tgtEl>
                                        <p:attrNameLst>
                                          <p:attrName>ppt_w</p:attrName>
                                        </p:attrNameLst>
                                      </p:cBhvr>
                                      <p:tavLst>
                                        <p:tav tm="0">
                                          <p:val>
                                            <p:fltVal val="0"/>
                                          </p:val>
                                        </p:tav>
                                        <p:tav tm="100000">
                                          <p:val>
                                            <p:strVal val="#ppt_w"/>
                                          </p:val>
                                        </p:tav>
                                      </p:tavLst>
                                    </p:anim>
                                    <p:anim calcmode="lin" valueType="num">
                                      <p:cBhvr>
                                        <p:cTn id="115" dur="500" fill="hold"/>
                                        <p:tgtEl>
                                          <p:spTgt spid="126"/>
                                        </p:tgtEl>
                                        <p:attrNameLst>
                                          <p:attrName>ppt_h</p:attrName>
                                        </p:attrNameLst>
                                      </p:cBhvr>
                                      <p:tavLst>
                                        <p:tav tm="0">
                                          <p:val>
                                            <p:fltVal val="0"/>
                                          </p:val>
                                        </p:tav>
                                        <p:tav tm="100000">
                                          <p:val>
                                            <p:strVal val="#ppt_h"/>
                                          </p:val>
                                        </p:tav>
                                      </p:tavLst>
                                    </p:anim>
                                    <p:animEffect transition="in" filter="fade">
                                      <p:cBhvr>
                                        <p:cTn id="116" dur="500"/>
                                        <p:tgtEl>
                                          <p:spTgt spid="126"/>
                                        </p:tgtEl>
                                      </p:cBhvr>
                                    </p:animEffect>
                                  </p:childTnLst>
                                </p:cTn>
                              </p:par>
                              <p:par>
                                <p:cTn id="117" presetID="53" presetClass="entr" presetSubtype="16" fill="hold" nodeType="withEffect">
                                  <p:stCondLst>
                                    <p:cond delay="0"/>
                                  </p:stCondLst>
                                  <p:childTnLst>
                                    <p:set>
                                      <p:cBhvr>
                                        <p:cTn id="118" dur="1" fill="hold">
                                          <p:stCondLst>
                                            <p:cond delay="0"/>
                                          </p:stCondLst>
                                        </p:cTn>
                                        <p:tgtEl>
                                          <p:spTgt spid="135"/>
                                        </p:tgtEl>
                                        <p:attrNameLst>
                                          <p:attrName>style.visibility</p:attrName>
                                        </p:attrNameLst>
                                      </p:cBhvr>
                                      <p:to>
                                        <p:strVal val="visible"/>
                                      </p:to>
                                    </p:set>
                                    <p:anim calcmode="lin" valueType="num">
                                      <p:cBhvr>
                                        <p:cTn id="119" dur="500" fill="hold"/>
                                        <p:tgtEl>
                                          <p:spTgt spid="135"/>
                                        </p:tgtEl>
                                        <p:attrNameLst>
                                          <p:attrName>ppt_w</p:attrName>
                                        </p:attrNameLst>
                                      </p:cBhvr>
                                      <p:tavLst>
                                        <p:tav tm="0">
                                          <p:val>
                                            <p:fltVal val="0"/>
                                          </p:val>
                                        </p:tav>
                                        <p:tav tm="100000">
                                          <p:val>
                                            <p:strVal val="#ppt_w"/>
                                          </p:val>
                                        </p:tav>
                                      </p:tavLst>
                                    </p:anim>
                                    <p:anim calcmode="lin" valueType="num">
                                      <p:cBhvr>
                                        <p:cTn id="120" dur="500" fill="hold"/>
                                        <p:tgtEl>
                                          <p:spTgt spid="135"/>
                                        </p:tgtEl>
                                        <p:attrNameLst>
                                          <p:attrName>ppt_h</p:attrName>
                                        </p:attrNameLst>
                                      </p:cBhvr>
                                      <p:tavLst>
                                        <p:tav tm="0">
                                          <p:val>
                                            <p:fltVal val="0"/>
                                          </p:val>
                                        </p:tav>
                                        <p:tav tm="100000">
                                          <p:val>
                                            <p:strVal val="#ppt_h"/>
                                          </p:val>
                                        </p:tav>
                                      </p:tavLst>
                                    </p:anim>
                                    <p:animEffect transition="in" filter="fade">
                                      <p:cBhvr>
                                        <p:cTn id="121" dur="500"/>
                                        <p:tgtEl>
                                          <p:spTgt spid="135"/>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132"/>
                                        </p:tgtEl>
                                        <p:attrNameLst>
                                          <p:attrName>style.visibility</p:attrName>
                                        </p:attrNameLst>
                                      </p:cBhvr>
                                      <p:to>
                                        <p:strVal val="visible"/>
                                      </p:to>
                                    </p:set>
                                    <p:anim calcmode="lin" valueType="num">
                                      <p:cBhvr>
                                        <p:cTn id="124" dur="500" fill="hold"/>
                                        <p:tgtEl>
                                          <p:spTgt spid="132"/>
                                        </p:tgtEl>
                                        <p:attrNameLst>
                                          <p:attrName>ppt_w</p:attrName>
                                        </p:attrNameLst>
                                      </p:cBhvr>
                                      <p:tavLst>
                                        <p:tav tm="0">
                                          <p:val>
                                            <p:fltVal val="0"/>
                                          </p:val>
                                        </p:tav>
                                        <p:tav tm="100000">
                                          <p:val>
                                            <p:strVal val="#ppt_w"/>
                                          </p:val>
                                        </p:tav>
                                      </p:tavLst>
                                    </p:anim>
                                    <p:anim calcmode="lin" valueType="num">
                                      <p:cBhvr>
                                        <p:cTn id="125" dur="500" fill="hold"/>
                                        <p:tgtEl>
                                          <p:spTgt spid="132"/>
                                        </p:tgtEl>
                                        <p:attrNameLst>
                                          <p:attrName>ppt_h</p:attrName>
                                        </p:attrNameLst>
                                      </p:cBhvr>
                                      <p:tavLst>
                                        <p:tav tm="0">
                                          <p:val>
                                            <p:fltVal val="0"/>
                                          </p:val>
                                        </p:tav>
                                        <p:tav tm="100000">
                                          <p:val>
                                            <p:strVal val="#ppt_h"/>
                                          </p:val>
                                        </p:tav>
                                      </p:tavLst>
                                    </p:anim>
                                    <p:animEffect transition="in" filter="fade">
                                      <p:cBhvr>
                                        <p:cTn id="126" dur="500"/>
                                        <p:tgtEl>
                                          <p:spTgt spid="132"/>
                                        </p:tgtEl>
                                      </p:cBhvr>
                                    </p:animEffect>
                                  </p:childTnLst>
                                </p:cTn>
                              </p:par>
                              <p:par>
                                <p:cTn id="127" presetID="53" presetClass="entr" presetSubtype="16" fill="hold" grpId="0" nodeType="withEffect">
                                  <p:stCondLst>
                                    <p:cond delay="0"/>
                                  </p:stCondLst>
                                  <p:childTnLst>
                                    <p:set>
                                      <p:cBhvr>
                                        <p:cTn id="128" dur="1" fill="hold">
                                          <p:stCondLst>
                                            <p:cond delay="0"/>
                                          </p:stCondLst>
                                        </p:cTn>
                                        <p:tgtEl>
                                          <p:spTgt spid="130"/>
                                        </p:tgtEl>
                                        <p:attrNameLst>
                                          <p:attrName>style.visibility</p:attrName>
                                        </p:attrNameLst>
                                      </p:cBhvr>
                                      <p:to>
                                        <p:strVal val="visible"/>
                                      </p:to>
                                    </p:set>
                                    <p:anim calcmode="lin" valueType="num">
                                      <p:cBhvr>
                                        <p:cTn id="129" dur="500" fill="hold"/>
                                        <p:tgtEl>
                                          <p:spTgt spid="130"/>
                                        </p:tgtEl>
                                        <p:attrNameLst>
                                          <p:attrName>ppt_w</p:attrName>
                                        </p:attrNameLst>
                                      </p:cBhvr>
                                      <p:tavLst>
                                        <p:tav tm="0">
                                          <p:val>
                                            <p:fltVal val="0"/>
                                          </p:val>
                                        </p:tav>
                                        <p:tav tm="100000">
                                          <p:val>
                                            <p:strVal val="#ppt_w"/>
                                          </p:val>
                                        </p:tav>
                                      </p:tavLst>
                                    </p:anim>
                                    <p:anim calcmode="lin" valueType="num">
                                      <p:cBhvr>
                                        <p:cTn id="130" dur="500" fill="hold"/>
                                        <p:tgtEl>
                                          <p:spTgt spid="130"/>
                                        </p:tgtEl>
                                        <p:attrNameLst>
                                          <p:attrName>ppt_h</p:attrName>
                                        </p:attrNameLst>
                                      </p:cBhvr>
                                      <p:tavLst>
                                        <p:tav tm="0">
                                          <p:val>
                                            <p:fltVal val="0"/>
                                          </p:val>
                                        </p:tav>
                                        <p:tav tm="100000">
                                          <p:val>
                                            <p:strVal val="#ppt_h"/>
                                          </p:val>
                                        </p:tav>
                                      </p:tavLst>
                                    </p:anim>
                                    <p:animEffect transition="in" filter="fade">
                                      <p:cBhvr>
                                        <p:cTn id="131" dur="500"/>
                                        <p:tgtEl>
                                          <p:spTgt spid="130"/>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128"/>
                                        </p:tgtEl>
                                        <p:attrNameLst>
                                          <p:attrName>style.visibility</p:attrName>
                                        </p:attrNameLst>
                                      </p:cBhvr>
                                      <p:to>
                                        <p:strVal val="visible"/>
                                      </p:to>
                                    </p:set>
                                    <p:anim calcmode="lin" valueType="num">
                                      <p:cBhvr>
                                        <p:cTn id="134" dur="500" fill="hold"/>
                                        <p:tgtEl>
                                          <p:spTgt spid="128"/>
                                        </p:tgtEl>
                                        <p:attrNameLst>
                                          <p:attrName>ppt_w</p:attrName>
                                        </p:attrNameLst>
                                      </p:cBhvr>
                                      <p:tavLst>
                                        <p:tav tm="0">
                                          <p:val>
                                            <p:fltVal val="0"/>
                                          </p:val>
                                        </p:tav>
                                        <p:tav tm="100000">
                                          <p:val>
                                            <p:strVal val="#ppt_w"/>
                                          </p:val>
                                        </p:tav>
                                      </p:tavLst>
                                    </p:anim>
                                    <p:anim calcmode="lin" valueType="num">
                                      <p:cBhvr>
                                        <p:cTn id="135" dur="500" fill="hold"/>
                                        <p:tgtEl>
                                          <p:spTgt spid="128"/>
                                        </p:tgtEl>
                                        <p:attrNameLst>
                                          <p:attrName>ppt_h</p:attrName>
                                        </p:attrNameLst>
                                      </p:cBhvr>
                                      <p:tavLst>
                                        <p:tav tm="0">
                                          <p:val>
                                            <p:fltVal val="0"/>
                                          </p:val>
                                        </p:tav>
                                        <p:tav tm="100000">
                                          <p:val>
                                            <p:strVal val="#ppt_h"/>
                                          </p:val>
                                        </p:tav>
                                      </p:tavLst>
                                    </p:anim>
                                    <p:animEffect transition="in" filter="fade">
                                      <p:cBhvr>
                                        <p:cTn id="136" dur="500"/>
                                        <p:tgtEl>
                                          <p:spTgt spid="128"/>
                                        </p:tgtEl>
                                      </p:cBhvr>
                                    </p:animEffect>
                                  </p:childTnLst>
                                </p:cTn>
                              </p:par>
                            </p:childTnLst>
                          </p:cTn>
                        </p:par>
                        <p:par>
                          <p:cTn id="137" fill="hold">
                            <p:stCondLst>
                              <p:cond delay="7500"/>
                            </p:stCondLst>
                            <p:childTnLst>
                              <p:par>
                                <p:cTn id="138" presetID="14" presetClass="entr" presetSubtype="5" fill="hold" grpId="0" nodeType="afterEffect">
                                  <p:stCondLst>
                                    <p:cond delay="0"/>
                                  </p:stCondLst>
                                  <p:childTnLst>
                                    <p:set>
                                      <p:cBhvr>
                                        <p:cTn id="139" dur="1" fill="hold">
                                          <p:stCondLst>
                                            <p:cond delay="0"/>
                                          </p:stCondLst>
                                        </p:cTn>
                                        <p:tgtEl>
                                          <p:spTgt spid="134"/>
                                        </p:tgtEl>
                                        <p:attrNameLst>
                                          <p:attrName>style.visibility</p:attrName>
                                        </p:attrNameLst>
                                      </p:cBhvr>
                                      <p:to>
                                        <p:strVal val="visible"/>
                                      </p:to>
                                    </p:set>
                                    <p:animEffect transition="in" filter="randombar(vertical)">
                                      <p:cBhvr>
                                        <p:cTn id="140" dur="500"/>
                                        <p:tgtEl>
                                          <p:spTgt spid="134"/>
                                        </p:tgtEl>
                                      </p:cBhvr>
                                    </p:animEffect>
                                  </p:childTnLst>
                                </p:cTn>
                              </p:par>
                              <p:par>
                                <p:cTn id="141" presetID="14" presetClass="entr" presetSubtype="5" fill="hold" grpId="0" nodeType="withEffect">
                                  <p:stCondLst>
                                    <p:cond delay="0"/>
                                  </p:stCondLst>
                                  <p:childTnLst>
                                    <p:set>
                                      <p:cBhvr>
                                        <p:cTn id="142" dur="1" fill="hold">
                                          <p:stCondLst>
                                            <p:cond delay="0"/>
                                          </p:stCondLst>
                                        </p:cTn>
                                        <p:tgtEl>
                                          <p:spTgt spid="171"/>
                                        </p:tgtEl>
                                        <p:attrNameLst>
                                          <p:attrName>style.visibility</p:attrName>
                                        </p:attrNameLst>
                                      </p:cBhvr>
                                      <p:to>
                                        <p:strVal val="visible"/>
                                      </p:to>
                                    </p:set>
                                    <p:animEffect transition="in" filter="randombar(vertical)">
                                      <p:cBhvr>
                                        <p:cTn id="143" dur="500"/>
                                        <p:tgtEl>
                                          <p:spTgt spid="171"/>
                                        </p:tgtEl>
                                      </p:cBhvr>
                                    </p:animEffect>
                                  </p:childTnLst>
                                </p:cTn>
                              </p:par>
                              <p:par>
                                <p:cTn id="144" presetID="14" presetClass="entr" presetSubtype="5" fill="hold" grpId="0" nodeType="withEffect">
                                  <p:stCondLst>
                                    <p:cond delay="0"/>
                                  </p:stCondLst>
                                  <p:childTnLst>
                                    <p:set>
                                      <p:cBhvr>
                                        <p:cTn id="145" dur="1" fill="hold">
                                          <p:stCondLst>
                                            <p:cond delay="0"/>
                                          </p:stCondLst>
                                        </p:cTn>
                                        <p:tgtEl>
                                          <p:spTgt spid="131"/>
                                        </p:tgtEl>
                                        <p:attrNameLst>
                                          <p:attrName>style.visibility</p:attrName>
                                        </p:attrNameLst>
                                      </p:cBhvr>
                                      <p:to>
                                        <p:strVal val="visible"/>
                                      </p:to>
                                    </p:set>
                                    <p:animEffect transition="in" filter="randombar(vertical)">
                                      <p:cBhvr>
                                        <p:cTn id="146" dur="500"/>
                                        <p:tgtEl>
                                          <p:spTgt spid="131"/>
                                        </p:tgtEl>
                                      </p:cBhvr>
                                    </p:animEffect>
                                  </p:childTnLst>
                                </p:cTn>
                              </p:par>
                              <p:par>
                                <p:cTn id="147" presetID="14" presetClass="entr" presetSubtype="5" fill="hold" grpId="0" nodeType="withEffect">
                                  <p:stCondLst>
                                    <p:cond delay="0"/>
                                  </p:stCondLst>
                                  <p:childTnLst>
                                    <p:set>
                                      <p:cBhvr>
                                        <p:cTn id="148" dur="1" fill="hold">
                                          <p:stCondLst>
                                            <p:cond delay="0"/>
                                          </p:stCondLst>
                                        </p:cTn>
                                        <p:tgtEl>
                                          <p:spTgt spid="172"/>
                                        </p:tgtEl>
                                        <p:attrNameLst>
                                          <p:attrName>style.visibility</p:attrName>
                                        </p:attrNameLst>
                                      </p:cBhvr>
                                      <p:to>
                                        <p:strVal val="visible"/>
                                      </p:to>
                                    </p:set>
                                    <p:animEffect transition="in" filter="randombar(vertical)">
                                      <p:cBhvr>
                                        <p:cTn id="149" dur="500"/>
                                        <p:tgtEl>
                                          <p:spTgt spid="172"/>
                                        </p:tgtEl>
                                      </p:cBhvr>
                                    </p:animEffect>
                                  </p:childTnLst>
                                </p:cTn>
                              </p:par>
                              <p:par>
                                <p:cTn id="150" presetID="14" presetClass="entr" presetSubtype="5" fill="hold" grpId="0" nodeType="withEffect">
                                  <p:stCondLst>
                                    <p:cond delay="0"/>
                                  </p:stCondLst>
                                  <p:childTnLst>
                                    <p:set>
                                      <p:cBhvr>
                                        <p:cTn id="151" dur="1" fill="hold">
                                          <p:stCondLst>
                                            <p:cond delay="0"/>
                                          </p:stCondLst>
                                        </p:cTn>
                                        <p:tgtEl>
                                          <p:spTgt spid="133"/>
                                        </p:tgtEl>
                                        <p:attrNameLst>
                                          <p:attrName>style.visibility</p:attrName>
                                        </p:attrNameLst>
                                      </p:cBhvr>
                                      <p:to>
                                        <p:strVal val="visible"/>
                                      </p:to>
                                    </p:set>
                                    <p:animEffect transition="in" filter="randombar(vertical)">
                                      <p:cBhvr>
                                        <p:cTn id="152" dur="500"/>
                                        <p:tgtEl>
                                          <p:spTgt spid="133"/>
                                        </p:tgtEl>
                                      </p:cBhvr>
                                    </p:animEffect>
                                  </p:childTnLst>
                                </p:cTn>
                              </p:par>
                              <p:par>
                                <p:cTn id="153" presetID="14" presetClass="entr" presetSubtype="5" fill="hold" grpId="0" nodeType="withEffect">
                                  <p:stCondLst>
                                    <p:cond delay="0"/>
                                  </p:stCondLst>
                                  <p:childTnLst>
                                    <p:set>
                                      <p:cBhvr>
                                        <p:cTn id="154" dur="1" fill="hold">
                                          <p:stCondLst>
                                            <p:cond delay="0"/>
                                          </p:stCondLst>
                                        </p:cTn>
                                        <p:tgtEl>
                                          <p:spTgt spid="169"/>
                                        </p:tgtEl>
                                        <p:attrNameLst>
                                          <p:attrName>style.visibility</p:attrName>
                                        </p:attrNameLst>
                                      </p:cBhvr>
                                      <p:to>
                                        <p:strVal val="visible"/>
                                      </p:to>
                                    </p:set>
                                    <p:animEffect transition="in" filter="randombar(vertical)">
                                      <p:cBhvr>
                                        <p:cTn id="155" dur="500"/>
                                        <p:tgtEl>
                                          <p:spTgt spid="169"/>
                                        </p:tgtEl>
                                      </p:cBhvr>
                                    </p:animEffect>
                                  </p:childTnLst>
                                </p:cTn>
                              </p:par>
                              <p:par>
                                <p:cTn id="156" presetID="14" presetClass="entr" presetSubtype="5" fill="hold" grpId="0" nodeType="withEffect">
                                  <p:stCondLst>
                                    <p:cond delay="0"/>
                                  </p:stCondLst>
                                  <p:childTnLst>
                                    <p:set>
                                      <p:cBhvr>
                                        <p:cTn id="157" dur="1" fill="hold">
                                          <p:stCondLst>
                                            <p:cond delay="0"/>
                                          </p:stCondLst>
                                        </p:cTn>
                                        <p:tgtEl>
                                          <p:spTgt spid="127"/>
                                        </p:tgtEl>
                                        <p:attrNameLst>
                                          <p:attrName>style.visibility</p:attrName>
                                        </p:attrNameLst>
                                      </p:cBhvr>
                                      <p:to>
                                        <p:strVal val="visible"/>
                                      </p:to>
                                    </p:set>
                                    <p:animEffect transition="in" filter="randombar(vertical)">
                                      <p:cBhvr>
                                        <p:cTn id="158" dur="500"/>
                                        <p:tgtEl>
                                          <p:spTgt spid="127"/>
                                        </p:tgtEl>
                                      </p:cBhvr>
                                    </p:animEffect>
                                  </p:childTnLst>
                                </p:cTn>
                              </p:par>
                              <p:par>
                                <p:cTn id="159" presetID="14" presetClass="entr" presetSubtype="5" fill="hold" grpId="0" nodeType="withEffect">
                                  <p:stCondLst>
                                    <p:cond delay="0"/>
                                  </p:stCondLst>
                                  <p:childTnLst>
                                    <p:set>
                                      <p:cBhvr>
                                        <p:cTn id="160" dur="1" fill="hold">
                                          <p:stCondLst>
                                            <p:cond delay="0"/>
                                          </p:stCondLst>
                                        </p:cTn>
                                        <p:tgtEl>
                                          <p:spTgt spid="168"/>
                                        </p:tgtEl>
                                        <p:attrNameLst>
                                          <p:attrName>style.visibility</p:attrName>
                                        </p:attrNameLst>
                                      </p:cBhvr>
                                      <p:to>
                                        <p:strVal val="visible"/>
                                      </p:to>
                                    </p:set>
                                    <p:animEffect transition="in" filter="randombar(vertical)">
                                      <p:cBhvr>
                                        <p:cTn id="161" dur="500"/>
                                        <p:tgtEl>
                                          <p:spTgt spid="168"/>
                                        </p:tgtEl>
                                      </p:cBhvr>
                                    </p:animEffect>
                                  </p:childTnLst>
                                </p:cTn>
                              </p:par>
                              <p:par>
                                <p:cTn id="162" presetID="14" presetClass="entr" presetSubtype="5" fill="hold" grpId="0" nodeType="withEffect">
                                  <p:stCondLst>
                                    <p:cond delay="0"/>
                                  </p:stCondLst>
                                  <p:childTnLst>
                                    <p:set>
                                      <p:cBhvr>
                                        <p:cTn id="163" dur="1" fill="hold">
                                          <p:stCondLst>
                                            <p:cond delay="0"/>
                                          </p:stCondLst>
                                        </p:cTn>
                                        <p:tgtEl>
                                          <p:spTgt spid="129"/>
                                        </p:tgtEl>
                                        <p:attrNameLst>
                                          <p:attrName>style.visibility</p:attrName>
                                        </p:attrNameLst>
                                      </p:cBhvr>
                                      <p:to>
                                        <p:strVal val="visible"/>
                                      </p:to>
                                    </p:set>
                                    <p:animEffect transition="in" filter="randombar(vertical)">
                                      <p:cBhvr>
                                        <p:cTn id="164" dur="500"/>
                                        <p:tgtEl>
                                          <p:spTgt spid="129"/>
                                        </p:tgtEl>
                                      </p:cBhvr>
                                    </p:animEffect>
                                  </p:childTnLst>
                                </p:cTn>
                              </p:par>
                              <p:par>
                                <p:cTn id="165" presetID="14" presetClass="entr" presetSubtype="5" fill="hold" grpId="0" nodeType="withEffect">
                                  <p:stCondLst>
                                    <p:cond delay="0"/>
                                  </p:stCondLst>
                                  <p:childTnLst>
                                    <p:set>
                                      <p:cBhvr>
                                        <p:cTn id="166" dur="1" fill="hold">
                                          <p:stCondLst>
                                            <p:cond delay="0"/>
                                          </p:stCondLst>
                                        </p:cTn>
                                        <p:tgtEl>
                                          <p:spTgt spid="170"/>
                                        </p:tgtEl>
                                        <p:attrNameLst>
                                          <p:attrName>style.visibility</p:attrName>
                                        </p:attrNameLst>
                                      </p:cBhvr>
                                      <p:to>
                                        <p:strVal val="visible"/>
                                      </p:to>
                                    </p:set>
                                    <p:animEffect transition="in" filter="randombar(vertical)">
                                      <p:cBhvr>
                                        <p:cTn id="167"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6" grpId="0" animBg="1"/>
      <p:bldP spid="127" grpId="0"/>
      <p:bldP spid="128" grpId="0" animBg="1"/>
      <p:bldP spid="129" grpId="0"/>
      <p:bldP spid="130" grpId="0" animBg="1"/>
      <p:bldP spid="131" grpId="0"/>
      <p:bldP spid="132" grpId="0" animBg="1"/>
      <p:bldP spid="133" grpId="0"/>
      <p:bldP spid="134" grpId="0"/>
      <p:bldP spid="150" grpId="0" animBg="1"/>
      <p:bldP spid="151" grpId="0" animBg="1"/>
      <p:bldP spid="152" grpId="0" animBg="1"/>
      <p:bldP spid="153" grpId="0" animBg="1"/>
      <p:bldP spid="154" grpId="0" animBg="1"/>
      <p:bldP spid="168" grpId="0"/>
      <p:bldP spid="169" grpId="0"/>
      <p:bldP spid="170" grpId="0"/>
      <p:bldP spid="171" grpId="0"/>
      <p:bldP spid="1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grpSp>
        <p:nvGrpSpPr>
          <p:cNvPr id="60" name="组合 59"/>
          <p:cNvGrpSpPr/>
          <p:nvPr/>
        </p:nvGrpSpPr>
        <p:grpSpPr>
          <a:xfrm>
            <a:off x="3878524" y="1492979"/>
            <a:ext cx="3145487" cy="1570884"/>
            <a:chOff x="5170690" y="1991099"/>
            <a:chExt cx="4193436" cy="2094997"/>
          </a:xfrm>
        </p:grpSpPr>
        <p:sp>
          <p:nvSpPr>
            <p:cNvPr id="61" name="任意多边形 60"/>
            <p:cNvSpPr/>
            <p:nvPr/>
          </p:nvSpPr>
          <p:spPr>
            <a:xfrm rot="2700000" flipH="1">
              <a:off x="6665409" y="1089791"/>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2" name="任意多边形 61"/>
            <p:cNvSpPr/>
            <p:nvPr/>
          </p:nvSpPr>
          <p:spPr>
            <a:xfrm rot="2700000" flipH="1">
              <a:off x="6368381" y="1367627"/>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8000">
                  <a:srgbClr val="01484F"/>
                </a:gs>
                <a:gs pos="58000">
                  <a:srgbClr val="0192A1"/>
                </a:gs>
                <a:gs pos="32000">
                  <a:srgbClr val="5EB8C1"/>
                </a:gs>
                <a:gs pos="0">
                  <a:srgbClr val="01D7ED"/>
                </a:gs>
                <a:gs pos="100000">
                  <a:srgbClr val="013F45"/>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3" name="文本框 19"/>
            <p:cNvSpPr txBox="1"/>
            <p:nvPr/>
          </p:nvSpPr>
          <p:spPr>
            <a:xfrm rot="18900000" flipH="1">
              <a:off x="7064660" y="2333165"/>
              <a:ext cx="1520941" cy="430831"/>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 4</a:t>
              </a:r>
              <a:endPar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64" name="组合 63"/>
          <p:cNvGrpSpPr/>
          <p:nvPr/>
        </p:nvGrpSpPr>
        <p:grpSpPr>
          <a:xfrm>
            <a:off x="2089324" y="2331506"/>
            <a:ext cx="3183536" cy="1622250"/>
            <a:chOff x="2785403" y="3109394"/>
            <a:chExt cx="4244162" cy="2163501"/>
          </a:xfrm>
        </p:grpSpPr>
        <p:sp>
          <p:nvSpPr>
            <p:cNvPr id="65" name="任意多边形 64"/>
            <p:cNvSpPr/>
            <p:nvPr/>
          </p:nvSpPr>
          <p:spPr>
            <a:xfrm rot="2700000" flipV="1">
              <a:off x="3686711" y="2574178"/>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6" name="任意多边形 65"/>
            <p:cNvSpPr/>
            <p:nvPr/>
          </p:nvSpPr>
          <p:spPr>
            <a:xfrm rot="2700000" flipV="1">
              <a:off x="4311096" y="1911703"/>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53000">
                  <a:srgbClr val="77448C"/>
                </a:gs>
                <a:gs pos="23000">
                  <a:srgbClr val="3E2349"/>
                </a:gs>
                <a:gs pos="0">
                  <a:srgbClr val="3C2246"/>
                </a:gs>
                <a:gs pos="84000">
                  <a:srgbClr val="AA78BE"/>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7" name="文本框 16"/>
            <p:cNvSpPr txBox="1"/>
            <p:nvPr/>
          </p:nvSpPr>
          <p:spPr>
            <a:xfrm rot="18900000">
              <a:off x="3497300" y="4310013"/>
              <a:ext cx="1728572" cy="430986"/>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rPr>
                <a:t> 2</a:t>
              </a:r>
              <a:endParaRPr lang="zh-CN" altLang="en-US" sz="1500" b="1" dirty="0">
                <a:solidFill>
                  <a:prstClr val="white"/>
                </a:solidFill>
                <a:effectLst>
                  <a:innerShdw blurRad="25400" dist="25400" dir="162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2786828" y="844420"/>
            <a:ext cx="1588018" cy="3117504"/>
            <a:chOff x="3715286" y="1126154"/>
            <a:chExt cx="2117081" cy="4157634"/>
          </a:xfrm>
        </p:grpSpPr>
        <p:sp>
          <p:nvSpPr>
            <p:cNvPr id="69" name="任意多边形 68"/>
            <p:cNvSpPr/>
            <p:nvPr/>
          </p:nvSpPr>
          <p:spPr>
            <a:xfrm rot="18900000">
              <a:off x="3715286" y="1126154"/>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0" name="任意多边形 69"/>
            <p:cNvSpPr/>
            <p:nvPr/>
          </p:nvSpPr>
          <p:spPr>
            <a:xfrm rot="18900000">
              <a:off x="4311589" y="1367628"/>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flip="none" rotWithShape="1">
              <a:gsLst>
                <a:gs pos="57000">
                  <a:srgbClr val="FFB850"/>
                </a:gs>
                <a:gs pos="34000">
                  <a:srgbClr val="FFA015"/>
                </a:gs>
                <a:gs pos="0">
                  <a:srgbClr val="EE8E00"/>
                </a:gs>
                <a:gs pos="89000">
                  <a:srgbClr val="FFC671"/>
                </a:gs>
              </a:gsLst>
              <a:lin ang="162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1" name="文本框 4"/>
            <p:cNvSpPr txBox="1"/>
            <p:nvPr/>
          </p:nvSpPr>
          <p:spPr>
            <a:xfrm rot="2700000">
              <a:off x="3578489" y="2402306"/>
              <a:ext cx="1695452" cy="430830"/>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1</a:t>
              </a:r>
              <a:endPar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776540" y="1433447"/>
            <a:ext cx="1585691" cy="3197437"/>
            <a:chOff x="6367888" y="1911704"/>
            <a:chExt cx="2113980" cy="4264236"/>
          </a:xfrm>
        </p:grpSpPr>
        <p:sp>
          <p:nvSpPr>
            <p:cNvPr id="73" name="任意多边形 72"/>
            <p:cNvSpPr/>
            <p:nvPr/>
          </p:nvSpPr>
          <p:spPr>
            <a:xfrm rot="18900000" flipH="1" flipV="1">
              <a:off x="6684459" y="2575915"/>
              <a:ext cx="1797409" cy="3600025"/>
            </a:xfrm>
            <a:custGeom>
              <a:avLst/>
              <a:gdLst>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898813 h 2887114"/>
                <a:gd name="connsiteX19" fmla="*/ 256150 w 1520778"/>
                <a:gd name="connsiteY19" fmla="*/ 2323543 h 2887114"/>
                <a:gd name="connsiteX20" fmla="*/ 255573 w 1520778"/>
                <a:gd name="connsiteY20" fmla="*/ 2323543 h 2887114"/>
                <a:gd name="connsiteX0" fmla="*/ 255574 w 1520778"/>
                <a:gd name="connsiteY0" fmla="*/ 2887114 h 2887114"/>
                <a:gd name="connsiteX1" fmla="*/ 1264783 w 1520778"/>
                <a:gd name="connsiteY1" fmla="*/ 2887114 h 2887114"/>
                <a:gd name="connsiteX2" fmla="*/ 1264783 w 1520778"/>
                <a:gd name="connsiteY2" fmla="*/ 2323543 h 2887114"/>
                <a:gd name="connsiteX3" fmla="*/ 1264628 w 1520778"/>
                <a:gd name="connsiteY3" fmla="*/ 2323543 h 2887114"/>
                <a:gd name="connsiteX4" fmla="*/ 1264627 w 1520778"/>
                <a:gd name="connsiteY4" fmla="*/ 898812 h 2887114"/>
                <a:gd name="connsiteX5" fmla="*/ 1272244 w 1520778"/>
                <a:gd name="connsiteY5" fmla="*/ 906947 h 2887114"/>
                <a:gd name="connsiteX6" fmla="*/ 1478137 w 1520778"/>
                <a:gd name="connsiteY6" fmla="*/ 906946 h 2887114"/>
                <a:gd name="connsiteX7" fmla="*/ 1478137 w 1520778"/>
                <a:gd name="connsiteY7" fmla="*/ 687063 h 2887114"/>
                <a:gd name="connsiteX8" fmla="*/ 1464592 w 1520778"/>
                <a:gd name="connsiteY8" fmla="*/ 672597 h 2887114"/>
                <a:gd name="connsiteX9" fmla="*/ 1457674 w 1520778"/>
                <a:gd name="connsiteY9" fmla="*/ 663080 h 2887114"/>
                <a:gd name="connsiteX10" fmla="*/ 890811 w 1520778"/>
                <a:gd name="connsiteY10" fmla="*/ 57693 h 2887114"/>
                <a:gd name="connsiteX11" fmla="*/ 760389 w 1520778"/>
                <a:gd name="connsiteY11" fmla="*/ 0 h 2887114"/>
                <a:gd name="connsiteX12" fmla="*/ 629968 w 1520778"/>
                <a:gd name="connsiteY12" fmla="*/ 57693 h 2887114"/>
                <a:gd name="connsiteX13" fmla="*/ 63103 w 1520778"/>
                <a:gd name="connsiteY13" fmla="*/ 663080 h 2887114"/>
                <a:gd name="connsiteX14" fmla="*/ 56184 w 1520778"/>
                <a:gd name="connsiteY14" fmla="*/ 672600 h 2887114"/>
                <a:gd name="connsiteX15" fmla="*/ 42642 w 1520778"/>
                <a:gd name="connsiteY15" fmla="*/ 687063 h 2887114"/>
                <a:gd name="connsiteX16" fmla="*/ 42642 w 1520778"/>
                <a:gd name="connsiteY16" fmla="*/ 906946 h 2887114"/>
                <a:gd name="connsiteX17" fmla="*/ 248534 w 1520778"/>
                <a:gd name="connsiteY17" fmla="*/ 906947 h 2887114"/>
                <a:gd name="connsiteX18" fmla="*/ 256150 w 1520778"/>
                <a:gd name="connsiteY18" fmla="*/ 2323543 h 2887114"/>
                <a:gd name="connsiteX19" fmla="*/ 255573 w 1520778"/>
                <a:gd name="connsiteY19" fmla="*/ 2323543 h 2887114"/>
                <a:gd name="connsiteX20" fmla="*/ 255574 w 1520778"/>
                <a:gd name="connsiteY20"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264715 w 1513249"/>
                <a:gd name="connsiteY5" fmla="*/ 906947 h 2887114"/>
                <a:gd name="connsiteX6" fmla="*/ 1470608 w 1513249"/>
                <a:gd name="connsiteY6" fmla="*/ 906946 h 2887114"/>
                <a:gd name="connsiteX7" fmla="*/ 1470608 w 1513249"/>
                <a:gd name="connsiteY7" fmla="*/ 687063 h 2887114"/>
                <a:gd name="connsiteX8" fmla="*/ 1457063 w 1513249"/>
                <a:gd name="connsiteY8" fmla="*/ 672597 h 2887114"/>
                <a:gd name="connsiteX9" fmla="*/ 1450145 w 1513249"/>
                <a:gd name="connsiteY9" fmla="*/ 663080 h 2887114"/>
                <a:gd name="connsiteX10" fmla="*/ 883282 w 1513249"/>
                <a:gd name="connsiteY10" fmla="*/ 57693 h 2887114"/>
                <a:gd name="connsiteX11" fmla="*/ 752860 w 1513249"/>
                <a:gd name="connsiteY11" fmla="*/ 0 h 2887114"/>
                <a:gd name="connsiteX12" fmla="*/ 622439 w 1513249"/>
                <a:gd name="connsiteY12" fmla="*/ 57693 h 2887114"/>
                <a:gd name="connsiteX13" fmla="*/ 55574 w 1513249"/>
                <a:gd name="connsiteY13" fmla="*/ 663080 h 2887114"/>
                <a:gd name="connsiteX14" fmla="*/ 48655 w 1513249"/>
                <a:gd name="connsiteY14" fmla="*/ 672600 h 2887114"/>
                <a:gd name="connsiteX15" fmla="*/ 35113 w 1513249"/>
                <a:gd name="connsiteY15" fmla="*/ 687063 h 2887114"/>
                <a:gd name="connsiteX16" fmla="*/ 35113 w 1513249"/>
                <a:gd name="connsiteY16" fmla="*/ 906946 h 2887114"/>
                <a:gd name="connsiteX17" fmla="*/ 248621 w 1513249"/>
                <a:gd name="connsiteY17" fmla="*/ 2323543 h 2887114"/>
                <a:gd name="connsiteX18" fmla="*/ 248044 w 1513249"/>
                <a:gd name="connsiteY18" fmla="*/ 2323543 h 2887114"/>
                <a:gd name="connsiteX19" fmla="*/ 248045 w 1513249"/>
                <a:gd name="connsiteY19"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257098 w 1513249"/>
                <a:gd name="connsiteY4" fmla="*/ 898812 h 2887114"/>
                <a:gd name="connsiteX5" fmla="*/ 1470608 w 1513249"/>
                <a:gd name="connsiteY5" fmla="*/ 906946 h 2887114"/>
                <a:gd name="connsiteX6" fmla="*/ 1470608 w 1513249"/>
                <a:gd name="connsiteY6" fmla="*/ 687063 h 2887114"/>
                <a:gd name="connsiteX7" fmla="*/ 1457063 w 1513249"/>
                <a:gd name="connsiteY7" fmla="*/ 672597 h 2887114"/>
                <a:gd name="connsiteX8" fmla="*/ 1450145 w 1513249"/>
                <a:gd name="connsiteY8" fmla="*/ 663080 h 2887114"/>
                <a:gd name="connsiteX9" fmla="*/ 883282 w 1513249"/>
                <a:gd name="connsiteY9" fmla="*/ 57693 h 2887114"/>
                <a:gd name="connsiteX10" fmla="*/ 752860 w 1513249"/>
                <a:gd name="connsiteY10" fmla="*/ 0 h 2887114"/>
                <a:gd name="connsiteX11" fmla="*/ 622439 w 1513249"/>
                <a:gd name="connsiteY11" fmla="*/ 57693 h 2887114"/>
                <a:gd name="connsiteX12" fmla="*/ 55574 w 1513249"/>
                <a:gd name="connsiteY12" fmla="*/ 663080 h 2887114"/>
                <a:gd name="connsiteX13" fmla="*/ 48655 w 1513249"/>
                <a:gd name="connsiteY13" fmla="*/ 672600 h 2887114"/>
                <a:gd name="connsiteX14" fmla="*/ 35113 w 1513249"/>
                <a:gd name="connsiteY14" fmla="*/ 687063 h 2887114"/>
                <a:gd name="connsiteX15" fmla="*/ 35113 w 1513249"/>
                <a:gd name="connsiteY15" fmla="*/ 906946 h 2887114"/>
                <a:gd name="connsiteX16" fmla="*/ 248621 w 1513249"/>
                <a:gd name="connsiteY16" fmla="*/ 2323543 h 2887114"/>
                <a:gd name="connsiteX17" fmla="*/ 248044 w 1513249"/>
                <a:gd name="connsiteY17" fmla="*/ 2323543 h 2887114"/>
                <a:gd name="connsiteX18" fmla="*/ 248045 w 1513249"/>
                <a:gd name="connsiteY18" fmla="*/ 2887114 h 2887114"/>
                <a:gd name="connsiteX0" fmla="*/ 248045 w 1513249"/>
                <a:gd name="connsiteY0" fmla="*/ 2887114 h 2887114"/>
                <a:gd name="connsiteX1" fmla="*/ 1257254 w 1513249"/>
                <a:gd name="connsiteY1" fmla="*/ 2887114 h 2887114"/>
                <a:gd name="connsiteX2" fmla="*/ 1257254 w 1513249"/>
                <a:gd name="connsiteY2" fmla="*/ 2323543 h 2887114"/>
                <a:gd name="connsiteX3" fmla="*/ 1257099 w 1513249"/>
                <a:gd name="connsiteY3" fmla="*/ 2323543 h 2887114"/>
                <a:gd name="connsiteX4" fmla="*/ 1470608 w 1513249"/>
                <a:gd name="connsiteY4" fmla="*/ 906946 h 2887114"/>
                <a:gd name="connsiteX5" fmla="*/ 1470608 w 1513249"/>
                <a:gd name="connsiteY5" fmla="*/ 687063 h 2887114"/>
                <a:gd name="connsiteX6" fmla="*/ 1457063 w 1513249"/>
                <a:gd name="connsiteY6" fmla="*/ 672597 h 2887114"/>
                <a:gd name="connsiteX7" fmla="*/ 1450145 w 1513249"/>
                <a:gd name="connsiteY7" fmla="*/ 663080 h 2887114"/>
                <a:gd name="connsiteX8" fmla="*/ 883282 w 1513249"/>
                <a:gd name="connsiteY8" fmla="*/ 57693 h 2887114"/>
                <a:gd name="connsiteX9" fmla="*/ 752860 w 1513249"/>
                <a:gd name="connsiteY9" fmla="*/ 0 h 2887114"/>
                <a:gd name="connsiteX10" fmla="*/ 622439 w 1513249"/>
                <a:gd name="connsiteY10" fmla="*/ 57693 h 2887114"/>
                <a:gd name="connsiteX11" fmla="*/ 55574 w 1513249"/>
                <a:gd name="connsiteY11" fmla="*/ 663080 h 2887114"/>
                <a:gd name="connsiteX12" fmla="*/ 48655 w 1513249"/>
                <a:gd name="connsiteY12" fmla="*/ 672600 h 2887114"/>
                <a:gd name="connsiteX13" fmla="*/ 35113 w 1513249"/>
                <a:gd name="connsiteY13" fmla="*/ 687063 h 2887114"/>
                <a:gd name="connsiteX14" fmla="*/ 35113 w 1513249"/>
                <a:gd name="connsiteY14" fmla="*/ 906946 h 2887114"/>
                <a:gd name="connsiteX15" fmla="*/ 248621 w 1513249"/>
                <a:gd name="connsiteY15" fmla="*/ 2323543 h 2887114"/>
                <a:gd name="connsiteX16" fmla="*/ 248044 w 1513249"/>
                <a:gd name="connsiteY16" fmla="*/ 2323543 h 2887114"/>
                <a:gd name="connsiteX17" fmla="*/ 248045 w 1513249"/>
                <a:gd name="connsiteY17"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1415032 w 1478136"/>
                <a:gd name="connsiteY7" fmla="*/ 663080 h 2887114"/>
                <a:gd name="connsiteX8" fmla="*/ 848169 w 1478136"/>
                <a:gd name="connsiteY8" fmla="*/ 57693 h 2887114"/>
                <a:gd name="connsiteX9" fmla="*/ 717747 w 1478136"/>
                <a:gd name="connsiteY9" fmla="*/ 0 h 2887114"/>
                <a:gd name="connsiteX10" fmla="*/ 587326 w 1478136"/>
                <a:gd name="connsiteY10" fmla="*/ 57693 h 2887114"/>
                <a:gd name="connsiteX11" fmla="*/ 20461 w 1478136"/>
                <a:gd name="connsiteY11" fmla="*/ 663080 h 2887114"/>
                <a:gd name="connsiteX12" fmla="*/ 13542 w 1478136"/>
                <a:gd name="connsiteY12" fmla="*/ 672600 h 2887114"/>
                <a:gd name="connsiteX13" fmla="*/ 0 w 1478136"/>
                <a:gd name="connsiteY13" fmla="*/ 906946 h 2887114"/>
                <a:gd name="connsiteX14" fmla="*/ 213508 w 1478136"/>
                <a:gd name="connsiteY14" fmla="*/ 2323543 h 2887114"/>
                <a:gd name="connsiteX15" fmla="*/ 212931 w 1478136"/>
                <a:gd name="connsiteY15" fmla="*/ 2323543 h 2887114"/>
                <a:gd name="connsiteX16" fmla="*/ 212932 w 1478136"/>
                <a:gd name="connsiteY16"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1421950 w 1478136"/>
                <a:gd name="connsiteY6" fmla="*/ 672597 h 2887114"/>
                <a:gd name="connsiteX7" fmla="*/ 848169 w 1478136"/>
                <a:gd name="connsiteY7" fmla="*/ 57693 h 2887114"/>
                <a:gd name="connsiteX8" fmla="*/ 717747 w 1478136"/>
                <a:gd name="connsiteY8" fmla="*/ 0 h 2887114"/>
                <a:gd name="connsiteX9" fmla="*/ 587326 w 1478136"/>
                <a:gd name="connsiteY9" fmla="*/ 57693 h 2887114"/>
                <a:gd name="connsiteX10" fmla="*/ 20461 w 1478136"/>
                <a:gd name="connsiteY10" fmla="*/ 663080 h 2887114"/>
                <a:gd name="connsiteX11" fmla="*/ 13542 w 1478136"/>
                <a:gd name="connsiteY11" fmla="*/ 672600 h 2887114"/>
                <a:gd name="connsiteX12" fmla="*/ 0 w 1478136"/>
                <a:gd name="connsiteY12" fmla="*/ 906946 h 2887114"/>
                <a:gd name="connsiteX13" fmla="*/ 213508 w 1478136"/>
                <a:gd name="connsiteY13" fmla="*/ 2323543 h 2887114"/>
                <a:gd name="connsiteX14" fmla="*/ 212931 w 1478136"/>
                <a:gd name="connsiteY14" fmla="*/ 2323543 h 2887114"/>
                <a:gd name="connsiteX15" fmla="*/ 212932 w 1478136"/>
                <a:gd name="connsiteY15" fmla="*/ 2887114 h 2887114"/>
                <a:gd name="connsiteX0" fmla="*/ 212932 w 1478136"/>
                <a:gd name="connsiteY0" fmla="*/ 2887114 h 2887114"/>
                <a:gd name="connsiteX1" fmla="*/ 1222141 w 1478136"/>
                <a:gd name="connsiteY1" fmla="*/ 2887114 h 2887114"/>
                <a:gd name="connsiteX2" fmla="*/ 1222141 w 1478136"/>
                <a:gd name="connsiteY2" fmla="*/ 2323543 h 2887114"/>
                <a:gd name="connsiteX3" fmla="*/ 1221986 w 1478136"/>
                <a:gd name="connsiteY3" fmla="*/ 2323543 h 2887114"/>
                <a:gd name="connsiteX4" fmla="*/ 1435495 w 1478136"/>
                <a:gd name="connsiteY4" fmla="*/ 906946 h 2887114"/>
                <a:gd name="connsiteX5" fmla="*/ 1435495 w 1478136"/>
                <a:gd name="connsiteY5" fmla="*/ 687063 h 2887114"/>
                <a:gd name="connsiteX6" fmla="*/ 848169 w 1478136"/>
                <a:gd name="connsiteY6" fmla="*/ 57693 h 2887114"/>
                <a:gd name="connsiteX7" fmla="*/ 717747 w 1478136"/>
                <a:gd name="connsiteY7" fmla="*/ 0 h 2887114"/>
                <a:gd name="connsiteX8" fmla="*/ 587326 w 1478136"/>
                <a:gd name="connsiteY8" fmla="*/ 57693 h 2887114"/>
                <a:gd name="connsiteX9" fmla="*/ 20461 w 1478136"/>
                <a:gd name="connsiteY9" fmla="*/ 663080 h 2887114"/>
                <a:gd name="connsiteX10" fmla="*/ 13542 w 1478136"/>
                <a:gd name="connsiteY10" fmla="*/ 672600 h 2887114"/>
                <a:gd name="connsiteX11" fmla="*/ 0 w 1478136"/>
                <a:gd name="connsiteY11" fmla="*/ 906946 h 2887114"/>
                <a:gd name="connsiteX12" fmla="*/ 213508 w 1478136"/>
                <a:gd name="connsiteY12" fmla="*/ 2323543 h 2887114"/>
                <a:gd name="connsiteX13" fmla="*/ 212931 w 1478136"/>
                <a:gd name="connsiteY13" fmla="*/ 2323543 h 2887114"/>
                <a:gd name="connsiteX14" fmla="*/ 212932 w 1478136"/>
                <a:gd name="connsiteY14" fmla="*/ 2887114 h 2887114"/>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13542 w 1435495"/>
                <a:gd name="connsiteY9" fmla="*/ 701172 h 2915686"/>
                <a:gd name="connsiteX10" fmla="*/ 0 w 1435495"/>
                <a:gd name="connsiteY10" fmla="*/ 935518 h 2915686"/>
                <a:gd name="connsiteX11" fmla="*/ 213508 w 1435495"/>
                <a:gd name="connsiteY11" fmla="*/ 2352115 h 2915686"/>
                <a:gd name="connsiteX12" fmla="*/ 212931 w 1435495"/>
                <a:gd name="connsiteY12" fmla="*/ 2352115 h 2915686"/>
                <a:gd name="connsiteX13" fmla="*/ 212932 w 1435495"/>
                <a:gd name="connsiteY13" fmla="*/ 2915686 h 2915686"/>
                <a:gd name="connsiteX0" fmla="*/ 212932 w 1435495"/>
                <a:gd name="connsiteY0" fmla="*/ 2915686 h 2915686"/>
                <a:gd name="connsiteX1" fmla="*/ 1222141 w 1435495"/>
                <a:gd name="connsiteY1" fmla="*/ 2915686 h 2915686"/>
                <a:gd name="connsiteX2" fmla="*/ 1222141 w 1435495"/>
                <a:gd name="connsiteY2" fmla="*/ 2352115 h 2915686"/>
                <a:gd name="connsiteX3" fmla="*/ 1221986 w 1435495"/>
                <a:gd name="connsiteY3" fmla="*/ 2352115 h 2915686"/>
                <a:gd name="connsiteX4" fmla="*/ 1435495 w 1435495"/>
                <a:gd name="connsiteY4" fmla="*/ 935518 h 2915686"/>
                <a:gd name="connsiteX5" fmla="*/ 848169 w 1435495"/>
                <a:gd name="connsiteY5" fmla="*/ 86265 h 2915686"/>
                <a:gd name="connsiteX6" fmla="*/ 717747 w 1435495"/>
                <a:gd name="connsiteY6" fmla="*/ 28572 h 2915686"/>
                <a:gd name="connsiteX7" fmla="*/ 587326 w 1435495"/>
                <a:gd name="connsiteY7" fmla="*/ 86265 h 2915686"/>
                <a:gd name="connsiteX8" fmla="*/ 20461 w 1435495"/>
                <a:gd name="connsiteY8" fmla="*/ 691652 h 2915686"/>
                <a:gd name="connsiteX9" fmla="*/ 0 w 1435495"/>
                <a:gd name="connsiteY9" fmla="*/ 935518 h 2915686"/>
                <a:gd name="connsiteX10" fmla="*/ 213508 w 1435495"/>
                <a:gd name="connsiteY10" fmla="*/ 2352115 h 2915686"/>
                <a:gd name="connsiteX11" fmla="*/ 212931 w 1435495"/>
                <a:gd name="connsiteY11" fmla="*/ 2352115 h 2915686"/>
                <a:gd name="connsiteX12" fmla="*/ 212932 w 1435495"/>
                <a:gd name="connsiteY12" fmla="*/ 2915686 h 2915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5495" h="2915686">
                  <a:moveTo>
                    <a:pt x="212932" y="2915686"/>
                  </a:moveTo>
                  <a:lnTo>
                    <a:pt x="1222141" y="2915686"/>
                  </a:lnTo>
                  <a:lnTo>
                    <a:pt x="1222141" y="2352115"/>
                  </a:lnTo>
                  <a:lnTo>
                    <a:pt x="1221986" y="2352115"/>
                  </a:lnTo>
                  <a:cubicBezTo>
                    <a:pt x="1257545" y="2116016"/>
                    <a:pt x="1399910" y="1208265"/>
                    <a:pt x="1435495" y="935518"/>
                  </a:cubicBezTo>
                  <a:cubicBezTo>
                    <a:pt x="1373192" y="557876"/>
                    <a:pt x="967794" y="237423"/>
                    <a:pt x="848169" y="86265"/>
                  </a:cubicBezTo>
                  <a:cubicBezTo>
                    <a:pt x="728544" y="-64893"/>
                    <a:pt x="764951" y="28571"/>
                    <a:pt x="717747" y="28572"/>
                  </a:cubicBezTo>
                  <a:cubicBezTo>
                    <a:pt x="670544" y="28571"/>
                    <a:pt x="623340" y="47803"/>
                    <a:pt x="587326" y="86265"/>
                  </a:cubicBezTo>
                  <a:lnTo>
                    <a:pt x="20461" y="691652"/>
                  </a:lnTo>
                  <a:lnTo>
                    <a:pt x="0" y="935518"/>
                  </a:lnTo>
                  <a:cubicBezTo>
                    <a:pt x="35585" y="1208265"/>
                    <a:pt x="178020" y="2116016"/>
                    <a:pt x="213508" y="2352115"/>
                  </a:cubicBezTo>
                  <a:lnTo>
                    <a:pt x="212931" y="2352115"/>
                  </a:lnTo>
                  <a:cubicBezTo>
                    <a:pt x="212931" y="2539972"/>
                    <a:pt x="212932" y="2727829"/>
                    <a:pt x="212932" y="2915686"/>
                  </a:cubicBezTo>
                  <a:close/>
                </a:path>
              </a:pathLst>
            </a:custGeom>
            <a:gradFill flip="none" rotWithShape="1">
              <a:gsLst>
                <a:gs pos="51000">
                  <a:schemeClr val="tx1">
                    <a:alpha val="10000"/>
                  </a:schemeClr>
                </a:gs>
                <a:gs pos="0">
                  <a:srgbClr val="3C2246">
                    <a:alpha val="33000"/>
                  </a:srgbClr>
                </a:gs>
                <a:gs pos="100000">
                  <a:schemeClr val="bg1">
                    <a:alpha val="0"/>
                  </a:schemeClr>
                </a:gs>
              </a:gsLst>
              <a:path path="circle">
                <a:fillToRect l="50000" t="50000" r="50000" b="50000"/>
              </a:path>
              <a:tileRect/>
            </a:gradFill>
            <a:ln>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4" name="任意多边形 73"/>
            <p:cNvSpPr/>
            <p:nvPr/>
          </p:nvSpPr>
          <p:spPr>
            <a:xfrm rot="18900000" flipH="1" flipV="1">
              <a:off x="6367888" y="1911704"/>
              <a:ext cx="1520778" cy="391616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gradFill>
              <a:gsLst>
                <a:gs pos="75000">
                  <a:srgbClr val="E34F4F"/>
                </a:gs>
                <a:gs pos="52000">
                  <a:srgbClr val="E87071"/>
                </a:gs>
                <a:gs pos="0">
                  <a:srgbClr val="EF9B9B"/>
                </a:gs>
                <a:gs pos="100000">
                  <a:srgbClr val="E24A4A"/>
                </a:gs>
              </a:gsLst>
              <a:lin ang="16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5" name="文本框 20"/>
            <p:cNvSpPr txBox="1"/>
            <p:nvPr/>
          </p:nvSpPr>
          <p:spPr>
            <a:xfrm rot="2700000" flipH="1">
              <a:off x="6862428" y="4248310"/>
              <a:ext cx="1846816" cy="430986"/>
            </a:xfrm>
            <a:prstGeom prst="rect">
              <a:avLst/>
            </a:prstGeom>
            <a:noFill/>
            <a:effectLst>
              <a:innerShdw blurRad="63500" dist="50800" dir="13500000">
                <a:prstClr val="black">
                  <a:alpha val="50000"/>
                </a:prstClr>
              </a:innerShdw>
            </a:effectLst>
          </p:spPr>
          <p:txBody>
            <a:bodyPr wrap="square" rtlCol="0">
              <a:spAutoFit/>
            </a:bodyPr>
            <a:lstStyle/>
            <a:p>
              <a:pPr algn="ctr"/>
              <a:r>
                <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添加标题</a:t>
              </a:r>
              <a:r>
                <a:rPr lang="en-US" altLang="zh-CN"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rPr>
                <a:t> 3</a:t>
              </a:r>
              <a:endParaRPr lang="zh-CN" altLang="en-US" sz="1500" b="1" dirty="0">
                <a:solidFill>
                  <a:prstClr val="white"/>
                </a:solidFill>
                <a:effectLst>
                  <a:innerShdw blurRad="25400" dist="25400" dir="108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76" name="Group 4"/>
          <p:cNvGrpSpPr>
            <a:grpSpLocks noChangeAspect="1"/>
          </p:cNvGrpSpPr>
          <p:nvPr/>
        </p:nvGrpSpPr>
        <p:grpSpPr bwMode="auto">
          <a:xfrm>
            <a:off x="6600433" y="1485469"/>
            <a:ext cx="308531" cy="238487"/>
            <a:chOff x="3494" y="1896"/>
            <a:chExt cx="688" cy="532"/>
          </a:xfrm>
          <a:solidFill>
            <a:srgbClr val="01ACBE"/>
          </a:solidFill>
        </p:grpSpPr>
        <p:sp>
          <p:nvSpPr>
            <p:cNvPr id="77"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8"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0" name="组合 79"/>
          <p:cNvGrpSpPr/>
          <p:nvPr/>
        </p:nvGrpSpPr>
        <p:grpSpPr>
          <a:xfrm>
            <a:off x="6607264" y="3154029"/>
            <a:ext cx="264416" cy="265093"/>
            <a:chOff x="458010" y="4063526"/>
            <a:chExt cx="1087437" cy="1090612"/>
          </a:xfrm>
          <a:solidFill>
            <a:srgbClr val="E87071"/>
          </a:solidFill>
        </p:grpSpPr>
        <p:sp>
          <p:nvSpPr>
            <p:cNvPr id="81"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5" name="Group 17"/>
          <p:cNvGrpSpPr>
            <a:grpSpLocks noChangeAspect="1"/>
          </p:cNvGrpSpPr>
          <p:nvPr/>
        </p:nvGrpSpPr>
        <p:grpSpPr bwMode="auto">
          <a:xfrm>
            <a:off x="1293339" y="3108657"/>
            <a:ext cx="318530" cy="341800"/>
            <a:chOff x="231" y="1205"/>
            <a:chExt cx="640" cy="687"/>
          </a:xfrm>
          <a:solidFill>
            <a:srgbClr val="663A77"/>
          </a:solidFill>
        </p:grpSpPr>
        <p:sp>
          <p:nvSpPr>
            <p:cNvPr id="8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88" name="Freeform 310"/>
          <p:cNvSpPr>
            <a:spLocks noEditPoints="1"/>
          </p:cNvSpPr>
          <p:nvPr/>
        </p:nvSpPr>
        <p:spPr bwMode="auto">
          <a:xfrm>
            <a:off x="1298879" y="1451103"/>
            <a:ext cx="314106" cy="309862"/>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FFB850"/>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文本框 35"/>
          <p:cNvSpPr txBox="1"/>
          <p:nvPr/>
        </p:nvSpPr>
        <p:spPr>
          <a:xfrm>
            <a:off x="1582159" y="1422640"/>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0" name="文本框 37"/>
          <p:cNvSpPr txBox="1"/>
          <p:nvPr/>
        </p:nvSpPr>
        <p:spPr>
          <a:xfrm>
            <a:off x="1582159" y="3099565"/>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1" name="文本框 39"/>
          <p:cNvSpPr txBox="1"/>
          <p:nvPr/>
        </p:nvSpPr>
        <p:spPr>
          <a:xfrm>
            <a:off x="6887864" y="1422640"/>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2" name="文本框 41"/>
          <p:cNvSpPr txBox="1"/>
          <p:nvPr/>
        </p:nvSpPr>
        <p:spPr>
          <a:xfrm>
            <a:off x="6887864" y="3099565"/>
            <a:ext cx="1120532" cy="323165"/>
          </a:xfrm>
          <a:prstGeom prst="rect">
            <a:avLst/>
          </a:prstGeom>
          <a:noFill/>
        </p:spPr>
        <p:txBody>
          <a:bodyPr wrap="square" rtlCol="0">
            <a:spAutoFit/>
          </a:bodyPr>
          <a:lstStyle/>
          <a:p>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3" name="文本框 113"/>
          <p:cNvSpPr txBox="1"/>
          <p:nvPr/>
        </p:nvSpPr>
        <p:spPr>
          <a:xfrm>
            <a:off x="1310214" y="1707854"/>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94" name="文本框 113"/>
          <p:cNvSpPr txBox="1"/>
          <p:nvPr/>
        </p:nvSpPr>
        <p:spPr>
          <a:xfrm>
            <a:off x="1277205" y="3461326"/>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95" name="文本框 113"/>
          <p:cNvSpPr txBox="1"/>
          <p:nvPr/>
        </p:nvSpPr>
        <p:spPr>
          <a:xfrm>
            <a:off x="6549478" y="1707854"/>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96" name="文本框 113"/>
          <p:cNvSpPr txBox="1"/>
          <p:nvPr/>
        </p:nvSpPr>
        <p:spPr>
          <a:xfrm>
            <a:off x="6516469" y="3461326"/>
            <a:ext cx="1155278"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65074474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wipe(down)">
                                      <p:cBhvr>
                                        <p:cTn id="11" dur="500"/>
                                        <p:tgtEl>
                                          <p:spTgt spid="6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wipe(down)">
                                      <p:cBhvr>
                                        <p:cTn id="15" dur="500"/>
                                        <p:tgtEl>
                                          <p:spTgt spid="60"/>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up)">
                                      <p:cBhvr>
                                        <p:cTn id="19" dur="500"/>
                                        <p:tgtEl>
                                          <p:spTgt spid="72"/>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up)">
                                      <p:cBhvr>
                                        <p:cTn id="23" dur="500"/>
                                        <p:tgtEl>
                                          <p:spTgt spid="64"/>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88"/>
                                        </p:tgtEl>
                                        <p:attrNameLst>
                                          <p:attrName>style.visibility</p:attrName>
                                        </p:attrNameLst>
                                      </p:cBhvr>
                                      <p:to>
                                        <p:strVal val="visible"/>
                                      </p:to>
                                    </p:set>
                                    <p:anim calcmode="lin" valueType="num">
                                      <p:cBhvr>
                                        <p:cTn id="27" dur="500" fill="hold"/>
                                        <p:tgtEl>
                                          <p:spTgt spid="88"/>
                                        </p:tgtEl>
                                        <p:attrNameLst>
                                          <p:attrName>ppt_w</p:attrName>
                                        </p:attrNameLst>
                                      </p:cBhvr>
                                      <p:tavLst>
                                        <p:tav tm="0">
                                          <p:val>
                                            <p:fltVal val="0"/>
                                          </p:val>
                                        </p:tav>
                                        <p:tav tm="100000">
                                          <p:val>
                                            <p:strVal val="#ppt_w"/>
                                          </p:val>
                                        </p:tav>
                                      </p:tavLst>
                                    </p:anim>
                                    <p:anim calcmode="lin" valueType="num">
                                      <p:cBhvr>
                                        <p:cTn id="28" dur="500" fill="hold"/>
                                        <p:tgtEl>
                                          <p:spTgt spid="88"/>
                                        </p:tgtEl>
                                        <p:attrNameLst>
                                          <p:attrName>ppt_h</p:attrName>
                                        </p:attrNameLst>
                                      </p:cBhvr>
                                      <p:tavLst>
                                        <p:tav tm="0">
                                          <p:val>
                                            <p:fltVal val="0"/>
                                          </p:val>
                                        </p:tav>
                                        <p:tav tm="100000">
                                          <p:val>
                                            <p:strVal val="#ppt_h"/>
                                          </p:val>
                                        </p:tav>
                                      </p:tavLst>
                                    </p:anim>
                                    <p:animEffect transition="in" filter="fade">
                                      <p:cBhvr>
                                        <p:cTn id="29" dur="500"/>
                                        <p:tgtEl>
                                          <p:spTgt spid="88"/>
                                        </p:tgtEl>
                                      </p:cBhvr>
                                    </p:animEffect>
                                  </p:childTnLst>
                                </p:cTn>
                              </p:par>
                              <p:par>
                                <p:cTn id="30" presetID="53" presetClass="entr" presetSubtype="16" fill="hold" nodeType="withEffect">
                                  <p:stCondLst>
                                    <p:cond delay="0"/>
                                  </p:stCondLst>
                                  <p:childTnLst>
                                    <p:set>
                                      <p:cBhvr>
                                        <p:cTn id="31" dur="1" fill="hold">
                                          <p:stCondLst>
                                            <p:cond delay="0"/>
                                          </p:stCondLst>
                                        </p:cTn>
                                        <p:tgtEl>
                                          <p:spTgt spid="85"/>
                                        </p:tgtEl>
                                        <p:attrNameLst>
                                          <p:attrName>style.visibility</p:attrName>
                                        </p:attrNameLst>
                                      </p:cBhvr>
                                      <p:to>
                                        <p:strVal val="visible"/>
                                      </p:to>
                                    </p:set>
                                    <p:anim calcmode="lin" valueType="num">
                                      <p:cBhvr>
                                        <p:cTn id="32" dur="500" fill="hold"/>
                                        <p:tgtEl>
                                          <p:spTgt spid="85"/>
                                        </p:tgtEl>
                                        <p:attrNameLst>
                                          <p:attrName>ppt_w</p:attrName>
                                        </p:attrNameLst>
                                      </p:cBhvr>
                                      <p:tavLst>
                                        <p:tav tm="0">
                                          <p:val>
                                            <p:fltVal val="0"/>
                                          </p:val>
                                        </p:tav>
                                        <p:tav tm="100000">
                                          <p:val>
                                            <p:strVal val="#ppt_w"/>
                                          </p:val>
                                        </p:tav>
                                      </p:tavLst>
                                    </p:anim>
                                    <p:anim calcmode="lin" valueType="num">
                                      <p:cBhvr>
                                        <p:cTn id="33" dur="500" fill="hold"/>
                                        <p:tgtEl>
                                          <p:spTgt spid="85"/>
                                        </p:tgtEl>
                                        <p:attrNameLst>
                                          <p:attrName>ppt_h</p:attrName>
                                        </p:attrNameLst>
                                      </p:cBhvr>
                                      <p:tavLst>
                                        <p:tav tm="0">
                                          <p:val>
                                            <p:fltVal val="0"/>
                                          </p:val>
                                        </p:tav>
                                        <p:tav tm="100000">
                                          <p:val>
                                            <p:strVal val="#ppt_h"/>
                                          </p:val>
                                        </p:tav>
                                      </p:tavLst>
                                    </p:anim>
                                    <p:animEffect transition="in" filter="fade">
                                      <p:cBhvr>
                                        <p:cTn id="34" dur="500"/>
                                        <p:tgtEl>
                                          <p:spTgt spid="85"/>
                                        </p:tgtEl>
                                      </p:cBhvr>
                                    </p:animEffect>
                                  </p:childTnLst>
                                </p:cTn>
                              </p:par>
                              <p:par>
                                <p:cTn id="35" presetID="53" presetClass="entr" presetSubtype="16" fill="hold"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Effect transition="in" filter="fade">
                                      <p:cBhvr>
                                        <p:cTn id="39" dur="500"/>
                                        <p:tgtEl>
                                          <p:spTgt spid="76"/>
                                        </p:tgtEl>
                                      </p:cBhvr>
                                    </p:animEffect>
                                  </p:childTnLst>
                                </p:cTn>
                              </p:par>
                              <p:par>
                                <p:cTn id="40" presetID="53" presetClass="entr" presetSubtype="16"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 calcmode="lin" valueType="num">
                                      <p:cBhvr>
                                        <p:cTn id="42" dur="500" fill="hold"/>
                                        <p:tgtEl>
                                          <p:spTgt spid="80"/>
                                        </p:tgtEl>
                                        <p:attrNameLst>
                                          <p:attrName>ppt_w</p:attrName>
                                        </p:attrNameLst>
                                      </p:cBhvr>
                                      <p:tavLst>
                                        <p:tav tm="0">
                                          <p:val>
                                            <p:fltVal val="0"/>
                                          </p:val>
                                        </p:tav>
                                        <p:tav tm="100000">
                                          <p:val>
                                            <p:strVal val="#ppt_w"/>
                                          </p:val>
                                        </p:tav>
                                      </p:tavLst>
                                    </p:anim>
                                    <p:anim calcmode="lin" valueType="num">
                                      <p:cBhvr>
                                        <p:cTn id="43" dur="500" fill="hold"/>
                                        <p:tgtEl>
                                          <p:spTgt spid="80"/>
                                        </p:tgtEl>
                                        <p:attrNameLst>
                                          <p:attrName>ppt_h</p:attrName>
                                        </p:attrNameLst>
                                      </p:cBhvr>
                                      <p:tavLst>
                                        <p:tav tm="0">
                                          <p:val>
                                            <p:fltVal val="0"/>
                                          </p:val>
                                        </p:tav>
                                        <p:tav tm="100000">
                                          <p:val>
                                            <p:strVal val="#ppt_h"/>
                                          </p:val>
                                        </p:tav>
                                      </p:tavLst>
                                    </p:anim>
                                    <p:animEffect transition="in" filter="fade">
                                      <p:cBhvr>
                                        <p:cTn id="44" dur="500"/>
                                        <p:tgtEl>
                                          <p:spTgt spid="80"/>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89"/>
                                        </p:tgtEl>
                                        <p:attrNameLst>
                                          <p:attrName>style.visibility</p:attrName>
                                        </p:attrNameLst>
                                      </p:cBhvr>
                                      <p:to>
                                        <p:strVal val="visible"/>
                                      </p:to>
                                    </p:set>
                                    <p:animEffect transition="in" filter="wipe(left)">
                                      <p:cBhvr>
                                        <p:cTn id="48" dur="500"/>
                                        <p:tgtEl>
                                          <p:spTgt spid="89"/>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92"/>
                                        </p:tgtEl>
                                        <p:attrNameLst>
                                          <p:attrName>style.visibility</p:attrName>
                                        </p:attrNameLst>
                                      </p:cBhvr>
                                      <p:to>
                                        <p:strVal val="visible"/>
                                      </p:to>
                                    </p:set>
                                    <p:animEffect transition="in" filter="wipe(left)">
                                      <p:cBhvr>
                                        <p:cTn id="54" dur="500"/>
                                        <p:tgtEl>
                                          <p:spTgt spid="92"/>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90"/>
                                        </p:tgtEl>
                                        <p:attrNameLst>
                                          <p:attrName>style.visibility</p:attrName>
                                        </p:attrNameLst>
                                      </p:cBhvr>
                                      <p:to>
                                        <p:strVal val="visible"/>
                                      </p:to>
                                    </p:set>
                                    <p:animEffect transition="in" filter="wipe(left)">
                                      <p:cBhvr>
                                        <p:cTn id="57" dur="500"/>
                                        <p:tgtEl>
                                          <p:spTgt spid="90"/>
                                        </p:tgtEl>
                                      </p:cBhvr>
                                    </p:animEffect>
                                  </p:childTnLst>
                                </p:cTn>
                              </p:par>
                            </p:childTnLst>
                          </p:cTn>
                        </p:par>
                        <p:par>
                          <p:cTn id="58" fill="hold">
                            <p:stCondLst>
                              <p:cond delay="3500"/>
                            </p:stCondLst>
                            <p:childTnLst>
                              <p:par>
                                <p:cTn id="59" presetID="22" presetClass="entr" presetSubtype="1" fill="hold" grpId="0" nodeType="afterEffect">
                                  <p:stCondLst>
                                    <p:cond delay="0"/>
                                  </p:stCondLst>
                                  <p:childTnLst>
                                    <p:set>
                                      <p:cBhvr>
                                        <p:cTn id="60" dur="1" fill="hold">
                                          <p:stCondLst>
                                            <p:cond delay="0"/>
                                          </p:stCondLst>
                                        </p:cTn>
                                        <p:tgtEl>
                                          <p:spTgt spid="93"/>
                                        </p:tgtEl>
                                        <p:attrNameLst>
                                          <p:attrName>style.visibility</p:attrName>
                                        </p:attrNameLst>
                                      </p:cBhvr>
                                      <p:to>
                                        <p:strVal val="visible"/>
                                      </p:to>
                                    </p:set>
                                    <p:animEffect transition="in" filter="wipe(up)">
                                      <p:cBhvr>
                                        <p:cTn id="61" dur="500"/>
                                        <p:tgtEl>
                                          <p:spTgt spid="93"/>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95"/>
                                        </p:tgtEl>
                                        <p:attrNameLst>
                                          <p:attrName>style.visibility</p:attrName>
                                        </p:attrNameLst>
                                      </p:cBhvr>
                                      <p:to>
                                        <p:strVal val="visible"/>
                                      </p:to>
                                    </p:set>
                                    <p:animEffect transition="in" filter="wipe(up)">
                                      <p:cBhvr>
                                        <p:cTn id="64" dur="500"/>
                                        <p:tgtEl>
                                          <p:spTgt spid="95"/>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94"/>
                                        </p:tgtEl>
                                        <p:attrNameLst>
                                          <p:attrName>style.visibility</p:attrName>
                                        </p:attrNameLst>
                                      </p:cBhvr>
                                      <p:to>
                                        <p:strVal val="visible"/>
                                      </p:to>
                                    </p:set>
                                    <p:animEffect transition="in" filter="wipe(up)">
                                      <p:cBhvr>
                                        <p:cTn id="67" dur="500"/>
                                        <p:tgtEl>
                                          <p:spTgt spid="94"/>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96"/>
                                        </p:tgtEl>
                                        <p:attrNameLst>
                                          <p:attrName>style.visibility</p:attrName>
                                        </p:attrNameLst>
                                      </p:cBhvr>
                                      <p:to>
                                        <p:strVal val="visible"/>
                                      </p:to>
                                    </p:set>
                                    <p:animEffect transition="in" filter="wipe(up)">
                                      <p:cBhvr>
                                        <p:cTn id="70"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8" grpId="0" animBg="1"/>
      <p:bldP spid="89" grpId="0"/>
      <p:bldP spid="90" grpId="0"/>
      <p:bldP spid="91" grpId="0"/>
      <p:bldP spid="92" grpId="0"/>
      <p:bldP spid="93" grpId="0"/>
      <p:bldP spid="94" grpId="0"/>
      <p:bldP spid="95" grpId="0"/>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6E4180"/>
                </a:solidFill>
                <a:latin typeface="微软雅黑" panose="020B0503020204020204" pitchFamily="34" charset="-122"/>
                <a:ea typeface="微软雅黑" panose="020B0503020204020204" pitchFamily="34" charset="-122"/>
              </a:rPr>
              <a:t>单击添加标题</a:t>
            </a:r>
            <a:endParaRPr lang="zh-CN" altLang="en-US" sz="1800" b="1" dirty="0">
              <a:solidFill>
                <a:srgbClr val="6E4180"/>
              </a:solidFill>
              <a:latin typeface="微软雅黑" panose="020B0503020204020204" pitchFamily="34" charset="-122"/>
              <a:ea typeface="微软雅黑" panose="020B0503020204020204" pitchFamily="34" charset="-122"/>
            </a:endParaRPr>
          </a:p>
        </p:txBody>
      </p:sp>
      <p:sp>
        <p:nvSpPr>
          <p:cNvPr id="29" name="文本框 2"/>
          <p:cNvSpPr txBox="1"/>
          <p:nvPr/>
        </p:nvSpPr>
        <p:spPr>
          <a:xfrm>
            <a:off x="4122485" y="2171776"/>
            <a:ext cx="689741" cy="1323439"/>
          </a:xfrm>
          <a:prstGeom prst="rect">
            <a:avLst/>
          </a:prstGeom>
          <a:noFill/>
        </p:spPr>
        <p:txBody>
          <a:bodyPr wrap="square" rtlCol="0">
            <a:spAutoFit/>
          </a:bodyPr>
          <a:lstStyle/>
          <a:p>
            <a:pPr algn="ctr"/>
            <a:r>
              <a:rPr lang="zh-CN" altLang="en-US" sz="2000" dirty="0">
                <a:solidFill>
                  <a:schemeClr val="accent5"/>
                </a:solidFill>
                <a:latin typeface="微软雅黑" panose="020B0503020204020204" pitchFamily="34" charset="-122"/>
                <a:ea typeface="微软雅黑" panose="020B0503020204020204" pitchFamily="34" charset="-122"/>
              </a:rPr>
              <a:t>添加标题</a:t>
            </a:r>
          </a:p>
        </p:txBody>
      </p:sp>
      <p:grpSp>
        <p:nvGrpSpPr>
          <p:cNvPr id="30" name="组合 29"/>
          <p:cNvGrpSpPr/>
          <p:nvPr/>
        </p:nvGrpSpPr>
        <p:grpSpPr>
          <a:xfrm>
            <a:off x="2984235" y="1838960"/>
            <a:ext cx="1129136" cy="973042"/>
            <a:chOff x="3978461" y="2452512"/>
            <a:chExt cx="1505319" cy="1297689"/>
          </a:xfrm>
        </p:grpSpPr>
        <p:sp>
          <p:nvSpPr>
            <p:cNvPr id="31" name="梯形 30"/>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六边形 31"/>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任意多边形 32"/>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34"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36" name="梯形 35"/>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37" name="组合 36"/>
          <p:cNvGrpSpPr/>
          <p:nvPr/>
        </p:nvGrpSpPr>
        <p:grpSpPr>
          <a:xfrm>
            <a:off x="3171588" y="2009215"/>
            <a:ext cx="758324" cy="632528"/>
            <a:chOff x="4228234" y="2679573"/>
            <a:chExt cx="1010966" cy="843565"/>
          </a:xfrm>
        </p:grpSpPr>
        <p:sp>
          <p:nvSpPr>
            <p:cNvPr id="38" name="六边形 37"/>
            <p:cNvSpPr/>
            <p:nvPr/>
          </p:nvSpPr>
          <p:spPr>
            <a:xfrm>
              <a:off x="4241852" y="2679573"/>
              <a:ext cx="978537" cy="843565"/>
            </a:xfrm>
            <a:prstGeom prst="hexagon">
              <a:avLst/>
            </a:prstGeom>
            <a:solidFill>
              <a:srgbClr val="01ACBE"/>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文本框 1"/>
            <p:cNvSpPr txBox="1"/>
            <p:nvPr/>
          </p:nvSpPr>
          <p:spPr>
            <a:xfrm>
              <a:off x="4228234"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01</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40" name="组合 39"/>
          <p:cNvGrpSpPr/>
          <p:nvPr/>
        </p:nvGrpSpPr>
        <p:grpSpPr>
          <a:xfrm>
            <a:off x="2984235" y="2809743"/>
            <a:ext cx="1129136" cy="973042"/>
            <a:chOff x="3978461" y="3747190"/>
            <a:chExt cx="1505319" cy="1297689"/>
          </a:xfrm>
        </p:grpSpPr>
        <p:sp>
          <p:nvSpPr>
            <p:cNvPr id="41" name="梯形 40"/>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梯形 41"/>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六边形 42"/>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任意多边形 43"/>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45"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任意多边形 45"/>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47" name="组合 46"/>
          <p:cNvGrpSpPr/>
          <p:nvPr/>
        </p:nvGrpSpPr>
        <p:grpSpPr>
          <a:xfrm>
            <a:off x="3171588" y="2979999"/>
            <a:ext cx="758324" cy="632528"/>
            <a:chOff x="4228234" y="3974251"/>
            <a:chExt cx="1010966" cy="843565"/>
          </a:xfrm>
        </p:grpSpPr>
        <p:sp>
          <p:nvSpPr>
            <p:cNvPr id="48" name="六边形 47"/>
            <p:cNvSpPr/>
            <p:nvPr/>
          </p:nvSpPr>
          <p:spPr>
            <a:xfrm>
              <a:off x="4241852" y="3974251"/>
              <a:ext cx="978537" cy="843565"/>
            </a:xfrm>
            <a:prstGeom prst="hexagon">
              <a:avLst/>
            </a:prstGeom>
            <a:solidFill>
              <a:srgbClr val="E87071"/>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文本框 26"/>
            <p:cNvSpPr txBox="1"/>
            <p:nvPr/>
          </p:nvSpPr>
          <p:spPr>
            <a:xfrm>
              <a:off x="4228234"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02</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50" name="组合 49"/>
          <p:cNvGrpSpPr/>
          <p:nvPr/>
        </p:nvGrpSpPr>
        <p:grpSpPr>
          <a:xfrm>
            <a:off x="4763750" y="1838960"/>
            <a:ext cx="1129136" cy="973042"/>
            <a:chOff x="6350839" y="2452512"/>
            <a:chExt cx="1505319" cy="1297689"/>
          </a:xfrm>
        </p:grpSpPr>
        <p:sp>
          <p:nvSpPr>
            <p:cNvPr id="51" name="梯形 50"/>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梯形 51"/>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六边形 52"/>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任意多边形 53"/>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55"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6" name="任意多边形 55"/>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57" name="组合 56"/>
          <p:cNvGrpSpPr/>
          <p:nvPr/>
        </p:nvGrpSpPr>
        <p:grpSpPr>
          <a:xfrm>
            <a:off x="4940821" y="2009215"/>
            <a:ext cx="758324" cy="632528"/>
            <a:chOff x="6586905" y="2679573"/>
            <a:chExt cx="1010966" cy="843565"/>
          </a:xfrm>
        </p:grpSpPr>
        <p:sp>
          <p:nvSpPr>
            <p:cNvPr id="58" name="六边形 57"/>
            <p:cNvSpPr/>
            <p:nvPr/>
          </p:nvSpPr>
          <p:spPr>
            <a:xfrm>
              <a:off x="6614230" y="2679573"/>
              <a:ext cx="978537" cy="843565"/>
            </a:xfrm>
            <a:prstGeom prst="hexagon">
              <a:avLst/>
            </a:prstGeom>
            <a:solidFill>
              <a:srgbClr val="663A77"/>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文本框 47"/>
            <p:cNvSpPr txBox="1"/>
            <p:nvPr/>
          </p:nvSpPr>
          <p:spPr>
            <a:xfrm>
              <a:off x="6586905" y="2842334"/>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05</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60" name="组合 59"/>
          <p:cNvGrpSpPr/>
          <p:nvPr/>
        </p:nvGrpSpPr>
        <p:grpSpPr>
          <a:xfrm>
            <a:off x="4763750" y="2809743"/>
            <a:ext cx="1129136" cy="973042"/>
            <a:chOff x="6350839" y="3747190"/>
            <a:chExt cx="1505319" cy="1297689"/>
          </a:xfrm>
        </p:grpSpPr>
        <p:sp>
          <p:nvSpPr>
            <p:cNvPr id="61" name="梯形 60"/>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梯形 61"/>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六边形 62"/>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任意多边形 63"/>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65"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任意多边形 65"/>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67" name="组合 66"/>
          <p:cNvGrpSpPr/>
          <p:nvPr/>
        </p:nvGrpSpPr>
        <p:grpSpPr>
          <a:xfrm>
            <a:off x="4940821" y="2979999"/>
            <a:ext cx="758324" cy="632528"/>
            <a:chOff x="6586905" y="3974251"/>
            <a:chExt cx="1010966" cy="843565"/>
          </a:xfrm>
        </p:grpSpPr>
        <p:sp>
          <p:nvSpPr>
            <p:cNvPr id="68" name="六边形 67"/>
            <p:cNvSpPr/>
            <p:nvPr/>
          </p:nvSpPr>
          <p:spPr>
            <a:xfrm>
              <a:off x="6614230" y="3974251"/>
              <a:ext cx="978537" cy="843565"/>
            </a:xfrm>
            <a:prstGeom prst="hexagon">
              <a:avLst/>
            </a:prstGeom>
            <a:solidFill>
              <a:srgbClr val="C65885"/>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文本框 50"/>
            <p:cNvSpPr txBox="1"/>
            <p:nvPr/>
          </p:nvSpPr>
          <p:spPr>
            <a:xfrm>
              <a:off x="6586905" y="4118520"/>
              <a:ext cx="1010966"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04</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70" name="组合 69"/>
          <p:cNvGrpSpPr/>
          <p:nvPr/>
        </p:nvGrpSpPr>
        <p:grpSpPr>
          <a:xfrm>
            <a:off x="3873976" y="3286452"/>
            <a:ext cx="1129136" cy="973042"/>
            <a:chOff x="5164627" y="4382948"/>
            <a:chExt cx="1505319" cy="1297689"/>
          </a:xfrm>
        </p:grpSpPr>
        <p:sp>
          <p:nvSpPr>
            <p:cNvPr id="71" name="梯形 70"/>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梯形 71"/>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六边形 72"/>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4" name="任意多边形 73"/>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75"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任意多边形 75"/>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77" name="组合 76"/>
          <p:cNvGrpSpPr/>
          <p:nvPr/>
        </p:nvGrpSpPr>
        <p:grpSpPr>
          <a:xfrm>
            <a:off x="4045057" y="3456706"/>
            <a:ext cx="760486" cy="632528"/>
            <a:chOff x="5392706" y="4610009"/>
            <a:chExt cx="1013849" cy="843565"/>
          </a:xfrm>
        </p:grpSpPr>
        <p:sp>
          <p:nvSpPr>
            <p:cNvPr id="78" name="六边形 77"/>
            <p:cNvSpPr/>
            <p:nvPr/>
          </p:nvSpPr>
          <p:spPr>
            <a:xfrm>
              <a:off x="5428018" y="4610009"/>
              <a:ext cx="978537" cy="843565"/>
            </a:xfrm>
            <a:prstGeom prst="hexagon">
              <a:avLst/>
            </a:prstGeom>
            <a:solidFill>
              <a:srgbClr val="00AF92"/>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9" name="文本框 52"/>
            <p:cNvSpPr txBox="1"/>
            <p:nvPr/>
          </p:nvSpPr>
          <p:spPr>
            <a:xfrm>
              <a:off x="5392706" y="4771239"/>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03</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80" name="组合 79"/>
          <p:cNvGrpSpPr/>
          <p:nvPr/>
        </p:nvGrpSpPr>
        <p:grpSpPr>
          <a:xfrm>
            <a:off x="3873976" y="1352961"/>
            <a:ext cx="1129136" cy="973042"/>
            <a:chOff x="5164627" y="1804365"/>
            <a:chExt cx="1505319" cy="1297689"/>
          </a:xfrm>
        </p:grpSpPr>
        <p:sp>
          <p:nvSpPr>
            <p:cNvPr id="81" name="梯形 80"/>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2" name="六边形 81"/>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chemeClr val="bg1"/>
                </a:gs>
              </a:gsLst>
              <a:lin ang="13500000" scaled="1"/>
              <a:tileRect/>
            </a:gradFill>
            <a:ln w="19050">
              <a:noFill/>
            </a:ln>
            <a:effectLst>
              <a:outerShdw blurRad="381000" dist="127000" dir="2400000" algn="tl" rotWithShape="0">
                <a:srgbClr val="696969">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3" name="任意多边形 82"/>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chemeClr val="bg1"/>
                </a:gs>
              </a:gsLst>
              <a:lin ang="2700000" scaled="1"/>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sp>
          <p:nvSpPr>
            <p:cNvPr id="84" name="梯形 83"/>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5"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6" name="任意多边形 85"/>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prstClr val="white"/>
                </a:solidFill>
              </a:endParaRPr>
            </a:p>
          </p:txBody>
        </p:sp>
      </p:grpSp>
      <p:grpSp>
        <p:nvGrpSpPr>
          <p:cNvPr id="87" name="组合 86"/>
          <p:cNvGrpSpPr/>
          <p:nvPr/>
        </p:nvGrpSpPr>
        <p:grpSpPr>
          <a:xfrm>
            <a:off x="4045057" y="1523218"/>
            <a:ext cx="760486" cy="632528"/>
            <a:chOff x="5392706" y="2031426"/>
            <a:chExt cx="1013849" cy="843565"/>
          </a:xfrm>
        </p:grpSpPr>
        <p:sp>
          <p:nvSpPr>
            <p:cNvPr id="88" name="六边形 87"/>
            <p:cNvSpPr/>
            <p:nvPr/>
          </p:nvSpPr>
          <p:spPr>
            <a:xfrm>
              <a:off x="5428018" y="2031426"/>
              <a:ext cx="978537" cy="843565"/>
            </a:xfrm>
            <a:prstGeom prst="hexagon">
              <a:avLst/>
            </a:prstGeom>
            <a:solidFill>
              <a:srgbClr val="FFB850"/>
            </a:solidFill>
            <a:ln w="19050">
              <a:noFill/>
            </a:ln>
            <a:effectLst>
              <a:innerShdw blurRad="76200" dist="63500" dir="13500000">
                <a:prstClr val="black">
                  <a:alpha val="46000"/>
                </a:prst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9" name="文本框 54"/>
            <p:cNvSpPr txBox="1"/>
            <p:nvPr/>
          </p:nvSpPr>
          <p:spPr>
            <a:xfrm>
              <a:off x="5392706" y="2200064"/>
              <a:ext cx="1010965"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ea typeface="时尚中黑简体" panose="01010104010101010101" pitchFamily="2" charset="-122"/>
                </a:rPr>
                <a:t>06</a:t>
              </a:r>
              <a:endParaRPr lang="zh-CN" altLang="en-US" sz="2100" dirty="0">
                <a:solidFill>
                  <a:prstClr val="white"/>
                </a:solidFill>
                <a:latin typeface="Impact" panose="020B0806030902050204" pitchFamily="34" charset="0"/>
                <a:ea typeface="时尚中黑简体" panose="01010104010101010101" pitchFamily="2" charset="-122"/>
              </a:endParaRPr>
            </a:p>
          </p:txBody>
        </p:sp>
      </p:grpSp>
      <p:grpSp>
        <p:nvGrpSpPr>
          <p:cNvPr id="90" name="组合 89"/>
          <p:cNvGrpSpPr/>
          <p:nvPr/>
        </p:nvGrpSpPr>
        <p:grpSpPr>
          <a:xfrm>
            <a:off x="4946612" y="1517565"/>
            <a:ext cx="1950945" cy="269441"/>
            <a:chOff x="5415884" y="5002052"/>
            <a:chExt cx="2972305" cy="359338"/>
          </a:xfrm>
        </p:grpSpPr>
        <p:sp>
          <p:nvSpPr>
            <p:cNvPr id="91" name="任意多边形 90"/>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2" name="椭圆 91"/>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3" name="组合 92"/>
          <p:cNvGrpSpPr/>
          <p:nvPr/>
        </p:nvGrpSpPr>
        <p:grpSpPr>
          <a:xfrm>
            <a:off x="5825406" y="2518810"/>
            <a:ext cx="1072148" cy="269441"/>
            <a:chOff x="5415884" y="5002052"/>
            <a:chExt cx="1633441" cy="359338"/>
          </a:xfrm>
        </p:grpSpPr>
        <p:sp>
          <p:nvSpPr>
            <p:cNvPr id="94" name="任意多边形 93"/>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5" name="椭圆 94"/>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6" name="组合 95"/>
          <p:cNvGrpSpPr/>
          <p:nvPr/>
        </p:nvGrpSpPr>
        <p:grpSpPr>
          <a:xfrm>
            <a:off x="5825406" y="3508514"/>
            <a:ext cx="1072148" cy="269441"/>
            <a:chOff x="5415884" y="5002052"/>
            <a:chExt cx="1633441" cy="359338"/>
          </a:xfrm>
        </p:grpSpPr>
        <p:sp>
          <p:nvSpPr>
            <p:cNvPr id="97" name="任意多边形 96"/>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8" name="椭圆 97"/>
            <p:cNvSpPr/>
            <p:nvPr/>
          </p:nvSpPr>
          <p:spPr>
            <a:xfrm flipH="1">
              <a:off x="5415884" y="5002052"/>
              <a:ext cx="118316" cy="1225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9" name="组合 98"/>
          <p:cNvGrpSpPr/>
          <p:nvPr/>
        </p:nvGrpSpPr>
        <p:grpSpPr>
          <a:xfrm flipH="1" flipV="1">
            <a:off x="1970113" y="3818827"/>
            <a:ext cx="1973312" cy="265265"/>
            <a:chOff x="5415884" y="5007622"/>
            <a:chExt cx="3006387" cy="353769"/>
          </a:xfrm>
        </p:grpSpPr>
        <p:sp>
          <p:nvSpPr>
            <p:cNvPr id="100" name="任意多边形 99"/>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1" name="椭圆 100"/>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2" name="组合 101"/>
          <p:cNvGrpSpPr/>
          <p:nvPr/>
        </p:nvGrpSpPr>
        <p:grpSpPr>
          <a:xfrm flipH="1" flipV="1">
            <a:off x="1958014" y="2846194"/>
            <a:ext cx="1082327" cy="265266"/>
            <a:chOff x="5415884" y="5007622"/>
            <a:chExt cx="1648950" cy="353770"/>
          </a:xfrm>
        </p:grpSpPr>
        <p:sp>
          <p:nvSpPr>
            <p:cNvPr id="103" name="任意多边形 102"/>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椭圆 103"/>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5" name="组合 104"/>
          <p:cNvGrpSpPr/>
          <p:nvPr/>
        </p:nvGrpSpPr>
        <p:grpSpPr>
          <a:xfrm flipH="1" flipV="1">
            <a:off x="1958014" y="1870688"/>
            <a:ext cx="1082327" cy="265266"/>
            <a:chOff x="5415884" y="5007622"/>
            <a:chExt cx="1648950" cy="353770"/>
          </a:xfrm>
        </p:grpSpPr>
        <p:sp>
          <p:nvSpPr>
            <p:cNvPr id="106" name="任意多边形 105"/>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7" name="椭圆 106"/>
            <p:cNvSpPr/>
            <p:nvPr/>
          </p:nvSpPr>
          <p:spPr>
            <a:xfrm flipH="1">
              <a:off x="5415884" y="5007622"/>
              <a:ext cx="118316" cy="11140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8" name="组合 107"/>
          <p:cNvGrpSpPr/>
          <p:nvPr/>
        </p:nvGrpSpPr>
        <p:grpSpPr>
          <a:xfrm>
            <a:off x="1277205" y="1280822"/>
            <a:ext cx="1550802" cy="626301"/>
            <a:chOff x="1702718" y="1708155"/>
            <a:chExt cx="2067467" cy="835260"/>
          </a:xfrm>
        </p:grpSpPr>
        <p:sp>
          <p:nvSpPr>
            <p:cNvPr id="109" name="Freeform 32"/>
            <p:cNvSpPr>
              <a:spLocks noEditPoints="1"/>
            </p:cNvSpPr>
            <p:nvPr/>
          </p:nvSpPr>
          <p:spPr bwMode="auto">
            <a:xfrm>
              <a:off x="1798061" y="1709757"/>
              <a:ext cx="346328" cy="2478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01ACBE"/>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0" name="文本框 164"/>
            <p:cNvSpPr txBox="1"/>
            <p:nvPr/>
          </p:nvSpPr>
          <p:spPr>
            <a:xfrm>
              <a:off x="2082879" y="1708155"/>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11" name="文本框 113"/>
            <p:cNvSpPr txBox="1"/>
            <p:nvPr/>
          </p:nvSpPr>
          <p:spPr>
            <a:xfrm>
              <a:off x="1702718" y="1958505"/>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2" name="组合 111"/>
          <p:cNvGrpSpPr/>
          <p:nvPr/>
        </p:nvGrpSpPr>
        <p:grpSpPr>
          <a:xfrm>
            <a:off x="1331219" y="2256329"/>
            <a:ext cx="1550802" cy="606133"/>
            <a:chOff x="1774726" y="3009130"/>
            <a:chExt cx="2067467" cy="808364"/>
          </a:xfrm>
        </p:grpSpPr>
        <p:grpSp>
          <p:nvGrpSpPr>
            <p:cNvPr id="113" name="组合 112"/>
            <p:cNvGrpSpPr/>
            <p:nvPr/>
          </p:nvGrpSpPr>
          <p:grpSpPr>
            <a:xfrm>
              <a:off x="1816005" y="3027926"/>
              <a:ext cx="281614" cy="254819"/>
              <a:chOff x="8578850" y="285750"/>
              <a:chExt cx="817563" cy="739775"/>
            </a:xfrm>
            <a:solidFill>
              <a:srgbClr val="E87071"/>
            </a:solidFill>
          </p:grpSpPr>
          <p:sp>
            <p:nvSpPr>
              <p:cNvPr id="116"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7"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14" name="文本框 159"/>
            <p:cNvSpPr txBox="1"/>
            <p:nvPr/>
          </p:nvSpPr>
          <p:spPr>
            <a:xfrm>
              <a:off x="2082879" y="3009130"/>
              <a:ext cx="1275251" cy="554126"/>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15" name="文本框 113"/>
            <p:cNvSpPr txBox="1"/>
            <p:nvPr/>
          </p:nvSpPr>
          <p:spPr>
            <a:xfrm>
              <a:off x="1774726" y="3232583"/>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8" name="组合 117"/>
          <p:cNvGrpSpPr/>
          <p:nvPr/>
        </p:nvGrpSpPr>
        <p:grpSpPr>
          <a:xfrm>
            <a:off x="1358762" y="3203380"/>
            <a:ext cx="1550802" cy="679170"/>
            <a:chOff x="1811447" y="4272161"/>
            <a:chExt cx="2067467" cy="905768"/>
          </a:xfrm>
        </p:grpSpPr>
        <p:grpSp>
          <p:nvGrpSpPr>
            <p:cNvPr id="119" name="组合 118"/>
            <p:cNvGrpSpPr/>
            <p:nvPr/>
          </p:nvGrpSpPr>
          <p:grpSpPr>
            <a:xfrm>
              <a:off x="1811447" y="4272161"/>
              <a:ext cx="270029" cy="304739"/>
              <a:chOff x="10815638" y="1174750"/>
              <a:chExt cx="728663" cy="822325"/>
            </a:xfrm>
            <a:solidFill>
              <a:srgbClr val="00AF92"/>
            </a:solidFill>
          </p:grpSpPr>
          <p:sp>
            <p:nvSpPr>
              <p:cNvPr id="122" name="Freeform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3" name="Freeform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20" name="文本框 154"/>
            <p:cNvSpPr txBox="1"/>
            <p:nvPr/>
          </p:nvSpPr>
          <p:spPr>
            <a:xfrm>
              <a:off x="2082878" y="4306270"/>
              <a:ext cx="1275251" cy="554125"/>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21" name="文本框 113"/>
            <p:cNvSpPr txBox="1"/>
            <p:nvPr/>
          </p:nvSpPr>
          <p:spPr>
            <a:xfrm>
              <a:off x="1811447" y="4593019"/>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24" name="组合 123"/>
          <p:cNvGrpSpPr/>
          <p:nvPr/>
        </p:nvGrpSpPr>
        <p:grpSpPr>
          <a:xfrm>
            <a:off x="6430771" y="1767290"/>
            <a:ext cx="1579399" cy="687995"/>
            <a:chOff x="8573242" y="2356927"/>
            <a:chExt cx="2105591" cy="917537"/>
          </a:xfrm>
        </p:grpSpPr>
        <p:sp>
          <p:nvSpPr>
            <p:cNvPr id="125" name="文本框 117"/>
            <p:cNvSpPr txBox="1"/>
            <p:nvPr/>
          </p:nvSpPr>
          <p:spPr>
            <a:xfrm>
              <a:off x="8840808" y="2356927"/>
              <a:ext cx="1645308" cy="338632"/>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126" name="Group 11"/>
            <p:cNvGrpSpPr>
              <a:grpSpLocks noChangeAspect="1"/>
            </p:cNvGrpSpPr>
            <p:nvPr/>
          </p:nvGrpSpPr>
          <p:grpSpPr bwMode="auto">
            <a:xfrm>
              <a:off x="8573242" y="2380412"/>
              <a:ext cx="307453" cy="267243"/>
              <a:chOff x="4838" y="1902"/>
              <a:chExt cx="497" cy="432"/>
            </a:xfrm>
            <a:solidFill>
              <a:srgbClr val="FFB850"/>
            </a:solidFill>
          </p:grpSpPr>
          <p:sp>
            <p:nvSpPr>
              <p:cNvPr id="128"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9"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0"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27" name="文本框 113"/>
            <p:cNvSpPr txBox="1"/>
            <p:nvPr/>
          </p:nvSpPr>
          <p:spPr>
            <a:xfrm>
              <a:off x="8611366" y="2689554"/>
              <a:ext cx="2067467" cy="58491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1" name="组合 130"/>
          <p:cNvGrpSpPr/>
          <p:nvPr/>
        </p:nvGrpSpPr>
        <p:grpSpPr>
          <a:xfrm>
            <a:off x="6424912" y="2768535"/>
            <a:ext cx="1639271" cy="642087"/>
            <a:chOff x="8565431" y="3692229"/>
            <a:chExt cx="2185410" cy="856313"/>
          </a:xfrm>
        </p:grpSpPr>
        <p:sp>
          <p:nvSpPr>
            <p:cNvPr id="132" name="文本框 122"/>
            <p:cNvSpPr txBox="1"/>
            <p:nvPr/>
          </p:nvSpPr>
          <p:spPr>
            <a:xfrm>
              <a:off x="8840808" y="3692229"/>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sp>
          <p:nvSpPr>
            <p:cNvPr id="133" name="Freeform 18"/>
            <p:cNvSpPr>
              <a:spLocks noEditPoints="1"/>
            </p:cNvSpPr>
            <p:nvPr/>
          </p:nvSpPr>
          <p:spPr bwMode="auto">
            <a:xfrm>
              <a:off x="8565431" y="3732241"/>
              <a:ext cx="303924" cy="22682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4" name="文本框 113"/>
            <p:cNvSpPr txBox="1"/>
            <p:nvPr/>
          </p:nvSpPr>
          <p:spPr>
            <a:xfrm>
              <a:off x="8683374" y="3963631"/>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35" name="组合 134"/>
          <p:cNvGrpSpPr/>
          <p:nvPr/>
        </p:nvGrpSpPr>
        <p:grpSpPr>
          <a:xfrm>
            <a:off x="6437701" y="3733799"/>
            <a:ext cx="1654024" cy="696916"/>
            <a:chOff x="8582484" y="4979543"/>
            <a:chExt cx="2205078" cy="929436"/>
          </a:xfrm>
        </p:grpSpPr>
        <p:sp>
          <p:nvSpPr>
            <p:cNvPr id="136" name="文本框 127"/>
            <p:cNvSpPr txBox="1"/>
            <p:nvPr/>
          </p:nvSpPr>
          <p:spPr>
            <a:xfrm>
              <a:off x="8840808" y="5012140"/>
              <a:ext cx="1645308" cy="338633"/>
            </a:xfrm>
            <a:prstGeom prst="rect">
              <a:avLst/>
            </a:prstGeom>
            <a:noFill/>
          </p:spPr>
          <p:txBody>
            <a:bodyPr wrap="square" rtlCol="0">
              <a:spAutoFit/>
            </a:bodyPr>
            <a:lstStyle/>
            <a:p>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在此添加标题</a:t>
              </a:r>
            </a:p>
          </p:txBody>
        </p:sp>
        <p:grpSp>
          <p:nvGrpSpPr>
            <p:cNvPr id="137" name="Group 4"/>
            <p:cNvGrpSpPr>
              <a:grpSpLocks noChangeAspect="1"/>
            </p:cNvGrpSpPr>
            <p:nvPr/>
          </p:nvGrpSpPr>
          <p:grpSpPr bwMode="auto">
            <a:xfrm>
              <a:off x="8582484" y="4979543"/>
              <a:ext cx="215855" cy="316960"/>
              <a:chOff x="3540" y="531"/>
              <a:chExt cx="348" cy="511"/>
            </a:xfrm>
            <a:solidFill>
              <a:srgbClr val="C65885"/>
            </a:solidFill>
          </p:grpSpPr>
          <p:sp>
            <p:nvSpPr>
              <p:cNvPr id="139"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0"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1"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42"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8" name="文本框 113"/>
            <p:cNvSpPr txBox="1"/>
            <p:nvPr/>
          </p:nvSpPr>
          <p:spPr>
            <a:xfrm>
              <a:off x="8720095" y="5324068"/>
              <a:ext cx="2067467" cy="584911"/>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07088083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14:presetBounceEnd="4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40000">
                                          <p:cBhvr additive="base">
                                            <p:cTn id="11" dur="1500" fill="hold"/>
                                            <p:tgtEl>
                                              <p:spTgt spid="30"/>
                                            </p:tgtEl>
                                            <p:attrNameLst>
                                              <p:attrName>ppt_x</p:attrName>
                                            </p:attrNameLst>
                                          </p:cBhvr>
                                          <p:tavLst>
                                            <p:tav tm="0">
                                              <p:val>
                                                <p:strVal val="0-#ppt_w/2"/>
                                              </p:val>
                                            </p:tav>
                                            <p:tav tm="100000">
                                              <p:val>
                                                <p:strVal val="#ppt_x"/>
                                              </p:val>
                                            </p:tav>
                                          </p:tavLst>
                                        </p:anim>
                                        <p:anim calcmode="lin" valueType="num" p14:bounceEnd="40000">
                                          <p:cBhvr additive="base">
                                            <p:cTn id="12" dur="1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14:bounceEnd="40000">
                                          <p:cBhvr additive="base">
                                            <p:cTn id="15" dur="1500" fill="hold"/>
                                            <p:tgtEl>
                                              <p:spTgt spid="50"/>
                                            </p:tgtEl>
                                            <p:attrNameLst>
                                              <p:attrName>ppt_x</p:attrName>
                                            </p:attrNameLst>
                                          </p:cBhvr>
                                          <p:tavLst>
                                            <p:tav tm="0">
                                              <p:val>
                                                <p:strVal val="1+#ppt_w/2"/>
                                              </p:val>
                                            </p:tav>
                                            <p:tav tm="100000">
                                              <p:val>
                                                <p:strVal val="#ppt_x"/>
                                              </p:val>
                                            </p:tav>
                                          </p:tavLst>
                                        </p:anim>
                                        <p:anim calcmode="lin" valueType="num" p14:bounceEnd="40000">
                                          <p:cBhvr additive="base">
                                            <p:cTn id="16" dur="1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250"/>
                                      </p:stCondLst>
                                      <p:childTnLst>
                                        <p:set>
                                          <p:cBhvr>
                                            <p:cTn id="18" dur="1" fill="hold">
                                              <p:stCondLst>
                                                <p:cond delay="0"/>
                                              </p:stCondLst>
                                            </p:cTn>
                                            <p:tgtEl>
                                              <p:spTgt spid="40"/>
                                            </p:tgtEl>
                                            <p:attrNameLst>
                                              <p:attrName>style.visibility</p:attrName>
                                            </p:attrNameLst>
                                          </p:cBhvr>
                                          <p:to>
                                            <p:strVal val="visible"/>
                                          </p:to>
                                        </p:set>
                                        <p:anim calcmode="lin" valueType="num" p14:bounceEnd="40000">
                                          <p:cBhvr additive="base">
                                            <p:cTn id="19" dur="1500" fill="hold"/>
                                            <p:tgtEl>
                                              <p:spTgt spid="40"/>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40"/>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14:presetBounceEnd="40000">
                                      <p:stCondLst>
                                        <p:cond delay="250"/>
                                      </p:stCondLst>
                                      <p:childTnLst>
                                        <p:set>
                                          <p:cBhvr>
                                            <p:cTn id="22" dur="1" fill="hold">
                                              <p:stCondLst>
                                                <p:cond delay="0"/>
                                              </p:stCondLst>
                                            </p:cTn>
                                            <p:tgtEl>
                                              <p:spTgt spid="60"/>
                                            </p:tgtEl>
                                            <p:attrNameLst>
                                              <p:attrName>style.visibility</p:attrName>
                                            </p:attrNameLst>
                                          </p:cBhvr>
                                          <p:to>
                                            <p:strVal val="visible"/>
                                          </p:to>
                                        </p:set>
                                        <p:anim calcmode="lin" valueType="num" p14:bounceEnd="40000">
                                          <p:cBhvr additive="base">
                                            <p:cTn id="23" dur="1500" fill="hold"/>
                                            <p:tgtEl>
                                              <p:spTgt spid="60"/>
                                            </p:tgtEl>
                                            <p:attrNameLst>
                                              <p:attrName>ppt_x</p:attrName>
                                            </p:attrNameLst>
                                          </p:cBhvr>
                                          <p:tavLst>
                                            <p:tav tm="0">
                                              <p:val>
                                                <p:strVal val="1+#ppt_w/2"/>
                                              </p:val>
                                            </p:tav>
                                            <p:tav tm="100000">
                                              <p:val>
                                                <p:strVal val="#ppt_x"/>
                                              </p:val>
                                            </p:tav>
                                          </p:tavLst>
                                        </p:anim>
                                        <p:anim calcmode="lin" valueType="num" p14:bounceEnd="40000">
                                          <p:cBhvr additive="base">
                                            <p:cTn id="24" dur="1500" fill="hold"/>
                                            <p:tgtEl>
                                              <p:spTgt spid="60"/>
                                            </p:tgtEl>
                                            <p:attrNameLst>
                                              <p:attrName>ppt_y</p:attrName>
                                            </p:attrNameLst>
                                          </p:cBhvr>
                                          <p:tavLst>
                                            <p:tav tm="0">
                                              <p:val>
                                                <p:strVal val="#ppt_y"/>
                                              </p:val>
                                            </p:tav>
                                            <p:tav tm="100000">
                                              <p:val>
                                                <p:strVal val="#ppt_y"/>
                                              </p:val>
                                            </p:tav>
                                          </p:tavLst>
                                        </p:anim>
                                      </p:childTnLst>
                                    </p:cTn>
                                  </p:par>
                                  <p:par>
                                    <p:cTn id="25" presetID="2" presetClass="entr" presetSubtype="4" accel="40000" fill="hold" nodeType="withEffect" p14:presetBounceEnd="40000">
                                      <p:stCondLst>
                                        <p:cond delay="500"/>
                                      </p:stCondLst>
                                      <p:childTnLst>
                                        <p:set>
                                          <p:cBhvr>
                                            <p:cTn id="26" dur="1" fill="hold">
                                              <p:stCondLst>
                                                <p:cond delay="0"/>
                                              </p:stCondLst>
                                            </p:cTn>
                                            <p:tgtEl>
                                              <p:spTgt spid="70"/>
                                            </p:tgtEl>
                                            <p:attrNameLst>
                                              <p:attrName>style.visibility</p:attrName>
                                            </p:attrNameLst>
                                          </p:cBhvr>
                                          <p:to>
                                            <p:strVal val="visible"/>
                                          </p:to>
                                        </p:set>
                                        <p:anim calcmode="lin" valueType="num" p14:bounceEnd="40000">
                                          <p:cBhvr additive="base">
                                            <p:cTn id="27" dur="1500" fill="hold"/>
                                            <p:tgtEl>
                                              <p:spTgt spid="70"/>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70"/>
                                            </p:tgtEl>
                                            <p:attrNameLst>
                                              <p:attrName>ppt_y</p:attrName>
                                            </p:attrNameLst>
                                          </p:cBhvr>
                                          <p:tavLst>
                                            <p:tav tm="0">
                                              <p:val>
                                                <p:strVal val="1+#ppt_h/2"/>
                                              </p:val>
                                            </p:tav>
                                            <p:tav tm="100000">
                                              <p:val>
                                                <p:strVal val="#ppt_y"/>
                                              </p:val>
                                            </p:tav>
                                          </p:tavLst>
                                        </p:anim>
                                      </p:childTnLst>
                                    </p:cTn>
                                  </p:par>
                                  <p:par>
                                    <p:cTn id="29" presetID="2" presetClass="entr" presetSubtype="1" accel="40000" fill="hold" nodeType="withEffect" p14:presetBounceEnd="40000">
                                      <p:stCondLst>
                                        <p:cond delay="500"/>
                                      </p:stCondLst>
                                      <p:childTnLst>
                                        <p:set>
                                          <p:cBhvr>
                                            <p:cTn id="30" dur="1" fill="hold">
                                              <p:stCondLst>
                                                <p:cond delay="0"/>
                                              </p:stCondLst>
                                            </p:cTn>
                                            <p:tgtEl>
                                              <p:spTgt spid="80"/>
                                            </p:tgtEl>
                                            <p:attrNameLst>
                                              <p:attrName>style.visibility</p:attrName>
                                            </p:attrNameLst>
                                          </p:cBhvr>
                                          <p:to>
                                            <p:strVal val="visible"/>
                                          </p:to>
                                        </p:set>
                                        <p:anim calcmode="lin" valueType="num" p14:bounceEnd="40000">
                                          <p:cBhvr additive="base">
                                            <p:cTn id="31" dur="1500" fill="hold"/>
                                            <p:tgtEl>
                                              <p:spTgt spid="80"/>
                                            </p:tgtEl>
                                            <p:attrNameLst>
                                              <p:attrName>ppt_x</p:attrName>
                                            </p:attrNameLst>
                                          </p:cBhvr>
                                          <p:tavLst>
                                            <p:tav tm="0">
                                              <p:val>
                                                <p:strVal val="#ppt_x"/>
                                              </p:val>
                                            </p:tav>
                                            <p:tav tm="100000">
                                              <p:val>
                                                <p:strVal val="#ppt_x"/>
                                              </p:val>
                                            </p:tav>
                                          </p:tavLst>
                                        </p:anim>
                                        <p:anim calcmode="lin" valueType="num" p14:bounceEnd="40000">
                                          <p:cBhvr additive="base">
                                            <p:cTn id="32" dur="1500" fill="hold"/>
                                            <p:tgtEl>
                                              <p:spTgt spid="80"/>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randombar(horizontal)">
                                          <p:cBhvr>
                                            <p:cTn id="36" dur="500"/>
                                            <p:tgtEl>
                                              <p:spTgt spid="29"/>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500"/>
                                            <p:tgtEl>
                                              <p:spTgt spid="67"/>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500"/>
                                            <p:tgtEl>
                                              <p:spTgt spid="57"/>
                                            </p:tgtEl>
                                          </p:cBhvr>
                                        </p:animEffect>
                                      </p:childTnLst>
                                    </p:cTn>
                                  </p:par>
                                </p:childTnLst>
                              </p:cTn>
                            </p:par>
                            <p:par>
                              <p:cTn id="57" fill="hold">
                                <p:stCondLst>
                                  <p:cond delay="5500"/>
                                </p:stCondLst>
                                <p:childTnLst>
                                  <p:par>
                                    <p:cTn id="58" presetID="10" presetClass="entr" presetSubtype="0" fill="hold" nodeType="afterEffect">
                                      <p:stCondLst>
                                        <p:cond delay="0"/>
                                      </p:stCondLst>
                                      <p:childTnLst>
                                        <p:set>
                                          <p:cBhvr>
                                            <p:cTn id="59" dur="1" fill="hold">
                                              <p:stCondLst>
                                                <p:cond delay="0"/>
                                              </p:stCondLst>
                                            </p:cTn>
                                            <p:tgtEl>
                                              <p:spTgt spid="87"/>
                                            </p:tgtEl>
                                            <p:attrNameLst>
                                              <p:attrName>style.visibility</p:attrName>
                                            </p:attrNameLst>
                                          </p:cBhvr>
                                          <p:to>
                                            <p:strVal val="visible"/>
                                          </p:to>
                                        </p:set>
                                        <p:animEffect transition="in" filter="fade">
                                          <p:cBhvr>
                                            <p:cTn id="60" dur="500"/>
                                            <p:tgtEl>
                                              <p:spTgt spid="87"/>
                                            </p:tgtEl>
                                          </p:cBhvr>
                                        </p:animEffect>
                                      </p:childTnLst>
                                    </p:cTn>
                                  </p:par>
                                </p:childTnLst>
                              </p:cTn>
                            </p:par>
                            <p:par>
                              <p:cTn id="61" fill="hold">
                                <p:stCondLst>
                                  <p:cond delay="6000"/>
                                </p:stCondLst>
                                <p:childTnLst>
                                  <p:par>
                                    <p:cTn id="62" presetID="22" presetClass="entr" presetSubtype="2" fill="hold" nodeType="afterEffect">
                                      <p:stCondLst>
                                        <p:cond delay="0"/>
                                      </p:stCondLst>
                                      <p:childTnLst>
                                        <p:set>
                                          <p:cBhvr>
                                            <p:cTn id="63" dur="1" fill="hold">
                                              <p:stCondLst>
                                                <p:cond delay="0"/>
                                              </p:stCondLst>
                                            </p:cTn>
                                            <p:tgtEl>
                                              <p:spTgt spid="105"/>
                                            </p:tgtEl>
                                            <p:attrNameLst>
                                              <p:attrName>style.visibility</p:attrName>
                                            </p:attrNameLst>
                                          </p:cBhvr>
                                          <p:to>
                                            <p:strVal val="visible"/>
                                          </p:to>
                                        </p:set>
                                        <p:animEffect transition="in" filter="wipe(right)">
                                          <p:cBhvr>
                                            <p:cTn id="64" dur="500"/>
                                            <p:tgtEl>
                                              <p:spTgt spid="105"/>
                                            </p:tgtEl>
                                          </p:cBhvr>
                                        </p:animEffect>
                                      </p:childTnLst>
                                    </p:cTn>
                                  </p:par>
                                </p:childTnLst>
                              </p:cTn>
                            </p:par>
                            <p:par>
                              <p:cTn id="65" fill="hold">
                                <p:stCondLst>
                                  <p:cond delay="6500"/>
                                </p:stCondLst>
                                <p:childTnLst>
                                  <p:par>
                                    <p:cTn id="66" presetID="22" presetClass="entr" presetSubtype="4" fill="hold" nodeType="afterEffect">
                                      <p:stCondLst>
                                        <p:cond delay="0"/>
                                      </p:stCondLst>
                                      <p:childTnLst>
                                        <p:set>
                                          <p:cBhvr>
                                            <p:cTn id="67" dur="1" fill="hold">
                                              <p:stCondLst>
                                                <p:cond delay="0"/>
                                              </p:stCondLst>
                                            </p:cTn>
                                            <p:tgtEl>
                                              <p:spTgt spid="108"/>
                                            </p:tgtEl>
                                            <p:attrNameLst>
                                              <p:attrName>style.visibility</p:attrName>
                                            </p:attrNameLst>
                                          </p:cBhvr>
                                          <p:to>
                                            <p:strVal val="visible"/>
                                          </p:to>
                                        </p:set>
                                        <p:animEffect transition="in" filter="wipe(down)">
                                          <p:cBhvr>
                                            <p:cTn id="68" dur="500"/>
                                            <p:tgtEl>
                                              <p:spTgt spid="108"/>
                                            </p:tgtEl>
                                          </p:cBhvr>
                                        </p:animEffect>
                                      </p:childTnLst>
                                    </p:cTn>
                                  </p:par>
                                </p:childTnLst>
                              </p:cTn>
                            </p:par>
                            <p:par>
                              <p:cTn id="69" fill="hold">
                                <p:stCondLst>
                                  <p:cond delay="7000"/>
                                </p:stCondLst>
                                <p:childTnLst>
                                  <p:par>
                                    <p:cTn id="70" presetID="22" presetClass="entr" presetSubtype="2" fill="hold" nodeType="afterEffect">
                                      <p:stCondLst>
                                        <p:cond delay="0"/>
                                      </p:stCondLst>
                                      <p:childTnLst>
                                        <p:set>
                                          <p:cBhvr>
                                            <p:cTn id="71" dur="1" fill="hold">
                                              <p:stCondLst>
                                                <p:cond delay="0"/>
                                              </p:stCondLst>
                                            </p:cTn>
                                            <p:tgtEl>
                                              <p:spTgt spid="102"/>
                                            </p:tgtEl>
                                            <p:attrNameLst>
                                              <p:attrName>style.visibility</p:attrName>
                                            </p:attrNameLst>
                                          </p:cBhvr>
                                          <p:to>
                                            <p:strVal val="visible"/>
                                          </p:to>
                                        </p:set>
                                        <p:animEffect transition="in" filter="wipe(right)">
                                          <p:cBhvr>
                                            <p:cTn id="72" dur="500"/>
                                            <p:tgtEl>
                                              <p:spTgt spid="102"/>
                                            </p:tgtEl>
                                          </p:cBhvr>
                                        </p:animEffect>
                                      </p:childTnLst>
                                    </p:cTn>
                                  </p:par>
                                </p:childTnLst>
                              </p:cTn>
                            </p:par>
                            <p:par>
                              <p:cTn id="73" fill="hold">
                                <p:stCondLst>
                                  <p:cond delay="7500"/>
                                </p:stCondLst>
                                <p:childTnLst>
                                  <p:par>
                                    <p:cTn id="74" presetID="22" presetClass="entr" presetSubtype="4" fill="hold" nodeType="afterEffect">
                                      <p:stCondLst>
                                        <p:cond delay="0"/>
                                      </p:stCondLst>
                                      <p:childTnLst>
                                        <p:set>
                                          <p:cBhvr>
                                            <p:cTn id="75" dur="1" fill="hold">
                                              <p:stCondLst>
                                                <p:cond delay="0"/>
                                              </p:stCondLst>
                                            </p:cTn>
                                            <p:tgtEl>
                                              <p:spTgt spid="112"/>
                                            </p:tgtEl>
                                            <p:attrNameLst>
                                              <p:attrName>style.visibility</p:attrName>
                                            </p:attrNameLst>
                                          </p:cBhvr>
                                          <p:to>
                                            <p:strVal val="visible"/>
                                          </p:to>
                                        </p:set>
                                        <p:animEffect transition="in" filter="wipe(down)">
                                          <p:cBhvr>
                                            <p:cTn id="76" dur="500"/>
                                            <p:tgtEl>
                                              <p:spTgt spid="112"/>
                                            </p:tgtEl>
                                          </p:cBhvr>
                                        </p:animEffect>
                                      </p:childTnLst>
                                    </p:cTn>
                                  </p:par>
                                </p:childTnLst>
                              </p:cTn>
                            </p:par>
                            <p:par>
                              <p:cTn id="77" fill="hold">
                                <p:stCondLst>
                                  <p:cond delay="8000"/>
                                </p:stCondLst>
                                <p:childTnLst>
                                  <p:par>
                                    <p:cTn id="78" presetID="22" presetClass="entr" presetSubtype="2" fill="hold" nodeType="afterEffect">
                                      <p:stCondLst>
                                        <p:cond delay="0"/>
                                      </p:stCondLst>
                                      <p:childTnLst>
                                        <p:set>
                                          <p:cBhvr>
                                            <p:cTn id="79" dur="1" fill="hold">
                                              <p:stCondLst>
                                                <p:cond delay="0"/>
                                              </p:stCondLst>
                                            </p:cTn>
                                            <p:tgtEl>
                                              <p:spTgt spid="99"/>
                                            </p:tgtEl>
                                            <p:attrNameLst>
                                              <p:attrName>style.visibility</p:attrName>
                                            </p:attrNameLst>
                                          </p:cBhvr>
                                          <p:to>
                                            <p:strVal val="visible"/>
                                          </p:to>
                                        </p:set>
                                        <p:animEffect transition="in" filter="wipe(right)">
                                          <p:cBhvr>
                                            <p:cTn id="80" dur="500"/>
                                            <p:tgtEl>
                                              <p:spTgt spid="99"/>
                                            </p:tgtEl>
                                          </p:cBhvr>
                                        </p:animEffect>
                                      </p:childTnLst>
                                    </p:cTn>
                                  </p:par>
                                </p:childTnLst>
                              </p:cTn>
                            </p:par>
                            <p:par>
                              <p:cTn id="81" fill="hold">
                                <p:stCondLst>
                                  <p:cond delay="8500"/>
                                </p:stCondLst>
                                <p:childTnLst>
                                  <p:par>
                                    <p:cTn id="82" presetID="22" presetClass="entr" presetSubtype="4" fill="hold" nodeType="afterEffect">
                                      <p:stCondLst>
                                        <p:cond delay="0"/>
                                      </p:stCondLst>
                                      <p:childTnLst>
                                        <p:set>
                                          <p:cBhvr>
                                            <p:cTn id="83" dur="1" fill="hold">
                                              <p:stCondLst>
                                                <p:cond delay="0"/>
                                              </p:stCondLst>
                                            </p:cTn>
                                            <p:tgtEl>
                                              <p:spTgt spid="118"/>
                                            </p:tgtEl>
                                            <p:attrNameLst>
                                              <p:attrName>style.visibility</p:attrName>
                                            </p:attrNameLst>
                                          </p:cBhvr>
                                          <p:to>
                                            <p:strVal val="visible"/>
                                          </p:to>
                                        </p:set>
                                        <p:animEffect transition="in" filter="wipe(down)">
                                          <p:cBhvr>
                                            <p:cTn id="84" dur="500"/>
                                            <p:tgtEl>
                                              <p:spTgt spid="118"/>
                                            </p:tgtEl>
                                          </p:cBhvr>
                                        </p:animEffect>
                                      </p:childTnLst>
                                    </p:cTn>
                                  </p:par>
                                </p:childTnLst>
                              </p:cTn>
                            </p:par>
                            <p:par>
                              <p:cTn id="85" fill="hold">
                                <p:stCondLst>
                                  <p:cond delay="9000"/>
                                </p:stCondLst>
                                <p:childTnLst>
                                  <p:par>
                                    <p:cTn id="86" presetID="22" presetClass="entr" presetSubtype="8" fill="hold" nodeType="afterEffect">
                                      <p:stCondLst>
                                        <p:cond delay="0"/>
                                      </p:stCondLst>
                                      <p:childTnLst>
                                        <p:set>
                                          <p:cBhvr>
                                            <p:cTn id="87" dur="1" fill="hold">
                                              <p:stCondLst>
                                                <p:cond delay="0"/>
                                              </p:stCondLst>
                                            </p:cTn>
                                            <p:tgtEl>
                                              <p:spTgt spid="96"/>
                                            </p:tgtEl>
                                            <p:attrNameLst>
                                              <p:attrName>style.visibility</p:attrName>
                                            </p:attrNameLst>
                                          </p:cBhvr>
                                          <p:to>
                                            <p:strVal val="visible"/>
                                          </p:to>
                                        </p:set>
                                        <p:animEffect transition="in" filter="wipe(left)">
                                          <p:cBhvr>
                                            <p:cTn id="88" dur="500"/>
                                            <p:tgtEl>
                                              <p:spTgt spid="96"/>
                                            </p:tgtEl>
                                          </p:cBhvr>
                                        </p:animEffect>
                                      </p:childTnLst>
                                    </p:cTn>
                                  </p:par>
                                </p:childTnLst>
                              </p:cTn>
                            </p:par>
                            <p:par>
                              <p:cTn id="89" fill="hold">
                                <p:stCondLst>
                                  <p:cond delay="9500"/>
                                </p:stCondLst>
                                <p:childTnLst>
                                  <p:par>
                                    <p:cTn id="90" presetID="22" presetClass="entr" presetSubtype="1" fill="hold" nodeType="afterEffect">
                                      <p:stCondLst>
                                        <p:cond delay="0"/>
                                      </p:stCondLst>
                                      <p:childTnLst>
                                        <p:set>
                                          <p:cBhvr>
                                            <p:cTn id="91" dur="1" fill="hold">
                                              <p:stCondLst>
                                                <p:cond delay="0"/>
                                              </p:stCondLst>
                                            </p:cTn>
                                            <p:tgtEl>
                                              <p:spTgt spid="135"/>
                                            </p:tgtEl>
                                            <p:attrNameLst>
                                              <p:attrName>style.visibility</p:attrName>
                                            </p:attrNameLst>
                                          </p:cBhvr>
                                          <p:to>
                                            <p:strVal val="visible"/>
                                          </p:to>
                                        </p:set>
                                        <p:animEffect transition="in" filter="wipe(up)">
                                          <p:cBhvr>
                                            <p:cTn id="92" dur="500"/>
                                            <p:tgtEl>
                                              <p:spTgt spid="135"/>
                                            </p:tgtEl>
                                          </p:cBhvr>
                                        </p:animEffect>
                                      </p:childTnLst>
                                    </p:cTn>
                                  </p:par>
                                </p:childTnLst>
                              </p:cTn>
                            </p:par>
                            <p:par>
                              <p:cTn id="93" fill="hold">
                                <p:stCondLst>
                                  <p:cond delay="10000"/>
                                </p:stCondLst>
                                <p:childTnLst>
                                  <p:par>
                                    <p:cTn id="94" presetID="22" presetClass="entr" presetSubtype="8" fill="hold" nodeType="afterEffect">
                                      <p:stCondLst>
                                        <p:cond delay="0"/>
                                      </p:stCondLst>
                                      <p:childTnLst>
                                        <p:set>
                                          <p:cBhvr>
                                            <p:cTn id="95" dur="1" fill="hold">
                                              <p:stCondLst>
                                                <p:cond delay="0"/>
                                              </p:stCondLst>
                                            </p:cTn>
                                            <p:tgtEl>
                                              <p:spTgt spid="93"/>
                                            </p:tgtEl>
                                            <p:attrNameLst>
                                              <p:attrName>style.visibility</p:attrName>
                                            </p:attrNameLst>
                                          </p:cBhvr>
                                          <p:to>
                                            <p:strVal val="visible"/>
                                          </p:to>
                                        </p:set>
                                        <p:animEffect transition="in" filter="wipe(left)">
                                          <p:cBhvr>
                                            <p:cTn id="96" dur="500"/>
                                            <p:tgtEl>
                                              <p:spTgt spid="93"/>
                                            </p:tgtEl>
                                          </p:cBhvr>
                                        </p:animEffect>
                                      </p:childTnLst>
                                    </p:cTn>
                                  </p:par>
                                </p:childTnLst>
                              </p:cTn>
                            </p:par>
                            <p:par>
                              <p:cTn id="97" fill="hold">
                                <p:stCondLst>
                                  <p:cond delay="10500"/>
                                </p:stCondLst>
                                <p:childTnLst>
                                  <p:par>
                                    <p:cTn id="98" presetID="22" presetClass="entr" presetSubtype="1" fill="hold" nodeType="afterEffect">
                                      <p:stCondLst>
                                        <p:cond delay="0"/>
                                      </p:stCondLst>
                                      <p:childTnLst>
                                        <p:set>
                                          <p:cBhvr>
                                            <p:cTn id="99" dur="1" fill="hold">
                                              <p:stCondLst>
                                                <p:cond delay="0"/>
                                              </p:stCondLst>
                                            </p:cTn>
                                            <p:tgtEl>
                                              <p:spTgt spid="131"/>
                                            </p:tgtEl>
                                            <p:attrNameLst>
                                              <p:attrName>style.visibility</p:attrName>
                                            </p:attrNameLst>
                                          </p:cBhvr>
                                          <p:to>
                                            <p:strVal val="visible"/>
                                          </p:to>
                                        </p:set>
                                        <p:animEffect transition="in" filter="wipe(up)">
                                          <p:cBhvr>
                                            <p:cTn id="100" dur="500"/>
                                            <p:tgtEl>
                                              <p:spTgt spid="131"/>
                                            </p:tgtEl>
                                          </p:cBhvr>
                                        </p:animEffect>
                                      </p:childTnLst>
                                    </p:cTn>
                                  </p:par>
                                </p:childTnLst>
                              </p:cTn>
                            </p:par>
                            <p:par>
                              <p:cTn id="101" fill="hold">
                                <p:stCondLst>
                                  <p:cond delay="11000"/>
                                </p:stCondLst>
                                <p:childTnLst>
                                  <p:par>
                                    <p:cTn id="102" presetID="22" presetClass="entr" presetSubtype="8" fill="hold"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wipe(left)">
                                          <p:cBhvr>
                                            <p:cTn id="104" dur="500"/>
                                            <p:tgtEl>
                                              <p:spTgt spid="90"/>
                                            </p:tgtEl>
                                          </p:cBhvr>
                                        </p:animEffect>
                                      </p:childTnLst>
                                    </p:cTn>
                                  </p:par>
                                </p:childTnLst>
                              </p:cTn>
                            </p:par>
                            <p:par>
                              <p:cTn id="105" fill="hold">
                                <p:stCondLst>
                                  <p:cond delay="11500"/>
                                </p:stCondLst>
                                <p:childTnLst>
                                  <p:par>
                                    <p:cTn id="106" presetID="22" presetClass="entr" presetSubtype="1" fill="hold" nodeType="afterEffect">
                                      <p:stCondLst>
                                        <p:cond delay="0"/>
                                      </p:stCondLst>
                                      <p:childTnLst>
                                        <p:set>
                                          <p:cBhvr>
                                            <p:cTn id="107" dur="1" fill="hold">
                                              <p:stCondLst>
                                                <p:cond delay="0"/>
                                              </p:stCondLst>
                                            </p:cTn>
                                            <p:tgtEl>
                                              <p:spTgt spid="124"/>
                                            </p:tgtEl>
                                            <p:attrNameLst>
                                              <p:attrName>style.visibility</p:attrName>
                                            </p:attrNameLst>
                                          </p:cBhvr>
                                          <p:to>
                                            <p:strVal val="visible"/>
                                          </p:to>
                                        </p:set>
                                        <p:animEffect transition="in" filter="wipe(up)">
                                          <p:cBhvr>
                                            <p:cTn id="108"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40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500" fill="hold"/>
                                            <p:tgtEl>
                                              <p:spTgt spid="30"/>
                                            </p:tgtEl>
                                            <p:attrNameLst>
                                              <p:attrName>ppt_x</p:attrName>
                                            </p:attrNameLst>
                                          </p:cBhvr>
                                          <p:tavLst>
                                            <p:tav tm="0">
                                              <p:val>
                                                <p:strVal val="0-#ppt_w/2"/>
                                              </p:val>
                                            </p:tav>
                                            <p:tav tm="100000">
                                              <p:val>
                                                <p:strVal val="#ppt_x"/>
                                              </p:val>
                                            </p:tav>
                                          </p:tavLst>
                                        </p:anim>
                                        <p:anim calcmode="lin" valueType="num">
                                          <p:cBhvr additive="base">
                                            <p:cTn id="12" dur="1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1500" fill="hold"/>
                                            <p:tgtEl>
                                              <p:spTgt spid="50"/>
                                            </p:tgtEl>
                                            <p:attrNameLst>
                                              <p:attrName>ppt_x</p:attrName>
                                            </p:attrNameLst>
                                          </p:cBhvr>
                                          <p:tavLst>
                                            <p:tav tm="0">
                                              <p:val>
                                                <p:strVal val="1+#ppt_w/2"/>
                                              </p:val>
                                            </p:tav>
                                            <p:tav tm="100000">
                                              <p:val>
                                                <p:strVal val="#ppt_x"/>
                                              </p:val>
                                            </p:tav>
                                          </p:tavLst>
                                        </p:anim>
                                        <p:anim calcmode="lin" valueType="num">
                                          <p:cBhvr additive="base">
                                            <p:cTn id="16" dur="1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25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1500" fill="hold"/>
                                            <p:tgtEl>
                                              <p:spTgt spid="40"/>
                                            </p:tgtEl>
                                            <p:attrNameLst>
                                              <p:attrName>ppt_x</p:attrName>
                                            </p:attrNameLst>
                                          </p:cBhvr>
                                          <p:tavLst>
                                            <p:tav tm="0">
                                              <p:val>
                                                <p:strVal val="0-#ppt_w/2"/>
                                              </p:val>
                                            </p:tav>
                                            <p:tav tm="100000">
                                              <p:val>
                                                <p:strVal val="#ppt_x"/>
                                              </p:val>
                                            </p:tav>
                                          </p:tavLst>
                                        </p:anim>
                                        <p:anim calcmode="lin" valueType="num">
                                          <p:cBhvr additive="base">
                                            <p:cTn id="20" dur="1500" fill="hold"/>
                                            <p:tgtEl>
                                              <p:spTgt spid="40"/>
                                            </p:tgtEl>
                                            <p:attrNameLst>
                                              <p:attrName>ppt_y</p:attrName>
                                            </p:attrNameLst>
                                          </p:cBhvr>
                                          <p:tavLst>
                                            <p:tav tm="0">
                                              <p:val>
                                                <p:strVal val="#ppt_y"/>
                                              </p:val>
                                            </p:tav>
                                            <p:tav tm="100000">
                                              <p:val>
                                                <p:strVal val="#ppt_y"/>
                                              </p:val>
                                            </p:tav>
                                          </p:tavLst>
                                        </p:anim>
                                      </p:childTnLst>
                                    </p:cTn>
                                  </p:par>
                                  <p:par>
                                    <p:cTn id="21" presetID="2" presetClass="entr" presetSubtype="2" accel="40000" fill="hold" nodeType="withEffect">
                                      <p:stCondLst>
                                        <p:cond delay="250"/>
                                      </p:stCondLst>
                                      <p:childTnLst>
                                        <p:set>
                                          <p:cBhvr>
                                            <p:cTn id="22" dur="1" fill="hold">
                                              <p:stCondLst>
                                                <p:cond delay="0"/>
                                              </p:stCondLst>
                                            </p:cTn>
                                            <p:tgtEl>
                                              <p:spTgt spid="60"/>
                                            </p:tgtEl>
                                            <p:attrNameLst>
                                              <p:attrName>style.visibility</p:attrName>
                                            </p:attrNameLst>
                                          </p:cBhvr>
                                          <p:to>
                                            <p:strVal val="visible"/>
                                          </p:to>
                                        </p:set>
                                        <p:anim calcmode="lin" valueType="num">
                                          <p:cBhvr additive="base">
                                            <p:cTn id="23" dur="1500" fill="hold"/>
                                            <p:tgtEl>
                                              <p:spTgt spid="60"/>
                                            </p:tgtEl>
                                            <p:attrNameLst>
                                              <p:attrName>ppt_x</p:attrName>
                                            </p:attrNameLst>
                                          </p:cBhvr>
                                          <p:tavLst>
                                            <p:tav tm="0">
                                              <p:val>
                                                <p:strVal val="1+#ppt_w/2"/>
                                              </p:val>
                                            </p:tav>
                                            <p:tav tm="100000">
                                              <p:val>
                                                <p:strVal val="#ppt_x"/>
                                              </p:val>
                                            </p:tav>
                                          </p:tavLst>
                                        </p:anim>
                                        <p:anim calcmode="lin" valueType="num">
                                          <p:cBhvr additive="base">
                                            <p:cTn id="24" dur="1500" fill="hold"/>
                                            <p:tgtEl>
                                              <p:spTgt spid="60"/>
                                            </p:tgtEl>
                                            <p:attrNameLst>
                                              <p:attrName>ppt_y</p:attrName>
                                            </p:attrNameLst>
                                          </p:cBhvr>
                                          <p:tavLst>
                                            <p:tav tm="0">
                                              <p:val>
                                                <p:strVal val="#ppt_y"/>
                                              </p:val>
                                            </p:tav>
                                            <p:tav tm="100000">
                                              <p:val>
                                                <p:strVal val="#ppt_y"/>
                                              </p:val>
                                            </p:tav>
                                          </p:tavLst>
                                        </p:anim>
                                      </p:childTnLst>
                                    </p:cTn>
                                  </p:par>
                                  <p:par>
                                    <p:cTn id="25" presetID="2" presetClass="entr" presetSubtype="4" accel="40000" fill="hold" nodeType="withEffect">
                                      <p:stCondLst>
                                        <p:cond delay="500"/>
                                      </p:stCondLst>
                                      <p:childTnLst>
                                        <p:set>
                                          <p:cBhvr>
                                            <p:cTn id="26" dur="1" fill="hold">
                                              <p:stCondLst>
                                                <p:cond delay="0"/>
                                              </p:stCondLst>
                                            </p:cTn>
                                            <p:tgtEl>
                                              <p:spTgt spid="70"/>
                                            </p:tgtEl>
                                            <p:attrNameLst>
                                              <p:attrName>style.visibility</p:attrName>
                                            </p:attrNameLst>
                                          </p:cBhvr>
                                          <p:to>
                                            <p:strVal val="visible"/>
                                          </p:to>
                                        </p:set>
                                        <p:anim calcmode="lin" valueType="num">
                                          <p:cBhvr additive="base">
                                            <p:cTn id="27" dur="1500" fill="hold"/>
                                            <p:tgtEl>
                                              <p:spTgt spid="70"/>
                                            </p:tgtEl>
                                            <p:attrNameLst>
                                              <p:attrName>ppt_x</p:attrName>
                                            </p:attrNameLst>
                                          </p:cBhvr>
                                          <p:tavLst>
                                            <p:tav tm="0">
                                              <p:val>
                                                <p:strVal val="#ppt_x"/>
                                              </p:val>
                                            </p:tav>
                                            <p:tav tm="100000">
                                              <p:val>
                                                <p:strVal val="#ppt_x"/>
                                              </p:val>
                                            </p:tav>
                                          </p:tavLst>
                                        </p:anim>
                                        <p:anim calcmode="lin" valueType="num">
                                          <p:cBhvr additive="base">
                                            <p:cTn id="28" dur="1500" fill="hold"/>
                                            <p:tgtEl>
                                              <p:spTgt spid="70"/>
                                            </p:tgtEl>
                                            <p:attrNameLst>
                                              <p:attrName>ppt_y</p:attrName>
                                            </p:attrNameLst>
                                          </p:cBhvr>
                                          <p:tavLst>
                                            <p:tav tm="0">
                                              <p:val>
                                                <p:strVal val="1+#ppt_h/2"/>
                                              </p:val>
                                            </p:tav>
                                            <p:tav tm="100000">
                                              <p:val>
                                                <p:strVal val="#ppt_y"/>
                                              </p:val>
                                            </p:tav>
                                          </p:tavLst>
                                        </p:anim>
                                      </p:childTnLst>
                                    </p:cTn>
                                  </p:par>
                                  <p:par>
                                    <p:cTn id="29" presetID="2" presetClass="entr" presetSubtype="1" accel="40000" fill="hold" nodeType="withEffect">
                                      <p:stCondLst>
                                        <p:cond delay="500"/>
                                      </p:stCondLst>
                                      <p:childTnLst>
                                        <p:set>
                                          <p:cBhvr>
                                            <p:cTn id="30" dur="1" fill="hold">
                                              <p:stCondLst>
                                                <p:cond delay="0"/>
                                              </p:stCondLst>
                                            </p:cTn>
                                            <p:tgtEl>
                                              <p:spTgt spid="80"/>
                                            </p:tgtEl>
                                            <p:attrNameLst>
                                              <p:attrName>style.visibility</p:attrName>
                                            </p:attrNameLst>
                                          </p:cBhvr>
                                          <p:to>
                                            <p:strVal val="visible"/>
                                          </p:to>
                                        </p:set>
                                        <p:anim calcmode="lin" valueType="num">
                                          <p:cBhvr additive="base">
                                            <p:cTn id="31" dur="1500" fill="hold"/>
                                            <p:tgtEl>
                                              <p:spTgt spid="80"/>
                                            </p:tgtEl>
                                            <p:attrNameLst>
                                              <p:attrName>ppt_x</p:attrName>
                                            </p:attrNameLst>
                                          </p:cBhvr>
                                          <p:tavLst>
                                            <p:tav tm="0">
                                              <p:val>
                                                <p:strVal val="#ppt_x"/>
                                              </p:val>
                                            </p:tav>
                                            <p:tav tm="100000">
                                              <p:val>
                                                <p:strVal val="#ppt_x"/>
                                              </p:val>
                                            </p:tav>
                                          </p:tavLst>
                                        </p:anim>
                                        <p:anim calcmode="lin" valueType="num">
                                          <p:cBhvr additive="base">
                                            <p:cTn id="32" dur="1500" fill="hold"/>
                                            <p:tgtEl>
                                              <p:spTgt spid="80"/>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randombar(horizontal)">
                                          <p:cBhvr>
                                            <p:cTn id="36" dur="500"/>
                                            <p:tgtEl>
                                              <p:spTgt spid="29"/>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67"/>
                                            </p:tgtEl>
                                            <p:attrNameLst>
                                              <p:attrName>style.visibility</p:attrName>
                                            </p:attrNameLst>
                                          </p:cBhvr>
                                          <p:to>
                                            <p:strVal val="visible"/>
                                          </p:to>
                                        </p:set>
                                        <p:animEffect transition="in" filter="fade">
                                          <p:cBhvr>
                                            <p:cTn id="52" dur="500"/>
                                            <p:tgtEl>
                                              <p:spTgt spid="67"/>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500"/>
                                            <p:tgtEl>
                                              <p:spTgt spid="57"/>
                                            </p:tgtEl>
                                          </p:cBhvr>
                                        </p:animEffect>
                                      </p:childTnLst>
                                    </p:cTn>
                                  </p:par>
                                </p:childTnLst>
                              </p:cTn>
                            </p:par>
                            <p:par>
                              <p:cTn id="57" fill="hold">
                                <p:stCondLst>
                                  <p:cond delay="5500"/>
                                </p:stCondLst>
                                <p:childTnLst>
                                  <p:par>
                                    <p:cTn id="58" presetID="10" presetClass="entr" presetSubtype="0" fill="hold" nodeType="afterEffect">
                                      <p:stCondLst>
                                        <p:cond delay="0"/>
                                      </p:stCondLst>
                                      <p:childTnLst>
                                        <p:set>
                                          <p:cBhvr>
                                            <p:cTn id="59" dur="1" fill="hold">
                                              <p:stCondLst>
                                                <p:cond delay="0"/>
                                              </p:stCondLst>
                                            </p:cTn>
                                            <p:tgtEl>
                                              <p:spTgt spid="87"/>
                                            </p:tgtEl>
                                            <p:attrNameLst>
                                              <p:attrName>style.visibility</p:attrName>
                                            </p:attrNameLst>
                                          </p:cBhvr>
                                          <p:to>
                                            <p:strVal val="visible"/>
                                          </p:to>
                                        </p:set>
                                        <p:animEffect transition="in" filter="fade">
                                          <p:cBhvr>
                                            <p:cTn id="60" dur="500"/>
                                            <p:tgtEl>
                                              <p:spTgt spid="87"/>
                                            </p:tgtEl>
                                          </p:cBhvr>
                                        </p:animEffect>
                                      </p:childTnLst>
                                    </p:cTn>
                                  </p:par>
                                </p:childTnLst>
                              </p:cTn>
                            </p:par>
                            <p:par>
                              <p:cTn id="61" fill="hold">
                                <p:stCondLst>
                                  <p:cond delay="6000"/>
                                </p:stCondLst>
                                <p:childTnLst>
                                  <p:par>
                                    <p:cTn id="62" presetID="22" presetClass="entr" presetSubtype="2" fill="hold" nodeType="afterEffect">
                                      <p:stCondLst>
                                        <p:cond delay="0"/>
                                      </p:stCondLst>
                                      <p:childTnLst>
                                        <p:set>
                                          <p:cBhvr>
                                            <p:cTn id="63" dur="1" fill="hold">
                                              <p:stCondLst>
                                                <p:cond delay="0"/>
                                              </p:stCondLst>
                                            </p:cTn>
                                            <p:tgtEl>
                                              <p:spTgt spid="105"/>
                                            </p:tgtEl>
                                            <p:attrNameLst>
                                              <p:attrName>style.visibility</p:attrName>
                                            </p:attrNameLst>
                                          </p:cBhvr>
                                          <p:to>
                                            <p:strVal val="visible"/>
                                          </p:to>
                                        </p:set>
                                        <p:animEffect transition="in" filter="wipe(right)">
                                          <p:cBhvr>
                                            <p:cTn id="64" dur="500"/>
                                            <p:tgtEl>
                                              <p:spTgt spid="105"/>
                                            </p:tgtEl>
                                          </p:cBhvr>
                                        </p:animEffect>
                                      </p:childTnLst>
                                    </p:cTn>
                                  </p:par>
                                </p:childTnLst>
                              </p:cTn>
                            </p:par>
                            <p:par>
                              <p:cTn id="65" fill="hold">
                                <p:stCondLst>
                                  <p:cond delay="6500"/>
                                </p:stCondLst>
                                <p:childTnLst>
                                  <p:par>
                                    <p:cTn id="66" presetID="22" presetClass="entr" presetSubtype="4" fill="hold" nodeType="afterEffect">
                                      <p:stCondLst>
                                        <p:cond delay="0"/>
                                      </p:stCondLst>
                                      <p:childTnLst>
                                        <p:set>
                                          <p:cBhvr>
                                            <p:cTn id="67" dur="1" fill="hold">
                                              <p:stCondLst>
                                                <p:cond delay="0"/>
                                              </p:stCondLst>
                                            </p:cTn>
                                            <p:tgtEl>
                                              <p:spTgt spid="108"/>
                                            </p:tgtEl>
                                            <p:attrNameLst>
                                              <p:attrName>style.visibility</p:attrName>
                                            </p:attrNameLst>
                                          </p:cBhvr>
                                          <p:to>
                                            <p:strVal val="visible"/>
                                          </p:to>
                                        </p:set>
                                        <p:animEffect transition="in" filter="wipe(down)">
                                          <p:cBhvr>
                                            <p:cTn id="68" dur="500"/>
                                            <p:tgtEl>
                                              <p:spTgt spid="108"/>
                                            </p:tgtEl>
                                          </p:cBhvr>
                                        </p:animEffect>
                                      </p:childTnLst>
                                    </p:cTn>
                                  </p:par>
                                </p:childTnLst>
                              </p:cTn>
                            </p:par>
                            <p:par>
                              <p:cTn id="69" fill="hold">
                                <p:stCondLst>
                                  <p:cond delay="7000"/>
                                </p:stCondLst>
                                <p:childTnLst>
                                  <p:par>
                                    <p:cTn id="70" presetID="22" presetClass="entr" presetSubtype="2" fill="hold" nodeType="afterEffect">
                                      <p:stCondLst>
                                        <p:cond delay="0"/>
                                      </p:stCondLst>
                                      <p:childTnLst>
                                        <p:set>
                                          <p:cBhvr>
                                            <p:cTn id="71" dur="1" fill="hold">
                                              <p:stCondLst>
                                                <p:cond delay="0"/>
                                              </p:stCondLst>
                                            </p:cTn>
                                            <p:tgtEl>
                                              <p:spTgt spid="102"/>
                                            </p:tgtEl>
                                            <p:attrNameLst>
                                              <p:attrName>style.visibility</p:attrName>
                                            </p:attrNameLst>
                                          </p:cBhvr>
                                          <p:to>
                                            <p:strVal val="visible"/>
                                          </p:to>
                                        </p:set>
                                        <p:animEffect transition="in" filter="wipe(right)">
                                          <p:cBhvr>
                                            <p:cTn id="72" dur="500"/>
                                            <p:tgtEl>
                                              <p:spTgt spid="102"/>
                                            </p:tgtEl>
                                          </p:cBhvr>
                                        </p:animEffect>
                                      </p:childTnLst>
                                    </p:cTn>
                                  </p:par>
                                </p:childTnLst>
                              </p:cTn>
                            </p:par>
                            <p:par>
                              <p:cTn id="73" fill="hold">
                                <p:stCondLst>
                                  <p:cond delay="7500"/>
                                </p:stCondLst>
                                <p:childTnLst>
                                  <p:par>
                                    <p:cTn id="74" presetID="22" presetClass="entr" presetSubtype="4" fill="hold" nodeType="afterEffect">
                                      <p:stCondLst>
                                        <p:cond delay="0"/>
                                      </p:stCondLst>
                                      <p:childTnLst>
                                        <p:set>
                                          <p:cBhvr>
                                            <p:cTn id="75" dur="1" fill="hold">
                                              <p:stCondLst>
                                                <p:cond delay="0"/>
                                              </p:stCondLst>
                                            </p:cTn>
                                            <p:tgtEl>
                                              <p:spTgt spid="112"/>
                                            </p:tgtEl>
                                            <p:attrNameLst>
                                              <p:attrName>style.visibility</p:attrName>
                                            </p:attrNameLst>
                                          </p:cBhvr>
                                          <p:to>
                                            <p:strVal val="visible"/>
                                          </p:to>
                                        </p:set>
                                        <p:animEffect transition="in" filter="wipe(down)">
                                          <p:cBhvr>
                                            <p:cTn id="76" dur="500"/>
                                            <p:tgtEl>
                                              <p:spTgt spid="112"/>
                                            </p:tgtEl>
                                          </p:cBhvr>
                                        </p:animEffect>
                                      </p:childTnLst>
                                    </p:cTn>
                                  </p:par>
                                </p:childTnLst>
                              </p:cTn>
                            </p:par>
                            <p:par>
                              <p:cTn id="77" fill="hold">
                                <p:stCondLst>
                                  <p:cond delay="8000"/>
                                </p:stCondLst>
                                <p:childTnLst>
                                  <p:par>
                                    <p:cTn id="78" presetID="22" presetClass="entr" presetSubtype="2" fill="hold" nodeType="afterEffect">
                                      <p:stCondLst>
                                        <p:cond delay="0"/>
                                      </p:stCondLst>
                                      <p:childTnLst>
                                        <p:set>
                                          <p:cBhvr>
                                            <p:cTn id="79" dur="1" fill="hold">
                                              <p:stCondLst>
                                                <p:cond delay="0"/>
                                              </p:stCondLst>
                                            </p:cTn>
                                            <p:tgtEl>
                                              <p:spTgt spid="99"/>
                                            </p:tgtEl>
                                            <p:attrNameLst>
                                              <p:attrName>style.visibility</p:attrName>
                                            </p:attrNameLst>
                                          </p:cBhvr>
                                          <p:to>
                                            <p:strVal val="visible"/>
                                          </p:to>
                                        </p:set>
                                        <p:animEffect transition="in" filter="wipe(right)">
                                          <p:cBhvr>
                                            <p:cTn id="80" dur="500"/>
                                            <p:tgtEl>
                                              <p:spTgt spid="99"/>
                                            </p:tgtEl>
                                          </p:cBhvr>
                                        </p:animEffect>
                                      </p:childTnLst>
                                    </p:cTn>
                                  </p:par>
                                </p:childTnLst>
                              </p:cTn>
                            </p:par>
                            <p:par>
                              <p:cTn id="81" fill="hold">
                                <p:stCondLst>
                                  <p:cond delay="8500"/>
                                </p:stCondLst>
                                <p:childTnLst>
                                  <p:par>
                                    <p:cTn id="82" presetID="22" presetClass="entr" presetSubtype="4" fill="hold" nodeType="afterEffect">
                                      <p:stCondLst>
                                        <p:cond delay="0"/>
                                      </p:stCondLst>
                                      <p:childTnLst>
                                        <p:set>
                                          <p:cBhvr>
                                            <p:cTn id="83" dur="1" fill="hold">
                                              <p:stCondLst>
                                                <p:cond delay="0"/>
                                              </p:stCondLst>
                                            </p:cTn>
                                            <p:tgtEl>
                                              <p:spTgt spid="118"/>
                                            </p:tgtEl>
                                            <p:attrNameLst>
                                              <p:attrName>style.visibility</p:attrName>
                                            </p:attrNameLst>
                                          </p:cBhvr>
                                          <p:to>
                                            <p:strVal val="visible"/>
                                          </p:to>
                                        </p:set>
                                        <p:animEffect transition="in" filter="wipe(down)">
                                          <p:cBhvr>
                                            <p:cTn id="84" dur="500"/>
                                            <p:tgtEl>
                                              <p:spTgt spid="118"/>
                                            </p:tgtEl>
                                          </p:cBhvr>
                                        </p:animEffect>
                                      </p:childTnLst>
                                    </p:cTn>
                                  </p:par>
                                </p:childTnLst>
                              </p:cTn>
                            </p:par>
                            <p:par>
                              <p:cTn id="85" fill="hold">
                                <p:stCondLst>
                                  <p:cond delay="9000"/>
                                </p:stCondLst>
                                <p:childTnLst>
                                  <p:par>
                                    <p:cTn id="86" presetID="22" presetClass="entr" presetSubtype="8" fill="hold" nodeType="afterEffect">
                                      <p:stCondLst>
                                        <p:cond delay="0"/>
                                      </p:stCondLst>
                                      <p:childTnLst>
                                        <p:set>
                                          <p:cBhvr>
                                            <p:cTn id="87" dur="1" fill="hold">
                                              <p:stCondLst>
                                                <p:cond delay="0"/>
                                              </p:stCondLst>
                                            </p:cTn>
                                            <p:tgtEl>
                                              <p:spTgt spid="96"/>
                                            </p:tgtEl>
                                            <p:attrNameLst>
                                              <p:attrName>style.visibility</p:attrName>
                                            </p:attrNameLst>
                                          </p:cBhvr>
                                          <p:to>
                                            <p:strVal val="visible"/>
                                          </p:to>
                                        </p:set>
                                        <p:animEffect transition="in" filter="wipe(left)">
                                          <p:cBhvr>
                                            <p:cTn id="88" dur="500"/>
                                            <p:tgtEl>
                                              <p:spTgt spid="96"/>
                                            </p:tgtEl>
                                          </p:cBhvr>
                                        </p:animEffect>
                                      </p:childTnLst>
                                    </p:cTn>
                                  </p:par>
                                </p:childTnLst>
                              </p:cTn>
                            </p:par>
                            <p:par>
                              <p:cTn id="89" fill="hold">
                                <p:stCondLst>
                                  <p:cond delay="9500"/>
                                </p:stCondLst>
                                <p:childTnLst>
                                  <p:par>
                                    <p:cTn id="90" presetID="22" presetClass="entr" presetSubtype="1" fill="hold" nodeType="afterEffect">
                                      <p:stCondLst>
                                        <p:cond delay="0"/>
                                      </p:stCondLst>
                                      <p:childTnLst>
                                        <p:set>
                                          <p:cBhvr>
                                            <p:cTn id="91" dur="1" fill="hold">
                                              <p:stCondLst>
                                                <p:cond delay="0"/>
                                              </p:stCondLst>
                                            </p:cTn>
                                            <p:tgtEl>
                                              <p:spTgt spid="135"/>
                                            </p:tgtEl>
                                            <p:attrNameLst>
                                              <p:attrName>style.visibility</p:attrName>
                                            </p:attrNameLst>
                                          </p:cBhvr>
                                          <p:to>
                                            <p:strVal val="visible"/>
                                          </p:to>
                                        </p:set>
                                        <p:animEffect transition="in" filter="wipe(up)">
                                          <p:cBhvr>
                                            <p:cTn id="92" dur="500"/>
                                            <p:tgtEl>
                                              <p:spTgt spid="135"/>
                                            </p:tgtEl>
                                          </p:cBhvr>
                                        </p:animEffect>
                                      </p:childTnLst>
                                    </p:cTn>
                                  </p:par>
                                </p:childTnLst>
                              </p:cTn>
                            </p:par>
                            <p:par>
                              <p:cTn id="93" fill="hold">
                                <p:stCondLst>
                                  <p:cond delay="10000"/>
                                </p:stCondLst>
                                <p:childTnLst>
                                  <p:par>
                                    <p:cTn id="94" presetID="22" presetClass="entr" presetSubtype="8" fill="hold" nodeType="afterEffect">
                                      <p:stCondLst>
                                        <p:cond delay="0"/>
                                      </p:stCondLst>
                                      <p:childTnLst>
                                        <p:set>
                                          <p:cBhvr>
                                            <p:cTn id="95" dur="1" fill="hold">
                                              <p:stCondLst>
                                                <p:cond delay="0"/>
                                              </p:stCondLst>
                                            </p:cTn>
                                            <p:tgtEl>
                                              <p:spTgt spid="93"/>
                                            </p:tgtEl>
                                            <p:attrNameLst>
                                              <p:attrName>style.visibility</p:attrName>
                                            </p:attrNameLst>
                                          </p:cBhvr>
                                          <p:to>
                                            <p:strVal val="visible"/>
                                          </p:to>
                                        </p:set>
                                        <p:animEffect transition="in" filter="wipe(left)">
                                          <p:cBhvr>
                                            <p:cTn id="96" dur="500"/>
                                            <p:tgtEl>
                                              <p:spTgt spid="93"/>
                                            </p:tgtEl>
                                          </p:cBhvr>
                                        </p:animEffect>
                                      </p:childTnLst>
                                    </p:cTn>
                                  </p:par>
                                </p:childTnLst>
                              </p:cTn>
                            </p:par>
                            <p:par>
                              <p:cTn id="97" fill="hold">
                                <p:stCondLst>
                                  <p:cond delay="10500"/>
                                </p:stCondLst>
                                <p:childTnLst>
                                  <p:par>
                                    <p:cTn id="98" presetID="22" presetClass="entr" presetSubtype="1" fill="hold" nodeType="afterEffect">
                                      <p:stCondLst>
                                        <p:cond delay="0"/>
                                      </p:stCondLst>
                                      <p:childTnLst>
                                        <p:set>
                                          <p:cBhvr>
                                            <p:cTn id="99" dur="1" fill="hold">
                                              <p:stCondLst>
                                                <p:cond delay="0"/>
                                              </p:stCondLst>
                                            </p:cTn>
                                            <p:tgtEl>
                                              <p:spTgt spid="131"/>
                                            </p:tgtEl>
                                            <p:attrNameLst>
                                              <p:attrName>style.visibility</p:attrName>
                                            </p:attrNameLst>
                                          </p:cBhvr>
                                          <p:to>
                                            <p:strVal val="visible"/>
                                          </p:to>
                                        </p:set>
                                        <p:animEffect transition="in" filter="wipe(up)">
                                          <p:cBhvr>
                                            <p:cTn id="100" dur="500"/>
                                            <p:tgtEl>
                                              <p:spTgt spid="131"/>
                                            </p:tgtEl>
                                          </p:cBhvr>
                                        </p:animEffect>
                                      </p:childTnLst>
                                    </p:cTn>
                                  </p:par>
                                </p:childTnLst>
                              </p:cTn>
                            </p:par>
                            <p:par>
                              <p:cTn id="101" fill="hold">
                                <p:stCondLst>
                                  <p:cond delay="11000"/>
                                </p:stCondLst>
                                <p:childTnLst>
                                  <p:par>
                                    <p:cTn id="102" presetID="22" presetClass="entr" presetSubtype="8" fill="hold" nodeType="afterEffect">
                                      <p:stCondLst>
                                        <p:cond delay="0"/>
                                      </p:stCondLst>
                                      <p:childTnLst>
                                        <p:set>
                                          <p:cBhvr>
                                            <p:cTn id="103" dur="1" fill="hold">
                                              <p:stCondLst>
                                                <p:cond delay="0"/>
                                              </p:stCondLst>
                                            </p:cTn>
                                            <p:tgtEl>
                                              <p:spTgt spid="90"/>
                                            </p:tgtEl>
                                            <p:attrNameLst>
                                              <p:attrName>style.visibility</p:attrName>
                                            </p:attrNameLst>
                                          </p:cBhvr>
                                          <p:to>
                                            <p:strVal val="visible"/>
                                          </p:to>
                                        </p:set>
                                        <p:animEffect transition="in" filter="wipe(left)">
                                          <p:cBhvr>
                                            <p:cTn id="104" dur="500"/>
                                            <p:tgtEl>
                                              <p:spTgt spid="90"/>
                                            </p:tgtEl>
                                          </p:cBhvr>
                                        </p:animEffect>
                                      </p:childTnLst>
                                    </p:cTn>
                                  </p:par>
                                </p:childTnLst>
                              </p:cTn>
                            </p:par>
                            <p:par>
                              <p:cTn id="105" fill="hold">
                                <p:stCondLst>
                                  <p:cond delay="11500"/>
                                </p:stCondLst>
                                <p:childTnLst>
                                  <p:par>
                                    <p:cTn id="106" presetID="22" presetClass="entr" presetSubtype="1" fill="hold" nodeType="afterEffect">
                                      <p:stCondLst>
                                        <p:cond delay="0"/>
                                      </p:stCondLst>
                                      <p:childTnLst>
                                        <p:set>
                                          <p:cBhvr>
                                            <p:cTn id="107" dur="1" fill="hold">
                                              <p:stCondLst>
                                                <p:cond delay="0"/>
                                              </p:stCondLst>
                                            </p:cTn>
                                            <p:tgtEl>
                                              <p:spTgt spid="124"/>
                                            </p:tgtEl>
                                            <p:attrNameLst>
                                              <p:attrName>style.visibility</p:attrName>
                                            </p:attrNameLst>
                                          </p:cBhvr>
                                          <p:to>
                                            <p:strVal val="visible"/>
                                          </p:to>
                                        </p:set>
                                        <p:animEffect transition="in" filter="wipe(up)">
                                          <p:cBhvr>
                                            <p:cTn id="108"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5"/>
          <p:cNvSpPr>
            <a:spLocks noEditPoints="1"/>
          </p:cNvSpPr>
          <p:nvPr/>
        </p:nvSpPr>
        <p:spPr bwMode="auto">
          <a:xfrm>
            <a:off x="2985288" y="699543"/>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3" name="Freeform 26"/>
          <p:cNvSpPr>
            <a:spLocks noEditPoints="1"/>
          </p:cNvSpPr>
          <p:nvPr/>
        </p:nvSpPr>
        <p:spPr bwMode="auto">
          <a:xfrm>
            <a:off x="2689972" y="699543"/>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4" name="Freeform 27"/>
          <p:cNvSpPr>
            <a:spLocks noEditPoints="1"/>
          </p:cNvSpPr>
          <p:nvPr/>
        </p:nvSpPr>
        <p:spPr bwMode="auto">
          <a:xfrm>
            <a:off x="2338694" y="699543"/>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8"/>
          <p:cNvSpPr>
            <a:spLocks noEditPoints="1"/>
          </p:cNvSpPr>
          <p:nvPr/>
        </p:nvSpPr>
        <p:spPr bwMode="auto">
          <a:xfrm>
            <a:off x="1924302" y="699543"/>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9"/>
          <p:cNvSpPr>
            <a:spLocks noEditPoints="1"/>
          </p:cNvSpPr>
          <p:nvPr/>
        </p:nvSpPr>
        <p:spPr bwMode="auto">
          <a:xfrm>
            <a:off x="1432511" y="699543"/>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30"/>
          <p:cNvSpPr>
            <a:spLocks noEditPoints="1"/>
          </p:cNvSpPr>
          <p:nvPr/>
        </p:nvSpPr>
        <p:spPr bwMode="auto">
          <a:xfrm>
            <a:off x="849029" y="699543"/>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8" name="组合 7"/>
          <p:cNvGrpSpPr/>
          <p:nvPr/>
        </p:nvGrpSpPr>
        <p:grpSpPr>
          <a:xfrm>
            <a:off x="3707889" y="1438149"/>
            <a:ext cx="1728225" cy="1728000"/>
            <a:chOff x="1827622" y="1343919"/>
            <a:chExt cx="2304000" cy="2304000"/>
          </a:xfrm>
        </p:grpSpPr>
        <p:sp>
          <p:nvSpPr>
            <p:cNvPr id="9" name="椭圆 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0" name="椭圆 9"/>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00A7B7"/>
                  </a:solidFill>
                  <a:latin typeface="微软雅黑" pitchFamily="34" charset="-122"/>
                  <a:ea typeface="微软雅黑" pitchFamily="34" charset="-122"/>
                </a:rPr>
                <a:t>单击添加标题</a:t>
              </a:r>
              <a:endParaRPr lang="zh-CN" altLang="en-US" sz="1400" b="1" dirty="0">
                <a:solidFill>
                  <a:srgbClr val="00A7B7"/>
                </a:solidFill>
                <a:latin typeface="微软雅黑" pitchFamily="34" charset="-122"/>
                <a:ea typeface="微软雅黑" pitchFamily="34" charset="-122"/>
              </a:endParaRPr>
            </a:p>
          </p:txBody>
        </p:sp>
      </p:grpSp>
      <p:sp>
        <p:nvSpPr>
          <p:cNvPr id="11" name="TextBox 26"/>
          <p:cNvSpPr txBox="1"/>
          <p:nvPr/>
        </p:nvSpPr>
        <p:spPr>
          <a:xfrm>
            <a:off x="3588552" y="3547419"/>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0A7B7"/>
                </a:solidFill>
                <a:effectLst/>
                <a:uLnTx/>
                <a:uFillTx/>
                <a:latin typeface="微软雅黑" panose="020B0503020204020204" pitchFamily="34" charset="-122"/>
                <a:ea typeface="微软雅黑" panose="020B0503020204020204" pitchFamily="34" charset="-122"/>
              </a:rPr>
              <a:t>√ 添加小标题</a:t>
            </a:r>
            <a:endParaRPr kumimoji="0" lang="zh-CN" altLang="en-US" sz="1000" b="0" i="0" u="none" strike="noStrike" kern="0" cap="none" spc="0" normalizeH="0" baseline="0" noProof="0" dirty="0">
              <a:ln>
                <a:noFill/>
              </a:ln>
              <a:solidFill>
                <a:srgbClr val="00A7B7"/>
              </a:solidFill>
              <a:effectLst/>
              <a:uLnTx/>
              <a:uFillTx/>
              <a:latin typeface="微软雅黑" panose="020B0503020204020204" pitchFamily="34" charset="-122"/>
              <a:ea typeface="微软雅黑" panose="020B0503020204020204" pitchFamily="34" charset="-122"/>
            </a:endParaRPr>
          </a:p>
        </p:txBody>
      </p:sp>
      <p:sp>
        <p:nvSpPr>
          <p:cNvPr id="12" name="TextBox 27"/>
          <p:cNvSpPr txBox="1"/>
          <p:nvPr/>
        </p:nvSpPr>
        <p:spPr>
          <a:xfrm>
            <a:off x="4666884" y="3547419"/>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00A7B7"/>
                </a:solidFill>
                <a:latin typeface="微软雅黑" panose="020B0503020204020204" pitchFamily="34" charset="-122"/>
                <a:ea typeface="微软雅黑" panose="020B0503020204020204" pitchFamily="34" charset="-122"/>
              </a:rPr>
              <a:t>√添加小标题</a:t>
            </a:r>
          </a:p>
        </p:txBody>
      </p:sp>
      <p:sp>
        <p:nvSpPr>
          <p:cNvPr id="13" name="TextBox 28"/>
          <p:cNvSpPr txBox="1"/>
          <p:nvPr/>
        </p:nvSpPr>
        <p:spPr>
          <a:xfrm>
            <a:off x="3588552" y="3949364"/>
            <a:ext cx="1027882" cy="214949"/>
          </a:xfrm>
          <a:prstGeom prst="rect">
            <a:avLst/>
          </a:prstGeom>
          <a:noFill/>
        </p:spPr>
        <p:txBody>
          <a:bodyPr wrap="square" lIns="60469" tIns="30235" rIns="60469" bIns="30235" rtlCol="0">
            <a:spAutoFit/>
          </a:bodyPr>
          <a:lstStyle/>
          <a:p>
            <a:pPr lvl="0" defTabSz="914400">
              <a:defRPr/>
            </a:pPr>
            <a:r>
              <a:rPr lang="zh-CN" altLang="en-US" sz="1000" kern="0" dirty="0" smtClean="0">
                <a:solidFill>
                  <a:srgbClr val="00A7B7"/>
                </a:solidFill>
                <a:latin typeface="微软雅黑" panose="020B0503020204020204" pitchFamily="34" charset="-122"/>
                <a:ea typeface="微软雅黑" panose="020B0503020204020204" pitchFamily="34" charset="-122"/>
              </a:rPr>
              <a:t>√ 添加</a:t>
            </a:r>
            <a:r>
              <a:rPr lang="zh-CN" altLang="en-US" sz="1000" kern="0" dirty="0">
                <a:solidFill>
                  <a:srgbClr val="00A7B7"/>
                </a:solidFill>
                <a:latin typeface="微软雅黑" panose="020B0503020204020204" pitchFamily="34" charset="-122"/>
                <a:ea typeface="微软雅黑" panose="020B0503020204020204" pitchFamily="34" charset="-122"/>
              </a:rPr>
              <a:t>小标题</a:t>
            </a:r>
          </a:p>
        </p:txBody>
      </p:sp>
      <p:sp>
        <p:nvSpPr>
          <p:cNvPr id="14" name="TextBox 29"/>
          <p:cNvSpPr txBox="1"/>
          <p:nvPr/>
        </p:nvSpPr>
        <p:spPr>
          <a:xfrm>
            <a:off x="4666884" y="3949364"/>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00A7B7"/>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96034008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4/3*#ppt_w"/>
                                          </p:val>
                                        </p:tav>
                                        <p:tav tm="100000">
                                          <p:val>
                                            <p:strVal val="#ppt_w"/>
                                          </p:val>
                                        </p:tav>
                                      </p:tavLst>
                                    </p:anim>
                                    <p:anim calcmode="lin" valueType="num">
                                      <p:cBhvr>
                                        <p:cTn id="8" dur="500" fill="hold"/>
                                        <p:tgtEl>
                                          <p:spTgt spid="8"/>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500" fill="hold"/>
                                        <p:tgtEl>
                                          <p:spTgt spid="7"/>
                                        </p:tgtEl>
                                        <p:attrNameLst>
                                          <p:attrName>ppt_w</p:attrName>
                                        </p:attrNameLst>
                                      </p:cBhvr>
                                      <p:tavLst>
                                        <p:tav tm="0">
                                          <p:val>
                                            <p:fltVal val="0"/>
                                          </p:val>
                                        </p:tav>
                                        <p:tav tm="100000">
                                          <p:val>
                                            <p:strVal val="#ppt_w"/>
                                          </p:val>
                                        </p:tav>
                                      </p:tavLst>
                                    </p:anim>
                                    <p:anim calcmode="lin" valueType="num">
                                      <p:cBhvr>
                                        <p:cTn id="12" dur="1500" fill="hold"/>
                                        <p:tgtEl>
                                          <p:spTgt spid="7"/>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6"/>
                                        </p:tgtEl>
                                        <p:attrNameLst>
                                          <p:attrName>style.visibility</p:attrName>
                                        </p:attrNameLst>
                                      </p:cBhvr>
                                      <p:to>
                                        <p:strVal val="visible"/>
                                      </p:to>
                                    </p:set>
                                    <p:anim calcmode="lin" valueType="num">
                                      <p:cBhvr>
                                        <p:cTn id="15" dur="1500" fill="hold"/>
                                        <p:tgtEl>
                                          <p:spTgt spid="6"/>
                                        </p:tgtEl>
                                        <p:attrNameLst>
                                          <p:attrName>ppt_w</p:attrName>
                                        </p:attrNameLst>
                                      </p:cBhvr>
                                      <p:tavLst>
                                        <p:tav tm="0">
                                          <p:val>
                                            <p:fltVal val="0"/>
                                          </p:val>
                                        </p:tav>
                                        <p:tav tm="100000">
                                          <p:val>
                                            <p:strVal val="#ppt_w"/>
                                          </p:val>
                                        </p:tav>
                                      </p:tavLst>
                                    </p:anim>
                                    <p:anim calcmode="lin" valueType="num">
                                      <p:cBhvr>
                                        <p:cTn id="16" dur="1500" fill="hold"/>
                                        <p:tgtEl>
                                          <p:spTgt spid="6"/>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500" fill="hold"/>
                                        <p:tgtEl>
                                          <p:spTgt spid="5"/>
                                        </p:tgtEl>
                                        <p:attrNameLst>
                                          <p:attrName>ppt_w</p:attrName>
                                        </p:attrNameLst>
                                      </p:cBhvr>
                                      <p:tavLst>
                                        <p:tav tm="0">
                                          <p:val>
                                            <p:fltVal val="0"/>
                                          </p:val>
                                        </p:tav>
                                        <p:tav tm="100000">
                                          <p:val>
                                            <p:strVal val="#ppt_w"/>
                                          </p:val>
                                        </p:tav>
                                      </p:tavLst>
                                    </p:anim>
                                    <p:anim calcmode="lin" valueType="num">
                                      <p:cBhvr>
                                        <p:cTn id="20" dur="1500" fill="hold"/>
                                        <p:tgtEl>
                                          <p:spTgt spid="5"/>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500" fill="hold"/>
                                        <p:tgtEl>
                                          <p:spTgt spid="4"/>
                                        </p:tgtEl>
                                        <p:attrNameLst>
                                          <p:attrName>ppt_w</p:attrName>
                                        </p:attrNameLst>
                                      </p:cBhvr>
                                      <p:tavLst>
                                        <p:tav tm="0">
                                          <p:val>
                                            <p:fltVal val="0"/>
                                          </p:val>
                                        </p:tav>
                                        <p:tav tm="100000">
                                          <p:val>
                                            <p:strVal val="#ppt_w"/>
                                          </p:val>
                                        </p:tav>
                                      </p:tavLst>
                                    </p:anim>
                                    <p:anim calcmode="lin" valueType="num">
                                      <p:cBhvr>
                                        <p:cTn id="24" dur="1500" fill="hold"/>
                                        <p:tgtEl>
                                          <p:spTgt spid="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1500" fill="hold"/>
                                        <p:tgtEl>
                                          <p:spTgt spid="3"/>
                                        </p:tgtEl>
                                        <p:attrNameLst>
                                          <p:attrName>ppt_w</p:attrName>
                                        </p:attrNameLst>
                                      </p:cBhvr>
                                      <p:tavLst>
                                        <p:tav tm="0">
                                          <p:val>
                                            <p:fltVal val="0"/>
                                          </p:val>
                                        </p:tav>
                                        <p:tav tm="100000">
                                          <p:val>
                                            <p:strVal val="#ppt_w"/>
                                          </p:val>
                                        </p:tav>
                                      </p:tavLst>
                                    </p:anim>
                                    <p:anim calcmode="lin" valueType="num">
                                      <p:cBhvr>
                                        <p:cTn id="28" dur="1500" fill="hold"/>
                                        <p:tgtEl>
                                          <p:spTgt spid="3"/>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 calcmode="lin" valueType="num">
                                      <p:cBhvr>
                                        <p:cTn id="31" dur="1500" fill="hold"/>
                                        <p:tgtEl>
                                          <p:spTgt spid="2"/>
                                        </p:tgtEl>
                                        <p:attrNameLst>
                                          <p:attrName>ppt_w</p:attrName>
                                        </p:attrNameLst>
                                      </p:cBhvr>
                                      <p:tavLst>
                                        <p:tav tm="0">
                                          <p:val>
                                            <p:fltVal val="0"/>
                                          </p:val>
                                        </p:tav>
                                        <p:tav tm="100000">
                                          <p:val>
                                            <p:strVal val="#ppt_w"/>
                                          </p:val>
                                        </p:tav>
                                      </p:tavLst>
                                    </p:anim>
                                    <p:anim calcmode="lin" valueType="num">
                                      <p:cBhvr>
                                        <p:cTn id="32" dur="1500" fill="hold"/>
                                        <p:tgtEl>
                                          <p:spTgt spid="2"/>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ppt_x"/>
                                          </p:val>
                                        </p:tav>
                                        <p:tav tm="100000">
                                          <p:val>
                                            <p:strVal val="#ppt_x"/>
                                          </p:val>
                                        </p:tav>
                                      </p:tavLst>
                                    </p:anim>
                                    <p:anim calcmode="lin" valueType="num">
                                      <p:cBhvr additive="base">
                                        <p:cTn id="45" dur="500" fill="hold"/>
                                        <p:tgtEl>
                                          <p:spTgt spid="1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fill="hold"/>
                                        <p:tgtEl>
                                          <p:spTgt spid="14"/>
                                        </p:tgtEl>
                                        <p:attrNameLst>
                                          <p:attrName>ppt_x</p:attrName>
                                        </p:attrNameLst>
                                      </p:cBhvr>
                                      <p:tavLst>
                                        <p:tav tm="0">
                                          <p:val>
                                            <p:strVal val="#ppt_x"/>
                                          </p:val>
                                        </p:tav>
                                        <p:tav tm="100000">
                                          <p:val>
                                            <p:strVal val="#ppt_x"/>
                                          </p:val>
                                        </p:tav>
                                      </p:tavLst>
                                    </p:anim>
                                    <p:anim calcmode="lin" valueType="num">
                                      <p:cBhvr additive="base">
                                        <p:cTn id="4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sp>
        <p:nvSpPr>
          <p:cNvPr id="712" name="AutoShape 3"/>
          <p:cNvSpPr>
            <a:spLocks noChangeAspect="1" noChangeArrowheads="1" noTextEdit="1"/>
          </p:cNvSpPr>
          <p:nvPr/>
        </p:nvSpPr>
        <p:spPr bwMode="auto">
          <a:xfrm>
            <a:off x="4685539" y="2078577"/>
            <a:ext cx="1475646" cy="148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nvGrpSpPr>
          <p:cNvPr id="713" name="组合 712"/>
          <p:cNvGrpSpPr/>
          <p:nvPr/>
        </p:nvGrpSpPr>
        <p:grpSpPr>
          <a:xfrm>
            <a:off x="3717032" y="954837"/>
            <a:ext cx="2627017" cy="4054769"/>
            <a:chOff x="4955395" y="1273409"/>
            <a:chExt cx="3502233" cy="5407611"/>
          </a:xfrm>
        </p:grpSpPr>
        <p:sp>
          <p:nvSpPr>
            <p:cNvPr id="714" name="矩形 27"/>
            <p:cNvSpPr/>
            <p:nvPr/>
          </p:nvSpPr>
          <p:spPr>
            <a:xfrm rot="1560000">
              <a:off x="5365628" y="1273409"/>
              <a:ext cx="431112" cy="5407611"/>
            </a:xfrm>
            <a:custGeom>
              <a:avLst/>
              <a:gdLst>
                <a:gd name="connsiteX0" fmla="*/ 0 w 255600"/>
                <a:gd name="connsiteY0" fmla="*/ 0 h 2272399"/>
                <a:gd name="connsiteX1" fmla="*/ 255600 w 255600"/>
                <a:gd name="connsiteY1" fmla="*/ 0 h 2272399"/>
                <a:gd name="connsiteX2" fmla="*/ 255600 w 255600"/>
                <a:gd name="connsiteY2" fmla="*/ 2272399 h 2272399"/>
                <a:gd name="connsiteX3" fmla="*/ 0 w 255600"/>
                <a:gd name="connsiteY3" fmla="*/ 2272399 h 2272399"/>
                <a:gd name="connsiteX4" fmla="*/ 0 w 255600"/>
                <a:gd name="connsiteY4" fmla="*/ 0 h 2272399"/>
                <a:gd name="connsiteX0" fmla="*/ 0 w 255600"/>
                <a:gd name="connsiteY0" fmla="*/ 2272399 h 2272399"/>
                <a:gd name="connsiteX1" fmla="*/ 255600 w 255600"/>
                <a:gd name="connsiteY1" fmla="*/ 0 h 2272399"/>
                <a:gd name="connsiteX2" fmla="*/ 255600 w 255600"/>
                <a:gd name="connsiteY2" fmla="*/ 2272399 h 2272399"/>
                <a:gd name="connsiteX3" fmla="*/ 0 w 255600"/>
                <a:gd name="connsiteY3" fmla="*/ 2272399 h 2272399"/>
                <a:gd name="connsiteX0" fmla="*/ 0 w 268695"/>
                <a:gd name="connsiteY0" fmla="*/ 2448346 h 2448346"/>
                <a:gd name="connsiteX1" fmla="*/ 268695 w 268695"/>
                <a:gd name="connsiteY1" fmla="*/ 0 h 2448346"/>
                <a:gd name="connsiteX2" fmla="*/ 268695 w 268695"/>
                <a:gd name="connsiteY2" fmla="*/ 2272399 h 2448346"/>
                <a:gd name="connsiteX3" fmla="*/ 0 w 268695"/>
                <a:gd name="connsiteY3" fmla="*/ 2448346 h 2448346"/>
                <a:gd name="connsiteX0" fmla="*/ 0 w 251009"/>
                <a:gd name="connsiteY0" fmla="*/ 2431082 h 2431082"/>
                <a:gd name="connsiteX1" fmla="*/ 251009 w 251009"/>
                <a:gd name="connsiteY1" fmla="*/ 0 h 2431082"/>
                <a:gd name="connsiteX2" fmla="*/ 251009 w 251009"/>
                <a:gd name="connsiteY2" fmla="*/ 2272399 h 2431082"/>
                <a:gd name="connsiteX3" fmla="*/ 0 w 251009"/>
                <a:gd name="connsiteY3" fmla="*/ 2431082 h 2431082"/>
                <a:gd name="connsiteX0" fmla="*/ 0 w 264509"/>
                <a:gd name="connsiteY0" fmla="*/ 2425184 h 2425184"/>
                <a:gd name="connsiteX1" fmla="*/ 264509 w 264509"/>
                <a:gd name="connsiteY1" fmla="*/ 0 h 2425184"/>
                <a:gd name="connsiteX2" fmla="*/ 264509 w 264509"/>
                <a:gd name="connsiteY2" fmla="*/ 2272399 h 2425184"/>
                <a:gd name="connsiteX3" fmla="*/ 0 w 264509"/>
                <a:gd name="connsiteY3" fmla="*/ 2425184 h 2425184"/>
                <a:gd name="connsiteX0" fmla="*/ 0 w 260898"/>
                <a:gd name="connsiteY0" fmla="*/ 2445504 h 2445504"/>
                <a:gd name="connsiteX1" fmla="*/ 260898 w 260898"/>
                <a:gd name="connsiteY1" fmla="*/ 0 h 2445504"/>
                <a:gd name="connsiteX2" fmla="*/ 260898 w 260898"/>
                <a:gd name="connsiteY2" fmla="*/ 2272399 h 2445504"/>
                <a:gd name="connsiteX3" fmla="*/ 0 w 260898"/>
                <a:gd name="connsiteY3" fmla="*/ 2445504 h 2445504"/>
                <a:gd name="connsiteX0" fmla="*/ 0 w 260898"/>
                <a:gd name="connsiteY0" fmla="*/ 2445504 h 2445504"/>
                <a:gd name="connsiteX1" fmla="*/ 260898 w 260898"/>
                <a:gd name="connsiteY1" fmla="*/ 0 h 2445504"/>
                <a:gd name="connsiteX2" fmla="*/ 258710 w 260898"/>
                <a:gd name="connsiteY2" fmla="*/ 2291227 h 2445504"/>
                <a:gd name="connsiteX3" fmla="*/ 0 w 260898"/>
                <a:gd name="connsiteY3" fmla="*/ 2445504 h 2445504"/>
              </a:gdLst>
              <a:ahLst/>
              <a:cxnLst>
                <a:cxn ang="0">
                  <a:pos x="connsiteX0" y="connsiteY0"/>
                </a:cxn>
                <a:cxn ang="0">
                  <a:pos x="connsiteX1" y="connsiteY1"/>
                </a:cxn>
                <a:cxn ang="0">
                  <a:pos x="connsiteX2" y="connsiteY2"/>
                </a:cxn>
                <a:cxn ang="0">
                  <a:pos x="connsiteX3" y="connsiteY3"/>
                </a:cxn>
              </a:cxnLst>
              <a:rect l="l" t="t" r="r" b="b"/>
              <a:pathLst>
                <a:path w="260898" h="2445504">
                  <a:moveTo>
                    <a:pt x="0" y="2445504"/>
                  </a:moveTo>
                  <a:lnTo>
                    <a:pt x="260898" y="0"/>
                  </a:lnTo>
                  <a:cubicBezTo>
                    <a:pt x="260169" y="763742"/>
                    <a:pt x="259439" y="1527485"/>
                    <a:pt x="258710" y="2291227"/>
                  </a:cubicBezTo>
                  <a:lnTo>
                    <a:pt x="0" y="2445504"/>
                  </a:lnTo>
                  <a:close/>
                </a:path>
              </a:pathLst>
            </a:custGeom>
            <a:gradFill>
              <a:gsLst>
                <a:gs pos="88000">
                  <a:schemeClr val="tx1">
                    <a:alpha val="40000"/>
                  </a:schemeClr>
                </a:gs>
                <a:gs pos="46000">
                  <a:srgbClr val="000000">
                    <a:alpha val="18000"/>
                  </a:srgbClr>
                </a:gs>
                <a:gs pos="24000">
                  <a:schemeClr val="tx1">
                    <a:alpha val="13000"/>
                  </a:schemeClr>
                </a:gs>
                <a:gs pos="69000">
                  <a:schemeClr val="tx1">
                    <a:alpha val="21000"/>
                  </a:schemeClr>
                </a:gs>
                <a:gs pos="100000">
                  <a:schemeClr val="tx1">
                    <a:alpha val="40000"/>
                  </a:schemeClr>
                </a:gs>
                <a:gs pos="0">
                  <a:schemeClr val="tx1">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15" name="组合 714"/>
            <p:cNvGrpSpPr/>
            <p:nvPr/>
          </p:nvGrpSpPr>
          <p:grpSpPr>
            <a:xfrm>
              <a:off x="4955395" y="2403500"/>
              <a:ext cx="3502233" cy="4014683"/>
              <a:chOff x="4955395" y="2403500"/>
              <a:chExt cx="3502233" cy="4014683"/>
            </a:xfrm>
          </p:grpSpPr>
          <p:grpSp>
            <p:nvGrpSpPr>
              <p:cNvPr id="716" name="组合 715"/>
              <p:cNvGrpSpPr/>
              <p:nvPr/>
            </p:nvGrpSpPr>
            <p:grpSpPr>
              <a:xfrm>
                <a:off x="4955395" y="2410429"/>
                <a:ext cx="3502233" cy="4007754"/>
                <a:chOff x="3891140" y="706900"/>
                <a:chExt cx="4635161" cy="5304213"/>
              </a:xfrm>
            </p:grpSpPr>
            <p:sp>
              <p:nvSpPr>
                <p:cNvPr id="718" name="任意多边形 717"/>
                <p:cNvSpPr/>
                <p:nvPr/>
              </p:nvSpPr>
              <p:spPr>
                <a:xfrm>
                  <a:off x="3891140" y="1053923"/>
                  <a:ext cx="4635161" cy="4763293"/>
                </a:xfrm>
                <a:custGeom>
                  <a:avLst/>
                  <a:gdLst>
                    <a:gd name="connsiteX0" fmla="*/ 2317480 w 4635161"/>
                    <a:gd name="connsiteY0" fmla="*/ 11756 h 4763294"/>
                    <a:gd name="connsiteX1" fmla="*/ 4635161 w 4635161"/>
                    <a:gd name="connsiteY1" fmla="*/ 4092387 h 4763294"/>
                    <a:gd name="connsiteX2" fmla="*/ 0 w 4635161"/>
                    <a:gd name="connsiteY2" fmla="*/ 4763294 h 4763294"/>
                    <a:gd name="connsiteX3" fmla="*/ 2310803 w 4635161"/>
                    <a:gd name="connsiteY3" fmla="*/ 0 h 4763294"/>
                    <a:gd name="connsiteX4" fmla="*/ 2314605 w 4635161"/>
                    <a:gd name="connsiteY4" fmla="*/ 6694 h 4763294"/>
                    <a:gd name="connsiteX5" fmla="*/ 2308891 w 4635161"/>
                    <a:gd name="connsiteY5" fmla="*/ 3907 h 4763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35161" h="4763294">
                      <a:moveTo>
                        <a:pt x="2317480" y="11756"/>
                      </a:moveTo>
                      <a:lnTo>
                        <a:pt x="4635161" y="4092387"/>
                      </a:lnTo>
                      <a:lnTo>
                        <a:pt x="0" y="4763294"/>
                      </a:lnTo>
                      <a:close/>
                      <a:moveTo>
                        <a:pt x="2310803" y="0"/>
                      </a:moveTo>
                      <a:lnTo>
                        <a:pt x="2314605" y="6694"/>
                      </a:lnTo>
                      <a:lnTo>
                        <a:pt x="2308891" y="3907"/>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9" name="矩形 718"/>
                <p:cNvSpPr/>
                <p:nvPr/>
              </p:nvSpPr>
              <p:spPr>
                <a:xfrm rot="1560000">
                  <a:off x="4690603" y="706900"/>
                  <a:ext cx="381794" cy="5304213"/>
                </a:xfrm>
                <a:prstGeom prst="rect">
                  <a:avLst/>
                </a:prstGeom>
                <a:solidFill>
                  <a:srgbClr val="DE3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717" name="矩形 716"/>
              <p:cNvSpPr/>
              <p:nvPr/>
            </p:nvSpPr>
            <p:spPr>
              <a:xfrm rot="1560000">
                <a:off x="5585545" y="2403500"/>
                <a:ext cx="288476" cy="4007754"/>
              </a:xfrm>
              <a:prstGeom prst="rect">
                <a:avLst/>
              </a:prstGeom>
              <a:solidFill>
                <a:schemeClr val="tx1">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720" name="组合 719"/>
          <p:cNvGrpSpPr/>
          <p:nvPr/>
        </p:nvGrpSpPr>
        <p:grpSpPr>
          <a:xfrm>
            <a:off x="4851282" y="2084708"/>
            <a:ext cx="1681105" cy="2781658"/>
            <a:chOff x="6467529" y="2780253"/>
            <a:chExt cx="2241181" cy="3709736"/>
          </a:xfrm>
        </p:grpSpPr>
        <p:sp>
          <p:nvSpPr>
            <p:cNvPr id="721" name="矩形 27"/>
            <p:cNvSpPr/>
            <p:nvPr/>
          </p:nvSpPr>
          <p:spPr>
            <a:xfrm rot="1560000">
              <a:off x="6553190" y="2780253"/>
              <a:ext cx="399882" cy="3709736"/>
            </a:xfrm>
            <a:custGeom>
              <a:avLst/>
              <a:gdLst>
                <a:gd name="connsiteX0" fmla="*/ 0 w 255600"/>
                <a:gd name="connsiteY0" fmla="*/ 0 h 2272399"/>
                <a:gd name="connsiteX1" fmla="*/ 255600 w 255600"/>
                <a:gd name="connsiteY1" fmla="*/ 0 h 2272399"/>
                <a:gd name="connsiteX2" fmla="*/ 255600 w 255600"/>
                <a:gd name="connsiteY2" fmla="*/ 2272399 h 2272399"/>
                <a:gd name="connsiteX3" fmla="*/ 0 w 255600"/>
                <a:gd name="connsiteY3" fmla="*/ 2272399 h 2272399"/>
                <a:gd name="connsiteX4" fmla="*/ 0 w 255600"/>
                <a:gd name="connsiteY4" fmla="*/ 0 h 2272399"/>
                <a:gd name="connsiteX0" fmla="*/ 0 w 255600"/>
                <a:gd name="connsiteY0" fmla="*/ 2272399 h 2272399"/>
                <a:gd name="connsiteX1" fmla="*/ 255600 w 255600"/>
                <a:gd name="connsiteY1" fmla="*/ 0 h 2272399"/>
                <a:gd name="connsiteX2" fmla="*/ 255600 w 255600"/>
                <a:gd name="connsiteY2" fmla="*/ 2272399 h 2272399"/>
                <a:gd name="connsiteX3" fmla="*/ 0 w 255600"/>
                <a:gd name="connsiteY3" fmla="*/ 2272399 h 2272399"/>
                <a:gd name="connsiteX0" fmla="*/ 0 w 268695"/>
                <a:gd name="connsiteY0" fmla="*/ 2448346 h 2448346"/>
                <a:gd name="connsiteX1" fmla="*/ 268695 w 268695"/>
                <a:gd name="connsiteY1" fmla="*/ 0 h 2448346"/>
                <a:gd name="connsiteX2" fmla="*/ 268695 w 268695"/>
                <a:gd name="connsiteY2" fmla="*/ 2272399 h 2448346"/>
                <a:gd name="connsiteX3" fmla="*/ 0 w 268695"/>
                <a:gd name="connsiteY3" fmla="*/ 2448346 h 2448346"/>
                <a:gd name="connsiteX0" fmla="*/ 0 w 235720"/>
                <a:gd name="connsiteY0" fmla="*/ 2405408 h 2405408"/>
                <a:gd name="connsiteX1" fmla="*/ 235720 w 235720"/>
                <a:gd name="connsiteY1" fmla="*/ 0 h 2405408"/>
                <a:gd name="connsiteX2" fmla="*/ 235720 w 235720"/>
                <a:gd name="connsiteY2" fmla="*/ 2272399 h 2405408"/>
                <a:gd name="connsiteX3" fmla="*/ 0 w 235720"/>
                <a:gd name="connsiteY3" fmla="*/ 2405408 h 2405408"/>
                <a:gd name="connsiteX0" fmla="*/ 0 w 241998"/>
                <a:gd name="connsiteY0" fmla="*/ 2456273 h 2456273"/>
                <a:gd name="connsiteX1" fmla="*/ 241998 w 241998"/>
                <a:gd name="connsiteY1" fmla="*/ 0 h 2456273"/>
                <a:gd name="connsiteX2" fmla="*/ 241998 w 241998"/>
                <a:gd name="connsiteY2" fmla="*/ 2272399 h 2456273"/>
                <a:gd name="connsiteX3" fmla="*/ 0 w 241998"/>
                <a:gd name="connsiteY3" fmla="*/ 2456273 h 2456273"/>
              </a:gdLst>
              <a:ahLst/>
              <a:cxnLst>
                <a:cxn ang="0">
                  <a:pos x="connsiteX0" y="connsiteY0"/>
                </a:cxn>
                <a:cxn ang="0">
                  <a:pos x="connsiteX1" y="connsiteY1"/>
                </a:cxn>
                <a:cxn ang="0">
                  <a:pos x="connsiteX2" y="connsiteY2"/>
                </a:cxn>
                <a:cxn ang="0">
                  <a:pos x="connsiteX3" y="connsiteY3"/>
                </a:cxn>
              </a:cxnLst>
              <a:rect l="l" t="t" r="r" b="b"/>
              <a:pathLst>
                <a:path w="241998" h="2456273">
                  <a:moveTo>
                    <a:pt x="0" y="2456273"/>
                  </a:moveTo>
                  <a:lnTo>
                    <a:pt x="241998" y="0"/>
                  </a:lnTo>
                  <a:lnTo>
                    <a:pt x="241998" y="2272399"/>
                  </a:lnTo>
                  <a:lnTo>
                    <a:pt x="0" y="2456273"/>
                  </a:lnTo>
                  <a:close/>
                </a:path>
              </a:pathLst>
            </a:custGeom>
            <a:gradFill>
              <a:gsLst>
                <a:gs pos="88000">
                  <a:schemeClr val="tx1">
                    <a:alpha val="40000"/>
                  </a:schemeClr>
                </a:gs>
                <a:gs pos="46000">
                  <a:srgbClr val="000000">
                    <a:alpha val="18000"/>
                  </a:srgbClr>
                </a:gs>
                <a:gs pos="24000">
                  <a:schemeClr val="tx1">
                    <a:alpha val="13000"/>
                  </a:schemeClr>
                </a:gs>
                <a:gs pos="69000">
                  <a:schemeClr val="tx1">
                    <a:alpha val="21000"/>
                  </a:schemeClr>
                </a:gs>
                <a:gs pos="100000">
                  <a:schemeClr val="tx1">
                    <a:alpha val="40000"/>
                  </a:schemeClr>
                </a:gs>
                <a:gs pos="0">
                  <a:schemeClr val="tx1">
                    <a:alpha val="0"/>
                  </a:schemeClr>
                </a:gs>
              </a:gsLst>
              <a:lin ang="0" scaled="0"/>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722" name="组合 721"/>
            <p:cNvGrpSpPr/>
            <p:nvPr/>
          </p:nvGrpSpPr>
          <p:grpSpPr>
            <a:xfrm>
              <a:off x="6467529" y="3720907"/>
              <a:ext cx="2241181" cy="2564679"/>
              <a:chOff x="4085027" y="753985"/>
              <a:chExt cx="4635161" cy="5304215"/>
            </a:xfrm>
            <a:solidFill>
              <a:srgbClr val="FEB850"/>
            </a:solidFill>
          </p:grpSpPr>
          <p:sp>
            <p:nvSpPr>
              <p:cNvPr id="723" name="任意多边形 722"/>
              <p:cNvSpPr/>
              <p:nvPr/>
            </p:nvSpPr>
            <p:spPr>
              <a:xfrm>
                <a:off x="4085027" y="1145914"/>
                <a:ext cx="4635161" cy="4763295"/>
              </a:xfrm>
              <a:custGeom>
                <a:avLst/>
                <a:gdLst>
                  <a:gd name="connsiteX0" fmla="*/ 2317480 w 4635161"/>
                  <a:gd name="connsiteY0" fmla="*/ 11756 h 4763294"/>
                  <a:gd name="connsiteX1" fmla="*/ 4635161 w 4635161"/>
                  <a:gd name="connsiteY1" fmla="*/ 4092387 h 4763294"/>
                  <a:gd name="connsiteX2" fmla="*/ 0 w 4635161"/>
                  <a:gd name="connsiteY2" fmla="*/ 4763294 h 4763294"/>
                  <a:gd name="connsiteX3" fmla="*/ 2310803 w 4635161"/>
                  <a:gd name="connsiteY3" fmla="*/ 0 h 4763294"/>
                  <a:gd name="connsiteX4" fmla="*/ 2314605 w 4635161"/>
                  <a:gd name="connsiteY4" fmla="*/ 6694 h 4763294"/>
                  <a:gd name="connsiteX5" fmla="*/ 2308891 w 4635161"/>
                  <a:gd name="connsiteY5" fmla="*/ 3907 h 4763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35161" h="4763294">
                    <a:moveTo>
                      <a:pt x="2317480" y="11756"/>
                    </a:moveTo>
                    <a:lnTo>
                      <a:pt x="4635161" y="4092387"/>
                    </a:lnTo>
                    <a:lnTo>
                      <a:pt x="0" y="4763294"/>
                    </a:lnTo>
                    <a:close/>
                    <a:moveTo>
                      <a:pt x="2310803" y="0"/>
                    </a:moveTo>
                    <a:lnTo>
                      <a:pt x="2314605" y="6694"/>
                    </a:lnTo>
                    <a:lnTo>
                      <a:pt x="2308891" y="390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4" name="矩形 723"/>
              <p:cNvSpPr/>
              <p:nvPr/>
            </p:nvSpPr>
            <p:spPr>
              <a:xfrm rot="1560000">
                <a:off x="4679735" y="753987"/>
                <a:ext cx="596619" cy="5304213"/>
              </a:xfrm>
              <a:prstGeom prst="rect">
                <a:avLst/>
              </a:prstGeom>
              <a:solidFill>
                <a:srgbClr val="F99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5" name="矩形 724"/>
              <p:cNvSpPr/>
              <p:nvPr/>
            </p:nvSpPr>
            <p:spPr>
              <a:xfrm rot="1560000">
                <a:off x="4686809" y="753985"/>
                <a:ext cx="596619" cy="5304213"/>
              </a:xfrm>
              <a:prstGeom prst="rect">
                <a:avLst/>
              </a:prstGeom>
              <a:solidFill>
                <a:schemeClr val="tx1">
                  <a:alpha val="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726" name="组合 725"/>
          <p:cNvGrpSpPr/>
          <p:nvPr/>
        </p:nvGrpSpPr>
        <p:grpSpPr>
          <a:xfrm>
            <a:off x="3966240" y="1415069"/>
            <a:ext cx="718931" cy="594986"/>
            <a:chOff x="5287629" y="1887198"/>
            <a:chExt cx="958449" cy="793497"/>
          </a:xfrm>
        </p:grpSpPr>
        <p:sp>
          <p:nvSpPr>
            <p:cNvPr id="727" name="文本框 726"/>
            <p:cNvSpPr txBox="1"/>
            <p:nvPr/>
          </p:nvSpPr>
          <p:spPr>
            <a:xfrm>
              <a:off x="5320539" y="1887198"/>
              <a:ext cx="925539"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01</a:t>
              </a:r>
              <a:endParaRPr lang="zh-CN" altLang="en-US" sz="2100" dirty="0">
                <a:solidFill>
                  <a:prstClr val="white"/>
                </a:solidFill>
                <a:latin typeface="Impact" panose="020B0806030902050204" pitchFamily="34" charset="0"/>
              </a:endParaRPr>
            </a:p>
          </p:txBody>
        </p:sp>
        <p:sp>
          <p:nvSpPr>
            <p:cNvPr id="728" name="文本框 30"/>
            <p:cNvSpPr txBox="1"/>
            <p:nvPr/>
          </p:nvSpPr>
          <p:spPr>
            <a:xfrm>
              <a:off x="5287629" y="2349674"/>
              <a:ext cx="946308" cy="331021"/>
            </a:xfrm>
            <a:prstGeom prst="rect">
              <a:avLst/>
            </a:prstGeom>
            <a:noFill/>
          </p:spPr>
          <p:txBody>
            <a:bodyPr wrap="square" rtlCol="0">
              <a:spAutoFit/>
            </a:bodyPr>
            <a:lstStyle/>
            <a:p>
              <a:pPr algn="ctr"/>
              <a:r>
                <a:rPr lang="zh-CN" altLang="en-US" sz="1013" dirty="0">
                  <a:solidFill>
                    <a:prstClr val="white"/>
                  </a:solidFill>
                  <a:latin typeface="时尚中黑简体" panose="01010104010101010101" pitchFamily="2" charset="-122"/>
                  <a:ea typeface="时尚中黑简体" panose="01010104010101010101" pitchFamily="2" charset="-122"/>
                </a:rPr>
                <a:t>添加标题</a:t>
              </a:r>
            </a:p>
          </p:txBody>
        </p:sp>
      </p:grpSp>
      <p:grpSp>
        <p:nvGrpSpPr>
          <p:cNvPr id="729" name="组合 728"/>
          <p:cNvGrpSpPr/>
          <p:nvPr/>
        </p:nvGrpSpPr>
        <p:grpSpPr>
          <a:xfrm>
            <a:off x="4680323" y="2331378"/>
            <a:ext cx="753377" cy="748091"/>
            <a:chOff x="6239615" y="3109224"/>
            <a:chExt cx="1004372" cy="997686"/>
          </a:xfrm>
        </p:grpSpPr>
        <p:sp>
          <p:nvSpPr>
            <p:cNvPr id="730" name="文本框 28"/>
            <p:cNvSpPr txBox="1"/>
            <p:nvPr/>
          </p:nvSpPr>
          <p:spPr>
            <a:xfrm>
              <a:off x="6266216" y="3109224"/>
              <a:ext cx="925538" cy="554126"/>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02</a:t>
              </a:r>
              <a:endParaRPr lang="zh-CN" altLang="en-US" sz="2100" dirty="0">
                <a:solidFill>
                  <a:prstClr val="white"/>
                </a:solidFill>
                <a:latin typeface="Impact" panose="020B0806030902050204" pitchFamily="34" charset="0"/>
              </a:endParaRPr>
            </a:p>
          </p:txBody>
        </p:sp>
        <p:sp>
          <p:nvSpPr>
            <p:cNvPr id="731" name="文本框 31"/>
            <p:cNvSpPr txBox="1"/>
            <p:nvPr/>
          </p:nvSpPr>
          <p:spPr>
            <a:xfrm>
              <a:off x="6239615" y="3568005"/>
              <a:ext cx="1004372" cy="538905"/>
            </a:xfrm>
            <a:prstGeom prst="rect">
              <a:avLst/>
            </a:prstGeom>
            <a:noFill/>
          </p:spPr>
          <p:txBody>
            <a:bodyPr wrap="square" rtlCol="0">
              <a:spAutoFit/>
            </a:bodyPr>
            <a:lstStyle/>
            <a:p>
              <a:pPr algn="ctr"/>
              <a:r>
                <a:rPr lang="zh-CN" altLang="en-US" sz="1013" dirty="0">
                  <a:solidFill>
                    <a:prstClr val="white"/>
                  </a:solidFill>
                  <a:latin typeface="时尚中黑简体" panose="01010104010101010101" pitchFamily="2" charset="-122"/>
                  <a:ea typeface="时尚中黑简体" panose="01010104010101010101" pitchFamily="2" charset="-122"/>
                </a:rPr>
                <a:t>添加</a:t>
              </a:r>
              <a:endParaRPr lang="en-US" altLang="zh-CN" sz="1013" dirty="0">
                <a:solidFill>
                  <a:prstClr val="white"/>
                </a:solidFill>
                <a:latin typeface="时尚中黑简体" panose="01010104010101010101" pitchFamily="2" charset="-122"/>
                <a:ea typeface="时尚中黑简体" panose="01010104010101010101" pitchFamily="2" charset="-122"/>
              </a:endParaRPr>
            </a:p>
            <a:p>
              <a:pPr algn="ctr"/>
              <a:r>
                <a:rPr lang="zh-CN" altLang="en-US" sz="1013" dirty="0">
                  <a:solidFill>
                    <a:prstClr val="white"/>
                  </a:solidFill>
                  <a:latin typeface="时尚中黑简体" panose="01010104010101010101" pitchFamily="2" charset="-122"/>
                  <a:ea typeface="时尚中黑简体" panose="01010104010101010101" pitchFamily="2" charset="-122"/>
                </a:rPr>
                <a:t>标题</a:t>
              </a:r>
            </a:p>
          </p:txBody>
        </p:sp>
      </p:grpSp>
      <p:grpSp>
        <p:nvGrpSpPr>
          <p:cNvPr id="732" name="组合 731"/>
          <p:cNvGrpSpPr/>
          <p:nvPr/>
        </p:nvGrpSpPr>
        <p:grpSpPr>
          <a:xfrm>
            <a:off x="5291402" y="3295720"/>
            <a:ext cx="822409" cy="719280"/>
            <a:chOff x="7054281" y="4395314"/>
            <a:chExt cx="1096402" cy="959262"/>
          </a:xfrm>
        </p:grpSpPr>
        <p:sp>
          <p:nvSpPr>
            <p:cNvPr id="733" name="文本框 29"/>
            <p:cNvSpPr txBox="1"/>
            <p:nvPr/>
          </p:nvSpPr>
          <p:spPr>
            <a:xfrm>
              <a:off x="7122651" y="4395314"/>
              <a:ext cx="925538" cy="554125"/>
            </a:xfrm>
            <a:prstGeom prst="rect">
              <a:avLst/>
            </a:prstGeom>
            <a:noFill/>
          </p:spPr>
          <p:txBody>
            <a:bodyPr wrap="square" rtlCol="0">
              <a:spAutoFit/>
            </a:bodyPr>
            <a:lstStyle/>
            <a:p>
              <a:pPr algn="ctr"/>
              <a:r>
                <a:rPr lang="en-US" altLang="zh-CN" sz="2100" dirty="0">
                  <a:solidFill>
                    <a:prstClr val="white"/>
                  </a:solidFill>
                  <a:latin typeface="Impact" panose="020B0806030902050204" pitchFamily="34" charset="0"/>
                </a:rPr>
                <a:t>03</a:t>
              </a:r>
              <a:endParaRPr lang="zh-CN" altLang="en-US" sz="2100" dirty="0">
                <a:solidFill>
                  <a:prstClr val="white"/>
                </a:solidFill>
                <a:latin typeface="Impact" panose="020B0806030902050204" pitchFamily="34" charset="0"/>
              </a:endParaRPr>
            </a:p>
          </p:txBody>
        </p:sp>
        <p:sp>
          <p:nvSpPr>
            <p:cNvPr id="734" name="文本框 32"/>
            <p:cNvSpPr txBox="1"/>
            <p:nvPr/>
          </p:nvSpPr>
          <p:spPr>
            <a:xfrm>
              <a:off x="7054281" y="4815671"/>
              <a:ext cx="1096402" cy="538905"/>
            </a:xfrm>
            <a:prstGeom prst="rect">
              <a:avLst/>
            </a:prstGeom>
            <a:noFill/>
          </p:spPr>
          <p:txBody>
            <a:bodyPr wrap="square" rtlCol="0">
              <a:spAutoFit/>
            </a:bodyPr>
            <a:lstStyle/>
            <a:p>
              <a:pPr algn="ctr"/>
              <a:r>
                <a:rPr lang="zh-CN" altLang="en-US" sz="1013" dirty="0">
                  <a:solidFill>
                    <a:prstClr val="white"/>
                  </a:solidFill>
                  <a:latin typeface="时尚中黑简体" panose="01010104010101010101" pitchFamily="2" charset="-122"/>
                  <a:ea typeface="时尚中黑简体" panose="01010104010101010101" pitchFamily="2" charset="-122"/>
                </a:rPr>
                <a:t>添加</a:t>
              </a:r>
              <a:endParaRPr lang="en-US" altLang="zh-CN" sz="1013" dirty="0">
                <a:solidFill>
                  <a:prstClr val="white"/>
                </a:solidFill>
                <a:latin typeface="时尚中黑简体" panose="01010104010101010101" pitchFamily="2" charset="-122"/>
                <a:ea typeface="时尚中黑简体" panose="01010104010101010101" pitchFamily="2" charset="-122"/>
              </a:endParaRPr>
            </a:p>
            <a:p>
              <a:pPr algn="ctr"/>
              <a:r>
                <a:rPr lang="zh-CN" altLang="en-US" sz="1013" dirty="0">
                  <a:solidFill>
                    <a:prstClr val="white"/>
                  </a:solidFill>
                  <a:latin typeface="时尚中黑简体" panose="01010104010101010101" pitchFamily="2" charset="-122"/>
                  <a:ea typeface="时尚中黑简体" panose="01010104010101010101" pitchFamily="2" charset="-122"/>
                </a:rPr>
                <a:t>标题</a:t>
              </a:r>
            </a:p>
          </p:txBody>
        </p:sp>
      </p:grpSp>
      <p:cxnSp>
        <p:nvCxnSpPr>
          <p:cNvPr id="735" name="直接连接符 734"/>
          <p:cNvCxnSpPr/>
          <p:nvPr/>
        </p:nvCxnSpPr>
        <p:spPr>
          <a:xfrm>
            <a:off x="5598248" y="1346470"/>
            <a:ext cx="0" cy="47048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36" name="直接连接符 735"/>
          <p:cNvCxnSpPr/>
          <p:nvPr/>
        </p:nvCxnSpPr>
        <p:spPr>
          <a:xfrm>
            <a:off x="6246404" y="2267689"/>
            <a:ext cx="0" cy="461546"/>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37" name="直接连接符 736"/>
          <p:cNvCxnSpPr/>
          <p:nvPr/>
        </p:nvCxnSpPr>
        <p:spPr>
          <a:xfrm>
            <a:off x="6894560" y="3188382"/>
            <a:ext cx="0" cy="476737"/>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38" name="文本框 58"/>
          <p:cNvSpPr txBox="1"/>
          <p:nvPr/>
        </p:nvSpPr>
        <p:spPr>
          <a:xfrm>
            <a:off x="615752" y="1383893"/>
            <a:ext cx="2011781" cy="369332"/>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739" name="Freeform 5"/>
          <p:cNvSpPr>
            <a:spLocks noEditPoints="1"/>
          </p:cNvSpPr>
          <p:nvPr/>
        </p:nvSpPr>
        <p:spPr bwMode="auto">
          <a:xfrm>
            <a:off x="4844115" y="1400713"/>
            <a:ext cx="644541" cy="364802"/>
          </a:xfrm>
          <a:custGeom>
            <a:avLst/>
            <a:gdLst>
              <a:gd name="T0" fmla="*/ 1776 w 1961"/>
              <a:gd name="T1" fmla="*/ 171 h 1109"/>
              <a:gd name="T2" fmla="*/ 1534 w 1961"/>
              <a:gd name="T3" fmla="*/ 0 h 1109"/>
              <a:gd name="T4" fmla="*/ 256 w 1961"/>
              <a:gd name="T5" fmla="*/ 0 h 1109"/>
              <a:gd name="T6" fmla="*/ 0 w 1961"/>
              <a:gd name="T7" fmla="*/ 256 h 1109"/>
              <a:gd name="T8" fmla="*/ 0 w 1961"/>
              <a:gd name="T9" fmla="*/ 853 h 1109"/>
              <a:gd name="T10" fmla="*/ 256 w 1961"/>
              <a:gd name="T11" fmla="*/ 1109 h 1109"/>
              <a:gd name="T12" fmla="*/ 1534 w 1961"/>
              <a:gd name="T13" fmla="*/ 1109 h 1109"/>
              <a:gd name="T14" fmla="*/ 1776 w 1961"/>
              <a:gd name="T15" fmla="*/ 939 h 1109"/>
              <a:gd name="T16" fmla="*/ 1961 w 1961"/>
              <a:gd name="T17" fmla="*/ 939 h 1109"/>
              <a:gd name="T18" fmla="*/ 1961 w 1961"/>
              <a:gd name="T19" fmla="*/ 171 h 1109"/>
              <a:gd name="T20" fmla="*/ 1776 w 1961"/>
              <a:gd name="T21" fmla="*/ 171 h 1109"/>
              <a:gd name="T22" fmla="*/ 1620 w 1961"/>
              <a:gd name="T23" fmla="*/ 853 h 1109"/>
              <a:gd name="T24" fmla="*/ 1534 w 1961"/>
              <a:gd name="T25" fmla="*/ 939 h 1109"/>
              <a:gd name="T26" fmla="*/ 256 w 1961"/>
              <a:gd name="T27" fmla="*/ 939 h 1109"/>
              <a:gd name="T28" fmla="*/ 170 w 1961"/>
              <a:gd name="T29" fmla="*/ 853 h 1109"/>
              <a:gd name="T30" fmla="*/ 170 w 1961"/>
              <a:gd name="T31" fmla="*/ 256 h 1109"/>
              <a:gd name="T32" fmla="*/ 256 w 1961"/>
              <a:gd name="T33" fmla="*/ 171 h 1109"/>
              <a:gd name="T34" fmla="*/ 1534 w 1961"/>
              <a:gd name="T35" fmla="*/ 171 h 1109"/>
              <a:gd name="T36" fmla="*/ 1620 w 1961"/>
              <a:gd name="T37" fmla="*/ 256 h 1109"/>
              <a:gd name="T38" fmla="*/ 1620 w 1961"/>
              <a:gd name="T39" fmla="*/ 853 h 1109"/>
              <a:gd name="T40" fmla="*/ 1790 w 1961"/>
              <a:gd name="T41" fmla="*/ 768 h 1109"/>
              <a:gd name="T42" fmla="*/ 1705 w 1961"/>
              <a:gd name="T43" fmla="*/ 768 h 1109"/>
              <a:gd name="T44" fmla="*/ 1705 w 1961"/>
              <a:gd name="T45" fmla="*/ 341 h 1109"/>
              <a:gd name="T46" fmla="*/ 1790 w 1961"/>
              <a:gd name="T47" fmla="*/ 341 h 1109"/>
              <a:gd name="T48" fmla="*/ 1790 w 1961"/>
              <a:gd name="T49" fmla="*/ 768 h 1109"/>
              <a:gd name="T50" fmla="*/ 256 w 1961"/>
              <a:gd name="T51" fmla="*/ 427 h 1109"/>
              <a:gd name="T52" fmla="*/ 256 w 1961"/>
              <a:gd name="T53" fmla="*/ 683 h 1109"/>
              <a:gd name="T54" fmla="*/ 384 w 1961"/>
              <a:gd name="T55" fmla="*/ 853 h 1109"/>
              <a:gd name="T56" fmla="*/ 511 w 1961"/>
              <a:gd name="T57" fmla="*/ 853 h 1109"/>
              <a:gd name="T58" fmla="*/ 511 w 1961"/>
              <a:gd name="T59" fmla="*/ 256 h 1109"/>
              <a:gd name="T60" fmla="*/ 384 w 1961"/>
              <a:gd name="T61" fmla="*/ 256 h 1109"/>
              <a:gd name="T62" fmla="*/ 256 w 1961"/>
              <a:gd name="T63" fmla="*/ 427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1" h="1109">
                <a:moveTo>
                  <a:pt x="1776" y="171"/>
                </a:moveTo>
                <a:cubicBezTo>
                  <a:pt x="1740" y="71"/>
                  <a:pt x="1646" y="0"/>
                  <a:pt x="1534" y="0"/>
                </a:cubicBezTo>
                <a:cubicBezTo>
                  <a:pt x="256" y="0"/>
                  <a:pt x="256" y="0"/>
                  <a:pt x="256" y="0"/>
                </a:cubicBezTo>
                <a:cubicBezTo>
                  <a:pt x="115" y="0"/>
                  <a:pt x="0" y="115"/>
                  <a:pt x="0" y="256"/>
                </a:cubicBezTo>
                <a:cubicBezTo>
                  <a:pt x="0" y="853"/>
                  <a:pt x="0" y="853"/>
                  <a:pt x="0" y="853"/>
                </a:cubicBezTo>
                <a:cubicBezTo>
                  <a:pt x="0" y="994"/>
                  <a:pt x="115" y="1109"/>
                  <a:pt x="256" y="1109"/>
                </a:cubicBezTo>
                <a:cubicBezTo>
                  <a:pt x="1534" y="1109"/>
                  <a:pt x="1534" y="1109"/>
                  <a:pt x="1534" y="1109"/>
                </a:cubicBezTo>
                <a:cubicBezTo>
                  <a:pt x="1646" y="1109"/>
                  <a:pt x="1740" y="1038"/>
                  <a:pt x="1776" y="939"/>
                </a:cubicBezTo>
                <a:cubicBezTo>
                  <a:pt x="1961" y="939"/>
                  <a:pt x="1961" y="939"/>
                  <a:pt x="1961" y="939"/>
                </a:cubicBezTo>
                <a:cubicBezTo>
                  <a:pt x="1961" y="171"/>
                  <a:pt x="1961" y="171"/>
                  <a:pt x="1961" y="171"/>
                </a:cubicBezTo>
                <a:lnTo>
                  <a:pt x="1776" y="171"/>
                </a:lnTo>
                <a:close/>
                <a:moveTo>
                  <a:pt x="1620" y="853"/>
                </a:moveTo>
                <a:cubicBezTo>
                  <a:pt x="1620" y="900"/>
                  <a:pt x="1582" y="939"/>
                  <a:pt x="1534" y="939"/>
                </a:cubicBezTo>
                <a:cubicBezTo>
                  <a:pt x="256" y="939"/>
                  <a:pt x="256" y="939"/>
                  <a:pt x="256" y="939"/>
                </a:cubicBezTo>
                <a:cubicBezTo>
                  <a:pt x="208" y="939"/>
                  <a:pt x="170" y="900"/>
                  <a:pt x="170" y="853"/>
                </a:cubicBezTo>
                <a:cubicBezTo>
                  <a:pt x="170" y="256"/>
                  <a:pt x="170" y="256"/>
                  <a:pt x="170" y="256"/>
                </a:cubicBezTo>
                <a:cubicBezTo>
                  <a:pt x="170" y="209"/>
                  <a:pt x="208" y="171"/>
                  <a:pt x="256" y="171"/>
                </a:cubicBezTo>
                <a:cubicBezTo>
                  <a:pt x="1534" y="171"/>
                  <a:pt x="1534" y="171"/>
                  <a:pt x="1534" y="171"/>
                </a:cubicBezTo>
                <a:cubicBezTo>
                  <a:pt x="1582" y="171"/>
                  <a:pt x="1620" y="209"/>
                  <a:pt x="1620" y="256"/>
                </a:cubicBezTo>
                <a:cubicBezTo>
                  <a:pt x="1620" y="853"/>
                  <a:pt x="1620" y="853"/>
                  <a:pt x="1620" y="853"/>
                </a:cubicBezTo>
                <a:close/>
                <a:moveTo>
                  <a:pt x="1790" y="768"/>
                </a:moveTo>
                <a:cubicBezTo>
                  <a:pt x="1705" y="768"/>
                  <a:pt x="1705" y="768"/>
                  <a:pt x="1705" y="768"/>
                </a:cubicBezTo>
                <a:cubicBezTo>
                  <a:pt x="1705" y="341"/>
                  <a:pt x="1705" y="341"/>
                  <a:pt x="1705" y="341"/>
                </a:cubicBezTo>
                <a:cubicBezTo>
                  <a:pt x="1790" y="341"/>
                  <a:pt x="1790" y="341"/>
                  <a:pt x="1790" y="341"/>
                </a:cubicBezTo>
                <a:cubicBezTo>
                  <a:pt x="1790" y="768"/>
                  <a:pt x="1790" y="768"/>
                  <a:pt x="1790" y="768"/>
                </a:cubicBezTo>
                <a:close/>
                <a:moveTo>
                  <a:pt x="256" y="427"/>
                </a:moveTo>
                <a:cubicBezTo>
                  <a:pt x="256" y="683"/>
                  <a:pt x="256" y="683"/>
                  <a:pt x="256" y="683"/>
                </a:cubicBezTo>
                <a:cubicBezTo>
                  <a:pt x="256" y="777"/>
                  <a:pt x="313" y="853"/>
                  <a:pt x="384" y="853"/>
                </a:cubicBezTo>
                <a:cubicBezTo>
                  <a:pt x="511" y="853"/>
                  <a:pt x="511" y="853"/>
                  <a:pt x="511" y="853"/>
                </a:cubicBezTo>
                <a:cubicBezTo>
                  <a:pt x="511" y="256"/>
                  <a:pt x="511" y="256"/>
                  <a:pt x="511" y="256"/>
                </a:cubicBezTo>
                <a:cubicBezTo>
                  <a:pt x="384" y="256"/>
                  <a:pt x="384" y="256"/>
                  <a:pt x="384" y="256"/>
                </a:cubicBezTo>
                <a:cubicBezTo>
                  <a:pt x="313" y="256"/>
                  <a:pt x="256" y="333"/>
                  <a:pt x="256" y="427"/>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0" name="Freeform 9"/>
          <p:cNvSpPr>
            <a:spLocks noEditPoints="1"/>
          </p:cNvSpPr>
          <p:nvPr/>
        </p:nvSpPr>
        <p:spPr bwMode="auto">
          <a:xfrm>
            <a:off x="5459842" y="2314258"/>
            <a:ext cx="646241" cy="365765"/>
          </a:xfrm>
          <a:custGeom>
            <a:avLst/>
            <a:gdLst>
              <a:gd name="T0" fmla="*/ 1776 w 1961"/>
              <a:gd name="T1" fmla="*/ 171 h 1109"/>
              <a:gd name="T2" fmla="*/ 1534 w 1961"/>
              <a:gd name="T3" fmla="*/ 0 h 1109"/>
              <a:gd name="T4" fmla="*/ 256 w 1961"/>
              <a:gd name="T5" fmla="*/ 0 h 1109"/>
              <a:gd name="T6" fmla="*/ 0 w 1961"/>
              <a:gd name="T7" fmla="*/ 256 h 1109"/>
              <a:gd name="T8" fmla="*/ 0 w 1961"/>
              <a:gd name="T9" fmla="*/ 853 h 1109"/>
              <a:gd name="T10" fmla="*/ 256 w 1961"/>
              <a:gd name="T11" fmla="*/ 1109 h 1109"/>
              <a:gd name="T12" fmla="*/ 1534 w 1961"/>
              <a:gd name="T13" fmla="*/ 1109 h 1109"/>
              <a:gd name="T14" fmla="*/ 1776 w 1961"/>
              <a:gd name="T15" fmla="*/ 939 h 1109"/>
              <a:gd name="T16" fmla="*/ 1961 w 1961"/>
              <a:gd name="T17" fmla="*/ 939 h 1109"/>
              <a:gd name="T18" fmla="*/ 1961 w 1961"/>
              <a:gd name="T19" fmla="*/ 171 h 1109"/>
              <a:gd name="T20" fmla="*/ 1776 w 1961"/>
              <a:gd name="T21" fmla="*/ 171 h 1109"/>
              <a:gd name="T22" fmla="*/ 1620 w 1961"/>
              <a:gd name="T23" fmla="*/ 853 h 1109"/>
              <a:gd name="T24" fmla="*/ 1534 w 1961"/>
              <a:gd name="T25" fmla="*/ 939 h 1109"/>
              <a:gd name="T26" fmla="*/ 256 w 1961"/>
              <a:gd name="T27" fmla="*/ 939 h 1109"/>
              <a:gd name="T28" fmla="*/ 170 w 1961"/>
              <a:gd name="T29" fmla="*/ 853 h 1109"/>
              <a:gd name="T30" fmla="*/ 170 w 1961"/>
              <a:gd name="T31" fmla="*/ 256 h 1109"/>
              <a:gd name="T32" fmla="*/ 256 w 1961"/>
              <a:gd name="T33" fmla="*/ 171 h 1109"/>
              <a:gd name="T34" fmla="*/ 1534 w 1961"/>
              <a:gd name="T35" fmla="*/ 171 h 1109"/>
              <a:gd name="T36" fmla="*/ 1620 w 1961"/>
              <a:gd name="T37" fmla="*/ 256 h 1109"/>
              <a:gd name="T38" fmla="*/ 1620 w 1961"/>
              <a:gd name="T39" fmla="*/ 853 h 1109"/>
              <a:gd name="T40" fmla="*/ 1790 w 1961"/>
              <a:gd name="T41" fmla="*/ 768 h 1109"/>
              <a:gd name="T42" fmla="*/ 1705 w 1961"/>
              <a:gd name="T43" fmla="*/ 768 h 1109"/>
              <a:gd name="T44" fmla="*/ 1705 w 1961"/>
              <a:gd name="T45" fmla="*/ 341 h 1109"/>
              <a:gd name="T46" fmla="*/ 1790 w 1961"/>
              <a:gd name="T47" fmla="*/ 341 h 1109"/>
              <a:gd name="T48" fmla="*/ 1790 w 1961"/>
              <a:gd name="T49" fmla="*/ 768 h 1109"/>
              <a:gd name="T50" fmla="*/ 597 w 1961"/>
              <a:gd name="T51" fmla="*/ 256 h 1109"/>
              <a:gd name="T52" fmla="*/ 852 w 1961"/>
              <a:gd name="T53" fmla="*/ 256 h 1109"/>
              <a:gd name="T54" fmla="*/ 852 w 1961"/>
              <a:gd name="T55" fmla="*/ 853 h 1109"/>
              <a:gd name="T56" fmla="*/ 597 w 1961"/>
              <a:gd name="T57" fmla="*/ 853 h 1109"/>
              <a:gd name="T58" fmla="*/ 597 w 1961"/>
              <a:gd name="T59" fmla="*/ 256 h 1109"/>
              <a:gd name="T60" fmla="*/ 256 w 1961"/>
              <a:gd name="T61" fmla="*/ 427 h 1109"/>
              <a:gd name="T62" fmla="*/ 256 w 1961"/>
              <a:gd name="T63" fmla="*/ 683 h 1109"/>
              <a:gd name="T64" fmla="*/ 384 w 1961"/>
              <a:gd name="T65" fmla="*/ 853 h 1109"/>
              <a:gd name="T66" fmla="*/ 511 w 1961"/>
              <a:gd name="T67" fmla="*/ 853 h 1109"/>
              <a:gd name="T68" fmla="*/ 511 w 1961"/>
              <a:gd name="T69" fmla="*/ 256 h 1109"/>
              <a:gd name="T70" fmla="*/ 384 w 1961"/>
              <a:gd name="T71" fmla="*/ 256 h 1109"/>
              <a:gd name="T72" fmla="*/ 256 w 1961"/>
              <a:gd name="T73" fmla="*/ 427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61" h="1109">
                <a:moveTo>
                  <a:pt x="1776" y="171"/>
                </a:moveTo>
                <a:cubicBezTo>
                  <a:pt x="1740" y="71"/>
                  <a:pt x="1646" y="0"/>
                  <a:pt x="1534" y="0"/>
                </a:cubicBezTo>
                <a:cubicBezTo>
                  <a:pt x="256" y="0"/>
                  <a:pt x="256" y="0"/>
                  <a:pt x="256" y="0"/>
                </a:cubicBezTo>
                <a:cubicBezTo>
                  <a:pt x="115" y="0"/>
                  <a:pt x="0" y="115"/>
                  <a:pt x="0" y="256"/>
                </a:cubicBezTo>
                <a:cubicBezTo>
                  <a:pt x="0" y="853"/>
                  <a:pt x="0" y="853"/>
                  <a:pt x="0" y="853"/>
                </a:cubicBezTo>
                <a:cubicBezTo>
                  <a:pt x="0" y="994"/>
                  <a:pt x="115" y="1109"/>
                  <a:pt x="256" y="1109"/>
                </a:cubicBezTo>
                <a:cubicBezTo>
                  <a:pt x="1534" y="1109"/>
                  <a:pt x="1534" y="1109"/>
                  <a:pt x="1534" y="1109"/>
                </a:cubicBezTo>
                <a:cubicBezTo>
                  <a:pt x="1646" y="1109"/>
                  <a:pt x="1740" y="1038"/>
                  <a:pt x="1776" y="939"/>
                </a:cubicBezTo>
                <a:cubicBezTo>
                  <a:pt x="1961" y="939"/>
                  <a:pt x="1961" y="939"/>
                  <a:pt x="1961" y="939"/>
                </a:cubicBezTo>
                <a:cubicBezTo>
                  <a:pt x="1961" y="171"/>
                  <a:pt x="1961" y="171"/>
                  <a:pt x="1961" y="171"/>
                </a:cubicBezTo>
                <a:lnTo>
                  <a:pt x="1776" y="171"/>
                </a:lnTo>
                <a:close/>
                <a:moveTo>
                  <a:pt x="1620" y="853"/>
                </a:moveTo>
                <a:cubicBezTo>
                  <a:pt x="1620" y="900"/>
                  <a:pt x="1582" y="939"/>
                  <a:pt x="1534" y="939"/>
                </a:cubicBezTo>
                <a:cubicBezTo>
                  <a:pt x="256" y="939"/>
                  <a:pt x="256" y="939"/>
                  <a:pt x="256" y="939"/>
                </a:cubicBezTo>
                <a:cubicBezTo>
                  <a:pt x="208" y="939"/>
                  <a:pt x="170" y="900"/>
                  <a:pt x="170" y="853"/>
                </a:cubicBezTo>
                <a:cubicBezTo>
                  <a:pt x="170" y="256"/>
                  <a:pt x="170" y="256"/>
                  <a:pt x="170" y="256"/>
                </a:cubicBezTo>
                <a:cubicBezTo>
                  <a:pt x="170" y="209"/>
                  <a:pt x="208" y="171"/>
                  <a:pt x="256" y="171"/>
                </a:cubicBezTo>
                <a:cubicBezTo>
                  <a:pt x="1534" y="171"/>
                  <a:pt x="1534" y="171"/>
                  <a:pt x="1534" y="171"/>
                </a:cubicBezTo>
                <a:cubicBezTo>
                  <a:pt x="1582" y="171"/>
                  <a:pt x="1620" y="209"/>
                  <a:pt x="1620" y="256"/>
                </a:cubicBezTo>
                <a:cubicBezTo>
                  <a:pt x="1620" y="853"/>
                  <a:pt x="1620" y="853"/>
                  <a:pt x="1620" y="853"/>
                </a:cubicBezTo>
                <a:close/>
                <a:moveTo>
                  <a:pt x="1790" y="768"/>
                </a:moveTo>
                <a:cubicBezTo>
                  <a:pt x="1705" y="768"/>
                  <a:pt x="1705" y="768"/>
                  <a:pt x="1705" y="768"/>
                </a:cubicBezTo>
                <a:cubicBezTo>
                  <a:pt x="1705" y="341"/>
                  <a:pt x="1705" y="341"/>
                  <a:pt x="1705" y="341"/>
                </a:cubicBezTo>
                <a:cubicBezTo>
                  <a:pt x="1790" y="341"/>
                  <a:pt x="1790" y="341"/>
                  <a:pt x="1790" y="341"/>
                </a:cubicBezTo>
                <a:cubicBezTo>
                  <a:pt x="1790" y="768"/>
                  <a:pt x="1790" y="768"/>
                  <a:pt x="1790" y="768"/>
                </a:cubicBezTo>
                <a:close/>
                <a:moveTo>
                  <a:pt x="597" y="256"/>
                </a:moveTo>
                <a:cubicBezTo>
                  <a:pt x="852" y="256"/>
                  <a:pt x="852" y="256"/>
                  <a:pt x="852" y="256"/>
                </a:cubicBezTo>
                <a:cubicBezTo>
                  <a:pt x="852" y="853"/>
                  <a:pt x="852" y="853"/>
                  <a:pt x="852" y="853"/>
                </a:cubicBezTo>
                <a:cubicBezTo>
                  <a:pt x="597" y="853"/>
                  <a:pt x="597" y="853"/>
                  <a:pt x="597" y="853"/>
                </a:cubicBezTo>
                <a:lnTo>
                  <a:pt x="597" y="256"/>
                </a:lnTo>
                <a:close/>
                <a:moveTo>
                  <a:pt x="256" y="427"/>
                </a:moveTo>
                <a:cubicBezTo>
                  <a:pt x="256" y="683"/>
                  <a:pt x="256" y="683"/>
                  <a:pt x="256" y="683"/>
                </a:cubicBezTo>
                <a:cubicBezTo>
                  <a:pt x="256" y="777"/>
                  <a:pt x="313" y="853"/>
                  <a:pt x="384" y="853"/>
                </a:cubicBezTo>
                <a:cubicBezTo>
                  <a:pt x="511" y="853"/>
                  <a:pt x="511" y="853"/>
                  <a:pt x="511" y="853"/>
                </a:cubicBezTo>
                <a:cubicBezTo>
                  <a:pt x="511" y="256"/>
                  <a:pt x="511" y="256"/>
                  <a:pt x="511" y="256"/>
                </a:cubicBezTo>
                <a:cubicBezTo>
                  <a:pt x="384" y="256"/>
                  <a:pt x="384" y="256"/>
                  <a:pt x="384" y="256"/>
                </a:cubicBezTo>
                <a:cubicBezTo>
                  <a:pt x="313" y="256"/>
                  <a:pt x="256" y="333"/>
                  <a:pt x="256" y="427"/>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1" name="Freeform 13"/>
          <p:cNvSpPr>
            <a:spLocks noEditPoints="1"/>
          </p:cNvSpPr>
          <p:nvPr/>
        </p:nvSpPr>
        <p:spPr bwMode="auto">
          <a:xfrm>
            <a:off x="6122346" y="3242552"/>
            <a:ext cx="650888" cy="368394"/>
          </a:xfrm>
          <a:custGeom>
            <a:avLst/>
            <a:gdLst>
              <a:gd name="T0" fmla="*/ 1776 w 1961"/>
              <a:gd name="T1" fmla="*/ 171 h 1109"/>
              <a:gd name="T2" fmla="*/ 1534 w 1961"/>
              <a:gd name="T3" fmla="*/ 0 h 1109"/>
              <a:gd name="T4" fmla="*/ 256 w 1961"/>
              <a:gd name="T5" fmla="*/ 0 h 1109"/>
              <a:gd name="T6" fmla="*/ 0 w 1961"/>
              <a:gd name="T7" fmla="*/ 256 h 1109"/>
              <a:gd name="T8" fmla="*/ 0 w 1961"/>
              <a:gd name="T9" fmla="*/ 853 h 1109"/>
              <a:gd name="T10" fmla="*/ 256 w 1961"/>
              <a:gd name="T11" fmla="*/ 1109 h 1109"/>
              <a:gd name="T12" fmla="*/ 1534 w 1961"/>
              <a:gd name="T13" fmla="*/ 1109 h 1109"/>
              <a:gd name="T14" fmla="*/ 1776 w 1961"/>
              <a:gd name="T15" fmla="*/ 939 h 1109"/>
              <a:gd name="T16" fmla="*/ 1961 w 1961"/>
              <a:gd name="T17" fmla="*/ 939 h 1109"/>
              <a:gd name="T18" fmla="*/ 1961 w 1961"/>
              <a:gd name="T19" fmla="*/ 171 h 1109"/>
              <a:gd name="T20" fmla="*/ 1776 w 1961"/>
              <a:gd name="T21" fmla="*/ 171 h 1109"/>
              <a:gd name="T22" fmla="*/ 1620 w 1961"/>
              <a:gd name="T23" fmla="*/ 853 h 1109"/>
              <a:gd name="T24" fmla="*/ 1534 w 1961"/>
              <a:gd name="T25" fmla="*/ 939 h 1109"/>
              <a:gd name="T26" fmla="*/ 256 w 1961"/>
              <a:gd name="T27" fmla="*/ 939 h 1109"/>
              <a:gd name="T28" fmla="*/ 170 w 1961"/>
              <a:gd name="T29" fmla="*/ 853 h 1109"/>
              <a:gd name="T30" fmla="*/ 170 w 1961"/>
              <a:gd name="T31" fmla="*/ 256 h 1109"/>
              <a:gd name="T32" fmla="*/ 256 w 1961"/>
              <a:gd name="T33" fmla="*/ 171 h 1109"/>
              <a:gd name="T34" fmla="*/ 1534 w 1961"/>
              <a:gd name="T35" fmla="*/ 171 h 1109"/>
              <a:gd name="T36" fmla="*/ 1620 w 1961"/>
              <a:gd name="T37" fmla="*/ 256 h 1109"/>
              <a:gd name="T38" fmla="*/ 1620 w 1961"/>
              <a:gd name="T39" fmla="*/ 853 h 1109"/>
              <a:gd name="T40" fmla="*/ 1790 w 1961"/>
              <a:gd name="T41" fmla="*/ 768 h 1109"/>
              <a:gd name="T42" fmla="*/ 1705 w 1961"/>
              <a:gd name="T43" fmla="*/ 768 h 1109"/>
              <a:gd name="T44" fmla="*/ 1705 w 1961"/>
              <a:gd name="T45" fmla="*/ 341 h 1109"/>
              <a:gd name="T46" fmla="*/ 1790 w 1961"/>
              <a:gd name="T47" fmla="*/ 341 h 1109"/>
              <a:gd name="T48" fmla="*/ 1790 w 1961"/>
              <a:gd name="T49" fmla="*/ 768 h 1109"/>
              <a:gd name="T50" fmla="*/ 597 w 1961"/>
              <a:gd name="T51" fmla="*/ 256 h 1109"/>
              <a:gd name="T52" fmla="*/ 852 w 1961"/>
              <a:gd name="T53" fmla="*/ 256 h 1109"/>
              <a:gd name="T54" fmla="*/ 852 w 1961"/>
              <a:gd name="T55" fmla="*/ 853 h 1109"/>
              <a:gd name="T56" fmla="*/ 597 w 1961"/>
              <a:gd name="T57" fmla="*/ 853 h 1109"/>
              <a:gd name="T58" fmla="*/ 597 w 1961"/>
              <a:gd name="T59" fmla="*/ 256 h 1109"/>
              <a:gd name="T60" fmla="*/ 938 w 1961"/>
              <a:gd name="T61" fmla="*/ 256 h 1109"/>
              <a:gd name="T62" fmla="*/ 1194 w 1961"/>
              <a:gd name="T63" fmla="*/ 256 h 1109"/>
              <a:gd name="T64" fmla="*/ 1194 w 1961"/>
              <a:gd name="T65" fmla="*/ 853 h 1109"/>
              <a:gd name="T66" fmla="*/ 938 w 1961"/>
              <a:gd name="T67" fmla="*/ 853 h 1109"/>
              <a:gd name="T68" fmla="*/ 938 w 1961"/>
              <a:gd name="T69" fmla="*/ 256 h 1109"/>
              <a:gd name="T70" fmla="*/ 256 w 1961"/>
              <a:gd name="T71" fmla="*/ 427 h 1109"/>
              <a:gd name="T72" fmla="*/ 256 w 1961"/>
              <a:gd name="T73" fmla="*/ 683 h 1109"/>
              <a:gd name="T74" fmla="*/ 384 w 1961"/>
              <a:gd name="T75" fmla="*/ 853 h 1109"/>
              <a:gd name="T76" fmla="*/ 511 w 1961"/>
              <a:gd name="T77" fmla="*/ 853 h 1109"/>
              <a:gd name="T78" fmla="*/ 511 w 1961"/>
              <a:gd name="T79" fmla="*/ 256 h 1109"/>
              <a:gd name="T80" fmla="*/ 384 w 1961"/>
              <a:gd name="T81" fmla="*/ 256 h 1109"/>
              <a:gd name="T82" fmla="*/ 256 w 1961"/>
              <a:gd name="T83" fmla="*/ 427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61" h="1109">
                <a:moveTo>
                  <a:pt x="1776" y="171"/>
                </a:moveTo>
                <a:cubicBezTo>
                  <a:pt x="1740" y="71"/>
                  <a:pt x="1646" y="0"/>
                  <a:pt x="1534" y="0"/>
                </a:cubicBezTo>
                <a:cubicBezTo>
                  <a:pt x="256" y="0"/>
                  <a:pt x="256" y="0"/>
                  <a:pt x="256" y="0"/>
                </a:cubicBezTo>
                <a:cubicBezTo>
                  <a:pt x="115" y="0"/>
                  <a:pt x="0" y="115"/>
                  <a:pt x="0" y="256"/>
                </a:cubicBezTo>
                <a:cubicBezTo>
                  <a:pt x="0" y="853"/>
                  <a:pt x="0" y="853"/>
                  <a:pt x="0" y="853"/>
                </a:cubicBezTo>
                <a:cubicBezTo>
                  <a:pt x="0" y="994"/>
                  <a:pt x="115" y="1109"/>
                  <a:pt x="256" y="1109"/>
                </a:cubicBezTo>
                <a:cubicBezTo>
                  <a:pt x="1534" y="1109"/>
                  <a:pt x="1534" y="1109"/>
                  <a:pt x="1534" y="1109"/>
                </a:cubicBezTo>
                <a:cubicBezTo>
                  <a:pt x="1646" y="1109"/>
                  <a:pt x="1740" y="1038"/>
                  <a:pt x="1776" y="939"/>
                </a:cubicBezTo>
                <a:cubicBezTo>
                  <a:pt x="1961" y="939"/>
                  <a:pt x="1961" y="939"/>
                  <a:pt x="1961" y="939"/>
                </a:cubicBezTo>
                <a:cubicBezTo>
                  <a:pt x="1961" y="171"/>
                  <a:pt x="1961" y="171"/>
                  <a:pt x="1961" y="171"/>
                </a:cubicBezTo>
                <a:lnTo>
                  <a:pt x="1776" y="171"/>
                </a:lnTo>
                <a:close/>
                <a:moveTo>
                  <a:pt x="1620" y="853"/>
                </a:moveTo>
                <a:cubicBezTo>
                  <a:pt x="1620" y="900"/>
                  <a:pt x="1582" y="939"/>
                  <a:pt x="1534" y="939"/>
                </a:cubicBezTo>
                <a:cubicBezTo>
                  <a:pt x="256" y="939"/>
                  <a:pt x="256" y="939"/>
                  <a:pt x="256" y="939"/>
                </a:cubicBezTo>
                <a:cubicBezTo>
                  <a:pt x="208" y="939"/>
                  <a:pt x="170" y="900"/>
                  <a:pt x="170" y="853"/>
                </a:cubicBezTo>
                <a:cubicBezTo>
                  <a:pt x="170" y="256"/>
                  <a:pt x="170" y="256"/>
                  <a:pt x="170" y="256"/>
                </a:cubicBezTo>
                <a:cubicBezTo>
                  <a:pt x="170" y="209"/>
                  <a:pt x="208" y="171"/>
                  <a:pt x="256" y="171"/>
                </a:cubicBezTo>
                <a:cubicBezTo>
                  <a:pt x="1534" y="171"/>
                  <a:pt x="1534" y="171"/>
                  <a:pt x="1534" y="171"/>
                </a:cubicBezTo>
                <a:cubicBezTo>
                  <a:pt x="1582" y="171"/>
                  <a:pt x="1620" y="209"/>
                  <a:pt x="1620" y="256"/>
                </a:cubicBezTo>
                <a:cubicBezTo>
                  <a:pt x="1620" y="853"/>
                  <a:pt x="1620" y="853"/>
                  <a:pt x="1620" y="853"/>
                </a:cubicBezTo>
                <a:close/>
                <a:moveTo>
                  <a:pt x="1790" y="768"/>
                </a:moveTo>
                <a:cubicBezTo>
                  <a:pt x="1705" y="768"/>
                  <a:pt x="1705" y="768"/>
                  <a:pt x="1705" y="768"/>
                </a:cubicBezTo>
                <a:cubicBezTo>
                  <a:pt x="1705" y="341"/>
                  <a:pt x="1705" y="341"/>
                  <a:pt x="1705" y="341"/>
                </a:cubicBezTo>
                <a:cubicBezTo>
                  <a:pt x="1790" y="341"/>
                  <a:pt x="1790" y="341"/>
                  <a:pt x="1790" y="341"/>
                </a:cubicBezTo>
                <a:cubicBezTo>
                  <a:pt x="1790" y="768"/>
                  <a:pt x="1790" y="768"/>
                  <a:pt x="1790" y="768"/>
                </a:cubicBezTo>
                <a:close/>
                <a:moveTo>
                  <a:pt x="597" y="256"/>
                </a:moveTo>
                <a:cubicBezTo>
                  <a:pt x="852" y="256"/>
                  <a:pt x="852" y="256"/>
                  <a:pt x="852" y="256"/>
                </a:cubicBezTo>
                <a:cubicBezTo>
                  <a:pt x="852" y="853"/>
                  <a:pt x="852" y="853"/>
                  <a:pt x="852" y="853"/>
                </a:cubicBezTo>
                <a:cubicBezTo>
                  <a:pt x="597" y="853"/>
                  <a:pt x="597" y="853"/>
                  <a:pt x="597" y="853"/>
                </a:cubicBezTo>
                <a:lnTo>
                  <a:pt x="597" y="256"/>
                </a:lnTo>
                <a:close/>
                <a:moveTo>
                  <a:pt x="938" y="256"/>
                </a:moveTo>
                <a:cubicBezTo>
                  <a:pt x="1194" y="256"/>
                  <a:pt x="1194" y="256"/>
                  <a:pt x="1194" y="256"/>
                </a:cubicBezTo>
                <a:cubicBezTo>
                  <a:pt x="1194" y="853"/>
                  <a:pt x="1194" y="853"/>
                  <a:pt x="1194" y="853"/>
                </a:cubicBezTo>
                <a:cubicBezTo>
                  <a:pt x="938" y="853"/>
                  <a:pt x="938" y="853"/>
                  <a:pt x="938" y="853"/>
                </a:cubicBezTo>
                <a:lnTo>
                  <a:pt x="938" y="256"/>
                </a:lnTo>
                <a:close/>
                <a:moveTo>
                  <a:pt x="256" y="427"/>
                </a:moveTo>
                <a:cubicBezTo>
                  <a:pt x="256" y="683"/>
                  <a:pt x="256" y="683"/>
                  <a:pt x="256" y="683"/>
                </a:cubicBezTo>
                <a:cubicBezTo>
                  <a:pt x="256" y="777"/>
                  <a:pt x="313" y="853"/>
                  <a:pt x="384" y="853"/>
                </a:cubicBezTo>
                <a:cubicBezTo>
                  <a:pt x="511" y="853"/>
                  <a:pt x="511" y="853"/>
                  <a:pt x="511" y="853"/>
                </a:cubicBezTo>
                <a:cubicBezTo>
                  <a:pt x="511" y="256"/>
                  <a:pt x="511" y="256"/>
                  <a:pt x="511" y="256"/>
                </a:cubicBezTo>
                <a:cubicBezTo>
                  <a:pt x="384" y="256"/>
                  <a:pt x="384" y="256"/>
                  <a:pt x="384" y="256"/>
                </a:cubicBezTo>
                <a:cubicBezTo>
                  <a:pt x="313" y="256"/>
                  <a:pt x="256" y="333"/>
                  <a:pt x="256" y="427"/>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2" name="文本框 113"/>
          <p:cNvSpPr txBox="1"/>
          <p:nvPr/>
        </p:nvSpPr>
        <p:spPr>
          <a:xfrm>
            <a:off x="5658714" y="1375114"/>
            <a:ext cx="2797646" cy="438582"/>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743" name="文本框 113"/>
          <p:cNvSpPr txBox="1"/>
          <p:nvPr/>
        </p:nvSpPr>
        <p:spPr>
          <a:xfrm>
            <a:off x="6246404" y="2247789"/>
            <a:ext cx="2322560" cy="611706"/>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744" name="文本框 113"/>
          <p:cNvSpPr txBox="1"/>
          <p:nvPr/>
        </p:nvSpPr>
        <p:spPr>
          <a:xfrm>
            <a:off x="7002586" y="3165679"/>
            <a:ext cx="1674404" cy="784830"/>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
        <p:nvSpPr>
          <p:cNvPr id="745" name="文本框 113"/>
          <p:cNvSpPr txBox="1"/>
          <p:nvPr/>
        </p:nvSpPr>
        <p:spPr>
          <a:xfrm>
            <a:off x="629049" y="1724400"/>
            <a:ext cx="1998482" cy="1477328"/>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74146578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2" accel="40000" fill="hold" nodeType="afterEffect" p14:presetBounceEnd="40000">
                                      <p:stCondLst>
                                        <p:cond delay="0"/>
                                      </p:stCondLst>
                                      <p:childTnLst>
                                        <p:set>
                                          <p:cBhvr>
                                            <p:cTn id="10" dur="1" fill="hold">
                                              <p:stCondLst>
                                                <p:cond delay="0"/>
                                              </p:stCondLst>
                                            </p:cTn>
                                            <p:tgtEl>
                                              <p:spTgt spid="713"/>
                                            </p:tgtEl>
                                            <p:attrNameLst>
                                              <p:attrName>style.visibility</p:attrName>
                                            </p:attrNameLst>
                                          </p:cBhvr>
                                          <p:to>
                                            <p:strVal val="visible"/>
                                          </p:to>
                                        </p:set>
                                        <p:anim calcmode="lin" valueType="num" p14:bounceEnd="40000">
                                          <p:cBhvr additive="base">
                                            <p:cTn id="11" dur="750" fill="hold"/>
                                            <p:tgtEl>
                                              <p:spTgt spid="713"/>
                                            </p:tgtEl>
                                            <p:attrNameLst>
                                              <p:attrName>ppt_x</p:attrName>
                                            </p:attrNameLst>
                                          </p:cBhvr>
                                          <p:tavLst>
                                            <p:tav tm="0">
                                              <p:val>
                                                <p:strVal val="1+#ppt_w/2"/>
                                              </p:val>
                                            </p:tav>
                                            <p:tav tm="100000">
                                              <p:val>
                                                <p:strVal val="#ppt_x"/>
                                              </p:val>
                                            </p:tav>
                                          </p:tavLst>
                                        </p:anim>
                                        <p:anim calcmode="lin" valueType="num" p14:bounceEnd="40000">
                                          <p:cBhvr additive="base">
                                            <p:cTn id="12" dur="750" fill="hold"/>
                                            <p:tgtEl>
                                              <p:spTgt spid="71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2" accel="40000" fill="hold" nodeType="afterEffect" p14:presetBounceEnd="40000">
                                      <p:stCondLst>
                                        <p:cond delay="0"/>
                                      </p:stCondLst>
                                      <p:childTnLst>
                                        <p:set>
                                          <p:cBhvr>
                                            <p:cTn id="15" dur="1" fill="hold">
                                              <p:stCondLst>
                                                <p:cond delay="0"/>
                                              </p:stCondLst>
                                            </p:cTn>
                                            <p:tgtEl>
                                              <p:spTgt spid="720"/>
                                            </p:tgtEl>
                                            <p:attrNameLst>
                                              <p:attrName>style.visibility</p:attrName>
                                            </p:attrNameLst>
                                          </p:cBhvr>
                                          <p:to>
                                            <p:strVal val="visible"/>
                                          </p:to>
                                        </p:set>
                                        <p:anim calcmode="lin" valueType="num" p14:bounceEnd="40000">
                                          <p:cBhvr additive="base">
                                            <p:cTn id="16" dur="750" fill="hold"/>
                                            <p:tgtEl>
                                              <p:spTgt spid="720"/>
                                            </p:tgtEl>
                                            <p:attrNameLst>
                                              <p:attrName>ppt_x</p:attrName>
                                            </p:attrNameLst>
                                          </p:cBhvr>
                                          <p:tavLst>
                                            <p:tav tm="0">
                                              <p:val>
                                                <p:strVal val="1+#ppt_w/2"/>
                                              </p:val>
                                            </p:tav>
                                            <p:tav tm="100000">
                                              <p:val>
                                                <p:strVal val="#ppt_x"/>
                                              </p:val>
                                            </p:tav>
                                          </p:tavLst>
                                        </p:anim>
                                        <p:anim calcmode="lin" valueType="num" p14:bounceEnd="40000">
                                          <p:cBhvr additive="base">
                                            <p:cTn id="17" dur="750" fill="hold"/>
                                            <p:tgtEl>
                                              <p:spTgt spid="72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726"/>
                                            </p:tgtEl>
                                            <p:attrNameLst>
                                              <p:attrName>style.visibility</p:attrName>
                                            </p:attrNameLst>
                                          </p:cBhvr>
                                          <p:to>
                                            <p:strVal val="visible"/>
                                          </p:to>
                                        </p:set>
                                        <p:animEffect transition="in" filter="randombar(horizontal)">
                                          <p:cBhvr>
                                            <p:cTn id="21" dur="500"/>
                                            <p:tgtEl>
                                              <p:spTgt spid="726"/>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735"/>
                                            </p:tgtEl>
                                            <p:attrNameLst>
                                              <p:attrName>style.visibility</p:attrName>
                                            </p:attrNameLst>
                                          </p:cBhvr>
                                          <p:to>
                                            <p:strVal val="visible"/>
                                          </p:to>
                                        </p:set>
                                        <p:animEffect transition="in" filter="wipe(left)">
                                          <p:cBhvr>
                                            <p:cTn id="25" dur="500"/>
                                            <p:tgtEl>
                                              <p:spTgt spid="7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39"/>
                                            </p:tgtEl>
                                            <p:attrNameLst>
                                              <p:attrName>style.visibility</p:attrName>
                                            </p:attrNameLst>
                                          </p:cBhvr>
                                          <p:to>
                                            <p:strVal val="visible"/>
                                          </p:to>
                                        </p:set>
                                        <p:animEffect transition="in" filter="wipe(left)">
                                          <p:cBhvr>
                                            <p:cTn id="28" dur="500"/>
                                            <p:tgtEl>
                                              <p:spTgt spid="73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742"/>
                                            </p:tgtEl>
                                            <p:attrNameLst>
                                              <p:attrName>style.visibility</p:attrName>
                                            </p:attrNameLst>
                                          </p:cBhvr>
                                          <p:to>
                                            <p:strVal val="visible"/>
                                          </p:to>
                                        </p:set>
                                        <p:animEffect transition="in" filter="wipe(left)">
                                          <p:cBhvr>
                                            <p:cTn id="31" dur="500"/>
                                            <p:tgtEl>
                                              <p:spTgt spid="742"/>
                                            </p:tgtEl>
                                          </p:cBhvr>
                                        </p:animEffect>
                                      </p:childTnLst>
                                    </p:cTn>
                                  </p:par>
                                </p:childTnLst>
                              </p:cTn>
                            </p:par>
                            <p:par>
                              <p:cTn id="32" fill="hold">
                                <p:stCondLst>
                                  <p:cond delay="3000"/>
                                </p:stCondLst>
                                <p:childTnLst>
                                  <p:par>
                                    <p:cTn id="33" presetID="14" presetClass="entr" presetSubtype="10" fill="hold" nodeType="afterEffect">
                                      <p:stCondLst>
                                        <p:cond delay="0"/>
                                      </p:stCondLst>
                                      <p:childTnLst>
                                        <p:set>
                                          <p:cBhvr>
                                            <p:cTn id="34" dur="1" fill="hold">
                                              <p:stCondLst>
                                                <p:cond delay="0"/>
                                              </p:stCondLst>
                                            </p:cTn>
                                            <p:tgtEl>
                                              <p:spTgt spid="729"/>
                                            </p:tgtEl>
                                            <p:attrNameLst>
                                              <p:attrName>style.visibility</p:attrName>
                                            </p:attrNameLst>
                                          </p:cBhvr>
                                          <p:to>
                                            <p:strVal val="visible"/>
                                          </p:to>
                                        </p:set>
                                        <p:animEffect transition="in" filter="randombar(horizontal)">
                                          <p:cBhvr>
                                            <p:cTn id="35" dur="500"/>
                                            <p:tgtEl>
                                              <p:spTgt spid="729"/>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736"/>
                                            </p:tgtEl>
                                            <p:attrNameLst>
                                              <p:attrName>style.visibility</p:attrName>
                                            </p:attrNameLst>
                                          </p:cBhvr>
                                          <p:to>
                                            <p:strVal val="visible"/>
                                          </p:to>
                                        </p:set>
                                        <p:animEffect transition="in" filter="wipe(left)">
                                          <p:cBhvr>
                                            <p:cTn id="39" dur="500"/>
                                            <p:tgtEl>
                                              <p:spTgt spid="73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40"/>
                                            </p:tgtEl>
                                            <p:attrNameLst>
                                              <p:attrName>style.visibility</p:attrName>
                                            </p:attrNameLst>
                                          </p:cBhvr>
                                          <p:to>
                                            <p:strVal val="visible"/>
                                          </p:to>
                                        </p:set>
                                        <p:animEffect transition="in" filter="wipe(left)">
                                          <p:cBhvr>
                                            <p:cTn id="42" dur="500"/>
                                            <p:tgtEl>
                                              <p:spTgt spid="74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743"/>
                                            </p:tgtEl>
                                            <p:attrNameLst>
                                              <p:attrName>style.visibility</p:attrName>
                                            </p:attrNameLst>
                                          </p:cBhvr>
                                          <p:to>
                                            <p:strVal val="visible"/>
                                          </p:to>
                                        </p:set>
                                        <p:animEffect transition="in" filter="wipe(left)">
                                          <p:cBhvr>
                                            <p:cTn id="45" dur="500"/>
                                            <p:tgtEl>
                                              <p:spTgt spid="743"/>
                                            </p:tgtEl>
                                          </p:cBhvr>
                                        </p:animEffect>
                                      </p:childTnLst>
                                    </p:cTn>
                                  </p:par>
                                </p:childTnLst>
                              </p:cTn>
                            </p:par>
                            <p:par>
                              <p:cTn id="46" fill="hold">
                                <p:stCondLst>
                                  <p:cond delay="4000"/>
                                </p:stCondLst>
                                <p:childTnLst>
                                  <p:par>
                                    <p:cTn id="47" presetID="14" presetClass="entr" presetSubtype="10" fill="hold" nodeType="afterEffect">
                                      <p:stCondLst>
                                        <p:cond delay="0"/>
                                      </p:stCondLst>
                                      <p:childTnLst>
                                        <p:set>
                                          <p:cBhvr>
                                            <p:cTn id="48" dur="1" fill="hold">
                                              <p:stCondLst>
                                                <p:cond delay="0"/>
                                              </p:stCondLst>
                                            </p:cTn>
                                            <p:tgtEl>
                                              <p:spTgt spid="732"/>
                                            </p:tgtEl>
                                            <p:attrNameLst>
                                              <p:attrName>style.visibility</p:attrName>
                                            </p:attrNameLst>
                                          </p:cBhvr>
                                          <p:to>
                                            <p:strVal val="visible"/>
                                          </p:to>
                                        </p:set>
                                        <p:animEffect transition="in" filter="randombar(horizontal)">
                                          <p:cBhvr>
                                            <p:cTn id="49" dur="500"/>
                                            <p:tgtEl>
                                              <p:spTgt spid="732"/>
                                            </p:tgtEl>
                                          </p:cBhvr>
                                        </p:animEffect>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737"/>
                                            </p:tgtEl>
                                            <p:attrNameLst>
                                              <p:attrName>style.visibility</p:attrName>
                                            </p:attrNameLst>
                                          </p:cBhvr>
                                          <p:to>
                                            <p:strVal val="visible"/>
                                          </p:to>
                                        </p:set>
                                        <p:animEffect transition="in" filter="wipe(left)">
                                          <p:cBhvr>
                                            <p:cTn id="53" dur="500"/>
                                            <p:tgtEl>
                                              <p:spTgt spid="73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41"/>
                                            </p:tgtEl>
                                            <p:attrNameLst>
                                              <p:attrName>style.visibility</p:attrName>
                                            </p:attrNameLst>
                                          </p:cBhvr>
                                          <p:to>
                                            <p:strVal val="visible"/>
                                          </p:to>
                                        </p:set>
                                        <p:animEffect transition="in" filter="wipe(left)">
                                          <p:cBhvr>
                                            <p:cTn id="56" dur="500"/>
                                            <p:tgtEl>
                                              <p:spTgt spid="74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44"/>
                                            </p:tgtEl>
                                            <p:attrNameLst>
                                              <p:attrName>style.visibility</p:attrName>
                                            </p:attrNameLst>
                                          </p:cBhvr>
                                          <p:to>
                                            <p:strVal val="visible"/>
                                          </p:to>
                                        </p:set>
                                        <p:animEffect transition="in" filter="wipe(left)">
                                          <p:cBhvr>
                                            <p:cTn id="59" dur="500"/>
                                            <p:tgtEl>
                                              <p:spTgt spid="744"/>
                                            </p:tgtEl>
                                          </p:cBhvr>
                                        </p:animEffect>
                                      </p:childTnLst>
                                    </p:cTn>
                                  </p:par>
                                </p:childTnLst>
                              </p:cTn>
                            </p:par>
                            <p:par>
                              <p:cTn id="60" fill="hold">
                                <p:stCondLst>
                                  <p:cond delay="50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738"/>
                                            </p:tgtEl>
                                            <p:attrNameLst>
                                              <p:attrName>style.visibility</p:attrName>
                                            </p:attrNameLst>
                                          </p:cBhvr>
                                          <p:to>
                                            <p:strVal val="visible"/>
                                          </p:to>
                                        </p:set>
                                        <p:anim calcmode="lin" valueType="num">
                                          <p:cBhvr>
                                            <p:cTn id="63" dur="500" fill="hold"/>
                                            <p:tgtEl>
                                              <p:spTgt spid="738"/>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738"/>
                                            </p:tgtEl>
                                            <p:attrNameLst>
                                              <p:attrName>ppt_y</p:attrName>
                                            </p:attrNameLst>
                                          </p:cBhvr>
                                          <p:tavLst>
                                            <p:tav tm="0">
                                              <p:val>
                                                <p:strVal val="#ppt_y"/>
                                              </p:val>
                                            </p:tav>
                                            <p:tav tm="100000">
                                              <p:val>
                                                <p:strVal val="#ppt_y"/>
                                              </p:val>
                                            </p:tav>
                                          </p:tavLst>
                                        </p:anim>
                                        <p:anim calcmode="lin" valueType="num">
                                          <p:cBhvr>
                                            <p:cTn id="65" dur="500" fill="hold"/>
                                            <p:tgtEl>
                                              <p:spTgt spid="738"/>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738"/>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738"/>
                                            </p:tgtEl>
                                          </p:cBhvr>
                                        </p:animEffect>
                                      </p:childTnLst>
                                    </p:cTn>
                                  </p:par>
                                  <p:par>
                                    <p:cTn id="68" presetID="41" presetClass="entr" presetSubtype="0" fill="hold" grpId="0" nodeType="withEffect">
                                      <p:stCondLst>
                                        <p:cond delay="0"/>
                                      </p:stCondLst>
                                      <p:iterate type="lt">
                                        <p:tmPct val="10000"/>
                                      </p:iterate>
                                      <p:childTnLst>
                                        <p:set>
                                          <p:cBhvr>
                                            <p:cTn id="69" dur="1" fill="hold">
                                              <p:stCondLst>
                                                <p:cond delay="0"/>
                                              </p:stCondLst>
                                            </p:cTn>
                                            <p:tgtEl>
                                              <p:spTgt spid="745"/>
                                            </p:tgtEl>
                                            <p:attrNameLst>
                                              <p:attrName>style.visibility</p:attrName>
                                            </p:attrNameLst>
                                          </p:cBhvr>
                                          <p:to>
                                            <p:strVal val="visible"/>
                                          </p:to>
                                        </p:set>
                                        <p:anim calcmode="lin" valueType="num">
                                          <p:cBhvr>
                                            <p:cTn id="70" dur="500" fill="hold"/>
                                            <p:tgtEl>
                                              <p:spTgt spid="745"/>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745"/>
                                            </p:tgtEl>
                                            <p:attrNameLst>
                                              <p:attrName>ppt_y</p:attrName>
                                            </p:attrNameLst>
                                          </p:cBhvr>
                                          <p:tavLst>
                                            <p:tav tm="0">
                                              <p:val>
                                                <p:strVal val="#ppt_y"/>
                                              </p:val>
                                            </p:tav>
                                            <p:tav tm="100000">
                                              <p:val>
                                                <p:strVal val="#ppt_y"/>
                                              </p:val>
                                            </p:tav>
                                          </p:tavLst>
                                        </p:anim>
                                        <p:anim calcmode="lin" valueType="num">
                                          <p:cBhvr>
                                            <p:cTn id="72" dur="500" fill="hold"/>
                                            <p:tgtEl>
                                              <p:spTgt spid="745"/>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745"/>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38" grpId="0"/>
          <p:bldP spid="739" grpId="0" animBg="1"/>
          <p:bldP spid="740" grpId="0" animBg="1"/>
          <p:bldP spid="741" grpId="0" animBg="1"/>
          <p:bldP spid="742" grpId="0"/>
          <p:bldP spid="743" grpId="0"/>
          <p:bldP spid="744" grpId="0"/>
          <p:bldP spid="74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2" accel="40000" fill="hold" nodeType="afterEffect">
                                      <p:stCondLst>
                                        <p:cond delay="0"/>
                                      </p:stCondLst>
                                      <p:childTnLst>
                                        <p:set>
                                          <p:cBhvr>
                                            <p:cTn id="10" dur="1" fill="hold">
                                              <p:stCondLst>
                                                <p:cond delay="0"/>
                                              </p:stCondLst>
                                            </p:cTn>
                                            <p:tgtEl>
                                              <p:spTgt spid="713"/>
                                            </p:tgtEl>
                                            <p:attrNameLst>
                                              <p:attrName>style.visibility</p:attrName>
                                            </p:attrNameLst>
                                          </p:cBhvr>
                                          <p:to>
                                            <p:strVal val="visible"/>
                                          </p:to>
                                        </p:set>
                                        <p:anim calcmode="lin" valueType="num">
                                          <p:cBhvr additive="base">
                                            <p:cTn id="11" dur="750" fill="hold"/>
                                            <p:tgtEl>
                                              <p:spTgt spid="713"/>
                                            </p:tgtEl>
                                            <p:attrNameLst>
                                              <p:attrName>ppt_x</p:attrName>
                                            </p:attrNameLst>
                                          </p:cBhvr>
                                          <p:tavLst>
                                            <p:tav tm="0">
                                              <p:val>
                                                <p:strVal val="1+#ppt_w/2"/>
                                              </p:val>
                                            </p:tav>
                                            <p:tav tm="100000">
                                              <p:val>
                                                <p:strVal val="#ppt_x"/>
                                              </p:val>
                                            </p:tav>
                                          </p:tavLst>
                                        </p:anim>
                                        <p:anim calcmode="lin" valueType="num">
                                          <p:cBhvr additive="base">
                                            <p:cTn id="12" dur="750" fill="hold"/>
                                            <p:tgtEl>
                                              <p:spTgt spid="713"/>
                                            </p:tgtEl>
                                            <p:attrNameLst>
                                              <p:attrName>ppt_y</p:attrName>
                                            </p:attrNameLst>
                                          </p:cBhvr>
                                          <p:tavLst>
                                            <p:tav tm="0">
                                              <p:val>
                                                <p:strVal val="#ppt_y"/>
                                              </p:val>
                                            </p:tav>
                                            <p:tav tm="100000">
                                              <p:val>
                                                <p:strVal val="#ppt_y"/>
                                              </p:val>
                                            </p:tav>
                                          </p:tavLst>
                                        </p:anim>
                                      </p:childTnLst>
                                    </p:cTn>
                                  </p:par>
                                </p:childTnLst>
                              </p:cTn>
                            </p:par>
                            <p:par>
                              <p:cTn id="13" fill="hold">
                                <p:stCondLst>
                                  <p:cond delay="1250"/>
                                </p:stCondLst>
                                <p:childTnLst>
                                  <p:par>
                                    <p:cTn id="14" presetID="2" presetClass="entr" presetSubtype="2" accel="40000" fill="hold" nodeType="afterEffect">
                                      <p:stCondLst>
                                        <p:cond delay="0"/>
                                      </p:stCondLst>
                                      <p:childTnLst>
                                        <p:set>
                                          <p:cBhvr>
                                            <p:cTn id="15" dur="1" fill="hold">
                                              <p:stCondLst>
                                                <p:cond delay="0"/>
                                              </p:stCondLst>
                                            </p:cTn>
                                            <p:tgtEl>
                                              <p:spTgt spid="720"/>
                                            </p:tgtEl>
                                            <p:attrNameLst>
                                              <p:attrName>style.visibility</p:attrName>
                                            </p:attrNameLst>
                                          </p:cBhvr>
                                          <p:to>
                                            <p:strVal val="visible"/>
                                          </p:to>
                                        </p:set>
                                        <p:anim calcmode="lin" valueType="num">
                                          <p:cBhvr additive="base">
                                            <p:cTn id="16" dur="750" fill="hold"/>
                                            <p:tgtEl>
                                              <p:spTgt spid="720"/>
                                            </p:tgtEl>
                                            <p:attrNameLst>
                                              <p:attrName>ppt_x</p:attrName>
                                            </p:attrNameLst>
                                          </p:cBhvr>
                                          <p:tavLst>
                                            <p:tav tm="0">
                                              <p:val>
                                                <p:strVal val="1+#ppt_w/2"/>
                                              </p:val>
                                            </p:tav>
                                            <p:tav tm="100000">
                                              <p:val>
                                                <p:strVal val="#ppt_x"/>
                                              </p:val>
                                            </p:tav>
                                          </p:tavLst>
                                        </p:anim>
                                        <p:anim calcmode="lin" valueType="num">
                                          <p:cBhvr additive="base">
                                            <p:cTn id="17" dur="750" fill="hold"/>
                                            <p:tgtEl>
                                              <p:spTgt spid="72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726"/>
                                            </p:tgtEl>
                                            <p:attrNameLst>
                                              <p:attrName>style.visibility</p:attrName>
                                            </p:attrNameLst>
                                          </p:cBhvr>
                                          <p:to>
                                            <p:strVal val="visible"/>
                                          </p:to>
                                        </p:set>
                                        <p:animEffect transition="in" filter="randombar(horizontal)">
                                          <p:cBhvr>
                                            <p:cTn id="21" dur="500"/>
                                            <p:tgtEl>
                                              <p:spTgt spid="726"/>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735"/>
                                            </p:tgtEl>
                                            <p:attrNameLst>
                                              <p:attrName>style.visibility</p:attrName>
                                            </p:attrNameLst>
                                          </p:cBhvr>
                                          <p:to>
                                            <p:strVal val="visible"/>
                                          </p:to>
                                        </p:set>
                                        <p:animEffect transition="in" filter="wipe(left)">
                                          <p:cBhvr>
                                            <p:cTn id="25" dur="500"/>
                                            <p:tgtEl>
                                              <p:spTgt spid="73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739"/>
                                            </p:tgtEl>
                                            <p:attrNameLst>
                                              <p:attrName>style.visibility</p:attrName>
                                            </p:attrNameLst>
                                          </p:cBhvr>
                                          <p:to>
                                            <p:strVal val="visible"/>
                                          </p:to>
                                        </p:set>
                                        <p:animEffect transition="in" filter="wipe(left)">
                                          <p:cBhvr>
                                            <p:cTn id="28" dur="500"/>
                                            <p:tgtEl>
                                              <p:spTgt spid="73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742"/>
                                            </p:tgtEl>
                                            <p:attrNameLst>
                                              <p:attrName>style.visibility</p:attrName>
                                            </p:attrNameLst>
                                          </p:cBhvr>
                                          <p:to>
                                            <p:strVal val="visible"/>
                                          </p:to>
                                        </p:set>
                                        <p:animEffect transition="in" filter="wipe(left)">
                                          <p:cBhvr>
                                            <p:cTn id="31" dur="500"/>
                                            <p:tgtEl>
                                              <p:spTgt spid="742"/>
                                            </p:tgtEl>
                                          </p:cBhvr>
                                        </p:animEffect>
                                      </p:childTnLst>
                                    </p:cTn>
                                  </p:par>
                                </p:childTnLst>
                              </p:cTn>
                            </p:par>
                            <p:par>
                              <p:cTn id="32" fill="hold">
                                <p:stCondLst>
                                  <p:cond delay="3000"/>
                                </p:stCondLst>
                                <p:childTnLst>
                                  <p:par>
                                    <p:cTn id="33" presetID="14" presetClass="entr" presetSubtype="10" fill="hold" nodeType="afterEffect">
                                      <p:stCondLst>
                                        <p:cond delay="0"/>
                                      </p:stCondLst>
                                      <p:childTnLst>
                                        <p:set>
                                          <p:cBhvr>
                                            <p:cTn id="34" dur="1" fill="hold">
                                              <p:stCondLst>
                                                <p:cond delay="0"/>
                                              </p:stCondLst>
                                            </p:cTn>
                                            <p:tgtEl>
                                              <p:spTgt spid="729"/>
                                            </p:tgtEl>
                                            <p:attrNameLst>
                                              <p:attrName>style.visibility</p:attrName>
                                            </p:attrNameLst>
                                          </p:cBhvr>
                                          <p:to>
                                            <p:strVal val="visible"/>
                                          </p:to>
                                        </p:set>
                                        <p:animEffect transition="in" filter="randombar(horizontal)">
                                          <p:cBhvr>
                                            <p:cTn id="35" dur="500"/>
                                            <p:tgtEl>
                                              <p:spTgt spid="729"/>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736"/>
                                            </p:tgtEl>
                                            <p:attrNameLst>
                                              <p:attrName>style.visibility</p:attrName>
                                            </p:attrNameLst>
                                          </p:cBhvr>
                                          <p:to>
                                            <p:strVal val="visible"/>
                                          </p:to>
                                        </p:set>
                                        <p:animEffect transition="in" filter="wipe(left)">
                                          <p:cBhvr>
                                            <p:cTn id="39" dur="500"/>
                                            <p:tgtEl>
                                              <p:spTgt spid="73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740"/>
                                            </p:tgtEl>
                                            <p:attrNameLst>
                                              <p:attrName>style.visibility</p:attrName>
                                            </p:attrNameLst>
                                          </p:cBhvr>
                                          <p:to>
                                            <p:strVal val="visible"/>
                                          </p:to>
                                        </p:set>
                                        <p:animEffect transition="in" filter="wipe(left)">
                                          <p:cBhvr>
                                            <p:cTn id="42" dur="500"/>
                                            <p:tgtEl>
                                              <p:spTgt spid="74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743"/>
                                            </p:tgtEl>
                                            <p:attrNameLst>
                                              <p:attrName>style.visibility</p:attrName>
                                            </p:attrNameLst>
                                          </p:cBhvr>
                                          <p:to>
                                            <p:strVal val="visible"/>
                                          </p:to>
                                        </p:set>
                                        <p:animEffect transition="in" filter="wipe(left)">
                                          <p:cBhvr>
                                            <p:cTn id="45" dur="500"/>
                                            <p:tgtEl>
                                              <p:spTgt spid="743"/>
                                            </p:tgtEl>
                                          </p:cBhvr>
                                        </p:animEffect>
                                      </p:childTnLst>
                                    </p:cTn>
                                  </p:par>
                                </p:childTnLst>
                              </p:cTn>
                            </p:par>
                            <p:par>
                              <p:cTn id="46" fill="hold">
                                <p:stCondLst>
                                  <p:cond delay="4000"/>
                                </p:stCondLst>
                                <p:childTnLst>
                                  <p:par>
                                    <p:cTn id="47" presetID="14" presetClass="entr" presetSubtype="10" fill="hold" nodeType="afterEffect">
                                      <p:stCondLst>
                                        <p:cond delay="0"/>
                                      </p:stCondLst>
                                      <p:childTnLst>
                                        <p:set>
                                          <p:cBhvr>
                                            <p:cTn id="48" dur="1" fill="hold">
                                              <p:stCondLst>
                                                <p:cond delay="0"/>
                                              </p:stCondLst>
                                            </p:cTn>
                                            <p:tgtEl>
                                              <p:spTgt spid="732"/>
                                            </p:tgtEl>
                                            <p:attrNameLst>
                                              <p:attrName>style.visibility</p:attrName>
                                            </p:attrNameLst>
                                          </p:cBhvr>
                                          <p:to>
                                            <p:strVal val="visible"/>
                                          </p:to>
                                        </p:set>
                                        <p:animEffect transition="in" filter="randombar(horizontal)">
                                          <p:cBhvr>
                                            <p:cTn id="49" dur="500"/>
                                            <p:tgtEl>
                                              <p:spTgt spid="732"/>
                                            </p:tgtEl>
                                          </p:cBhvr>
                                        </p:animEffect>
                                      </p:childTnLst>
                                    </p:cTn>
                                  </p:par>
                                </p:childTnLst>
                              </p:cTn>
                            </p:par>
                            <p:par>
                              <p:cTn id="50" fill="hold">
                                <p:stCondLst>
                                  <p:cond delay="4500"/>
                                </p:stCondLst>
                                <p:childTnLst>
                                  <p:par>
                                    <p:cTn id="51" presetID="22" presetClass="entr" presetSubtype="8" fill="hold" nodeType="afterEffect">
                                      <p:stCondLst>
                                        <p:cond delay="0"/>
                                      </p:stCondLst>
                                      <p:childTnLst>
                                        <p:set>
                                          <p:cBhvr>
                                            <p:cTn id="52" dur="1" fill="hold">
                                              <p:stCondLst>
                                                <p:cond delay="0"/>
                                              </p:stCondLst>
                                            </p:cTn>
                                            <p:tgtEl>
                                              <p:spTgt spid="737"/>
                                            </p:tgtEl>
                                            <p:attrNameLst>
                                              <p:attrName>style.visibility</p:attrName>
                                            </p:attrNameLst>
                                          </p:cBhvr>
                                          <p:to>
                                            <p:strVal val="visible"/>
                                          </p:to>
                                        </p:set>
                                        <p:animEffect transition="in" filter="wipe(left)">
                                          <p:cBhvr>
                                            <p:cTn id="53" dur="500"/>
                                            <p:tgtEl>
                                              <p:spTgt spid="737"/>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41"/>
                                            </p:tgtEl>
                                            <p:attrNameLst>
                                              <p:attrName>style.visibility</p:attrName>
                                            </p:attrNameLst>
                                          </p:cBhvr>
                                          <p:to>
                                            <p:strVal val="visible"/>
                                          </p:to>
                                        </p:set>
                                        <p:animEffect transition="in" filter="wipe(left)">
                                          <p:cBhvr>
                                            <p:cTn id="56" dur="500"/>
                                            <p:tgtEl>
                                              <p:spTgt spid="74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44"/>
                                            </p:tgtEl>
                                            <p:attrNameLst>
                                              <p:attrName>style.visibility</p:attrName>
                                            </p:attrNameLst>
                                          </p:cBhvr>
                                          <p:to>
                                            <p:strVal val="visible"/>
                                          </p:to>
                                        </p:set>
                                        <p:animEffect transition="in" filter="wipe(left)">
                                          <p:cBhvr>
                                            <p:cTn id="59" dur="500"/>
                                            <p:tgtEl>
                                              <p:spTgt spid="744"/>
                                            </p:tgtEl>
                                          </p:cBhvr>
                                        </p:animEffect>
                                      </p:childTnLst>
                                    </p:cTn>
                                  </p:par>
                                </p:childTnLst>
                              </p:cTn>
                            </p:par>
                            <p:par>
                              <p:cTn id="60" fill="hold">
                                <p:stCondLst>
                                  <p:cond delay="500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738"/>
                                            </p:tgtEl>
                                            <p:attrNameLst>
                                              <p:attrName>style.visibility</p:attrName>
                                            </p:attrNameLst>
                                          </p:cBhvr>
                                          <p:to>
                                            <p:strVal val="visible"/>
                                          </p:to>
                                        </p:set>
                                        <p:anim calcmode="lin" valueType="num">
                                          <p:cBhvr>
                                            <p:cTn id="63" dur="500" fill="hold"/>
                                            <p:tgtEl>
                                              <p:spTgt spid="738"/>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738"/>
                                            </p:tgtEl>
                                            <p:attrNameLst>
                                              <p:attrName>ppt_y</p:attrName>
                                            </p:attrNameLst>
                                          </p:cBhvr>
                                          <p:tavLst>
                                            <p:tav tm="0">
                                              <p:val>
                                                <p:strVal val="#ppt_y"/>
                                              </p:val>
                                            </p:tav>
                                            <p:tav tm="100000">
                                              <p:val>
                                                <p:strVal val="#ppt_y"/>
                                              </p:val>
                                            </p:tav>
                                          </p:tavLst>
                                        </p:anim>
                                        <p:anim calcmode="lin" valueType="num">
                                          <p:cBhvr>
                                            <p:cTn id="65" dur="500" fill="hold"/>
                                            <p:tgtEl>
                                              <p:spTgt spid="738"/>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738"/>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738"/>
                                            </p:tgtEl>
                                          </p:cBhvr>
                                        </p:animEffect>
                                      </p:childTnLst>
                                    </p:cTn>
                                  </p:par>
                                  <p:par>
                                    <p:cTn id="68" presetID="41" presetClass="entr" presetSubtype="0" fill="hold" grpId="0" nodeType="withEffect">
                                      <p:stCondLst>
                                        <p:cond delay="0"/>
                                      </p:stCondLst>
                                      <p:iterate type="lt">
                                        <p:tmPct val="10000"/>
                                      </p:iterate>
                                      <p:childTnLst>
                                        <p:set>
                                          <p:cBhvr>
                                            <p:cTn id="69" dur="1" fill="hold">
                                              <p:stCondLst>
                                                <p:cond delay="0"/>
                                              </p:stCondLst>
                                            </p:cTn>
                                            <p:tgtEl>
                                              <p:spTgt spid="745"/>
                                            </p:tgtEl>
                                            <p:attrNameLst>
                                              <p:attrName>style.visibility</p:attrName>
                                            </p:attrNameLst>
                                          </p:cBhvr>
                                          <p:to>
                                            <p:strVal val="visible"/>
                                          </p:to>
                                        </p:set>
                                        <p:anim calcmode="lin" valueType="num">
                                          <p:cBhvr>
                                            <p:cTn id="70" dur="500" fill="hold"/>
                                            <p:tgtEl>
                                              <p:spTgt spid="745"/>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745"/>
                                            </p:tgtEl>
                                            <p:attrNameLst>
                                              <p:attrName>ppt_y</p:attrName>
                                            </p:attrNameLst>
                                          </p:cBhvr>
                                          <p:tavLst>
                                            <p:tav tm="0">
                                              <p:val>
                                                <p:strVal val="#ppt_y"/>
                                              </p:val>
                                            </p:tav>
                                            <p:tav tm="100000">
                                              <p:val>
                                                <p:strVal val="#ppt_y"/>
                                              </p:val>
                                            </p:tav>
                                          </p:tavLst>
                                        </p:anim>
                                        <p:anim calcmode="lin" valueType="num">
                                          <p:cBhvr>
                                            <p:cTn id="72" dur="500" fill="hold"/>
                                            <p:tgtEl>
                                              <p:spTgt spid="745"/>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745"/>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38" grpId="0"/>
          <p:bldP spid="739" grpId="0" animBg="1"/>
          <p:bldP spid="740" grpId="0" animBg="1"/>
          <p:bldP spid="741" grpId="0" animBg="1"/>
          <p:bldP spid="742" grpId="0"/>
          <p:bldP spid="743" grpId="0"/>
          <p:bldP spid="744" grpId="0"/>
          <p:bldP spid="745"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grpSp>
        <p:nvGrpSpPr>
          <p:cNvPr id="89" name="组合 88"/>
          <p:cNvGrpSpPr/>
          <p:nvPr/>
        </p:nvGrpSpPr>
        <p:grpSpPr>
          <a:xfrm>
            <a:off x="3793193" y="2141041"/>
            <a:ext cx="1720121" cy="1184969"/>
            <a:chOff x="2183817" y="975542"/>
            <a:chExt cx="1632394" cy="1407237"/>
          </a:xfrm>
        </p:grpSpPr>
        <p:sp>
          <p:nvSpPr>
            <p:cNvPr id="90" name="六边形 89"/>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六边形 90"/>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92" name="文本框 2"/>
          <p:cNvSpPr txBox="1"/>
          <p:nvPr/>
        </p:nvSpPr>
        <p:spPr>
          <a:xfrm>
            <a:off x="4144231" y="1504387"/>
            <a:ext cx="1021912" cy="553998"/>
          </a:xfrm>
          <a:prstGeom prst="rect">
            <a:avLst/>
          </a:prstGeom>
          <a:noFill/>
        </p:spPr>
        <p:txBody>
          <a:bodyPr wrap="square" rtlCol="0">
            <a:spAutoFit/>
          </a:bodyPr>
          <a:lstStyle/>
          <a:p>
            <a:pPr algn="ctr"/>
            <a:r>
              <a:rPr lang="en-US" altLang="zh-CN" sz="3000" dirty="0">
                <a:solidFill>
                  <a:schemeClr val="accent5"/>
                </a:solidFill>
                <a:latin typeface="Impact" panose="020B0806030902050204" pitchFamily="34" charset="0"/>
                <a:ea typeface="方正正中黑简体" panose="02000000000000000000" pitchFamily="2" charset="-122"/>
              </a:rPr>
              <a:t>VS</a:t>
            </a:r>
            <a:endParaRPr lang="zh-CN" altLang="en-US" sz="3000" dirty="0">
              <a:solidFill>
                <a:schemeClr val="accent5"/>
              </a:solidFill>
              <a:latin typeface="Impact" panose="020B0806030902050204" pitchFamily="34" charset="0"/>
              <a:ea typeface="方正正中黑简体" panose="02000000000000000000" pitchFamily="2" charset="-122"/>
            </a:endParaRPr>
          </a:p>
        </p:txBody>
      </p:sp>
      <p:cxnSp>
        <p:nvCxnSpPr>
          <p:cNvPr id="93" name="直接连接符 92"/>
          <p:cNvCxnSpPr/>
          <p:nvPr/>
        </p:nvCxnSpPr>
        <p:spPr>
          <a:xfrm>
            <a:off x="4653251" y="2327301"/>
            <a:ext cx="0" cy="815663"/>
          </a:xfrm>
          <a:prstGeom prst="line">
            <a:avLst/>
          </a:prstGeom>
          <a:ln w="38100">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sp>
        <p:nvSpPr>
          <p:cNvPr id="94" name="文本框 4"/>
          <p:cNvSpPr txBox="1"/>
          <p:nvPr/>
        </p:nvSpPr>
        <p:spPr>
          <a:xfrm>
            <a:off x="3834313" y="2551334"/>
            <a:ext cx="885941" cy="392415"/>
          </a:xfrm>
          <a:prstGeom prst="rect">
            <a:avLst/>
          </a:prstGeom>
          <a:noFill/>
        </p:spPr>
        <p:txBody>
          <a:bodyPr wrap="square" rtlCol="0">
            <a:spAutoFit/>
          </a:bodyPr>
          <a:lstStyle/>
          <a:p>
            <a:pPr algn="ctr"/>
            <a:r>
              <a:rPr lang="en-US" altLang="zh-CN" sz="1950" dirty="0">
                <a:solidFill>
                  <a:srgbClr val="E46E6F"/>
                </a:solidFill>
                <a:latin typeface="Impact" panose="020B0806030902050204" pitchFamily="34" charset="0"/>
              </a:rPr>
              <a:t>2015</a:t>
            </a:r>
            <a:endParaRPr lang="zh-CN" altLang="en-US" sz="1950" dirty="0">
              <a:solidFill>
                <a:srgbClr val="E46E6F"/>
              </a:solidFill>
              <a:latin typeface="Impact" panose="020B0806030902050204" pitchFamily="34" charset="0"/>
            </a:endParaRPr>
          </a:p>
        </p:txBody>
      </p:sp>
      <p:sp>
        <p:nvSpPr>
          <p:cNvPr id="95" name="文本框 38"/>
          <p:cNvSpPr txBox="1"/>
          <p:nvPr/>
        </p:nvSpPr>
        <p:spPr>
          <a:xfrm>
            <a:off x="4581755" y="2551334"/>
            <a:ext cx="885941" cy="392415"/>
          </a:xfrm>
          <a:prstGeom prst="rect">
            <a:avLst/>
          </a:prstGeom>
          <a:noFill/>
        </p:spPr>
        <p:txBody>
          <a:bodyPr wrap="square" rtlCol="0">
            <a:spAutoFit/>
          </a:bodyPr>
          <a:lstStyle/>
          <a:p>
            <a:pPr algn="ctr"/>
            <a:r>
              <a:rPr lang="en-US" altLang="zh-CN" sz="1950" dirty="0">
                <a:solidFill>
                  <a:srgbClr val="01ACBE"/>
                </a:solidFill>
                <a:latin typeface="Impact" panose="020B0806030902050204" pitchFamily="34" charset="0"/>
              </a:rPr>
              <a:t>2016</a:t>
            </a:r>
            <a:endParaRPr lang="zh-CN" altLang="en-US" sz="1950" dirty="0">
              <a:solidFill>
                <a:srgbClr val="01ACBE"/>
              </a:solidFill>
              <a:latin typeface="Impact" panose="020B0806030902050204" pitchFamily="34" charset="0"/>
            </a:endParaRPr>
          </a:p>
        </p:txBody>
      </p:sp>
      <p:grpSp>
        <p:nvGrpSpPr>
          <p:cNvPr id="96" name="组合 95"/>
          <p:cNvGrpSpPr/>
          <p:nvPr/>
        </p:nvGrpSpPr>
        <p:grpSpPr>
          <a:xfrm>
            <a:off x="697324" y="1548620"/>
            <a:ext cx="3389017" cy="1184969"/>
            <a:chOff x="929640" y="2065302"/>
            <a:chExt cx="4518101" cy="1580325"/>
          </a:xfrm>
        </p:grpSpPr>
        <p:grpSp>
          <p:nvGrpSpPr>
            <p:cNvPr id="97" name="组合 96"/>
            <p:cNvGrpSpPr/>
            <p:nvPr/>
          </p:nvGrpSpPr>
          <p:grpSpPr>
            <a:xfrm>
              <a:off x="929640" y="2065302"/>
              <a:ext cx="4518101" cy="1580325"/>
              <a:chOff x="2183817" y="975542"/>
              <a:chExt cx="1632394" cy="1407237"/>
            </a:xfrm>
          </p:grpSpPr>
          <p:sp>
            <p:nvSpPr>
              <p:cNvPr id="103" name="六边形 102"/>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4" name="六边形 103"/>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98" name="Group 17"/>
            <p:cNvGrpSpPr>
              <a:grpSpLocks noChangeAspect="1"/>
            </p:cNvGrpSpPr>
            <p:nvPr/>
          </p:nvGrpSpPr>
          <p:grpSpPr bwMode="auto">
            <a:xfrm>
              <a:off x="1571813" y="2534224"/>
              <a:ext cx="575135" cy="617371"/>
              <a:chOff x="231" y="1205"/>
              <a:chExt cx="640" cy="687"/>
            </a:xfrm>
            <a:solidFill>
              <a:srgbClr val="E46E6F"/>
            </a:solidFill>
          </p:grpSpPr>
          <p:sp>
            <p:nvSpPr>
              <p:cNvPr id="101"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99" name="文本框 64"/>
            <p:cNvSpPr txBox="1"/>
            <p:nvPr/>
          </p:nvSpPr>
          <p:spPr>
            <a:xfrm>
              <a:off x="2191038" y="2287482"/>
              <a:ext cx="2262281" cy="523341"/>
            </a:xfrm>
            <a:prstGeom prst="rect">
              <a:avLst/>
            </a:prstGeom>
            <a:noFill/>
          </p:spPr>
          <p:txBody>
            <a:bodyPr wrap="square" rtlCol="0">
              <a:spAutoFit/>
            </a:bodyPr>
            <a:lstStyle/>
            <a:p>
              <a:r>
                <a:rPr lang="zh-CN" altLang="en-US" sz="19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0" name="文本框 113"/>
            <p:cNvSpPr txBox="1"/>
            <p:nvPr/>
          </p:nvSpPr>
          <p:spPr>
            <a:xfrm>
              <a:off x="2260529" y="2786208"/>
              <a:ext cx="2538532"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05" name="组合 104"/>
          <p:cNvGrpSpPr/>
          <p:nvPr/>
        </p:nvGrpSpPr>
        <p:grpSpPr>
          <a:xfrm>
            <a:off x="5215670" y="1546715"/>
            <a:ext cx="3389017" cy="1184969"/>
            <a:chOff x="6953318" y="2062762"/>
            <a:chExt cx="4518101" cy="1580325"/>
          </a:xfrm>
        </p:grpSpPr>
        <p:grpSp>
          <p:nvGrpSpPr>
            <p:cNvPr id="106" name="组合 105"/>
            <p:cNvGrpSpPr/>
            <p:nvPr/>
          </p:nvGrpSpPr>
          <p:grpSpPr>
            <a:xfrm>
              <a:off x="6953318" y="2062762"/>
              <a:ext cx="4518101" cy="1580325"/>
              <a:chOff x="2183817" y="975542"/>
              <a:chExt cx="1632394" cy="1407237"/>
            </a:xfrm>
          </p:grpSpPr>
          <p:sp>
            <p:nvSpPr>
              <p:cNvPr id="115" name="六边形 114"/>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16" name="六边形 115"/>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07" name="组合 106"/>
            <p:cNvGrpSpPr/>
            <p:nvPr/>
          </p:nvGrpSpPr>
          <p:grpSpPr>
            <a:xfrm>
              <a:off x="7544244" y="2524088"/>
              <a:ext cx="502883" cy="520841"/>
              <a:chOff x="9450388" y="2662238"/>
              <a:chExt cx="133350" cy="138112"/>
            </a:xfrm>
            <a:solidFill>
              <a:srgbClr val="01ACBE"/>
            </a:solidFill>
          </p:grpSpPr>
          <p:sp>
            <p:nvSpPr>
              <p:cNvPr id="110"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1"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2"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3"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4"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08" name="文本框 70"/>
            <p:cNvSpPr txBox="1"/>
            <p:nvPr/>
          </p:nvSpPr>
          <p:spPr>
            <a:xfrm>
              <a:off x="8195811" y="2287481"/>
              <a:ext cx="2262281" cy="523341"/>
            </a:xfrm>
            <a:prstGeom prst="rect">
              <a:avLst/>
            </a:prstGeom>
            <a:noFill/>
          </p:spPr>
          <p:txBody>
            <a:bodyPr wrap="square" rtlCol="0">
              <a:spAutoFit/>
            </a:bodyPr>
            <a:lstStyle/>
            <a:p>
              <a:r>
                <a:rPr lang="zh-CN" altLang="en-US" sz="19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09" name="文本框 113"/>
            <p:cNvSpPr txBox="1"/>
            <p:nvPr/>
          </p:nvSpPr>
          <p:spPr>
            <a:xfrm>
              <a:off x="8198093" y="2721457"/>
              <a:ext cx="2538532"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17" name="组合 116"/>
          <p:cNvGrpSpPr/>
          <p:nvPr/>
        </p:nvGrpSpPr>
        <p:grpSpPr>
          <a:xfrm>
            <a:off x="702086" y="2736620"/>
            <a:ext cx="3389017" cy="1184969"/>
            <a:chOff x="935990" y="3649669"/>
            <a:chExt cx="4518101" cy="1580325"/>
          </a:xfrm>
        </p:grpSpPr>
        <p:grpSp>
          <p:nvGrpSpPr>
            <p:cNvPr id="118" name="组合 117"/>
            <p:cNvGrpSpPr/>
            <p:nvPr/>
          </p:nvGrpSpPr>
          <p:grpSpPr>
            <a:xfrm>
              <a:off x="935990" y="3649669"/>
              <a:ext cx="4518101" cy="1580325"/>
              <a:chOff x="2183817" y="975542"/>
              <a:chExt cx="1632394" cy="1407237"/>
            </a:xfrm>
          </p:grpSpPr>
          <p:sp>
            <p:nvSpPr>
              <p:cNvPr id="126" name="六边形 12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六边形 12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19" name="组合 118"/>
            <p:cNvGrpSpPr/>
            <p:nvPr/>
          </p:nvGrpSpPr>
          <p:grpSpPr>
            <a:xfrm>
              <a:off x="1580508" y="4209268"/>
              <a:ext cx="556825" cy="558452"/>
              <a:chOff x="458010" y="4063526"/>
              <a:chExt cx="1087437" cy="1090612"/>
            </a:xfrm>
            <a:solidFill>
              <a:srgbClr val="E46E6F"/>
            </a:solidFill>
          </p:grpSpPr>
          <p:sp>
            <p:nvSpPr>
              <p:cNvPr id="122"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3"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4" name="Rectangle 13"/>
              <p:cNvSpPr>
                <a:spLocks noChangeArrowheads="1"/>
              </p:cNvSpPr>
              <p:nvPr/>
            </p:nvSpPr>
            <p:spPr bwMode="auto">
              <a:xfrm>
                <a:off x="682625" y="4562475"/>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25"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20" name="文本框 67"/>
            <p:cNvSpPr txBox="1"/>
            <p:nvPr/>
          </p:nvSpPr>
          <p:spPr>
            <a:xfrm>
              <a:off x="2191039" y="3885373"/>
              <a:ext cx="2262281" cy="523341"/>
            </a:xfrm>
            <a:prstGeom prst="rect">
              <a:avLst/>
            </a:prstGeom>
            <a:noFill/>
          </p:spPr>
          <p:txBody>
            <a:bodyPr wrap="square" rtlCol="0">
              <a:spAutoFit/>
            </a:bodyPr>
            <a:lstStyle/>
            <a:p>
              <a:r>
                <a:rPr lang="zh-CN" altLang="en-US" sz="19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21" name="文本框 113"/>
            <p:cNvSpPr txBox="1"/>
            <p:nvPr/>
          </p:nvSpPr>
          <p:spPr>
            <a:xfrm>
              <a:off x="2227623" y="4305634"/>
              <a:ext cx="2538532"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128" name="组合 127"/>
          <p:cNvGrpSpPr/>
          <p:nvPr/>
        </p:nvGrpSpPr>
        <p:grpSpPr>
          <a:xfrm>
            <a:off x="5220434" y="2729954"/>
            <a:ext cx="3389017" cy="1184969"/>
            <a:chOff x="6959668" y="3640779"/>
            <a:chExt cx="4518101" cy="1580325"/>
          </a:xfrm>
        </p:grpSpPr>
        <p:grpSp>
          <p:nvGrpSpPr>
            <p:cNvPr id="129" name="组合 128"/>
            <p:cNvGrpSpPr/>
            <p:nvPr/>
          </p:nvGrpSpPr>
          <p:grpSpPr>
            <a:xfrm>
              <a:off x="6959668" y="3640779"/>
              <a:ext cx="4518101" cy="1580325"/>
              <a:chOff x="2183817" y="975542"/>
              <a:chExt cx="1632394" cy="1407237"/>
            </a:xfrm>
          </p:grpSpPr>
          <p:sp>
            <p:nvSpPr>
              <p:cNvPr id="136" name="六边形 13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622300" dist="317500" dir="2400000" algn="tl" rotWithShape="0">
                  <a:srgbClr val="69696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7" name="六边形 13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130" name="Group 4"/>
            <p:cNvGrpSpPr>
              <a:grpSpLocks noChangeAspect="1"/>
            </p:cNvGrpSpPr>
            <p:nvPr/>
          </p:nvGrpSpPr>
          <p:grpSpPr bwMode="auto">
            <a:xfrm>
              <a:off x="7405088" y="4168016"/>
              <a:ext cx="640595" cy="495344"/>
              <a:chOff x="3494" y="1896"/>
              <a:chExt cx="688" cy="532"/>
            </a:xfrm>
            <a:solidFill>
              <a:srgbClr val="01ACBE"/>
            </a:solidFill>
          </p:grpSpPr>
          <p:sp>
            <p:nvSpPr>
              <p:cNvPr id="133" name="Rectangle 5"/>
              <p:cNvSpPr>
                <a:spLocks noChangeArrowheads="1"/>
              </p:cNvSpPr>
              <p:nvPr/>
            </p:nvSpPr>
            <p:spPr bwMode="auto">
              <a:xfrm>
                <a:off x="4124" y="2007"/>
                <a:ext cx="58"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4"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35" name="Rectangle 7"/>
              <p:cNvSpPr>
                <a:spLocks noChangeArrowheads="1"/>
              </p:cNvSpPr>
              <p:nvPr/>
            </p:nvSpPr>
            <p:spPr bwMode="auto">
              <a:xfrm>
                <a:off x="3494" y="2007"/>
                <a:ext cx="57" cy="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31" name="文本框 72"/>
            <p:cNvSpPr txBox="1"/>
            <p:nvPr/>
          </p:nvSpPr>
          <p:spPr>
            <a:xfrm>
              <a:off x="8195811" y="3885373"/>
              <a:ext cx="2262281" cy="523341"/>
            </a:xfrm>
            <a:prstGeom prst="rect">
              <a:avLst/>
            </a:prstGeom>
            <a:noFill/>
          </p:spPr>
          <p:txBody>
            <a:bodyPr wrap="square" rtlCol="0">
              <a:spAutoFit/>
            </a:bodyPr>
            <a:lstStyle/>
            <a:p>
              <a:r>
                <a:rPr lang="zh-CN" altLang="en-US" sz="19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32" name="文本框 113"/>
            <p:cNvSpPr txBox="1"/>
            <p:nvPr/>
          </p:nvSpPr>
          <p:spPr>
            <a:xfrm>
              <a:off x="8165186" y="4305634"/>
              <a:ext cx="2538532" cy="815797"/>
            </a:xfrm>
            <a:prstGeom prst="rect">
              <a:avLst/>
            </a:prstGeom>
            <a:noFill/>
          </p:spPr>
          <p:txBody>
            <a:bodyPr wrap="square" rtlCol="0">
              <a:spAutoFit/>
            </a:bodyPr>
            <a:lstStyle/>
            <a:p>
              <a:pPr algn="just">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spTree>
    <p:extLst>
      <p:ext uri="{BB962C8B-B14F-4D97-AF65-F5344CB8AC3E}">
        <p14:creationId xmlns:p14="http://schemas.microsoft.com/office/powerpoint/2010/main" val="358787500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1000"/>
                                            <p:tgtEl>
                                              <p:spTgt spid="89"/>
                                            </p:tgtEl>
                                          </p:cBhvr>
                                        </p:animEffect>
                                        <p:anim calcmode="lin" valueType="num">
                                          <p:cBhvr>
                                            <p:cTn id="12" dur="1000" fill="hold"/>
                                            <p:tgtEl>
                                              <p:spTgt spid="89"/>
                                            </p:tgtEl>
                                            <p:attrNameLst>
                                              <p:attrName>ppt_x</p:attrName>
                                            </p:attrNameLst>
                                          </p:cBhvr>
                                          <p:tavLst>
                                            <p:tav tm="0">
                                              <p:val>
                                                <p:strVal val="#ppt_x"/>
                                              </p:val>
                                            </p:tav>
                                            <p:tav tm="100000">
                                              <p:val>
                                                <p:strVal val="#ppt_x"/>
                                              </p:val>
                                            </p:tav>
                                          </p:tavLst>
                                        </p:anim>
                                        <p:anim calcmode="lin" valueType="num">
                                          <p:cBhvr>
                                            <p:cTn id="13" dur="900" decel="100000" fill="hold"/>
                                            <p:tgtEl>
                                              <p:spTgt spid="8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8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16" presetClass="entr" presetSubtype="42" fill="hold" nodeType="afterEffect">
                                      <p:stCondLst>
                                        <p:cond delay="0"/>
                                      </p:stCondLst>
                                      <p:childTnLst>
                                        <p:set>
                                          <p:cBhvr>
                                            <p:cTn id="17" dur="1" fill="hold">
                                              <p:stCondLst>
                                                <p:cond delay="0"/>
                                              </p:stCondLst>
                                            </p:cTn>
                                            <p:tgtEl>
                                              <p:spTgt spid="93"/>
                                            </p:tgtEl>
                                            <p:attrNameLst>
                                              <p:attrName>style.visibility</p:attrName>
                                            </p:attrNameLst>
                                          </p:cBhvr>
                                          <p:to>
                                            <p:strVal val="visible"/>
                                          </p:to>
                                        </p:set>
                                        <p:animEffect transition="in" filter="barn(outHorizontal)">
                                          <p:cBhvr>
                                            <p:cTn id="18" dur="500"/>
                                            <p:tgtEl>
                                              <p:spTgt spid="93"/>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randombar(horizontal)">
                                          <p:cBhvr>
                                            <p:cTn id="22" dur="500"/>
                                            <p:tgtEl>
                                              <p:spTgt spid="92"/>
                                            </p:tgtEl>
                                          </p:cBhvr>
                                        </p:animEffect>
                                      </p:childTnLst>
                                    </p:cTn>
                                  </p:par>
                                </p:childTnLst>
                              </p:cTn>
                            </p:par>
                            <p:par>
                              <p:cTn id="23" fill="hold">
                                <p:stCondLst>
                                  <p:cond delay="2500"/>
                                </p:stCondLst>
                                <p:childTnLst>
                                  <p:par>
                                    <p:cTn id="24" presetID="22" presetClass="entr" presetSubtype="4" fill="hold" grpId="0"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wipe(down)">
                                          <p:cBhvr>
                                            <p:cTn id="26" dur="500"/>
                                            <p:tgtEl>
                                              <p:spTgt spid="9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wipe(down)">
                                          <p:cBhvr>
                                            <p:cTn id="29" dur="500"/>
                                            <p:tgtEl>
                                              <p:spTgt spid="95"/>
                                            </p:tgtEl>
                                          </p:cBhvr>
                                        </p:animEffect>
                                      </p:childTnLst>
                                    </p:cTn>
                                  </p:par>
                                </p:childTnLst>
                              </p:cTn>
                            </p:par>
                            <p:par>
                              <p:cTn id="30" fill="hold">
                                <p:stCondLst>
                                  <p:cond delay="3000"/>
                                </p:stCondLst>
                                <p:childTnLst>
                                  <p:par>
                                    <p:cTn id="31" presetID="2" presetClass="entr" presetSubtype="8" accel="40000" fill="hold" nodeType="afterEffect" p14:presetBounceEnd="40000">
                                      <p:stCondLst>
                                        <p:cond delay="0"/>
                                      </p:stCondLst>
                                      <p:childTnLst>
                                        <p:set>
                                          <p:cBhvr>
                                            <p:cTn id="32" dur="1" fill="hold">
                                              <p:stCondLst>
                                                <p:cond delay="0"/>
                                              </p:stCondLst>
                                            </p:cTn>
                                            <p:tgtEl>
                                              <p:spTgt spid="96"/>
                                            </p:tgtEl>
                                            <p:attrNameLst>
                                              <p:attrName>style.visibility</p:attrName>
                                            </p:attrNameLst>
                                          </p:cBhvr>
                                          <p:to>
                                            <p:strVal val="visible"/>
                                          </p:to>
                                        </p:set>
                                        <p:anim calcmode="lin" valueType="num" p14:bounceEnd="40000">
                                          <p:cBhvr additive="base">
                                            <p:cTn id="33" dur="1000" fill="hold"/>
                                            <p:tgtEl>
                                              <p:spTgt spid="96"/>
                                            </p:tgtEl>
                                            <p:attrNameLst>
                                              <p:attrName>ppt_x</p:attrName>
                                            </p:attrNameLst>
                                          </p:cBhvr>
                                          <p:tavLst>
                                            <p:tav tm="0">
                                              <p:val>
                                                <p:strVal val="0-#ppt_w/2"/>
                                              </p:val>
                                            </p:tav>
                                            <p:tav tm="100000">
                                              <p:val>
                                                <p:strVal val="#ppt_x"/>
                                              </p:val>
                                            </p:tav>
                                          </p:tavLst>
                                        </p:anim>
                                        <p:anim calcmode="lin" valueType="num" p14:bounceEnd="40000">
                                          <p:cBhvr additive="base">
                                            <p:cTn id="34" dur="1000" fill="hold"/>
                                            <p:tgtEl>
                                              <p:spTgt spid="96"/>
                                            </p:tgtEl>
                                            <p:attrNameLst>
                                              <p:attrName>ppt_y</p:attrName>
                                            </p:attrNameLst>
                                          </p:cBhvr>
                                          <p:tavLst>
                                            <p:tav tm="0">
                                              <p:val>
                                                <p:strVal val="#ppt_y"/>
                                              </p:val>
                                            </p:tav>
                                            <p:tav tm="100000">
                                              <p:val>
                                                <p:strVal val="#ppt_y"/>
                                              </p:val>
                                            </p:tav>
                                          </p:tavLst>
                                        </p:anim>
                                      </p:childTnLst>
                                    </p:cTn>
                                  </p:par>
                                  <p:par>
                                    <p:cTn id="35" presetID="2" presetClass="entr" presetSubtype="8" accel="40000" fill="hold" nodeType="withEffect" p14:presetBounceEnd="40000">
                                      <p:stCondLst>
                                        <p:cond delay="0"/>
                                      </p:stCondLst>
                                      <p:childTnLst>
                                        <p:set>
                                          <p:cBhvr>
                                            <p:cTn id="36" dur="1" fill="hold">
                                              <p:stCondLst>
                                                <p:cond delay="0"/>
                                              </p:stCondLst>
                                            </p:cTn>
                                            <p:tgtEl>
                                              <p:spTgt spid="117"/>
                                            </p:tgtEl>
                                            <p:attrNameLst>
                                              <p:attrName>style.visibility</p:attrName>
                                            </p:attrNameLst>
                                          </p:cBhvr>
                                          <p:to>
                                            <p:strVal val="visible"/>
                                          </p:to>
                                        </p:set>
                                        <p:anim calcmode="lin" valueType="num" p14:bounceEnd="40000">
                                          <p:cBhvr additive="base">
                                            <p:cTn id="37" dur="1000" fill="hold"/>
                                            <p:tgtEl>
                                              <p:spTgt spid="117"/>
                                            </p:tgtEl>
                                            <p:attrNameLst>
                                              <p:attrName>ppt_x</p:attrName>
                                            </p:attrNameLst>
                                          </p:cBhvr>
                                          <p:tavLst>
                                            <p:tav tm="0">
                                              <p:val>
                                                <p:strVal val="0-#ppt_w/2"/>
                                              </p:val>
                                            </p:tav>
                                            <p:tav tm="100000">
                                              <p:val>
                                                <p:strVal val="#ppt_x"/>
                                              </p:val>
                                            </p:tav>
                                          </p:tavLst>
                                        </p:anim>
                                        <p:anim calcmode="lin" valueType="num" p14:bounceEnd="40000">
                                          <p:cBhvr additive="base">
                                            <p:cTn id="38" dur="1000" fill="hold"/>
                                            <p:tgtEl>
                                              <p:spTgt spid="117"/>
                                            </p:tgtEl>
                                            <p:attrNameLst>
                                              <p:attrName>ppt_y</p:attrName>
                                            </p:attrNameLst>
                                          </p:cBhvr>
                                          <p:tavLst>
                                            <p:tav tm="0">
                                              <p:val>
                                                <p:strVal val="#ppt_y"/>
                                              </p:val>
                                            </p:tav>
                                            <p:tav tm="100000">
                                              <p:val>
                                                <p:strVal val="#ppt_y"/>
                                              </p:val>
                                            </p:tav>
                                          </p:tavLst>
                                        </p:anim>
                                      </p:childTnLst>
                                    </p:cTn>
                                  </p:par>
                                  <p:par>
                                    <p:cTn id="39" presetID="2" presetClass="entr" presetSubtype="2" accel="40000" fill="hold" nodeType="withEffect" p14:presetBounceEnd="40000">
                                      <p:stCondLst>
                                        <p:cond delay="0"/>
                                      </p:stCondLst>
                                      <p:childTnLst>
                                        <p:set>
                                          <p:cBhvr>
                                            <p:cTn id="40" dur="1" fill="hold">
                                              <p:stCondLst>
                                                <p:cond delay="0"/>
                                              </p:stCondLst>
                                            </p:cTn>
                                            <p:tgtEl>
                                              <p:spTgt spid="105"/>
                                            </p:tgtEl>
                                            <p:attrNameLst>
                                              <p:attrName>style.visibility</p:attrName>
                                            </p:attrNameLst>
                                          </p:cBhvr>
                                          <p:to>
                                            <p:strVal val="visible"/>
                                          </p:to>
                                        </p:set>
                                        <p:anim calcmode="lin" valueType="num" p14:bounceEnd="40000">
                                          <p:cBhvr additive="base">
                                            <p:cTn id="41" dur="1000" fill="hold"/>
                                            <p:tgtEl>
                                              <p:spTgt spid="105"/>
                                            </p:tgtEl>
                                            <p:attrNameLst>
                                              <p:attrName>ppt_x</p:attrName>
                                            </p:attrNameLst>
                                          </p:cBhvr>
                                          <p:tavLst>
                                            <p:tav tm="0">
                                              <p:val>
                                                <p:strVal val="1+#ppt_w/2"/>
                                              </p:val>
                                            </p:tav>
                                            <p:tav tm="100000">
                                              <p:val>
                                                <p:strVal val="#ppt_x"/>
                                              </p:val>
                                            </p:tav>
                                          </p:tavLst>
                                        </p:anim>
                                        <p:anim calcmode="lin" valueType="num" p14:bounceEnd="40000">
                                          <p:cBhvr additive="base">
                                            <p:cTn id="42" dur="1000" fill="hold"/>
                                            <p:tgtEl>
                                              <p:spTgt spid="105"/>
                                            </p:tgtEl>
                                            <p:attrNameLst>
                                              <p:attrName>ppt_y</p:attrName>
                                            </p:attrNameLst>
                                          </p:cBhvr>
                                          <p:tavLst>
                                            <p:tav tm="0">
                                              <p:val>
                                                <p:strVal val="#ppt_y"/>
                                              </p:val>
                                            </p:tav>
                                            <p:tav tm="100000">
                                              <p:val>
                                                <p:strVal val="#ppt_y"/>
                                              </p:val>
                                            </p:tav>
                                          </p:tavLst>
                                        </p:anim>
                                      </p:childTnLst>
                                    </p:cTn>
                                  </p:par>
                                  <p:par>
                                    <p:cTn id="43" presetID="2" presetClass="entr" presetSubtype="2" accel="40000" fill="hold" nodeType="withEffect" p14:presetBounceEnd="40000">
                                      <p:stCondLst>
                                        <p:cond delay="0"/>
                                      </p:stCondLst>
                                      <p:childTnLst>
                                        <p:set>
                                          <p:cBhvr>
                                            <p:cTn id="44" dur="1" fill="hold">
                                              <p:stCondLst>
                                                <p:cond delay="0"/>
                                              </p:stCondLst>
                                            </p:cTn>
                                            <p:tgtEl>
                                              <p:spTgt spid="128"/>
                                            </p:tgtEl>
                                            <p:attrNameLst>
                                              <p:attrName>style.visibility</p:attrName>
                                            </p:attrNameLst>
                                          </p:cBhvr>
                                          <p:to>
                                            <p:strVal val="visible"/>
                                          </p:to>
                                        </p:set>
                                        <p:anim calcmode="lin" valueType="num" p14:bounceEnd="40000">
                                          <p:cBhvr additive="base">
                                            <p:cTn id="45" dur="1000" fill="hold"/>
                                            <p:tgtEl>
                                              <p:spTgt spid="128"/>
                                            </p:tgtEl>
                                            <p:attrNameLst>
                                              <p:attrName>ppt_x</p:attrName>
                                            </p:attrNameLst>
                                          </p:cBhvr>
                                          <p:tavLst>
                                            <p:tav tm="0">
                                              <p:val>
                                                <p:strVal val="1+#ppt_w/2"/>
                                              </p:val>
                                            </p:tav>
                                            <p:tav tm="100000">
                                              <p:val>
                                                <p:strVal val="#ppt_x"/>
                                              </p:val>
                                            </p:tav>
                                          </p:tavLst>
                                        </p:anim>
                                        <p:anim calcmode="lin" valueType="num" p14:bounceEnd="40000">
                                          <p:cBhvr additive="base">
                                            <p:cTn id="46" dur="1000" fill="hold"/>
                                            <p:tgtEl>
                                              <p:spTgt spid="1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2" grpId="0"/>
          <p:bldP spid="94" grpId="0"/>
          <p:bldP spid="9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37" presetClass="entr" presetSubtype="0" fill="hold"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1000"/>
                                            <p:tgtEl>
                                              <p:spTgt spid="89"/>
                                            </p:tgtEl>
                                          </p:cBhvr>
                                        </p:animEffect>
                                        <p:anim calcmode="lin" valueType="num">
                                          <p:cBhvr>
                                            <p:cTn id="12" dur="1000" fill="hold"/>
                                            <p:tgtEl>
                                              <p:spTgt spid="89"/>
                                            </p:tgtEl>
                                            <p:attrNameLst>
                                              <p:attrName>ppt_x</p:attrName>
                                            </p:attrNameLst>
                                          </p:cBhvr>
                                          <p:tavLst>
                                            <p:tav tm="0">
                                              <p:val>
                                                <p:strVal val="#ppt_x"/>
                                              </p:val>
                                            </p:tav>
                                            <p:tav tm="100000">
                                              <p:val>
                                                <p:strVal val="#ppt_x"/>
                                              </p:val>
                                            </p:tav>
                                          </p:tavLst>
                                        </p:anim>
                                        <p:anim calcmode="lin" valueType="num">
                                          <p:cBhvr>
                                            <p:cTn id="13" dur="900" decel="100000" fill="hold"/>
                                            <p:tgtEl>
                                              <p:spTgt spid="8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89"/>
                                            </p:tgtEl>
                                            <p:attrNameLst>
                                              <p:attrName>ppt_y</p:attrName>
                                            </p:attrNameLst>
                                          </p:cBhvr>
                                          <p:tavLst>
                                            <p:tav tm="0">
                                              <p:val>
                                                <p:strVal val="#ppt_y-.03"/>
                                              </p:val>
                                            </p:tav>
                                            <p:tav tm="100000">
                                              <p:val>
                                                <p:strVal val="#ppt_y"/>
                                              </p:val>
                                            </p:tav>
                                          </p:tavLst>
                                        </p:anim>
                                      </p:childTnLst>
                                    </p:cTn>
                                  </p:par>
                                </p:childTnLst>
                              </p:cTn>
                            </p:par>
                            <p:par>
                              <p:cTn id="15" fill="hold">
                                <p:stCondLst>
                                  <p:cond delay="1500"/>
                                </p:stCondLst>
                                <p:childTnLst>
                                  <p:par>
                                    <p:cTn id="16" presetID="16" presetClass="entr" presetSubtype="42" fill="hold" nodeType="afterEffect">
                                      <p:stCondLst>
                                        <p:cond delay="0"/>
                                      </p:stCondLst>
                                      <p:childTnLst>
                                        <p:set>
                                          <p:cBhvr>
                                            <p:cTn id="17" dur="1" fill="hold">
                                              <p:stCondLst>
                                                <p:cond delay="0"/>
                                              </p:stCondLst>
                                            </p:cTn>
                                            <p:tgtEl>
                                              <p:spTgt spid="93"/>
                                            </p:tgtEl>
                                            <p:attrNameLst>
                                              <p:attrName>style.visibility</p:attrName>
                                            </p:attrNameLst>
                                          </p:cBhvr>
                                          <p:to>
                                            <p:strVal val="visible"/>
                                          </p:to>
                                        </p:set>
                                        <p:animEffect transition="in" filter="barn(outHorizontal)">
                                          <p:cBhvr>
                                            <p:cTn id="18" dur="500"/>
                                            <p:tgtEl>
                                              <p:spTgt spid="93"/>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92"/>
                                            </p:tgtEl>
                                            <p:attrNameLst>
                                              <p:attrName>style.visibility</p:attrName>
                                            </p:attrNameLst>
                                          </p:cBhvr>
                                          <p:to>
                                            <p:strVal val="visible"/>
                                          </p:to>
                                        </p:set>
                                        <p:animEffect transition="in" filter="randombar(horizontal)">
                                          <p:cBhvr>
                                            <p:cTn id="22" dur="500"/>
                                            <p:tgtEl>
                                              <p:spTgt spid="92"/>
                                            </p:tgtEl>
                                          </p:cBhvr>
                                        </p:animEffect>
                                      </p:childTnLst>
                                    </p:cTn>
                                  </p:par>
                                </p:childTnLst>
                              </p:cTn>
                            </p:par>
                            <p:par>
                              <p:cTn id="23" fill="hold">
                                <p:stCondLst>
                                  <p:cond delay="2500"/>
                                </p:stCondLst>
                                <p:childTnLst>
                                  <p:par>
                                    <p:cTn id="24" presetID="22" presetClass="entr" presetSubtype="4" fill="hold" grpId="0"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wipe(down)">
                                          <p:cBhvr>
                                            <p:cTn id="26" dur="500"/>
                                            <p:tgtEl>
                                              <p:spTgt spid="94"/>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95"/>
                                            </p:tgtEl>
                                            <p:attrNameLst>
                                              <p:attrName>style.visibility</p:attrName>
                                            </p:attrNameLst>
                                          </p:cBhvr>
                                          <p:to>
                                            <p:strVal val="visible"/>
                                          </p:to>
                                        </p:set>
                                        <p:animEffect transition="in" filter="wipe(down)">
                                          <p:cBhvr>
                                            <p:cTn id="29" dur="500"/>
                                            <p:tgtEl>
                                              <p:spTgt spid="95"/>
                                            </p:tgtEl>
                                          </p:cBhvr>
                                        </p:animEffect>
                                      </p:childTnLst>
                                    </p:cTn>
                                  </p:par>
                                </p:childTnLst>
                              </p:cTn>
                            </p:par>
                            <p:par>
                              <p:cTn id="30" fill="hold">
                                <p:stCondLst>
                                  <p:cond delay="3000"/>
                                </p:stCondLst>
                                <p:childTnLst>
                                  <p:par>
                                    <p:cTn id="31" presetID="2" presetClass="entr" presetSubtype="8" accel="40000" fill="hold" nodeType="afterEffect">
                                      <p:stCondLst>
                                        <p:cond delay="0"/>
                                      </p:stCondLst>
                                      <p:childTnLst>
                                        <p:set>
                                          <p:cBhvr>
                                            <p:cTn id="32" dur="1" fill="hold">
                                              <p:stCondLst>
                                                <p:cond delay="0"/>
                                              </p:stCondLst>
                                            </p:cTn>
                                            <p:tgtEl>
                                              <p:spTgt spid="96"/>
                                            </p:tgtEl>
                                            <p:attrNameLst>
                                              <p:attrName>style.visibility</p:attrName>
                                            </p:attrNameLst>
                                          </p:cBhvr>
                                          <p:to>
                                            <p:strVal val="visible"/>
                                          </p:to>
                                        </p:set>
                                        <p:anim calcmode="lin" valueType="num">
                                          <p:cBhvr additive="base">
                                            <p:cTn id="33" dur="1000" fill="hold"/>
                                            <p:tgtEl>
                                              <p:spTgt spid="96"/>
                                            </p:tgtEl>
                                            <p:attrNameLst>
                                              <p:attrName>ppt_x</p:attrName>
                                            </p:attrNameLst>
                                          </p:cBhvr>
                                          <p:tavLst>
                                            <p:tav tm="0">
                                              <p:val>
                                                <p:strVal val="0-#ppt_w/2"/>
                                              </p:val>
                                            </p:tav>
                                            <p:tav tm="100000">
                                              <p:val>
                                                <p:strVal val="#ppt_x"/>
                                              </p:val>
                                            </p:tav>
                                          </p:tavLst>
                                        </p:anim>
                                        <p:anim calcmode="lin" valueType="num">
                                          <p:cBhvr additive="base">
                                            <p:cTn id="34" dur="1000" fill="hold"/>
                                            <p:tgtEl>
                                              <p:spTgt spid="96"/>
                                            </p:tgtEl>
                                            <p:attrNameLst>
                                              <p:attrName>ppt_y</p:attrName>
                                            </p:attrNameLst>
                                          </p:cBhvr>
                                          <p:tavLst>
                                            <p:tav tm="0">
                                              <p:val>
                                                <p:strVal val="#ppt_y"/>
                                              </p:val>
                                            </p:tav>
                                            <p:tav tm="100000">
                                              <p:val>
                                                <p:strVal val="#ppt_y"/>
                                              </p:val>
                                            </p:tav>
                                          </p:tavLst>
                                        </p:anim>
                                      </p:childTnLst>
                                    </p:cTn>
                                  </p:par>
                                  <p:par>
                                    <p:cTn id="35" presetID="2" presetClass="entr" presetSubtype="8" accel="40000" fill="hold" nodeType="withEffect">
                                      <p:stCondLst>
                                        <p:cond delay="0"/>
                                      </p:stCondLst>
                                      <p:childTnLst>
                                        <p:set>
                                          <p:cBhvr>
                                            <p:cTn id="36" dur="1" fill="hold">
                                              <p:stCondLst>
                                                <p:cond delay="0"/>
                                              </p:stCondLst>
                                            </p:cTn>
                                            <p:tgtEl>
                                              <p:spTgt spid="117"/>
                                            </p:tgtEl>
                                            <p:attrNameLst>
                                              <p:attrName>style.visibility</p:attrName>
                                            </p:attrNameLst>
                                          </p:cBhvr>
                                          <p:to>
                                            <p:strVal val="visible"/>
                                          </p:to>
                                        </p:set>
                                        <p:anim calcmode="lin" valueType="num">
                                          <p:cBhvr additive="base">
                                            <p:cTn id="37" dur="1000" fill="hold"/>
                                            <p:tgtEl>
                                              <p:spTgt spid="117"/>
                                            </p:tgtEl>
                                            <p:attrNameLst>
                                              <p:attrName>ppt_x</p:attrName>
                                            </p:attrNameLst>
                                          </p:cBhvr>
                                          <p:tavLst>
                                            <p:tav tm="0">
                                              <p:val>
                                                <p:strVal val="0-#ppt_w/2"/>
                                              </p:val>
                                            </p:tav>
                                            <p:tav tm="100000">
                                              <p:val>
                                                <p:strVal val="#ppt_x"/>
                                              </p:val>
                                            </p:tav>
                                          </p:tavLst>
                                        </p:anim>
                                        <p:anim calcmode="lin" valueType="num">
                                          <p:cBhvr additive="base">
                                            <p:cTn id="38" dur="1000" fill="hold"/>
                                            <p:tgtEl>
                                              <p:spTgt spid="117"/>
                                            </p:tgtEl>
                                            <p:attrNameLst>
                                              <p:attrName>ppt_y</p:attrName>
                                            </p:attrNameLst>
                                          </p:cBhvr>
                                          <p:tavLst>
                                            <p:tav tm="0">
                                              <p:val>
                                                <p:strVal val="#ppt_y"/>
                                              </p:val>
                                            </p:tav>
                                            <p:tav tm="100000">
                                              <p:val>
                                                <p:strVal val="#ppt_y"/>
                                              </p:val>
                                            </p:tav>
                                          </p:tavLst>
                                        </p:anim>
                                      </p:childTnLst>
                                    </p:cTn>
                                  </p:par>
                                  <p:par>
                                    <p:cTn id="39" presetID="2" presetClass="entr" presetSubtype="2" accel="40000" fill="hold" nodeType="withEffect">
                                      <p:stCondLst>
                                        <p:cond delay="0"/>
                                      </p:stCondLst>
                                      <p:childTnLst>
                                        <p:set>
                                          <p:cBhvr>
                                            <p:cTn id="40" dur="1" fill="hold">
                                              <p:stCondLst>
                                                <p:cond delay="0"/>
                                              </p:stCondLst>
                                            </p:cTn>
                                            <p:tgtEl>
                                              <p:spTgt spid="105"/>
                                            </p:tgtEl>
                                            <p:attrNameLst>
                                              <p:attrName>style.visibility</p:attrName>
                                            </p:attrNameLst>
                                          </p:cBhvr>
                                          <p:to>
                                            <p:strVal val="visible"/>
                                          </p:to>
                                        </p:set>
                                        <p:anim calcmode="lin" valueType="num">
                                          <p:cBhvr additive="base">
                                            <p:cTn id="41" dur="1000" fill="hold"/>
                                            <p:tgtEl>
                                              <p:spTgt spid="105"/>
                                            </p:tgtEl>
                                            <p:attrNameLst>
                                              <p:attrName>ppt_x</p:attrName>
                                            </p:attrNameLst>
                                          </p:cBhvr>
                                          <p:tavLst>
                                            <p:tav tm="0">
                                              <p:val>
                                                <p:strVal val="1+#ppt_w/2"/>
                                              </p:val>
                                            </p:tav>
                                            <p:tav tm="100000">
                                              <p:val>
                                                <p:strVal val="#ppt_x"/>
                                              </p:val>
                                            </p:tav>
                                          </p:tavLst>
                                        </p:anim>
                                        <p:anim calcmode="lin" valueType="num">
                                          <p:cBhvr additive="base">
                                            <p:cTn id="42" dur="1000" fill="hold"/>
                                            <p:tgtEl>
                                              <p:spTgt spid="105"/>
                                            </p:tgtEl>
                                            <p:attrNameLst>
                                              <p:attrName>ppt_y</p:attrName>
                                            </p:attrNameLst>
                                          </p:cBhvr>
                                          <p:tavLst>
                                            <p:tav tm="0">
                                              <p:val>
                                                <p:strVal val="#ppt_y"/>
                                              </p:val>
                                            </p:tav>
                                            <p:tav tm="100000">
                                              <p:val>
                                                <p:strVal val="#ppt_y"/>
                                              </p:val>
                                            </p:tav>
                                          </p:tavLst>
                                        </p:anim>
                                      </p:childTnLst>
                                    </p:cTn>
                                  </p:par>
                                  <p:par>
                                    <p:cTn id="43" presetID="2" presetClass="entr" presetSubtype="2" accel="40000" fill="hold" nodeType="withEffect">
                                      <p:stCondLst>
                                        <p:cond delay="0"/>
                                      </p:stCondLst>
                                      <p:childTnLst>
                                        <p:set>
                                          <p:cBhvr>
                                            <p:cTn id="44" dur="1" fill="hold">
                                              <p:stCondLst>
                                                <p:cond delay="0"/>
                                              </p:stCondLst>
                                            </p:cTn>
                                            <p:tgtEl>
                                              <p:spTgt spid="128"/>
                                            </p:tgtEl>
                                            <p:attrNameLst>
                                              <p:attrName>style.visibility</p:attrName>
                                            </p:attrNameLst>
                                          </p:cBhvr>
                                          <p:to>
                                            <p:strVal val="visible"/>
                                          </p:to>
                                        </p:set>
                                        <p:anim calcmode="lin" valueType="num">
                                          <p:cBhvr additive="base">
                                            <p:cTn id="45" dur="1000" fill="hold"/>
                                            <p:tgtEl>
                                              <p:spTgt spid="128"/>
                                            </p:tgtEl>
                                            <p:attrNameLst>
                                              <p:attrName>ppt_x</p:attrName>
                                            </p:attrNameLst>
                                          </p:cBhvr>
                                          <p:tavLst>
                                            <p:tav tm="0">
                                              <p:val>
                                                <p:strVal val="1+#ppt_w/2"/>
                                              </p:val>
                                            </p:tav>
                                            <p:tav tm="100000">
                                              <p:val>
                                                <p:strVal val="#ppt_x"/>
                                              </p:val>
                                            </p:tav>
                                          </p:tavLst>
                                        </p:anim>
                                        <p:anim calcmode="lin" valueType="num">
                                          <p:cBhvr additive="base">
                                            <p:cTn id="46" dur="1000" fill="hold"/>
                                            <p:tgtEl>
                                              <p:spTgt spid="1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2" grpId="0"/>
          <p:bldP spid="94" grpId="0"/>
          <p:bldP spid="9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sp>
        <p:nvSpPr>
          <p:cNvPr id="121" name="文本框 7"/>
          <p:cNvSpPr txBox="1"/>
          <p:nvPr/>
        </p:nvSpPr>
        <p:spPr>
          <a:xfrm>
            <a:off x="3653630" y="1327576"/>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10</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122" name="文本框 41"/>
          <p:cNvSpPr txBox="1"/>
          <p:nvPr/>
        </p:nvSpPr>
        <p:spPr>
          <a:xfrm>
            <a:off x="4412351" y="2125603"/>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15</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123" name="文本框 42"/>
          <p:cNvSpPr txBox="1"/>
          <p:nvPr/>
        </p:nvSpPr>
        <p:spPr>
          <a:xfrm>
            <a:off x="5276871" y="2921719"/>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30</a:t>
            </a:r>
            <a:r>
              <a:rPr lang="en-US" altLang="zh-CN" sz="2100" dirty="0">
                <a:solidFill>
                  <a:prstClr val="white">
                    <a:lumMod val="65000"/>
                  </a:prstClr>
                </a:solidFill>
                <a:latin typeface="Impact" panose="020B0806030902050204" pitchFamily="34" charset="0"/>
              </a:rPr>
              <a:t>%</a:t>
            </a:r>
            <a:endParaRPr lang="zh-CN" altLang="en-US" sz="3000" dirty="0">
              <a:solidFill>
                <a:prstClr val="white">
                  <a:lumMod val="65000"/>
                </a:prstClr>
              </a:solidFill>
              <a:latin typeface="Impact" panose="020B0806030902050204" pitchFamily="34" charset="0"/>
            </a:endParaRPr>
          </a:p>
        </p:txBody>
      </p:sp>
      <p:sp>
        <p:nvSpPr>
          <p:cNvPr id="124" name="文本框 43"/>
          <p:cNvSpPr txBox="1"/>
          <p:nvPr/>
        </p:nvSpPr>
        <p:spPr>
          <a:xfrm>
            <a:off x="6324660" y="3700426"/>
            <a:ext cx="785953" cy="553998"/>
          </a:xfrm>
          <a:prstGeom prst="rect">
            <a:avLst/>
          </a:prstGeom>
          <a:noFill/>
        </p:spPr>
        <p:txBody>
          <a:bodyPr wrap="square" rtlCol="0">
            <a:spAutoFit/>
          </a:bodyPr>
          <a:lstStyle/>
          <a:p>
            <a:pPr algn="ctr"/>
            <a:r>
              <a:rPr lang="en-US" altLang="zh-CN" sz="3000" dirty="0">
                <a:solidFill>
                  <a:prstClr val="white">
                    <a:lumMod val="65000"/>
                  </a:prstClr>
                </a:solidFill>
                <a:latin typeface="Impact" panose="020B0806030902050204" pitchFamily="34" charset="0"/>
              </a:rPr>
              <a:t>45</a:t>
            </a:r>
            <a:r>
              <a:rPr lang="en-US" altLang="zh-CN" sz="2100" dirty="0">
                <a:solidFill>
                  <a:prstClr val="white">
                    <a:lumMod val="65000"/>
                  </a:prstClr>
                </a:solidFill>
                <a:latin typeface="Impact" panose="020B0806030902050204" pitchFamily="34" charset="0"/>
              </a:rPr>
              <a:t>%</a:t>
            </a:r>
            <a:endParaRPr lang="zh-CN" altLang="en-US" sz="2100" dirty="0">
              <a:solidFill>
                <a:prstClr val="white">
                  <a:lumMod val="65000"/>
                </a:prstClr>
              </a:solidFill>
              <a:latin typeface="Impact" panose="020B0806030902050204" pitchFamily="34" charset="0"/>
            </a:endParaRPr>
          </a:p>
        </p:txBody>
      </p:sp>
      <p:grpSp>
        <p:nvGrpSpPr>
          <p:cNvPr id="125" name="组合 124"/>
          <p:cNvGrpSpPr/>
          <p:nvPr/>
        </p:nvGrpSpPr>
        <p:grpSpPr>
          <a:xfrm>
            <a:off x="1250913" y="1177872"/>
            <a:ext cx="2405242" cy="787230"/>
            <a:chOff x="3870374" y="1570859"/>
            <a:chExt cx="3206572" cy="1049883"/>
          </a:xfrm>
        </p:grpSpPr>
        <p:sp>
          <p:nvSpPr>
            <p:cNvPr id="126" name="五边形 125"/>
            <p:cNvSpPr/>
            <p:nvPr/>
          </p:nvSpPr>
          <p:spPr>
            <a:xfrm>
              <a:off x="3870374" y="1570859"/>
              <a:ext cx="3206572" cy="1049883"/>
            </a:xfrm>
            <a:prstGeom prst="homePlate">
              <a:avLst>
                <a:gd name="adj" fmla="val 38830"/>
              </a:avLst>
            </a:prstGeom>
            <a:gradFill>
              <a:gsLst>
                <a:gs pos="0">
                  <a:srgbClr val="371F41"/>
                </a:gs>
                <a:gs pos="100000">
                  <a:srgbClr val="985CB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27" name="文本框 100"/>
            <p:cNvSpPr txBox="1"/>
            <p:nvPr/>
          </p:nvSpPr>
          <p:spPr>
            <a:xfrm>
              <a:off x="4818316" y="1629594"/>
              <a:ext cx="188838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28" name="文本框 113"/>
            <p:cNvSpPr txBox="1"/>
            <p:nvPr/>
          </p:nvSpPr>
          <p:spPr>
            <a:xfrm>
              <a:off x="4827469" y="1968148"/>
              <a:ext cx="1744512"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129" name="组合 128"/>
          <p:cNvGrpSpPr/>
          <p:nvPr/>
        </p:nvGrpSpPr>
        <p:grpSpPr>
          <a:xfrm>
            <a:off x="1801735" y="1959194"/>
            <a:ext cx="2574735" cy="787230"/>
            <a:chOff x="4604704" y="2612862"/>
            <a:chExt cx="3432533" cy="1049883"/>
          </a:xfrm>
        </p:grpSpPr>
        <p:sp>
          <p:nvSpPr>
            <p:cNvPr id="130" name="五边形 129"/>
            <p:cNvSpPr/>
            <p:nvPr/>
          </p:nvSpPr>
          <p:spPr>
            <a:xfrm>
              <a:off x="4604704" y="2612862"/>
              <a:ext cx="3432533" cy="1049883"/>
            </a:xfrm>
            <a:prstGeom prst="homePlate">
              <a:avLst>
                <a:gd name="adj" fmla="val 38830"/>
              </a:avLst>
            </a:prstGeom>
            <a:gradFill>
              <a:gsLst>
                <a:gs pos="0">
                  <a:srgbClr val="CE2020"/>
                </a:gs>
                <a:gs pos="100000">
                  <a:srgbClr val="EE9393"/>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1" name="文本框 102"/>
            <p:cNvSpPr txBox="1"/>
            <p:nvPr/>
          </p:nvSpPr>
          <p:spPr>
            <a:xfrm>
              <a:off x="5646188" y="2710813"/>
              <a:ext cx="1888385" cy="369418"/>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32" name="文本框 113"/>
            <p:cNvSpPr txBox="1"/>
            <p:nvPr/>
          </p:nvSpPr>
          <p:spPr>
            <a:xfrm>
              <a:off x="5663158" y="3015554"/>
              <a:ext cx="1744511"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133" name="组合 132"/>
          <p:cNvGrpSpPr/>
          <p:nvPr/>
        </p:nvGrpSpPr>
        <p:grpSpPr>
          <a:xfrm>
            <a:off x="1250914" y="2746336"/>
            <a:ext cx="4020896" cy="792692"/>
            <a:chOff x="3870374" y="3662627"/>
            <a:chExt cx="5360497" cy="1057167"/>
          </a:xfrm>
        </p:grpSpPr>
        <p:sp>
          <p:nvSpPr>
            <p:cNvPr id="134" name="五边形 133"/>
            <p:cNvSpPr/>
            <p:nvPr/>
          </p:nvSpPr>
          <p:spPr>
            <a:xfrm>
              <a:off x="3870374" y="3662627"/>
              <a:ext cx="5360497" cy="1057167"/>
            </a:xfrm>
            <a:prstGeom prst="homePlate">
              <a:avLst>
                <a:gd name="adj" fmla="val 38830"/>
              </a:avLst>
            </a:prstGeom>
            <a:gradFill>
              <a:gsLst>
                <a:gs pos="0">
                  <a:srgbClr val="006E7A"/>
                </a:gs>
                <a:gs pos="100000">
                  <a:srgbClr val="01DAF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5" name="文本框 104"/>
            <p:cNvSpPr txBox="1"/>
            <p:nvPr/>
          </p:nvSpPr>
          <p:spPr>
            <a:xfrm>
              <a:off x="6148852" y="3759261"/>
              <a:ext cx="188838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36" name="文本框 113"/>
            <p:cNvSpPr txBox="1"/>
            <p:nvPr/>
          </p:nvSpPr>
          <p:spPr>
            <a:xfrm>
              <a:off x="6179301" y="4081557"/>
              <a:ext cx="2076144"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grpSp>
        <p:nvGrpSpPr>
          <p:cNvPr id="137" name="组合 136"/>
          <p:cNvGrpSpPr/>
          <p:nvPr/>
        </p:nvGrpSpPr>
        <p:grpSpPr>
          <a:xfrm>
            <a:off x="1801732" y="3540273"/>
            <a:ext cx="4521068" cy="787094"/>
            <a:chOff x="4604703" y="4721456"/>
            <a:chExt cx="6027305" cy="1049701"/>
          </a:xfrm>
        </p:grpSpPr>
        <p:sp>
          <p:nvSpPr>
            <p:cNvPr id="138" name="五边形 137"/>
            <p:cNvSpPr/>
            <p:nvPr/>
          </p:nvSpPr>
          <p:spPr>
            <a:xfrm>
              <a:off x="4604703" y="4721456"/>
              <a:ext cx="6027305" cy="1049701"/>
            </a:xfrm>
            <a:prstGeom prst="homePlate">
              <a:avLst>
                <a:gd name="adj" fmla="val 38830"/>
              </a:avLst>
            </a:prstGeom>
            <a:gradFill>
              <a:gsLst>
                <a:gs pos="0">
                  <a:srgbClr val="EE8E00"/>
                </a:gs>
                <a:gs pos="100000">
                  <a:srgbClr val="FFCE85"/>
                </a:gs>
              </a:gsLst>
              <a:lin ang="0" scaled="0"/>
            </a:gradFill>
            <a:ln>
              <a:noFill/>
            </a:ln>
            <a:effectLst>
              <a:reflection blurRad="6350" stA="50000" endA="300" endPos="90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39" name="文本框 106"/>
            <p:cNvSpPr txBox="1"/>
            <p:nvPr/>
          </p:nvSpPr>
          <p:spPr>
            <a:xfrm>
              <a:off x="6829249" y="4793509"/>
              <a:ext cx="1888385" cy="369417"/>
            </a:xfrm>
            <a:prstGeom prst="rect">
              <a:avLst/>
            </a:prstGeom>
            <a:noFill/>
          </p:spPr>
          <p:txBody>
            <a:bodyPr wrap="square" rtlCol="0">
              <a:spAutoFit/>
            </a:bodyPr>
            <a:lstStyle/>
            <a:p>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40" name="文本框 113"/>
            <p:cNvSpPr txBox="1"/>
            <p:nvPr/>
          </p:nvSpPr>
          <p:spPr>
            <a:xfrm>
              <a:off x="6887293" y="5128963"/>
              <a:ext cx="2076144" cy="566440"/>
            </a:xfrm>
            <a:prstGeom prst="rect">
              <a:avLst/>
            </a:prstGeom>
            <a:noFill/>
          </p:spPr>
          <p:txBody>
            <a:bodyPr wrap="square" rtlCol="0">
              <a:spAutoFit/>
            </a:bodyPr>
            <a:lstStyle/>
            <a:p>
              <a:pPr algn="just">
                <a:lnSpc>
                  <a:spcPct val="120000"/>
                </a:lnSpc>
              </a:pPr>
              <a:r>
                <a:rPr lang="zh-CN" altLang="en-US" sz="6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a:t>
              </a:r>
            </a:p>
          </p:txBody>
        </p:sp>
      </p:grpSp>
      <p:sp>
        <p:nvSpPr>
          <p:cNvPr id="141" name="文本框 58"/>
          <p:cNvSpPr txBox="1"/>
          <p:nvPr/>
        </p:nvSpPr>
        <p:spPr>
          <a:xfrm>
            <a:off x="6030354" y="1167921"/>
            <a:ext cx="1512365" cy="646331"/>
          </a:xfrm>
          <a:prstGeom prst="rect">
            <a:avLst/>
          </a:prstGeom>
          <a:noFill/>
        </p:spPr>
        <p:txBody>
          <a:bodyPr wrap="square" rtlCol="0">
            <a:spAutoFit/>
          </a:bodyPr>
          <a:lstStyle/>
          <a:p>
            <a:r>
              <a:rPr lang="zh-CN" altLang="en-US" sz="1800" dirty="0">
                <a:solidFill>
                  <a:srgbClr val="01ACBE"/>
                </a:solidFill>
                <a:latin typeface="微软雅黑" panose="020B0503020204020204" pitchFamily="34" charset="-122"/>
                <a:ea typeface="微软雅黑" panose="020B0503020204020204" pitchFamily="34" charset="-122"/>
              </a:rPr>
              <a:t>在此添加标题</a:t>
            </a:r>
          </a:p>
        </p:txBody>
      </p:sp>
      <p:sp>
        <p:nvSpPr>
          <p:cNvPr id="142" name="文本框 113"/>
          <p:cNvSpPr txBox="1"/>
          <p:nvPr/>
        </p:nvSpPr>
        <p:spPr>
          <a:xfrm>
            <a:off x="6043649" y="1508426"/>
            <a:ext cx="2363276" cy="1200329"/>
          </a:xfrm>
          <a:prstGeom prst="rect">
            <a:avLst/>
          </a:prstGeom>
          <a:noFill/>
        </p:spPr>
        <p:txBody>
          <a:bodyPr wrap="square" rtlCol="0">
            <a:spAutoFit/>
          </a:bodyPr>
          <a:lstStyle/>
          <a:p>
            <a:pPr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43" name="组合 142"/>
          <p:cNvGrpSpPr/>
          <p:nvPr/>
        </p:nvGrpSpPr>
        <p:grpSpPr>
          <a:xfrm>
            <a:off x="1070635" y="3486427"/>
            <a:ext cx="1475361" cy="1713566"/>
            <a:chOff x="3630032" y="4649645"/>
            <a:chExt cx="1966892" cy="2285284"/>
          </a:xfrm>
        </p:grpSpPr>
        <p:sp>
          <p:nvSpPr>
            <p:cNvPr id="144" name="平行四边形 143"/>
            <p:cNvSpPr/>
            <p:nvPr/>
          </p:nvSpPr>
          <p:spPr>
            <a:xfrm rot="5400000" flipH="1" flipV="1">
              <a:off x="3627668" y="5957892"/>
              <a:ext cx="1219742" cy="734331"/>
            </a:xfrm>
            <a:prstGeom prst="parallelogram">
              <a:avLst>
                <a:gd name="adj" fmla="val 31901"/>
              </a:avLst>
            </a:prstGeom>
            <a:gradFill flip="none" rotWithShape="1">
              <a:gsLst>
                <a:gs pos="0">
                  <a:srgbClr val="F29000">
                    <a:alpha val="84000"/>
                  </a:srgbClr>
                </a:gs>
                <a:gs pos="100000">
                  <a:srgbClr val="FFCE85">
                    <a:alpha val="0"/>
                  </a:srgbClr>
                </a:gs>
              </a:gsLst>
              <a:lin ang="11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5" name="平行四边形 144"/>
            <p:cNvSpPr/>
            <p:nvPr/>
          </p:nvSpPr>
          <p:spPr>
            <a:xfrm rot="16200000" flipV="1">
              <a:off x="4361999" y="5957892"/>
              <a:ext cx="1219743" cy="734331"/>
            </a:xfrm>
            <a:prstGeom prst="parallelogram">
              <a:avLst>
                <a:gd name="adj" fmla="val 31901"/>
              </a:avLst>
            </a:prstGeom>
            <a:gradFill flip="none" rotWithShape="1">
              <a:gsLst>
                <a:gs pos="0">
                  <a:srgbClr val="F29000">
                    <a:alpha val="94000"/>
                  </a:srgbClr>
                </a:gs>
                <a:gs pos="100000">
                  <a:srgbClr val="FFCE85">
                    <a:alpha val="0"/>
                  </a:srgbClr>
                </a:gs>
              </a:gsLst>
              <a:lin ang="10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6" name="组合 145"/>
            <p:cNvGrpSpPr/>
            <p:nvPr/>
          </p:nvGrpSpPr>
          <p:grpSpPr>
            <a:xfrm>
              <a:off x="3870374" y="4715189"/>
              <a:ext cx="1468663" cy="1285916"/>
              <a:chOff x="2857503" y="3700575"/>
              <a:chExt cx="2656140" cy="2337367"/>
            </a:xfrm>
          </p:grpSpPr>
          <p:sp>
            <p:nvSpPr>
              <p:cNvPr id="159" name="平行四边形 158"/>
              <p:cNvSpPr/>
              <p:nvPr/>
            </p:nvSpPr>
            <p:spPr>
              <a:xfrm rot="5400000" flipH="1" flipV="1">
                <a:off x="2563596" y="4415965"/>
                <a:ext cx="1915884" cy="1328069"/>
              </a:xfrm>
              <a:prstGeom prst="parallelogram">
                <a:avLst>
                  <a:gd name="adj" fmla="val 31901"/>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0" name="平行四边形 159"/>
              <p:cNvSpPr/>
              <p:nvPr/>
            </p:nvSpPr>
            <p:spPr>
              <a:xfrm rot="16200000" flipV="1">
                <a:off x="3891666" y="4415965"/>
                <a:ext cx="1915884" cy="1328069"/>
              </a:xfrm>
              <a:prstGeom prst="parallelogram">
                <a:avLst>
                  <a:gd name="adj" fmla="val 31901"/>
                </a:avLst>
              </a:prstGeom>
              <a:solidFill>
                <a:srgbClr val="FF9B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1" name="任意多边形 160"/>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FFCE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47" name="任意多边形 146"/>
            <p:cNvSpPr/>
            <p:nvPr/>
          </p:nvSpPr>
          <p:spPr>
            <a:xfrm>
              <a:off x="3870751" y="470951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FF9B09">
                    <a:alpha val="25000"/>
                  </a:srgbClr>
                </a:gs>
                <a:gs pos="100000">
                  <a:srgbClr val="FF9B09">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48" name="任意多边形 147"/>
            <p:cNvSpPr/>
            <p:nvPr/>
          </p:nvSpPr>
          <p:spPr>
            <a:xfrm>
              <a:off x="3630032" y="464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2656140"/>
                <a:gd name="connsiteY0" fmla="*/ 0 h 426244"/>
                <a:gd name="connsiteX1" fmla="*/ 2656140 w 2656140"/>
                <a:gd name="connsiteY1" fmla="*/ 426244 h 426244"/>
                <a:gd name="connsiteX2" fmla="*/ 0 w 2656140"/>
                <a:gd name="connsiteY2" fmla="*/ 426244 h 426244"/>
                <a:gd name="connsiteX3" fmla="*/ 1328070 w 2656140"/>
                <a:gd name="connsiteY3" fmla="*/ 0 h 426244"/>
              </a:gdLst>
              <a:ahLst/>
              <a:cxnLst>
                <a:cxn ang="0">
                  <a:pos x="connsiteX0" y="connsiteY0"/>
                </a:cxn>
                <a:cxn ang="0">
                  <a:pos x="connsiteX1" y="connsiteY1"/>
                </a:cxn>
                <a:cxn ang="0">
                  <a:pos x="connsiteX2" y="connsiteY2"/>
                </a:cxn>
                <a:cxn ang="0">
                  <a:pos x="connsiteX3" y="connsiteY3"/>
                </a:cxn>
              </a:cxnLst>
              <a:rect l="l" t="t" r="r" b="b"/>
              <a:pathLst>
                <a:path w="2656140" h="426244">
                  <a:moveTo>
                    <a:pt x="1328070" y="0"/>
                  </a:moveTo>
                  <a:lnTo>
                    <a:pt x="2656140" y="426244"/>
                  </a:lnTo>
                  <a:lnTo>
                    <a:pt x="0" y="426244"/>
                  </a:lnTo>
                  <a:lnTo>
                    <a:pt x="1328070" y="0"/>
                  </a:lnTo>
                  <a:close/>
                </a:path>
              </a:pathLst>
            </a:custGeom>
            <a:gradFill flip="none" rotWithShape="1">
              <a:gsLst>
                <a:gs pos="0">
                  <a:srgbClr val="FF9B09">
                    <a:alpha val="36000"/>
                  </a:srgbClr>
                </a:gs>
                <a:gs pos="98000">
                  <a:srgbClr val="FF9B09">
                    <a:alpha val="0"/>
                  </a:srgbClr>
                </a:gs>
              </a:gsLst>
              <a:lin ang="3600000" scaled="0"/>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49" name="Group 41"/>
            <p:cNvGrpSpPr>
              <a:grpSpLocks noChangeAspect="1"/>
            </p:cNvGrpSpPr>
            <p:nvPr/>
          </p:nvGrpSpPr>
          <p:grpSpPr bwMode="auto">
            <a:xfrm>
              <a:off x="4786955" y="5243104"/>
              <a:ext cx="369831" cy="444920"/>
              <a:chOff x="3783" y="2089"/>
              <a:chExt cx="116" cy="142"/>
            </a:xfrm>
            <a:solidFill>
              <a:schemeClr val="bg1"/>
            </a:solidFill>
            <a:effectLst/>
            <a:scene3d>
              <a:camera prst="orthographicFront">
                <a:rot lat="20238001" lon="2190000" rev="60000"/>
              </a:camera>
              <a:lightRig rig="threePt" dir="t"/>
            </a:scene3d>
          </p:grpSpPr>
          <p:sp>
            <p:nvSpPr>
              <p:cNvPr id="151"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2"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3"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4"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5"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6"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7"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8"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50" name="文本框 1"/>
            <p:cNvSpPr txBox="1"/>
            <p:nvPr/>
          </p:nvSpPr>
          <p:spPr>
            <a:xfrm>
              <a:off x="3854496" y="5159727"/>
              <a:ext cx="800550"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01</a:t>
              </a:r>
              <a:endParaRPr lang="zh-CN" altLang="en-US" sz="2700" dirty="0">
                <a:solidFill>
                  <a:prstClr val="white"/>
                </a:solidFill>
                <a:latin typeface="Impact" panose="020B0806030902050204" pitchFamily="34" charset="0"/>
              </a:endParaRPr>
            </a:p>
          </p:txBody>
        </p:sp>
      </p:grpSp>
      <p:grpSp>
        <p:nvGrpSpPr>
          <p:cNvPr id="162" name="组合 161"/>
          <p:cNvGrpSpPr/>
          <p:nvPr/>
        </p:nvGrpSpPr>
        <p:grpSpPr>
          <a:xfrm>
            <a:off x="700095" y="2575710"/>
            <a:ext cx="1101641" cy="1136354"/>
            <a:chOff x="3136043" y="3435073"/>
            <a:chExt cx="1468663" cy="1515490"/>
          </a:xfrm>
        </p:grpSpPr>
        <p:grpSp>
          <p:nvGrpSpPr>
            <p:cNvPr id="163" name="组合 162"/>
            <p:cNvGrpSpPr/>
            <p:nvPr/>
          </p:nvGrpSpPr>
          <p:grpSpPr>
            <a:xfrm>
              <a:off x="3136043" y="3664647"/>
              <a:ext cx="1468663" cy="1285916"/>
              <a:chOff x="2857503" y="3700575"/>
              <a:chExt cx="2656140" cy="2337367"/>
            </a:xfrm>
          </p:grpSpPr>
          <p:sp>
            <p:nvSpPr>
              <p:cNvPr id="175" name="平行四边形 174"/>
              <p:cNvSpPr/>
              <p:nvPr/>
            </p:nvSpPr>
            <p:spPr>
              <a:xfrm rot="5400000" flipH="1" flipV="1">
                <a:off x="2563596" y="4415965"/>
                <a:ext cx="1915884" cy="1328069"/>
              </a:xfrm>
              <a:prstGeom prst="parallelogram">
                <a:avLst>
                  <a:gd name="adj" fmla="val 31901"/>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6" name="平行四边形 175"/>
              <p:cNvSpPr/>
              <p:nvPr/>
            </p:nvSpPr>
            <p:spPr>
              <a:xfrm rot="16200000" flipV="1">
                <a:off x="3891666" y="4415965"/>
                <a:ext cx="1915884" cy="1328069"/>
              </a:xfrm>
              <a:prstGeom prst="parallelogram">
                <a:avLst>
                  <a:gd name="adj" fmla="val 31901"/>
                </a:avLst>
              </a:prstGeom>
              <a:solidFill>
                <a:srgbClr val="00808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77" name="任意多边形 176"/>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01D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64" name="任意多边形 163"/>
            <p:cNvSpPr/>
            <p:nvPr/>
          </p:nvSpPr>
          <p:spPr>
            <a:xfrm>
              <a:off x="3139415" y="366469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00808E">
                    <a:alpha val="25000"/>
                  </a:srgbClr>
                </a:gs>
                <a:gs pos="100000">
                  <a:srgbClr val="00808E">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65" name="平行四边形 75"/>
            <p:cNvSpPr/>
            <p:nvPr/>
          </p:nvSpPr>
          <p:spPr>
            <a:xfrm rot="5400000" flipH="1" flipV="1">
              <a:off x="3994018" y="3304683"/>
              <a:ext cx="473552" cy="734331"/>
            </a:xfrm>
            <a:custGeom>
              <a:avLst/>
              <a:gdLst>
                <a:gd name="connsiteX0" fmla="*/ 0 w 1198571"/>
                <a:gd name="connsiteY0" fmla="*/ 835027 h 835027"/>
                <a:gd name="connsiteX1" fmla="*/ 266382 w 1198571"/>
                <a:gd name="connsiteY1" fmla="*/ 0 h 835027"/>
                <a:gd name="connsiteX2" fmla="*/ 1198571 w 1198571"/>
                <a:gd name="connsiteY2" fmla="*/ 0 h 835027"/>
                <a:gd name="connsiteX3" fmla="*/ 932189 w 1198571"/>
                <a:gd name="connsiteY3" fmla="*/ 835027 h 835027"/>
                <a:gd name="connsiteX4" fmla="*/ 0 w 1198571"/>
                <a:gd name="connsiteY4" fmla="*/ 835027 h 835027"/>
                <a:gd name="connsiteX0" fmla="*/ 0 w 932189"/>
                <a:gd name="connsiteY0" fmla="*/ 835027 h 835027"/>
                <a:gd name="connsiteX1" fmla="*/ 266382 w 932189"/>
                <a:gd name="connsiteY1" fmla="*/ 0 h 835027"/>
                <a:gd name="connsiteX2" fmla="*/ 932189 w 932189"/>
                <a:gd name="connsiteY2" fmla="*/ 835027 h 835027"/>
                <a:gd name="connsiteX3" fmla="*/ 0 w 932189"/>
                <a:gd name="connsiteY3" fmla="*/ 835027 h 835027"/>
                <a:gd name="connsiteX0" fmla="*/ 0 w 538489"/>
                <a:gd name="connsiteY0" fmla="*/ 835027 h 835027"/>
                <a:gd name="connsiteX1" fmla="*/ 266382 w 538489"/>
                <a:gd name="connsiteY1" fmla="*/ 0 h 835027"/>
                <a:gd name="connsiteX2" fmla="*/ 538489 w 538489"/>
                <a:gd name="connsiteY2" fmla="*/ 828677 h 835027"/>
                <a:gd name="connsiteX3" fmla="*/ 0 w 538489"/>
                <a:gd name="connsiteY3" fmla="*/ 835027 h 835027"/>
              </a:gdLst>
              <a:ahLst/>
              <a:cxnLst>
                <a:cxn ang="0">
                  <a:pos x="connsiteX0" y="connsiteY0"/>
                </a:cxn>
                <a:cxn ang="0">
                  <a:pos x="connsiteX1" y="connsiteY1"/>
                </a:cxn>
                <a:cxn ang="0">
                  <a:pos x="connsiteX2" y="connsiteY2"/>
                </a:cxn>
                <a:cxn ang="0">
                  <a:pos x="connsiteX3" y="connsiteY3"/>
                </a:cxn>
              </a:cxnLst>
              <a:rect l="l" t="t" r="r" b="b"/>
              <a:pathLst>
                <a:path w="538489" h="835027">
                  <a:moveTo>
                    <a:pt x="0" y="835027"/>
                  </a:moveTo>
                  <a:lnTo>
                    <a:pt x="266382" y="0"/>
                  </a:lnTo>
                  <a:lnTo>
                    <a:pt x="538489" y="828677"/>
                  </a:lnTo>
                  <a:lnTo>
                    <a:pt x="0" y="835027"/>
                  </a:lnTo>
                  <a:close/>
                </a:path>
              </a:pathLst>
            </a:custGeom>
            <a:gradFill>
              <a:gsLst>
                <a:gs pos="0">
                  <a:srgbClr val="E34B4B">
                    <a:alpha val="50000"/>
                  </a:srgbClr>
                </a:gs>
                <a:gs pos="100000">
                  <a:srgbClr val="E34B4B">
                    <a:alpha val="0"/>
                  </a:srgb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66" name="Group 52"/>
            <p:cNvGrpSpPr>
              <a:grpSpLocks noChangeAspect="1"/>
            </p:cNvGrpSpPr>
            <p:nvPr/>
          </p:nvGrpSpPr>
          <p:grpSpPr bwMode="auto">
            <a:xfrm>
              <a:off x="4022863" y="4211656"/>
              <a:ext cx="444681" cy="440849"/>
              <a:chOff x="3783" y="2102"/>
              <a:chExt cx="116" cy="115"/>
            </a:xfrm>
            <a:solidFill>
              <a:schemeClr val="bg1"/>
            </a:solidFill>
            <a:effectLst/>
            <a:scene3d>
              <a:camera prst="orthographicFront">
                <a:rot lat="20235381" lon="2192695" rev="60000"/>
              </a:camera>
              <a:lightRig rig="threePt" dir="t"/>
            </a:scene3d>
          </p:grpSpPr>
          <p:sp>
            <p:nvSpPr>
              <p:cNvPr id="168"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9"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0"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1"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2"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3"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74"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67" name="文本框 79"/>
            <p:cNvSpPr txBox="1"/>
            <p:nvPr/>
          </p:nvSpPr>
          <p:spPr>
            <a:xfrm>
              <a:off x="3139089" y="4119714"/>
              <a:ext cx="800550"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02</a:t>
              </a:r>
              <a:endParaRPr lang="zh-CN" altLang="en-US" sz="2700" dirty="0">
                <a:solidFill>
                  <a:prstClr val="white"/>
                </a:solidFill>
                <a:latin typeface="Impact" panose="020B0806030902050204" pitchFamily="34" charset="0"/>
              </a:endParaRPr>
            </a:p>
          </p:txBody>
        </p:sp>
      </p:grpSp>
      <p:grpSp>
        <p:nvGrpSpPr>
          <p:cNvPr id="178" name="组合 177"/>
          <p:cNvGrpSpPr/>
          <p:nvPr/>
        </p:nvGrpSpPr>
        <p:grpSpPr>
          <a:xfrm>
            <a:off x="1070635" y="1926787"/>
            <a:ext cx="1475361" cy="1317190"/>
            <a:chOff x="3630032" y="2569645"/>
            <a:chExt cx="1966892" cy="1756660"/>
          </a:xfrm>
        </p:grpSpPr>
        <p:grpSp>
          <p:nvGrpSpPr>
            <p:cNvPr id="179" name="组合 178"/>
            <p:cNvGrpSpPr/>
            <p:nvPr/>
          </p:nvGrpSpPr>
          <p:grpSpPr>
            <a:xfrm>
              <a:off x="3872585" y="2618995"/>
              <a:ext cx="1468663" cy="1285916"/>
              <a:chOff x="2857503" y="3700575"/>
              <a:chExt cx="2656140" cy="2337367"/>
            </a:xfrm>
          </p:grpSpPr>
          <p:sp>
            <p:nvSpPr>
              <p:cNvPr id="187" name="平行四边形 186"/>
              <p:cNvSpPr/>
              <p:nvPr/>
            </p:nvSpPr>
            <p:spPr>
              <a:xfrm rot="5400000" flipH="1" flipV="1">
                <a:off x="2563596" y="4415965"/>
                <a:ext cx="1915884" cy="1328069"/>
              </a:xfrm>
              <a:prstGeom prst="parallelogram">
                <a:avLst>
                  <a:gd name="adj" fmla="val 31901"/>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8" name="平行四边形 187"/>
              <p:cNvSpPr/>
              <p:nvPr/>
            </p:nvSpPr>
            <p:spPr>
              <a:xfrm rot="16200000" flipV="1">
                <a:off x="3891666" y="4415965"/>
                <a:ext cx="1915884" cy="1328069"/>
              </a:xfrm>
              <a:prstGeom prst="parallelogram">
                <a:avLst>
                  <a:gd name="adj" fmla="val 31901"/>
                </a:avLst>
              </a:prstGeom>
              <a:solidFill>
                <a:srgbClr val="E34B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9" name="任意多边形 188"/>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EF9B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80" name="任意多边形 179"/>
            <p:cNvSpPr/>
            <p:nvPr/>
          </p:nvSpPr>
          <p:spPr>
            <a:xfrm>
              <a:off x="3877615" y="2619709"/>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E34B4B">
                    <a:alpha val="25000"/>
                  </a:srgbClr>
                </a:gs>
                <a:gs pos="100000">
                  <a:srgbClr val="E34B4B">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81" name="任意多边形 180"/>
            <p:cNvSpPr/>
            <p:nvPr/>
          </p:nvSpPr>
          <p:spPr>
            <a:xfrm>
              <a:off x="3630032" y="2569645"/>
              <a:ext cx="1966892" cy="330399"/>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2656140"/>
                <a:gd name="connsiteY0" fmla="*/ 0 h 426244"/>
                <a:gd name="connsiteX1" fmla="*/ 2656140 w 2656140"/>
                <a:gd name="connsiteY1" fmla="*/ 426244 h 426244"/>
                <a:gd name="connsiteX2" fmla="*/ 0 w 2656140"/>
                <a:gd name="connsiteY2" fmla="*/ 426244 h 426244"/>
                <a:gd name="connsiteX3" fmla="*/ 1328070 w 2656140"/>
                <a:gd name="connsiteY3" fmla="*/ 0 h 426244"/>
              </a:gdLst>
              <a:ahLst/>
              <a:cxnLst>
                <a:cxn ang="0">
                  <a:pos x="connsiteX0" y="connsiteY0"/>
                </a:cxn>
                <a:cxn ang="0">
                  <a:pos x="connsiteX1" y="connsiteY1"/>
                </a:cxn>
                <a:cxn ang="0">
                  <a:pos x="connsiteX2" y="connsiteY2"/>
                </a:cxn>
                <a:cxn ang="0">
                  <a:pos x="connsiteX3" y="connsiteY3"/>
                </a:cxn>
              </a:cxnLst>
              <a:rect l="l" t="t" r="r" b="b"/>
              <a:pathLst>
                <a:path w="2656140" h="426244">
                  <a:moveTo>
                    <a:pt x="1328070" y="0"/>
                  </a:moveTo>
                  <a:lnTo>
                    <a:pt x="2656140" y="426244"/>
                  </a:lnTo>
                  <a:lnTo>
                    <a:pt x="0" y="426244"/>
                  </a:lnTo>
                  <a:lnTo>
                    <a:pt x="1328070" y="0"/>
                  </a:lnTo>
                  <a:close/>
                </a:path>
              </a:pathLst>
            </a:custGeom>
            <a:gradFill flip="none" rotWithShape="1">
              <a:gsLst>
                <a:gs pos="0">
                  <a:srgbClr val="E34B4B">
                    <a:alpha val="30000"/>
                  </a:srgbClr>
                </a:gs>
                <a:gs pos="98000">
                  <a:srgbClr val="E34B4B">
                    <a:alpha val="0"/>
                  </a:srgbClr>
                </a:gs>
              </a:gsLst>
              <a:lin ang="3600000" scaled="0"/>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82" name="Group 62"/>
            <p:cNvGrpSpPr>
              <a:grpSpLocks noChangeAspect="1"/>
            </p:cNvGrpSpPr>
            <p:nvPr/>
          </p:nvGrpSpPr>
          <p:grpSpPr bwMode="auto">
            <a:xfrm>
              <a:off x="4729518" y="3246867"/>
              <a:ext cx="478466" cy="382030"/>
              <a:chOff x="3775" y="2110"/>
              <a:chExt cx="129" cy="103"/>
            </a:xfrm>
            <a:solidFill>
              <a:schemeClr val="bg1"/>
            </a:solidFill>
            <a:effectLst/>
            <a:scene3d>
              <a:camera prst="orthographicFront">
                <a:rot lat="20238000" lon="2190000" rev="60000"/>
              </a:camera>
              <a:lightRig rig="threePt" dir="t"/>
            </a:scene3d>
          </p:grpSpPr>
          <p:sp>
            <p:nvSpPr>
              <p:cNvPr id="184"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5"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86"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83" name="文本框 108"/>
            <p:cNvSpPr txBox="1"/>
            <p:nvPr/>
          </p:nvSpPr>
          <p:spPr>
            <a:xfrm>
              <a:off x="3869594" y="3094913"/>
              <a:ext cx="729470" cy="1231392"/>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03</a:t>
              </a:r>
              <a:endParaRPr lang="zh-CN" altLang="en-US" sz="2700" dirty="0">
                <a:solidFill>
                  <a:prstClr val="white"/>
                </a:solidFill>
                <a:latin typeface="Impact" panose="020B0806030902050204" pitchFamily="34" charset="0"/>
              </a:endParaRPr>
            </a:p>
          </p:txBody>
        </p:sp>
      </p:grpSp>
      <p:grpSp>
        <p:nvGrpSpPr>
          <p:cNvPr id="190" name="组合 189"/>
          <p:cNvGrpSpPr/>
          <p:nvPr/>
        </p:nvGrpSpPr>
        <p:grpSpPr>
          <a:xfrm>
            <a:off x="704940" y="1178278"/>
            <a:ext cx="1101641" cy="964214"/>
            <a:chOff x="3142501" y="1571400"/>
            <a:chExt cx="1468663" cy="1285916"/>
          </a:xfrm>
        </p:grpSpPr>
        <p:grpSp>
          <p:nvGrpSpPr>
            <p:cNvPr id="191" name="组合 190"/>
            <p:cNvGrpSpPr/>
            <p:nvPr/>
          </p:nvGrpSpPr>
          <p:grpSpPr>
            <a:xfrm>
              <a:off x="3142501" y="1571400"/>
              <a:ext cx="1468663" cy="1285916"/>
              <a:chOff x="2857503" y="3700575"/>
              <a:chExt cx="2656140" cy="2337367"/>
            </a:xfrm>
          </p:grpSpPr>
          <p:sp>
            <p:nvSpPr>
              <p:cNvPr id="202" name="平行四边形 201"/>
              <p:cNvSpPr/>
              <p:nvPr/>
            </p:nvSpPr>
            <p:spPr>
              <a:xfrm rot="5400000" flipH="1" flipV="1">
                <a:off x="2563596" y="4415965"/>
                <a:ext cx="1915884" cy="1328069"/>
              </a:xfrm>
              <a:prstGeom prst="parallelogram">
                <a:avLst>
                  <a:gd name="adj" fmla="val 31901"/>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3" name="平行四边形 202"/>
              <p:cNvSpPr/>
              <p:nvPr/>
            </p:nvSpPr>
            <p:spPr>
              <a:xfrm rot="16200000" flipV="1">
                <a:off x="3891666" y="4415965"/>
                <a:ext cx="1915884" cy="1328069"/>
              </a:xfrm>
              <a:prstGeom prst="parallelogram">
                <a:avLst>
                  <a:gd name="adj" fmla="val 31901"/>
                </a:avLst>
              </a:prstGeom>
              <a:solidFill>
                <a:srgbClr val="4628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04" name="任意多边形 203"/>
              <p:cNvSpPr/>
              <p:nvPr/>
            </p:nvSpPr>
            <p:spPr>
              <a:xfrm>
                <a:off x="2857503" y="3700575"/>
                <a:ext cx="2656140" cy="852488"/>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Lst>
                <a:ahLst/>
                <a:cxnLst>
                  <a:cxn ang="0">
                    <a:pos x="connsiteX0" y="connsiteY0"/>
                  </a:cxn>
                  <a:cxn ang="0">
                    <a:pos x="connsiteX1" y="connsiteY1"/>
                  </a:cxn>
                  <a:cxn ang="0">
                    <a:pos x="connsiteX2" y="connsiteY2"/>
                  </a:cxn>
                  <a:cxn ang="0">
                    <a:pos x="connsiteX3" y="connsiteY3"/>
                  </a:cxn>
                </a:cxnLst>
                <a:rect l="l" t="t" r="r" b="b"/>
                <a:pathLst>
                  <a:path w="2656140" h="852488">
                    <a:moveTo>
                      <a:pt x="1328070" y="0"/>
                    </a:moveTo>
                    <a:lnTo>
                      <a:pt x="2656140" y="426244"/>
                    </a:lnTo>
                    <a:lnTo>
                      <a:pt x="1328070" y="852488"/>
                    </a:lnTo>
                    <a:lnTo>
                      <a:pt x="0" y="426244"/>
                    </a:lnTo>
                    <a:close/>
                  </a:path>
                </a:pathLst>
              </a:custGeom>
              <a:solidFill>
                <a:srgbClr val="985C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92" name="任意多边形 191"/>
            <p:cNvSpPr/>
            <p:nvPr/>
          </p:nvSpPr>
          <p:spPr>
            <a:xfrm>
              <a:off x="3144420" y="1574210"/>
              <a:ext cx="734331" cy="469001"/>
            </a:xfrm>
            <a:custGeom>
              <a:avLst/>
              <a:gdLst>
                <a:gd name="connsiteX0" fmla="*/ 1328070 w 2656140"/>
                <a:gd name="connsiteY0" fmla="*/ 0 h 852488"/>
                <a:gd name="connsiteX1" fmla="*/ 2656140 w 2656140"/>
                <a:gd name="connsiteY1" fmla="*/ 426244 h 852488"/>
                <a:gd name="connsiteX2" fmla="*/ 1328070 w 2656140"/>
                <a:gd name="connsiteY2" fmla="*/ 852488 h 852488"/>
                <a:gd name="connsiteX3" fmla="*/ 0 w 2656140"/>
                <a:gd name="connsiteY3" fmla="*/ 426244 h 852488"/>
                <a:gd name="connsiteX0" fmla="*/ 1328070 w 1328070"/>
                <a:gd name="connsiteY0" fmla="*/ 0 h 852488"/>
                <a:gd name="connsiteX1" fmla="*/ 1328070 w 1328070"/>
                <a:gd name="connsiteY1" fmla="*/ 852488 h 852488"/>
                <a:gd name="connsiteX2" fmla="*/ 0 w 1328070"/>
                <a:gd name="connsiteY2" fmla="*/ 426244 h 852488"/>
                <a:gd name="connsiteX3" fmla="*/ 1328070 w 1328070"/>
                <a:gd name="connsiteY3" fmla="*/ 0 h 852488"/>
              </a:gdLst>
              <a:ahLst/>
              <a:cxnLst>
                <a:cxn ang="0">
                  <a:pos x="connsiteX0" y="connsiteY0"/>
                </a:cxn>
                <a:cxn ang="0">
                  <a:pos x="connsiteX1" y="connsiteY1"/>
                </a:cxn>
                <a:cxn ang="0">
                  <a:pos x="connsiteX2" y="connsiteY2"/>
                </a:cxn>
                <a:cxn ang="0">
                  <a:pos x="connsiteX3" y="connsiteY3"/>
                </a:cxn>
              </a:cxnLst>
              <a:rect l="l" t="t" r="r" b="b"/>
              <a:pathLst>
                <a:path w="1328070" h="852488">
                  <a:moveTo>
                    <a:pt x="1328070" y="0"/>
                  </a:moveTo>
                  <a:lnTo>
                    <a:pt x="1328070" y="852488"/>
                  </a:lnTo>
                  <a:lnTo>
                    <a:pt x="0" y="426244"/>
                  </a:lnTo>
                  <a:lnTo>
                    <a:pt x="1328070" y="0"/>
                  </a:lnTo>
                  <a:close/>
                </a:path>
              </a:pathLst>
            </a:custGeom>
            <a:gradFill>
              <a:gsLst>
                <a:gs pos="0">
                  <a:srgbClr val="462852">
                    <a:alpha val="25000"/>
                  </a:srgbClr>
                </a:gs>
                <a:gs pos="100000">
                  <a:srgbClr val="462852">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93" name="组合 192"/>
            <p:cNvGrpSpPr/>
            <p:nvPr/>
          </p:nvGrpSpPr>
          <p:grpSpPr>
            <a:xfrm>
              <a:off x="3968019" y="2064652"/>
              <a:ext cx="539035" cy="519362"/>
              <a:chOff x="6105730" y="1273212"/>
              <a:chExt cx="506571" cy="488084"/>
            </a:xfrm>
            <a:solidFill>
              <a:schemeClr val="bg1"/>
            </a:solidFill>
            <a:effectLst/>
            <a:scene3d>
              <a:camera prst="orthographicFront">
                <a:rot lat="20238001" lon="2190000" rev="60000"/>
              </a:camera>
              <a:lightRig rig="threePt" dir="t"/>
            </a:scene3d>
          </p:grpSpPr>
          <p:sp>
            <p:nvSpPr>
              <p:cNvPr id="195" name="Freeform 69"/>
              <p:cNvSpPr>
                <a:spLocks/>
              </p:cNvSpPr>
              <p:nvPr/>
            </p:nvSpPr>
            <p:spPr bwMode="auto">
              <a:xfrm>
                <a:off x="6105730" y="1624485"/>
                <a:ext cx="506571" cy="136811"/>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6" name="Freeform 70"/>
              <p:cNvSpPr>
                <a:spLocks/>
              </p:cNvSpPr>
              <p:nvPr/>
            </p:nvSpPr>
            <p:spPr bwMode="auto">
              <a:xfrm>
                <a:off x="6290610" y="1358257"/>
                <a:ext cx="136811" cy="255135"/>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7" name="Freeform 71"/>
              <p:cNvSpPr>
                <a:spLocks/>
              </p:cNvSpPr>
              <p:nvPr/>
            </p:nvSpPr>
            <p:spPr bwMode="auto">
              <a:xfrm>
                <a:off x="6327586" y="1273212"/>
                <a:ext cx="62859" cy="73952"/>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8" name="Freeform 72"/>
              <p:cNvSpPr>
                <a:spLocks/>
              </p:cNvSpPr>
              <p:nvPr/>
            </p:nvSpPr>
            <p:spPr bwMode="auto">
              <a:xfrm>
                <a:off x="6464397"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99" name="Freeform 73"/>
              <p:cNvSpPr>
                <a:spLocks/>
              </p:cNvSpPr>
              <p:nvPr/>
            </p:nvSpPr>
            <p:spPr bwMode="auto">
              <a:xfrm>
                <a:off x="6493978" y="1347164"/>
                <a:ext cx="62859" cy="66557"/>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0" name="Freeform 74"/>
              <p:cNvSpPr>
                <a:spLocks/>
              </p:cNvSpPr>
              <p:nvPr/>
            </p:nvSpPr>
            <p:spPr bwMode="auto">
              <a:xfrm>
                <a:off x="6135311" y="1421116"/>
                <a:ext cx="129416" cy="240344"/>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01" name="Freeform 75"/>
              <p:cNvSpPr>
                <a:spLocks/>
              </p:cNvSpPr>
              <p:nvPr/>
            </p:nvSpPr>
            <p:spPr bwMode="auto">
              <a:xfrm>
                <a:off x="6161194" y="1347164"/>
                <a:ext cx="66557" cy="66557"/>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194" name="文本框 109"/>
            <p:cNvSpPr txBox="1"/>
            <p:nvPr/>
          </p:nvSpPr>
          <p:spPr>
            <a:xfrm>
              <a:off x="3143004" y="2063556"/>
              <a:ext cx="729471" cy="677265"/>
            </a:xfrm>
            <a:prstGeom prst="rect">
              <a:avLst/>
            </a:prstGeom>
            <a:noFill/>
            <a:scene3d>
              <a:camera prst="orthographicFront">
                <a:rot lat="20428945" lon="19984105" rev="21487365"/>
              </a:camera>
              <a:lightRig rig="threePt" dir="t"/>
            </a:scene3d>
          </p:spPr>
          <p:txBody>
            <a:bodyPr wrap="square" rtlCol="0">
              <a:spAutoFit/>
            </a:bodyPr>
            <a:lstStyle/>
            <a:p>
              <a:pPr algn="ctr"/>
              <a:r>
                <a:rPr lang="en-US" altLang="zh-CN" sz="2700" dirty="0">
                  <a:solidFill>
                    <a:prstClr val="white"/>
                  </a:solidFill>
                  <a:latin typeface="Impact" panose="020B0806030902050204" pitchFamily="34" charset="0"/>
                </a:rPr>
                <a:t>04</a:t>
              </a:r>
              <a:endParaRPr lang="zh-CN" altLang="en-US" sz="2700" dirty="0">
                <a:solidFill>
                  <a:prstClr val="white"/>
                </a:solidFill>
                <a:latin typeface="Impact" panose="020B0806030902050204" pitchFamily="34" charset="0"/>
              </a:endParaRPr>
            </a:p>
          </p:txBody>
        </p:sp>
      </p:grpSp>
    </p:spTree>
    <p:extLst>
      <p:ext uri="{BB962C8B-B14F-4D97-AF65-F5344CB8AC3E}">
        <p14:creationId xmlns:p14="http://schemas.microsoft.com/office/powerpoint/2010/main" val="397131469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1" accel="40000" fill="hold" nodeType="afterEffect" p14:presetBounceEnd="40000">
                                      <p:stCondLst>
                                        <p:cond delay="0"/>
                                      </p:stCondLst>
                                      <p:childTnLst>
                                        <p:set>
                                          <p:cBhvr>
                                            <p:cTn id="10" dur="1" fill="hold">
                                              <p:stCondLst>
                                                <p:cond delay="0"/>
                                              </p:stCondLst>
                                            </p:cTn>
                                            <p:tgtEl>
                                              <p:spTgt spid="143"/>
                                            </p:tgtEl>
                                            <p:attrNameLst>
                                              <p:attrName>style.visibility</p:attrName>
                                            </p:attrNameLst>
                                          </p:cBhvr>
                                          <p:to>
                                            <p:strVal val="visible"/>
                                          </p:to>
                                        </p:set>
                                        <p:anim calcmode="lin" valueType="num" p14:bounceEnd="40000">
                                          <p:cBhvr additive="base">
                                            <p:cTn id="11" dur="750" fill="hold"/>
                                            <p:tgtEl>
                                              <p:spTgt spid="143"/>
                                            </p:tgtEl>
                                            <p:attrNameLst>
                                              <p:attrName>ppt_x</p:attrName>
                                            </p:attrNameLst>
                                          </p:cBhvr>
                                          <p:tavLst>
                                            <p:tav tm="0">
                                              <p:val>
                                                <p:strVal val="#ppt_x"/>
                                              </p:val>
                                            </p:tav>
                                            <p:tav tm="100000">
                                              <p:val>
                                                <p:strVal val="#ppt_x"/>
                                              </p:val>
                                            </p:tav>
                                          </p:tavLst>
                                        </p:anim>
                                        <p:anim calcmode="lin" valueType="num" p14:bounceEnd="40000">
                                          <p:cBhvr additive="base">
                                            <p:cTn id="12" dur="750" fill="hold"/>
                                            <p:tgtEl>
                                              <p:spTgt spid="143"/>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 presetClass="entr" presetSubtype="1" accel="40000" fill="hold" nodeType="afterEffect" p14:presetBounceEnd="40000">
                                      <p:stCondLst>
                                        <p:cond delay="0"/>
                                      </p:stCondLst>
                                      <p:childTnLst>
                                        <p:set>
                                          <p:cBhvr>
                                            <p:cTn id="15" dur="1" fill="hold">
                                              <p:stCondLst>
                                                <p:cond delay="0"/>
                                              </p:stCondLst>
                                            </p:cTn>
                                            <p:tgtEl>
                                              <p:spTgt spid="162"/>
                                            </p:tgtEl>
                                            <p:attrNameLst>
                                              <p:attrName>style.visibility</p:attrName>
                                            </p:attrNameLst>
                                          </p:cBhvr>
                                          <p:to>
                                            <p:strVal val="visible"/>
                                          </p:to>
                                        </p:set>
                                        <p:anim calcmode="lin" valueType="num" p14:bounceEnd="40000">
                                          <p:cBhvr additive="base">
                                            <p:cTn id="16" dur="750" fill="hold"/>
                                            <p:tgtEl>
                                              <p:spTgt spid="162"/>
                                            </p:tgtEl>
                                            <p:attrNameLst>
                                              <p:attrName>ppt_x</p:attrName>
                                            </p:attrNameLst>
                                          </p:cBhvr>
                                          <p:tavLst>
                                            <p:tav tm="0">
                                              <p:val>
                                                <p:strVal val="#ppt_x"/>
                                              </p:val>
                                            </p:tav>
                                            <p:tav tm="100000">
                                              <p:val>
                                                <p:strVal val="#ppt_x"/>
                                              </p:val>
                                            </p:tav>
                                          </p:tavLst>
                                        </p:anim>
                                        <p:anim calcmode="lin" valueType="num" p14:bounceEnd="40000">
                                          <p:cBhvr additive="base">
                                            <p:cTn id="17" dur="750" fill="hold"/>
                                            <p:tgtEl>
                                              <p:spTgt spid="162"/>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 presetClass="entr" presetSubtype="1" accel="40000" fill="hold" nodeType="afterEffect" p14:presetBounceEnd="40000">
                                      <p:stCondLst>
                                        <p:cond delay="0"/>
                                      </p:stCondLst>
                                      <p:childTnLst>
                                        <p:set>
                                          <p:cBhvr>
                                            <p:cTn id="20" dur="1" fill="hold">
                                              <p:stCondLst>
                                                <p:cond delay="0"/>
                                              </p:stCondLst>
                                            </p:cTn>
                                            <p:tgtEl>
                                              <p:spTgt spid="178"/>
                                            </p:tgtEl>
                                            <p:attrNameLst>
                                              <p:attrName>style.visibility</p:attrName>
                                            </p:attrNameLst>
                                          </p:cBhvr>
                                          <p:to>
                                            <p:strVal val="visible"/>
                                          </p:to>
                                        </p:set>
                                        <p:anim calcmode="lin" valueType="num" p14:bounceEnd="40000">
                                          <p:cBhvr additive="base">
                                            <p:cTn id="21" dur="750" fill="hold"/>
                                            <p:tgtEl>
                                              <p:spTgt spid="178"/>
                                            </p:tgtEl>
                                            <p:attrNameLst>
                                              <p:attrName>ppt_x</p:attrName>
                                            </p:attrNameLst>
                                          </p:cBhvr>
                                          <p:tavLst>
                                            <p:tav tm="0">
                                              <p:val>
                                                <p:strVal val="#ppt_x"/>
                                              </p:val>
                                            </p:tav>
                                            <p:tav tm="100000">
                                              <p:val>
                                                <p:strVal val="#ppt_x"/>
                                              </p:val>
                                            </p:tav>
                                          </p:tavLst>
                                        </p:anim>
                                        <p:anim calcmode="lin" valueType="num" p14:bounceEnd="40000">
                                          <p:cBhvr additive="base">
                                            <p:cTn id="22" dur="750" fill="hold"/>
                                            <p:tgtEl>
                                              <p:spTgt spid="178"/>
                                            </p:tgtEl>
                                            <p:attrNameLst>
                                              <p:attrName>ppt_y</p:attrName>
                                            </p:attrNameLst>
                                          </p:cBhvr>
                                          <p:tavLst>
                                            <p:tav tm="0">
                                              <p:val>
                                                <p:strVal val="0-#ppt_h/2"/>
                                              </p:val>
                                            </p:tav>
                                            <p:tav tm="100000">
                                              <p:val>
                                                <p:strVal val="#ppt_y"/>
                                              </p:val>
                                            </p:tav>
                                          </p:tavLst>
                                        </p:anim>
                                      </p:childTnLst>
                                    </p:cTn>
                                  </p:par>
                                </p:childTnLst>
                              </p:cTn>
                            </p:par>
                            <p:par>
                              <p:cTn id="23" fill="hold">
                                <p:stCondLst>
                                  <p:cond delay="2750"/>
                                </p:stCondLst>
                                <p:childTnLst>
                                  <p:par>
                                    <p:cTn id="24" presetID="2" presetClass="entr" presetSubtype="1" accel="40000" fill="hold" nodeType="afterEffect" p14:presetBounceEnd="40000">
                                      <p:stCondLst>
                                        <p:cond delay="0"/>
                                      </p:stCondLst>
                                      <p:childTnLst>
                                        <p:set>
                                          <p:cBhvr>
                                            <p:cTn id="25" dur="1" fill="hold">
                                              <p:stCondLst>
                                                <p:cond delay="0"/>
                                              </p:stCondLst>
                                            </p:cTn>
                                            <p:tgtEl>
                                              <p:spTgt spid="190"/>
                                            </p:tgtEl>
                                            <p:attrNameLst>
                                              <p:attrName>style.visibility</p:attrName>
                                            </p:attrNameLst>
                                          </p:cBhvr>
                                          <p:to>
                                            <p:strVal val="visible"/>
                                          </p:to>
                                        </p:set>
                                        <p:anim calcmode="lin" valueType="num" p14:bounceEnd="40000">
                                          <p:cBhvr additive="base">
                                            <p:cTn id="26" dur="750" fill="hold"/>
                                            <p:tgtEl>
                                              <p:spTgt spid="190"/>
                                            </p:tgtEl>
                                            <p:attrNameLst>
                                              <p:attrName>ppt_x</p:attrName>
                                            </p:attrNameLst>
                                          </p:cBhvr>
                                          <p:tavLst>
                                            <p:tav tm="0">
                                              <p:val>
                                                <p:strVal val="#ppt_x"/>
                                              </p:val>
                                            </p:tav>
                                            <p:tav tm="100000">
                                              <p:val>
                                                <p:strVal val="#ppt_x"/>
                                              </p:val>
                                            </p:tav>
                                          </p:tavLst>
                                        </p:anim>
                                        <p:anim calcmode="lin" valueType="num" p14:bounceEnd="40000">
                                          <p:cBhvr additive="base">
                                            <p:cTn id="27" dur="750" fill="hold"/>
                                            <p:tgtEl>
                                              <p:spTgt spid="190"/>
                                            </p:tgtEl>
                                            <p:attrNameLst>
                                              <p:attrName>ppt_y</p:attrName>
                                            </p:attrNameLst>
                                          </p:cBhvr>
                                          <p:tavLst>
                                            <p:tav tm="0">
                                              <p:val>
                                                <p:strVal val="0-#ppt_h/2"/>
                                              </p:val>
                                            </p:tav>
                                            <p:tav tm="100000">
                                              <p:val>
                                                <p:strVal val="#ppt_y"/>
                                              </p:val>
                                            </p:tav>
                                          </p:tavLst>
                                        </p:anim>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wipe(left)">
                                          <p:cBhvr>
                                            <p:cTn id="31" dur="500"/>
                                            <p:tgtEl>
                                              <p:spTgt spid="125"/>
                                            </p:tgtEl>
                                          </p:cBhvr>
                                        </p:animEffect>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121"/>
                                            </p:tgtEl>
                                            <p:attrNameLst>
                                              <p:attrName>style.visibility</p:attrName>
                                            </p:attrNameLst>
                                          </p:cBhvr>
                                          <p:to>
                                            <p:strVal val="visible"/>
                                          </p:to>
                                        </p:set>
                                        <p:anim calcmode="lin" valueType="num">
                                          <p:cBhvr>
                                            <p:cTn id="35" dur="500" fill="hold"/>
                                            <p:tgtEl>
                                              <p:spTgt spid="121"/>
                                            </p:tgtEl>
                                            <p:attrNameLst>
                                              <p:attrName>ppt_w</p:attrName>
                                            </p:attrNameLst>
                                          </p:cBhvr>
                                          <p:tavLst>
                                            <p:tav tm="0">
                                              <p:val>
                                                <p:fltVal val="0"/>
                                              </p:val>
                                            </p:tav>
                                            <p:tav tm="100000">
                                              <p:val>
                                                <p:strVal val="#ppt_w"/>
                                              </p:val>
                                            </p:tav>
                                          </p:tavLst>
                                        </p:anim>
                                        <p:anim calcmode="lin" valueType="num">
                                          <p:cBhvr>
                                            <p:cTn id="36" dur="500" fill="hold"/>
                                            <p:tgtEl>
                                              <p:spTgt spid="121"/>
                                            </p:tgtEl>
                                            <p:attrNameLst>
                                              <p:attrName>ppt_h</p:attrName>
                                            </p:attrNameLst>
                                          </p:cBhvr>
                                          <p:tavLst>
                                            <p:tav tm="0">
                                              <p:val>
                                                <p:fltVal val="0"/>
                                              </p:val>
                                            </p:tav>
                                            <p:tav tm="100000">
                                              <p:val>
                                                <p:strVal val="#ppt_h"/>
                                              </p:val>
                                            </p:tav>
                                          </p:tavLst>
                                        </p:anim>
                                        <p:animEffect transition="in" filter="fade">
                                          <p:cBhvr>
                                            <p:cTn id="37" dur="500"/>
                                            <p:tgtEl>
                                              <p:spTgt spid="121"/>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129"/>
                                            </p:tgtEl>
                                            <p:attrNameLst>
                                              <p:attrName>style.visibility</p:attrName>
                                            </p:attrNameLst>
                                          </p:cBhvr>
                                          <p:to>
                                            <p:strVal val="visible"/>
                                          </p:to>
                                        </p:set>
                                        <p:animEffect transition="in" filter="wipe(left)">
                                          <p:cBhvr>
                                            <p:cTn id="41" dur="500"/>
                                            <p:tgtEl>
                                              <p:spTgt spid="129"/>
                                            </p:tgtEl>
                                          </p:cBhvr>
                                        </p:animEffect>
                                      </p:childTnLst>
                                    </p:cTn>
                                  </p:par>
                                </p:childTnLst>
                              </p:cTn>
                            </p:par>
                            <p:par>
                              <p:cTn id="42" fill="hold">
                                <p:stCondLst>
                                  <p:cond delay="5000"/>
                                </p:stCondLst>
                                <p:childTnLst>
                                  <p:par>
                                    <p:cTn id="43" presetID="53" presetClass="entr" presetSubtype="16" fill="hold" grpId="0" nodeType="afterEffect">
                                      <p:stCondLst>
                                        <p:cond delay="0"/>
                                      </p:stCondLst>
                                      <p:childTnLst>
                                        <p:set>
                                          <p:cBhvr>
                                            <p:cTn id="44" dur="1" fill="hold">
                                              <p:stCondLst>
                                                <p:cond delay="0"/>
                                              </p:stCondLst>
                                            </p:cTn>
                                            <p:tgtEl>
                                              <p:spTgt spid="122"/>
                                            </p:tgtEl>
                                            <p:attrNameLst>
                                              <p:attrName>style.visibility</p:attrName>
                                            </p:attrNameLst>
                                          </p:cBhvr>
                                          <p:to>
                                            <p:strVal val="visible"/>
                                          </p:to>
                                        </p:set>
                                        <p:anim calcmode="lin" valueType="num">
                                          <p:cBhvr>
                                            <p:cTn id="45" dur="500" fill="hold"/>
                                            <p:tgtEl>
                                              <p:spTgt spid="122"/>
                                            </p:tgtEl>
                                            <p:attrNameLst>
                                              <p:attrName>ppt_w</p:attrName>
                                            </p:attrNameLst>
                                          </p:cBhvr>
                                          <p:tavLst>
                                            <p:tav tm="0">
                                              <p:val>
                                                <p:fltVal val="0"/>
                                              </p:val>
                                            </p:tav>
                                            <p:tav tm="100000">
                                              <p:val>
                                                <p:strVal val="#ppt_w"/>
                                              </p:val>
                                            </p:tav>
                                          </p:tavLst>
                                        </p:anim>
                                        <p:anim calcmode="lin" valueType="num">
                                          <p:cBhvr>
                                            <p:cTn id="46" dur="500" fill="hold"/>
                                            <p:tgtEl>
                                              <p:spTgt spid="122"/>
                                            </p:tgtEl>
                                            <p:attrNameLst>
                                              <p:attrName>ppt_h</p:attrName>
                                            </p:attrNameLst>
                                          </p:cBhvr>
                                          <p:tavLst>
                                            <p:tav tm="0">
                                              <p:val>
                                                <p:fltVal val="0"/>
                                              </p:val>
                                            </p:tav>
                                            <p:tav tm="100000">
                                              <p:val>
                                                <p:strVal val="#ppt_h"/>
                                              </p:val>
                                            </p:tav>
                                          </p:tavLst>
                                        </p:anim>
                                        <p:animEffect transition="in" filter="fade">
                                          <p:cBhvr>
                                            <p:cTn id="47" dur="500"/>
                                            <p:tgtEl>
                                              <p:spTgt spid="122"/>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33"/>
                                            </p:tgtEl>
                                            <p:attrNameLst>
                                              <p:attrName>style.visibility</p:attrName>
                                            </p:attrNameLst>
                                          </p:cBhvr>
                                          <p:to>
                                            <p:strVal val="visible"/>
                                          </p:to>
                                        </p:set>
                                        <p:animEffect transition="in" filter="wipe(left)">
                                          <p:cBhvr>
                                            <p:cTn id="51" dur="500"/>
                                            <p:tgtEl>
                                              <p:spTgt spid="13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123"/>
                                            </p:tgtEl>
                                            <p:attrNameLst>
                                              <p:attrName>style.visibility</p:attrName>
                                            </p:attrNameLst>
                                          </p:cBhvr>
                                          <p:to>
                                            <p:strVal val="visible"/>
                                          </p:to>
                                        </p:set>
                                        <p:anim calcmode="lin" valueType="num">
                                          <p:cBhvr>
                                            <p:cTn id="55" dur="500" fill="hold"/>
                                            <p:tgtEl>
                                              <p:spTgt spid="123"/>
                                            </p:tgtEl>
                                            <p:attrNameLst>
                                              <p:attrName>ppt_w</p:attrName>
                                            </p:attrNameLst>
                                          </p:cBhvr>
                                          <p:tavLst>
                                            <p:tav tm="0">
                                              <p:val>
                                                <p:fltVal val="0"/>
                                              </p:val>
                                            </p:tav>
                                            <p:tav tm="100000">
                                              <p:val>
                                                <p:strVal val="#ppt_w"/>
                                              </p:val>
                                            </p:tav>
                                          </p:tavLst>
                                        </p:anim>
                                        <p:anim calcmode="lin" valueType="num">
                                          <p:cBhvr>
                                            <p:cTn id="56" dur="500" fill="hold"/>
                                            <p:tgtEl>
                                              <p:spTgt spid="123"/>
                                            </p:tgtEl>
                                            <p:attrNameLst>
                                              <p:attrName>ppt_h</p:attrName>
                                            </p:attrNameLst>
                                          </p:cBhvr>
                                          <p:tavLst>
                                            <p:tav tm="0">
                                              <p:val>
                                                <p:fltVal val="0"/>
                                              </p:val>
                                            </p:tav>
                                            <p:tav tm="100000">
                                              <p:val>
                                                <p:strVal val="#ppt_h"/>
                                              </p:val>
                                            </p:tav>
                                          </p:tavLst>
                                        </p:anim>
                                        <p:animEffect transition="in" filter="fade">
                                          <p:cBhvr>
                                            <p:cTn id="57" dur="500"/>
                                            <p:tgtEl>
                                              <p:spTgt spid="123"/>
                                            </p:tgtEl>
                                          </p:cBhvr>
                                        </p:animEffect>
                                      </p:childTnLst>
                                    </p:cTn>
                                  </p:par>
                                </p:childTnLst>
                              </p:cTn>
                            </p:par>
                            <p:par>
                              <p:cTn id="58" fill="hold">
                                <p:stCondLst>
                                  <p:cond delay="6500"/>
                                </p:stCondLst>
                                <p:childTnLst>
                                  <p:par>
                                    <p:cTn id="59" presetID="22" presetClass="entr" presetSubtype="8" fill="hold" nodeType="afterEffect">
                                      <p:stCondLst>
                                        <p:cond delay="0"/>
                                      </p:stCondLst>
                                      <p:childTnLst>
                                        <p:set>
                                          <p:cBhvr>
                                            <p:cTn id="60" dur="1" fill="hold">
                                              <p:stCondLst>
                                                <p:cond delay="0"/>
                                              </p:stCondLst>
                                            </p:cTn>
                                            <p:tgtEl>
                                              <p:spTgt spid="137"/>
                                            </p:tgtEl>
                                            <p:attrNameLst>
                                              <p:attrName>style.visibility</p:attrName>
                                            </p:attrNameLst>
                                          </p:cBhvr>
                                          <p:to>
                                            <p:strVal val="visible"/>
                                          </p:to>
                                        </p:set>
                                        <p:animEffect transition="in" filter="wipe(left)">
                                          <p:cBhvr>
                                            <p:cTn id="61" dur="500"/>
                                            <p:tgtEl>
                                              <p:spTgt spid="137"/>
                                            </p:tgtEl>
                                          </p:cBhvr>
                                        </p:animEffect>
                                      </p:childTnLst>
                                    </p:cTn>
                                  </p:par>
                                </p:childTnLst>
                              </p:cTn>
                            </p:par>
                            <p:par>
                              <p:cTn id="62" fill="hold">
                                <p:stCondLst>
                                  <p:cond delay="7000"/>
                                </p:stCondLst>
                                <p:childTnLst>
                                  <p:par>
                                    <p:cTn id="63" presetID="53" presetClass="entr" presetSubtype="16" fill="hold" grpId="0" nodeType="afterEffect">
                                      <p:stCondLst>
                                        <p:cond delay="0"/>
                                      </p:stCondLst>
                                      <p:childTnLst>
                                        <p:set>
                                          <p:cBhvr>
                                            <p:cTn id="64" dur="1" fill="hold">
                                              <p:stCondLst>
                                                <p:cond delay="0"/>
                                              </p:stCondLst>
                                            </p:cTn>
                                            <p:tgtEl>
                                              <p:spTgt spid="124"/>
                                            </p:tgtEl>
                                            <p:attrNameLst>
                                              <p:attrName>style.visibility</p:attrName>
                                            </p:attrNameLst>
                                          </p:cBhvr>
                                          <p:to>
                                            <p:strVal val="visible"/>
                                          </p:to>
                                        </p:set>
                                        <p:anim calcmode="lin" valueType="num">
                                          <p:cBhvr>
                                            <p:cTn id="65" dur="500" fill="hold"/>
                                            <p:tgtEl>
                                              <p:spTgt spid="124"/>
                                            </p:tgtEl>
                                            <p:attrNameLst>
                                              <p:attrName>ppt_w</p:attrName>
                                            </p:attrNameLst>
                                          </p:cBhvr>
                                          <p:tavLst>
                                            <p:tav tm="0">
                                              <p:val>
                                                <p:fltVal val="0"/>
                                              </p:val>
                                            </p:tav>
                                            <p:tav tm="100000">
                                              <p:val>
                                                <p:strVal val="#ppt_w"/>
                                              </p:val>
                                            </p:tav>
                                          </p:tavLst>
                                        </p:anim>
                                        <p:anim calcmode="lin" valueType="num">
                                          <p:cBhvr>
                                            <p:cTn id="66" dur="500" fill="hold"/>
                                            <p:tgtEl>
                                              <p:spTgt spid="124"/>
                                            </p:tgtEl>
                                            <p:attrNameLst>
                                              <p:attrName>ppt_h</p:attrName>
                                            </p:attrNameLst>
                                          </p:cBhvr>
                                          <p:tavLst>
                                            <p:tav tm="0">
                                              <p:val>
                                                <p:fltVal val="0"/>
                                              </p:val>
                                            </p:tav>
                                            <p:tav tm="100000">
                                              <p:val>
                                                <p:strVal val="#ppt_h"/>
                                              </p:val>
                                            </p:tav>
                                          </p:tavLst>
                                        </p:anim>
                                        <p:animEffect transition="in" filter="fade">
                                          <p:cBhvr>
                                            <p:cTn id="67" dur="500"/>
                                            <p:tgtEl>
                                              <p:spTgt spid="124"/>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141"/>
                                            </p:tgtEl>
                                            <p:attrNameLst>
                                              <p:attrName>style.visibility</p:attrName>
                                            </p:attrNameLst>
                                          </p:cBhvr>
                                          <p:to>
                                            <p:strVal val="visible"/>
                                          </p:to>
                                        </p:set>
                                        <p:animEffect transition="in" filter="wipe(left)">
                                          <p:cBhvr>
                                            <p:cTn id="71" dur="500"/>
                                            <p:tgtEl>
                                              <p:spTgt spid="141"/>
                                            </p:tgtEl>
                                          </p:cBhvr>
                                        </p:animEffect>
                                      </p:childTnLst>
                                    </p:cTn>
                                  </p:par>
                                </p:childTnLst>
                              </p:cTn>
                            </p:par>
                            <p:par>
                              <p:cTn id="72" fill="hold">
                                <p:stCondLst>
                                  <p:cond delay="8000"/>
                                </p:stCondLst>
                                <p:childTnLst>
                                  <p:par>
                                    <p:cTn id="73" presetID="22" presetClass="entr" presetSubtype="8" fill="hold" grpId="0" nodeType="afterEffect">
                                      <p:stCondLst>
                                        <p:cond delay="0"/>
                                      </p:stCondLst>
                                      <p:childTnLst>
                                        <p:set>
                                          <p:cBhvr>
                                            <p:cTn id="74" dur="1" fill="hold">
                                              <p:stCondLst>
                                                <p:cond delay="0"/>
                                              </p:stCondLst>
                                            </p:cTn>
                                            <p:tgtEl>
                                              <p:spTgt spid="142"/>
                                            </p:tgtEl>
                                            <p:attrNameLst>
                                              <p:attrName>style.visibility</p:attrName>
                                            </p:attrNameLst>
                                          </p:cBhvr>
                                          <p:to>
                                            <p:strVal val="visible"/>
                                          </p:to>
                                        </p:set>
                                        <p:animEffect transition="in" filter="wipe(left)">
                                          <p:cBhvr>
                                            <p:cTn id="75"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1" grpId="0"/>
          <p:bldP spid="122" grpId="0"/>
          <p:bldP spid="123" grpId="0"/>
          <p:bldP spid="124" grpId="0"/>
          <p:bldP spid="141" grpId="0"/>
          <p:bldP spid="1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1" accel="40000" fill="hold" nodeType="afterEffect">
                                      <p:stCondLst>
                                        <p:cond delay="0"/>
                                      </p:stCondLst>
                                      <p:childTnLst>
                                        <p:set>
                                          <p:cBhvr>
                                            <p:cTn id="10" dur="1" fill="hold">
                                              <p:stCondLst>
                                                <p:cond delay="0"/>
                                              </p:stCondLst>
                                            </p:cTn>
                                            <p:tgtEl>
                                              <p:spTgt spid="143"/>
                                            </p:tgtEl>
                                            <p:attrNameLst>
                                              <p:attrName>style.visibility</p:attrName>
                                            </p:attrNameLst>
                                          </p:cBhvr>
                                          <p:to>
                                            <p:strVal val="visible"/>
                                          </p:to>
                                        </p:set>
                                        <p:anim calcmode="lin" valueType="num">
                                          <p:cBhvr additive="base">
                                            <p:cTn id="11" dur="750" fill="hold"/>
                                            <p:tgtEl>
                                              <p:spTgt spid="143"/>
                                            </p:tgtEl>
                                            <p:attrNameLst>
                                              <p:attrName>ppt_x</p:attrName>
                                            </p:attrNameLst>
                                          </p:cBhvr>
                                          <p:tavLst>
                                            <p:tav tm="0">
                                              <p:val>
                                                <p:strVal val="#ppt_x"/>
                                              </p:val>
                                            </p:tav>
                                            <p:tav tm="100000">
                                              <p:val>
                                                <p:strVal val="#ppt_x"/>
                                              </p:val>
                                            </p:tav>
                                          </p:tavLst>
                                        </p:anim>
                                        <p:anim calcmode="lin" valueType="num">
                                          <p:cBhvr additive="base">
                                            <p:cTn id="12" dur="750" fill="hold"/>
                                            <p:tgtEl>
                                              <p:spTgt spid="143"/>
                                            </p:tgtEl>
                                            <p:attrNameLst>
                                              <p:attrName>ppt_y</p:attrName>
                                            </p:attrNameLst>
                                          </p:cBhvr>
                                          <p:tavLst>
                                            <p:tav tm="0">
                                              <p:val>
                                                <p:strVal val="0-#ppt_h/2"/>
                                              </p:val>
                                            </p:tav>
                                            <p:tav tm="100000">
                                              <p:val>
                                                <p:strVal val="#ppt_y"/>
                                              </p:val>
                                            </p:tav>
                                          </p:tavLst>
                                        </p:anim>
                                      </p:childTnLst>
                                    </p:cTn>
                                  </p:par>
                                </p:childTnLst>
                              </p:cTn>
                            </p:par>
                            <p:par>
                              <p:cTn id="13" fill="hold">
                                <p:stCondLst>
                                  <p:cond delay="1250"/>
                                </p:stCondLst>
                                <p:childTnLst>
                                  <p:par>
                                    <p:cTn id="14" presetID="2" presetClass="entr" presetSubtype="1" accel="40000" fill="hold" nodeType="afterEffect">
                                      <p:stCondLst>
                                        <p:cond delay="0"/>
                                      </p:stCondLst>
                                      <p:childTnLst>
                                        <p:set>
                                          <p:cBhvr>
                                            <p:cTn id="15" dur="1" fill="hold">
                                              <p:stCondLst>
                                                <p:cond delay="0"/>
                                              </p:stCondLst>
                                            </p:cTn>
                                            <p:tgtEl>
                                              <p:spTgt spid="162"/>
                                            </p:tgtEl>
                                            <p:attrNameLst>
                                              <p:attrName>style.visibility</p:attrName>
                                            </p:attrNameLst>
                                          </p:cBhvr>
                                          <p:to>
                                            <p:strVal val="visible"/>
                                          </p:to>
                                        </p:set>
                                        <p:anim calcmode="lin" valueType="num">
                                          <p:cBhvr additive="base">
                                            <p:cTn id="16" dur="750" fill="hold"/>
                                            <p:tgtEl>
                                              <p:spTgt spid="162"/>
                                            </p:tgtEl>
                                            <p:attrNameLst>
                                              <p:attrName>ppt_x</p:attrName>
                                            </p:attrNameLst>
                                          </p:cBhvr>
                                          <p:tavLst>
                                            <p:tav tm="0">
                                              <p:val>
                                                <p:strVal val="#ppt_x"/>
                                              </p:val>
                                            </p:tav>
                                            <p:tav tm="100000">
                                              <p:val>
                                                <p:strVal val="#ppt_x"/>
                                              </p:val>
                                            </p:tav>
                                          </p:tavLst>
                                        </p:anim>
                                        <p:anim calcmode="lin" valueType="num">
                                          <p:cBhvr additive="base">
                                            <p:cTn id="17" dur="750" fill="hold"/>
                                            <p:tgtEl>
                                              <p:spTgt spid="162"/>
                                            </p:tgtEl>
                                            <p:attrNameLst>
                                              <p:attrName>ppt_y</p:attrName>
                                            </p:attrNameLst>
                                          </p:cBhvr>
                                          <p:tavLst>
                                            <p:tav tm="0">
                                              <p:val>
                                                <p:strVal val="0-#ppt_h/2"/>
                                              </p:val>
                                            </p:tav>
                                            <p:tav tm="100000">
                                              <p:val>
                                                <p:strVal val="#ppt_y"/>
                                              </p:val>
                                            </p:tav>
                                          </p:tavLst>
                                        </p:anim>
                                      </p:childTnLst>
                                    </p:cTn>
                                  </p:par>
                                </p:childTnLst>
                              </p:cTn>
                            </p:par>
                            <p:par>
                              <p:cTn id="18" fill="hold">
                                <p:stCondLst>
                                  <p:cond delay="2000"/>
                                </p:stCondLst>
                                <p:childTnLst>
                                  <p:par>
                                    <p:cTn id="19" presetID="2" presetClass="entr" presetSubtype="1" accel="40000" fill="hold" nodeType="afterEffect">
                                      <p:stCondLst>
                                        <p:cond delay="0"/>
                                      </p:stCondLst>
                                      <p:childTnLst>
                                        <p:set>
                                          <p:cBhvr>
                                            <p:cTn id="20" dur="1" fill="hold">
                                              <p:stCondLst>
                                                <p:cond delay="0"/>
                                              </p:stCondLst>
                                            </p:cTn>
                                            <p:tgtEl>
                                              <p:spTgt spid="178"/>
                                            </p:tgtEl>
                                            <p:attrNameLst>
                                              <p:attrName>style.visibility</p:attrName>
                                            </p:attrNameLst>
                                          </p:cBhvr>
                                          <p:to>
                                            <p:strVal val="visible"/>
                                          </p:to>
                                        </p:set>
                                        <p:anim calcmode="lin" valueType="num">
                                          <p:cBhvr additive="base">
                                            <p:cTn id="21" dur="750" fill="hold"/>
                                            <p:tgtEl>
                                              <p:spTgt spid="178"/>
                                            </p:tgtEl>
                                            <p:attrNameLst>
                                              <p:attrName>ppt_x</p:attrName>
                                            </p:attrNameLst>
                                          </p:cBhvr>
                                          <p:tavLst>
                                            <p:tav tm="0">
                                              <p:val>
                                                <p:strVal val="#ppt_x"/>
                                              </p:val>
                                            </p:tav>
                                            <p:tav tm="100000">
                                              <p:val>
                                                <p:strVal val="#ppt_x"/>
                                              </p:val>
                                            </p:tav>
                                          </p:tavLst>
                                        </p:anim>
                                        <p:anim calcmode="lin" valueType="num">
                                          <p:cBhvr additive="base">
                                            <p:cTn id="22" dur="750" fill="hold"/>
                                            <p:tgtEl>
                                              <p:spTgt spid="178"/>
                                            </p:tgtEl>
                                            <p:attrNameLst>
                                              <p:attrName>ppt_y</p:attrName>
                                            </p:attrNameLst>
                                          </p:cBhvr>
                                          <p:tavLst>
                                            <p:tav tm="0">
                                              <p:val>
                                                <p:strVal val="0-#ppt_h/2"/>
                                              </p:val>
                                            </p:tav>
                                            <p:tav tm="100000">
                                              <p:val>
                                                <p:strVal val="#ppt_y"/>
                                              </p:val>
                                            </p:tav>
                                          </p:tavLst>
                                        </p:anim>
                                      </p:childTnLst>
                                    </p:cTn>
                                  </p:par>
                                </p:childTnLst>
                              </p:cTn>
                            </p:par>
                            <p:par>
                              <p:cTn id="23" fill="hold">
                                <p:stCondLst>
                                  <p:cond delay="2750"/>
                                </p:stCondLst>
                                <p:childTnLst>
                                  <p:par>
                                    <p:cTn id="24" presetID="2" presetClass="entr" presetSubtype="1" accel="40000" fill="hold" nodeType="afterEffect">
                                      <p:stCondLst>
                                        <p:cond delay="0"/>
                                      </p:stCondLst>
                                      <p:childTnLst>
                                        <p:set>
                                          <p:cBhvr>
                                            <p:cTn id="25" dur="1" fill="hold">
                                              <p:stCondLst>
                                                <p:cond delay="0"/>
                                              </p:stCondLst>
                                            </p:cTn>
                                            <p:tgtEl>
                                              <p:spTgt spid="190"/>
                                            </p:tgtEl>
                                            <p:attrNameLst>
                                              <p:attrName>style.visibility</p:attrName>
                                            </p:attrNameLst>
                                          </p:cBhvr>
                                          <p:to>
                                            <p:strVal val="visible"/>
                                          </p:to>
                                        </p:set>
                                        <p:anim calcmode="lin" valueType="num">
                                          <p:cBhvr additive="base">
                                            <p:cTn id="26" dur="750" fill="hold"/>
                                            <p:tgtEl>
                                              <p:spTgt spid="190"/>
                                            </p:tgtEl>
                                            <p:attrNameLst>
                                              <p:attrName>ppt_x</p:attrName>
                                            </p:attrNameLst>
                                          </p:cBhvr>
                                          <p:tavLst>
                                            <p:tav tm="0">
                                              <p:val>
                                                <p:strVal val="#ppt_x"/>
                                              </p:val>
                                            </p:tav>
                                            <p:tav tm="100000">
                                              <p:val>
                                                <p:strVal val="#ppt_x"/>
                                              </p:val>
                                            </p:tav>
                                          </p:tavLst>
                                        </p:anim>
                                        <p:anim calcmode="lin" valueType="num">
                                          <p:cBhvr additive="base">
                                            <p:cTn id="27" dur="750" fill="hold"/>
                                            <p:tgtEl>
                                              <p:spTgt spid="190"/>
                                            </p:tgtEl>
                                            <p:attrNameLst>
                                              <p:attrName>ppt_y</p:attrName>
                                            </p:attrNameLst>
                                          </p:cBhvr>
                                          <p:tavLst>
                                            <p:tav tm="0">
                                              <p:val>
                                                <p:strVal val="0-#ppt_h/2"/>
                                              </p:val>
                                            </p:tav>
                                            <p:tav tm="100000">
                                              <p:val>
                                                <p:strVal val="#ppt_y"/>
                                              </p:val>
                                            </p:tav>
                                          </p:tavLst>
                                        </p:anim>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wipe(left)">
                                          <p:cBhvr>
                                            <p:cTn id="31" dur="500"/>
                                            <p:tgtEl>
                                              <p:spTgt spid="125"/>
                                            </p:tgtEl>
                                          </p:cBhvr>
                                        </p:animEffect>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121"/>
                                            </p:tgtEl>
                                            <p:attrNameLst>
                                              <p:attrName>style.visibility</p:attrName>
                                            </p:attrNameLst>
                                          </p:cBhvr>
                                          <p:to>
                                            <p:strVal val="visible"/>
                                          </p:to>
                                        </p:set>
                                        <p:anim calcmode="lin" valueType="num">
                                          <p:cBhvr>
                                            <p:cTn id="35" dur="500" fill="hold"/>
                                            <p:tgtEl>
                                              <p:spTgt spid="121"/>
                                            </p:tgtEl>
                                            <p:attrNameLst>
                                              <p:attrName>ppt_w</p:attrName>
                                            </p:attrNameLst>
                                          </p:cBhvr>
                                          <p:tavLst>
                                            <p:tav tm="0">
                                              <p:val>
                                                <p:fltVal val="0"/>
                                              </p:val>
                                            </p:tav>
                                            <p:tav tm="100000">
                                              <p:val>
                                                <p:strVal val="#ppt_w"/>
                                              </p:val>
                                            </p:tav>
                                          </p:tavLst>
                                        </p:anim>
                                        <p:anim calcmode="lin" valueType="num">
                                          <p:cBhvr>
                                            <p:cTn id="36" dur="500" fill="hold"/>
                                            <p:tgtEl>
                                              <p:spTgt spid="121"/>
                                            </p:tgtEl>
                                            <p:attrNameLst>
                                              <p:attrName>ppt_h</p:attrName>
                                            </p:attrNameLst>
                                          </p:cBhvr>
                                          <p:tavLst>
                                            <p:tav tm="0">
                                              <p:val>
                                                <p:fltVal val="0"/>
                                              </p:val>
                                            </p:tav>
                                            <p:tav tm="100000">
                                              <p:val>
                                                <p:strVal val="#ppt_h"/>
                                              </p:val>
                                            </p:tav>
                                          </p:tavLst>
                                        </p:anim>
                                        <p:animEffect transition="in" filter="fade">
                                          <p:cBhvr>
                                            <p:cTn id="37" dur="500"/>
                                            <p:tgtEl>
                                              <p:spTgt spid="121"/>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129"/>
                                            </p:tgtEl>
                                            <p:attrNameLst>
                                              <p:attrName>style.visibility</p:attrName>
                                            </p:attrNameLst>
                                          </p:cBhvr>
                                          <p:to>
                                            <p:strVal val="visible"/>
                                          </p:to>
                                        </p:set>
                                        <p:animEffect transition="in" filter="wipe(left)">
                                          <p:cBhvr>
                                            <p:cTn id="41" dur="500"/>
                                            <p:tgtEl>
                                              <p:spTgt spid="129"/>
                                            </p:tgtEl>
                                          </p:cBhvr>
                                        </p:animEffect>
                                      </p:childTnLst>
                                    </p:cTn>
                                  </p:par>
                                </p:childTnLst>
                              </p:cTn>
                            </p:par>
                            <p:par>
                              <p:cTn id="42" fill="hold">
                                <p:stCondLst>
                                  <p:cond delay="5000"/>
                                </p:stCondLst>
                                <p:childTnLst>
                                  <p:par>
                                    <p:cTn id="43" presetID="53" presetClass="entr" presetSubtype="16" fill="hold" grpId="0" nodeType="afterEffect">
                                      <p:stCondLst>
                                        <p:cond delay="0"/>
                                      </p:stCondLst>
                                      <p:childTnLst>
                                        <p:set>
                                          <p:cBhvr>
                                            <p:cTn id="44" dur="1" fill="hold">
                                              <p:stCondLst>
                                                <p:cond delay="0"/>
                                              </p:stCondLst>
                                            </p:cTn>
                                            <p:tgtEl>
                                              <p:spTgt spid="122"/>
                                            </p:tgtEl>
                                            <p:attrNameLst>
                                              <p:attrName>style.visibility</p:attrName>
                                            </p:attrNameLst>
                                          </p:cBhvr>
                                          <p:to>
                                            <p:strVal val="visible"/>
                                          </p:to>
                                        </p:set>
                                        <p:anim calcmode="lin" valueType="num">
                                          <p:cBhvr>
                                            <p:cTn id="45" dur="500" fill="hold"/>
                                            <p:tgtEl>
                                              <p:spTgt spid="122"/>
                                            </p:tgtEl>
                                            <p:attrNameLst>
                                              <p:attrName>ppt_w</p:attrName>
                                            </p:attrNameLst>
                                          </p:cBhvr>
                                          <p:tavLst>
                                            <p:tav tm="0">
                                              <p:val>
                                                <p:fltVal val="0"/>
                                              </p:val>
                                            </p:tav>
                                            <p:tav tm="100000">
                                              <p:val>
                                                <p:strVal val="#ppt_w"/>
                                              </p:val>
                                            </p:tav>
                                          </p:tavLst>
                                        </p:anim>
                                        <p:anim calcmode="lin" valueType="num">
                                          <p:cBhvr>
                                            <p:cTn id="46" dur="500" fill="hold"/>
                                            <p:tgtEl>
                                              <p:spTgt spid="122"/>
                                            </p:tgtEl>
                                            <p:attrNameLst>
                                              <p:attrName>ppt_h</p:attrName>
                                            </p:attrNameLst>
                                          </p:cBhvr>
                                          <p:tavLst>
                                            <p:tav tm="0">
                                              <p:val>
                                                <p:fltVal val="0"/>
                                              </p:val>
                                            </p:tav>
                                            <p:tav tm="100000">
                                              <p:val>
                                                <p:strVal val="#ppt_h"/>
                                              </p:val>
                                            </p:tav>
                                          </p:tavLst>
                                        </p:anim>
                                        <p:animEffect transition="in" filter="fade">
                                          <p:cBhvr>
                                            <p:cTn id="47" dur="500"/>
                                            <p:tgtEl>
                                              <p:spTgt spid="122"/>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133"/>
                                            </p:tgtEl>
                                            <p:attrNameLst>
                                              <p:attrName>style.visibility</p:attrName>
                                            </p:attrNameLst>
                                          </p:cBhvr>
                                          <p:to>
                                            <p:strVal val="visible"/>
                                          </p:to>
                                        </p:set>
                                        <p:animEffect transition="in" filter="wipe(left)">
                                          <p:cBhvr>
                                            <p:cTn id="51" dur="500"/>
                                            <p:tgtEl>
                                              <p:spTgt spid="13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123"/>
                                            </p:tgtEl>
                                            <p:attrNameLst>
                                              <p:attrName>style.visibility</p:attrName>
                                            </p:attrNameLst>
                                          </p:cBhvr>
                                          <p:to>
                                            <p:strVal val="visible"/>
                                          </p:to>
                                        </p:set>
                                        <p:anim calcmode="lin" valueType="num">
                                          <p:cBhvr>
                                            <p:cTn id="55" dur="500" fill="hold"/>
                                            <p:tgtEl>
                                              <p:spTgt spid="123"/>
                                            </p:tgtEl>
                                            <p:attrNameLst>
                                              <p:attrName>ppt_w</p:attrName>
                                            </p:attrNameLst>
                                          </p:cBhvr>
                                          <p:tavLst>
                                            <p:tav tm="0">
                                              <p:val>
                                                <p:fltVal val="0"/>
                                              </p:val>
                                            </p:tav>
                                            <p:tav tm="100000">
                                              <p:val>
                                                <p:strVal val="#ppt_w"/>
                                              </p:val>
                                            </p:tav>
                                          </p:tavLst>
                                        </p:anim>
                                        <p:anim calcmode="lin" valueType="num">
                                          <p:cBhvr>
                                            <p:cTn id="56" dur="500" fill="hold"/>
                                            <p:tgtEl>
                                              <p:spTgt spid="123"/>
                                            </p:tgtEl>
                                            <p:attrNameLst>
                                              <p:attrName>ppt_h</p:attrName>
                                            </p:attrNameLst>
                                          </p:cBhvr>
                                          <p:tavLst>
                                            <p:tav tm="0">
                                              <p:val>
                                                <p:fltVal val="0"/>
                                              </p:val>
                                            </p:tav>
                                            <p:tav tm="100000">
                                              <p:val>
                                                <p:strVal val="#ppt_h"/>
                                              </p:val>
                                            </p:tav>
                                          </p:tavLst>
                                        </p:anim>
                                        <p:animEffect transition="in" filter="fade">
                                          <p:cBhvr>
                                            <p:cTn id="57" dur="500"/>
                                            <p:tgtEl>
                                              <p:spTgt spid="123"/>
                                            </p:tgtEl>
                                          </p:cBhvr>
                                        </p:animEffect>
                                      </p:childTnLst>
                                    </p:cTn>
                                  </p:par>
                                </p:childTnLst>
                              </p:cTn>
                            </p:par>
                            <p:par>
                              <p:cTn id="58" fill="hold">
                                <p:stCondLst>
                                  <p:cond delay="6500"/>
                                </p:stCondLst>
                                <p:childTnLst>
                                  <p:par>
                                    <p:cTn id="59" presetID="22" presetClass="entr" presetSubtype="8" fill="hold" nodeType="afterEffect">
                                      <p:stCondLst>
                                        <p:cond delay="0"/>
                                      </p:stCondLst>
                                      <p:childTnLst>
                                        <p:set>
                                          <p:cBhvr>
                                            <p:cTn id="60" dur="1" fill="hold">
                                              <p:stCondLst>
                                                <p:cond delay="0"/>
                                              </p:stCondLst>
                                            </p:cTn>
                                            <p:tgtEl>
                                              <p:spTgt spid="137"/>
                                            </p:tgtEl>
                                            <p:attrNameLst>
                                              <p:attrName>style.visibility</p:attrName>
                                            </p:attrNameLst>
                                          </p:cBhvr>
                                          <p:to>
                                            <p:strVal val="visible"/>
                                          </p:to>
                                        </p:set>
                                        <p:animEffect transition="in" filter="wipe(left)">
                                          <p:cBhvr>
                                            <p:cTn id="61" dur="500"/>
                                            <p:tgtEl>
                                              <p:spTgt spid="137"/>
                                            </p:tgtEl>
                                          </p:cBhvr>
                                        </p:animEffect>
                                      </p:childTnLst>
                                    </p:cTn>
                                  </p:par>
                                </p:childTnLst>
                              </p:cTn>
                            </p:par>
                            <p:par>
                              <p:cTn id="62" fill="hold">
                                <p:stCondLst>
                                  <p:cond delay="7000"/>
                                </p:stCondLst>
                                <p:childTnLst>
                                  <p:par>
                                    <p:cTn id="63" presetID="53" presetClass="entr" presetSubtype="16" fill="hold" grpId="0" nodeType="afterEffect">
                                      <p:stCondLst>
                                        <p:cond delay="0"/>
                                      </p:stCondLst>
                                      <p:childTnLst>
                                        <p:set>
                                          <p:cBhvr>
                                            <p:cTn id="64" dur="1" fill="hold">
                                              <p:stCondLst>
                                                <p:cond delay="0"/>
                                              </p:stCondLst>
                                            </p:cTn>
                                            <p:tgtEl>
                                              <p:spTgt spid="124"/>
                                            </p:tgtEl>
                                            <p:attrNameLst>
                                              <p:attrName>style.visibility</p:attrName>
                                            </p:attrNameLst>
                                          </p:cBhvr>
                                          <p:to>
                                            <p:strVal val="visible"/>
                                          </p:to>
                                        </p:set>
                                        <p:anim calcmode="lin" valueType="num">
                                          <p:cBhvr>
                                            <p:cTn id="65" dur="500" fill="hold"/>
                                            <p:tgtEl>
                                              <p:spTgt spid="124"/>
                                            </p:tgtEl>
                                            <p:attrNameLst>
                                              <p:attrName>ppt_w</p:attrName>
                                            </p:attrNameLst>
                                          </p:cBhvr>
                                          <p:tavLst>
                                            <p:tav tm="0">
                                              <p:val>
                                                <p:fltVal val="0"/>
                                              </p:val>
                                            </p:tav>
                                            <p:tav tm="100000">
                                              <p:val>
                                                <p:strVal val="#ppt_w"/>
                                              </p:val>
                                            </p:tav>
                                          </p:tavLst>
                                        </p:anim>
                                        <p:anim calcmode="lin" valueType="num">
                                          <p:cBhvr>
                                            <p:cTn id="66" dur="500" fill="hold"/>
                                            <p:tgtEl>
                                              <p:spTgt spid="124"/>
                                            </p:tgtEl>
                                            <p:attrNameLst>
                                              <p:attrName>ppt_h</p:attrName>
                                            </p:attrNameLst>
                                          </p:cBhvr>
                                          <p:tavLst>
                                            <p:tav tm="0">
                                              <p:val>
                                                <p:fltVal val="0"/>
                                              </p:val>
                                            </p:tav>
                                            <p:tav tm="100000">
                                              <p:val>
                                                <p:strVal val="#ppt_h"/>
                                              </p:val>
                                            </p:tav>
                                          </p:tavLst>
                                        </p:anim>
                                        <p:animEffect transition="in" filter="fade">
                                          <p:cBhvr>
                                            <p:cTn id="67" dur="500"/>
                                            <p:tgtEl>
                                              <p:spTgt spid="124"/>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141"/>
                                            </p:tgtEl>
                                            <p:attrNameLst>
                                              <p:attrName>style.visibility</p:attrName>
                                            </p:attrNameLst>
                                          </p:cBhvr>
                                          <p:to>
                                            <p:strVal val="visible"/>
                                          </p:to>
                                        </p:set>
                                        <p:animEffect transition="in" filter="wipe(left)">
                                          <p:cBhvr>
                                            <p:cTn id="71" dur="500"/>
                                            <p:tgtEl>
                                              <p:spTgt spid="141"/>
                                            </p:tgtEl>
                                          </p:cBhvr>
                                        </p:animEffect>
                                      </p:childTnLst>
                                    </p:cTn>
                                  </p:par>
                                </p:childTnLst>
                              </p:cTn>
                            </p:par>
                            <p:par>
                              <p:cTn id="72" fill="hold">
                                <p:stCondLst>
                                  <p:cond delay="8000"/>
                                </p:stCondLst>
                                <p:childTnLst>
                                  <p:par>
                                    <p:cTn id="73" presetID="22" presetClass="entr" presetSubtype="8" fill="hold" grpId="0" nodeType="afterEffect">
                                      <p:stCondLst>
                                        <p:cond delay="0"/>
                                      </p:stCondLst>
                                      <p:childTnLst>
                                        <p:set>
                                          <p:cBhvr>
                                            <p:cTn id="74" dur="1" fill="hold">
                                              <p:stCondLst>
                                                <p:cond delay="0"/>
                                              </p:stCondLst>
                                            </p:cTn>
                                            <p:tgtEl>
                                              <p:spTgt spid="142"/>
                                            </p:tgtEl>
                                            <p:attrNameLst>
                                              <p:attrName>style.visibility</p:attrName>
                                            </p:attrNameLst>
                                          </p:cBhvr>
                                          <p:to>
                                            <p:strVal val="visible"/>
                                          </p:to>
                                        </p:set>
                                        <p:animEffect transition="in" filter="wipe(left)">
                                          <p:cBhvr>
                                            <p:cTn id="75"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1" grpId="0"/>
          <p:bldP spid="122" grpId="0"/>
          <p:bldP spid="123" grpId="0"/>
          <p:bldP spid="124" grpId="0"/>
          <p:bldP spid="141" grpId="0"/>
          <p:bldP spid="142"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sp>
        <p:nvSpPr>
          <p:cNvPr id="59" name="圆角矩形 58"/>
          <p:cNvSpPr/>
          <p:nvPr/>
        </p:nvSpPr>
        <p:spPr>
          <a:xfrm>
            <a:off x="3340559" y="2098439"/>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圆角矩形 59"/>
          <p:cNvSpPr/>
          <p:nvPr/>
        </p:nvSpPr>
        <p:spPr>
          <a:xfrm>
            <a:off x="3197228" y="3597997"/>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圆角矩形 60"/>
          <p:cNvSpPr/>
          <p:nvPr/>
        </p:nvSpPr>
        <p:spPr>
          <a:xfrm>
            <a:off x="1674284" y="951947"/>
            <a:ext cx="574531" cy="58527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2" name="圆角矩形 61"/>
          <p:cNvSpPr/>
          <p:nvPr/>
        </p:nvSpPr>
        <p:spPr>
          <a:xfrm>
            <a:off x="5496640" y="3894579"/>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3" name="圆角矩形 62"/>
          <p:cNvSpPr/>
          <p:nvPr/>
        </p:nvSpPr>
        <p:spPr>
          <a:xfrm>
            <a:off x="1371353" y="1948409"/>
            <a:ext cx="1042204" cy="1061692"/>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圆角矩形 63"/>
          <p:cNvSpPr/>
          <p:nvPr/>
        </p:nvSpPr>
        <p:spPr>
          <a:xfrm>
            <a:off x="629050" y="2844407"/>
            <a:ext cx="910077" cy="927095"/>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圆角矩形 64"/>
          <p:cNvSpPr/>
          <p:nvPr/>
        </p:nvSpPr>
        <p:spPr>
          <a:xfrm>
            <a:off x="1219653" y="1674284"/>
            <a:ext cx="454631" cy="486059"/>
          </a:xfrm>
          <a:prstGeom prst="roundRect">
            <a:avLst>
              <a:gd name="adj" fmla="val 7843"/>
            </a:avLst>
          </a:prstGeom>
          <a:solidFill>
            <a:srgbClr val="00BBCF"/>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6" name="圆角矩形 65"/>
          <p:cNvSpPr/>
          <p:nvPr/>
        </p:nvSpPr>
        <p:spPr>
          <a:xfrm>
            <a:off x="3698401" y="1462350"/>
            <a:ext cx="454631" cy="486059"/>
          </a:xfrm>
          <a:prstGeom prst="roundRect">
            <a:avLst>
              <a:gd name="adj" fmla="val 7843"/>
            </a:avLst>
          </a:prstGeom>
          <a:solidFill>
            <a:srgbClr val="E87071"/>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7" name="圆角矩形 66"/>
          <p:cNvSpPr/>
          <p:nvPr/>
        </p:nvSpPr>
        <p:spPr>
          <a:xfrm>
            <a:off x="1892456" y="1176203"/>
            <a:ext cx="454631" cy="486059"/>
          </a:xfrm>
          <a:prstGeom prst="roundRect">
            <a:avLst>
              <a:gd name="adj" fmla="val 7843"/>
            </a:avLst>
          </a:prstGeom>
          <a:solidFill>
            <a:srgbClr val="FFB850"/>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圆角矩形 67"/>
          <p:cNvSpPr/>
          <p:nvPr/>
        </p:nvSpPr>
        <p:spPr>
          <a:xfrm>
            <a:off x="3440509" y="3833155"/>
            <a:ext cx="454631" cy="486059"/>
          </a:xfrm>
          <a:prstGeom prst="roundRect">
            <a:avLst>
              <a:gd name="adj" fmla="val 7843"/>
            </a:avLst>
          </a:prstGeom>
          <a:solidFill>
            <a:srgbClr val="683E79"/>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9" name="组合 68"/>
          <p:cNvGrpSpPr/>
          <p:nvPr/>
        </p:nvGrpSpPr>
        <p:grpSpPr>
          <a:xfrm>
            <a:off x="4358523" y="2623504"/>
            <a:ext cx="1863467" cy="1992293"/>
            <a:chOff x="5810605" y="3498814"/>
            <a:chExt cx="2484299" cy="2657005"/>
          </a:xfrm>
        </p:grpSpPr>
        <p:sp>
          <p:nvSpPr>
            <p:cNvPr id="70" name="圆角矩形 69"/>
            <p:cNvSpPr/>
            <p:nvPr/>
          </p:nvSpPr>
          <p:spPr>
            <a:xfrm>
              <a:off x="5810605" y="3498814"/>
              <a:ext cx="2484299" cy="2657005"/>
            </a:xfrm>
            <a:prstGeom prst="roundRect">
              <a:avLst>
                <a:gd name="adj" fmla="val 7843"/>
              </a:avLst>
            </a:prstGeom>
            <a:gradFill>
              <a:gsLst>
                <a:gs pos="0">
                  <a:srgbClr val="603771"/>
                </a:gs>
                <a:gs pos="100000">
                  <a:srgbClr val="894EA0"/>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1"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文本框 31"/>
            <p:cNvSpPr txBox="1"/>
            <p:nvPr/>
          </p:nvSpPr>
          <p:spPr>
            <a:xfrm>
              <a:off x="6227265" y="4616407"/>
              <a:ext cx="1493849" cy="430986"/>
            </a:xfrm>
            <a:prstGeom prst="rect">
              <a:avLst/>
            </a:prstGeom>
            <a:noFill/>
          </p:spPr>
          <p:txBody>
            <a:bodyPr wrap="square" rtlCol="0">
              <a:spAutoFit/>
            </a:bodyPr>
            <a:lstStyle/>
            <a:p>
              <a:pPr algn="ctr"/>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73" name="直接连接符 72"/>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4" name="文本框 113"/>
            <p:cNvSpPr txBox="1"/>
            <p:nvPr/>
          </p:nvSpPr>
          <p:spPr>
            <a:xfrm>
              <a:off x="6384873" y="5047069"/>
              <a:ext cx="1222501" cy="861974"/>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75" name="文本框 36"/>
          <p:cNvSpPr txBox="1"/>
          <p:nvPr/>
        </p:nvSpPr>
        <p:spPr>
          <a:xfrm>
            <a:off x="6094020" y="1113925"/>
            <a:ext cx="2427680" cy="415498"/>
          </a:xfrm>
          <a:prstGeom prst="rect">
            <a:avLst/>
          </a:prstGeom>
          <a:noFill/>
        </p:spPr>
        <p:txBody>
          <a:bodyPr wrap="square" rtlCol="0">
            <a:spAutoFit/>
          </a:bodyPr>
          <a:lstStyle/>
          <a:p>
            <a:pPr algn="ctr"/>
            <a:r>
              <a:rPr lang="zh-CN" altLang="en-US" sz="2100" dirty="0">
                <a:solidFill>
                  <a:prstClr val="black">
                    <a:lumMod val="50000"/>
                    <a:lumOff val="50000"/>
                  </a:prstClr>
                </a:solidFill>
                <a:latin typeface="LiHei Pro" panose="020B0500000000000000" pitchFamily="34" charset="-122"/>
                <a:ea typeface="LiHei Pro" panose="020B0500000000000000" pitchFamily="34" charset="-122"/>
              </a:rPr>
              <a:t>点击添加您的标题</a:t>
            </a:r>
          </a:p>
        </p:txBody>
      </p:sp>
      <p:cxnSp>
        <p:nvCxnSpPr>
          <p:cNvPr id="76" name="直接连接符 75"/>
          <p:cNvCxnSpPr/>
          <p:nvPr/>
        </p:nvCxnSpPr>
        <p:spPr>
          <a:xfrm>
            <a:off x="6094020" y="1625685"/>
            <a:ext cx="2258892"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文本框 113"/>
          <p:cNvSpPr txBox="1"/>
          <p:nvPr/>
        </p:nvSpPr>
        <p:spPr>
          <a:xfrm>
            <a:off x="6516471" y="1706444"/>
            <a:ext cx="1944469" cy="1962076"/>
          </a:xfrm>
          <a:prstGeom prst="rect">
            <a:avLst/>
          </a:prstGeom>
          <a:noFill/>
        </p:spPr>
        <p:txBody>
          <a:bodyPr wrap="square" rtlCol="0">
            <a:spAutoFit/>
          </a:bodyPr>
          <a:lstStyle/>
          <a:p>
            <a:pPr algn="r">
              <a:lnSpc>
                <a:spcPct val="15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78" name="组合 77"/>
          <p:cNvGrpSpPr/>
          <p:nvPr/>
        </p:nvGrpSpPr>
        <p:grpSpPr>
          <a:xfrm>
            <a:off x="2027831" y="1840885"/>
            <a:ext cx="1479161" cy="1556936"/>
            <a:chOff x="2703419" y="2455080"/>
            <a:chExt cx="1971958" cy="2076396"/>
          </a:xfrm>
        </p:grpSpPr>
        <p:sp>
          <p:nvSpPr>
            <p:cNvPr id="79" name="圆角矩形 78"/>
            <p:cNvSpPr/>
            <p:nvPr/>
          </p:nvSpPr>
          <p:spPr>
            <a:xfrm>
              <a:off x="2703419" y="2455080"/>
              <a:ext cx="1941430" cy="2076396"/>
            </a:xfrm>
            <a:prstGeom prst="roundRect">
              <a:avLst>
                <a:gd name="adj" fmla="val 7843"/>
              </a:avLst>
            </a:prstGeom>
            <a:gradFill>
              <a:gsLst>
                <a:gs pos="0">
                  <a:srgbClr val="FFA725"/>
                </a:gs>
                <a:gs pos="100000">
                  <a:srgbClr val="FFC77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0" name="文本框 22"/>
            <p:cNvSpPr txBox="1"/>
            <p:nvPr/>
          </p:nvSpPr>
          <p:spPr>
            <a:xfrm>
              <a:off x="2851578" y="2763564"/>
              <a:ext cx="579331" cy="861974"/>
            </a:xfrm>
            <a:prstGeom prst="rect">
              <a:avLst/>
            </a:prstGeom>
            <a:noFill/>
          </p:spPr>
          <p:txBody>
            <a:bodyPr wrap="square" rtlCol="0">
              <a:spAutoFit/>
            </a:bodyPr>
            <a:lstStyle/>
            <a:p>
              <a:r>
                <a:rPr lang="en-US" altLang="zh-CN" sz="3600" dirty="0">
                  <a:solidFill>
                    <a:prstClr val="white"/>
                  </a:solidFill>
                  <a:latin typeface="Impact" panose="020B0806030902050204" pitchFamily="34" charset="0"/>
                  <a:cs typeface="Iskoola Pota" panose="020B0502040204020203" pitchFamily="34" charset="0"/>
                </a:rPr>
                <a:t>1</a:t>
              </a:r>
              <a:endParaRPr lang="zh-CN" altLang="en-US" sz="3600" dirty="0">
                <a:solidFill>
                  <a:prstClr val="white"/>
                </a:solidFill>
                <a:latin typeface="Impact" panose="020B0806030902050204" pitchFamily="34" charset="0"/>
                <a:cs typeface="Iskoola Pota" panose="020B0502040204020203" pitchFamily="34" charset="0"/>
              </a:endParaRPr>
            </a:p>
          </p:txBody>
        </p:sp>
        <p:sp>
          <p:nvSpPr>
            <p:cNvPr id="81" name="文本框 23"/>
            <p:cNvSpPr txBox="1"/>
            <p:nvPr/>
          </p:nvSpPr>
          <p:spPr>
            <a:xfrm>
              <a:off x="3181527" y="3069754"/>
              <a:ext cx="1493850" cy="430987"/>
            </a:xfrm>
            <a:prstGeom prst="rect">
              <a:avLst/>
            </a:prstGeom>
            <a:noFill/>
          </p:spPr>
          <p:txBody>
            <a:bodyPr wrap="square" rtlCol="0">
              <a:spAutoFit/>
            </a:bodyPr>
            <a:lstStyle/>
            <a:p>
              <a:r>
                <a:rPr lang="zh-CN" altLang="en-US" sz="1500" dirty="0">
                  <a:solidFill>
                    <a:prstClr val="white"/>
                  </a:solidFill>
                  <a:latin typeface="微软雅黑" panose="020B0503020204020204" pitchFamily="34" charset="-122"/>
                  <a:ea typeface="微软雅黑" panose="020B0503020204020204" pitchFamily="34" charset="-122"/>
                </a:rPr>
                <a:t>添加标题</a:t>
              </a:r>
            </a:p>
          </p:txBody>
        </p:sp>
        <p:cxnSp>
          <p:nvCxnSpPr>
            <p:cNvPr id="82" name="直接连接符 81"/>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3" name="文本框 113"/>
            <p:cNvSpPr txBox="1"/>
            <p:nvPr/>
          </p:nvSpPr>
          <p:spPr>
            <a:xfrm>
              <a:off x="2798500" y="3552730"/>
              <a:ext cx="1712530" cy="677265"/>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4" name="组合 83"/>
          <p:cNvGrpSpPr/>
          <p:nvPr/>
        </p:nvGrpSpPr>
        <p:grpSpPr>
          <a:xfrm>
            <a:off x="810148" y="2290993"/>
            <a:ext cx="1061203" cy="1106828"/>
            <a:chOff x="1080053" y="3055364"/>
            <a:chExt cx="1414753" cy="1476112"/>
          </a:xfrm>
        </p:grpSpPr>
        <p:sp>
          <p:nvSpPr>
            <p:cNvPr id="85" name="圆角矩形 84"/>
            <p:cNvSpPr/>
            <p:nvPr/>
          </p:nvSpPr>
          <p:spPr>
            <a:xfrm>
              <a:off x="1080053" y="3055364"/>
              <a:ext cx="1337657" cy="1476112"/>
            </a:xfrm>
            <a:prstGeom prst="roundRect">
              <a:avLst>
                <a:gd name="adj" fmla="val 7843"/>
              </a:avLst>
            </a:prstGeom>
            <a:gradFill>
              <a:gsLst>
                <a:gs pos="0">
                  <a:srgbClr val="01A2B3"/>
                </a:gs>
                <a:gs pos="100000">
                  <a:srgbClr val="01C1D5"/>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86" name="组合 85"/>
            <p:cNvGrpSpPr/>
            <p:nvPr/>
          </p:nvGrpSpPr>
          <p:grpSpPr>
            <a:xfrm>
              <a:off x="1191671" y="3204478"/>
              <a:ext cx="1303135" cy="1192397"/>
              <a:chOff x="1191671" y="3204478"/>
              <a:chExt cx="1303135" cy="1192397"/>
            </a:xfrm>
          </p:grpSpPr>
          <p:sp>
            <p:nvSpPr>
              <p:cNvPr id="87" name="文本框 27"/>
              <p:cNvSpPr txBox="1"/>
              <p:nvPr/>
            </p:nvSpPr>
            <p:spPr>
              <a:xfrm>
                <a:off x="1222068" y="3204478"/>
                <a:ext cx="1272738" cy="400202"/>
              </a:xfrm>
              <a:prstGeom prst="rect">
                <a:avLst/>
              </a:prstGeom>
              <a:noFill/>
            </p:spPr>
            <p:txBody>
              <a:bodyPr wrap="square" rtlCol="0">
                <a:spAutoFit/>
              </a:bodyPr>
              <a:lstStyle/>
              <a:p>
                <a:r>
                  <a:rPr lang="zh-CN" altLang="en-US" dirty="0">
                    <a:solidFill>
                      <a:prstClr val="white"/>
                    </a:solidFill>
                    <a:latin typeface="微软雅黑" panose="020B0503020204020204" pitchFamily="34" charset="-122"/>
                    <a:ea typeface="微软雅黑" panose="020B0503020204020204" pitchFamily="34" charset="-122"/>
                  </a:rPr>
                  <a:t>添加标题</a:t>
                </a:r>
              </a:p>
            </p:txBody>
          </p:sp>
          <p:sp>
            <p:nvSpPr>
              <p:cNvPr id="88" name="文本框 113"/>
              <p:cNvSpPr txBox="1"/>
              <p:nvPr/>
            </p:nvSpPr>
            <p:spPr>
              <a:xfrm>
                <a:off x="1191671" y="3534901"/>
                <a:ext cx="1159119" cy="861974"/>
              </a:xfrm>
              <a:prstGeom prst="rect">
                <a:avLst/>
              </a:prstGeom>
              <a:noFill/>
            </p:spPr>
            <p:txBody>
              <a:bodyPr wrap="square" rtlCol="0">
                <a:spAutoFit/>
              </a:bodyPr>
              <a:lstStyle/>
              <a:p>
                <a:pPr>
                  <a:lnSpc>
                    <a:spcPct val="120000"/>
                  </a:lnSpc>
                </a:pPr>
                <a:r>
                  <a:rPr lang="zh-CN" altLang="en-US" sz="75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89" name="组合 88"/>
          <p:cNvGrpSpPr/>
          <p:nvPr/>
        </p:nvGrpSpPr>
        <p:grpSpPr>
          <a:xfrm>
            <a:off x="3685529" y="2290993"/>
            <a:ext cx="1003373" cy="1106828"/>
            <a:chOff x="4913397" y="3055364"/>
            <a:chExt cx="1337657" cy="1476112"/>
          </a:xfrm>
        </p:grpSpPr>
        <p:sp>
          <p:nvSpPr>
            <p:cNvPr id="90" name="圆角矩形 89"/>
            <p:cNvSpPr/>
            <p:nvPr/>
          </p:nvSpPr>
          <p:spPr>
            <a:xfrm>
              <a:off x="4913397" y="3055364"/>
              <a:ext cx="1337657" cy="1476112"/>
            </a:xfrm>
            <a:prstGeom prst="roundRect">
              <a:avLst>
                <a:gd name="adj" fmla="val 7843"/>
              </a:avLst>
            </a:prstGeom>
            <a:gradFill>
              <a:gsLst>
                <a:gs pos="0">
                  <a:srgbClr val="E66868"/>
                </a:gs>
                <a:gs pos="100000">
                  <a:srgbClr val="EE9696"/>
                </a:gs>
              </a:gsLst>
              <a:lin ang="2700000" scaled="1"/>
            </a:gra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91" name="文本框 29"/>
            <p:cNvSpPr txBox="1"/>
            <p:nvPr/>
          </p:nvSpPr>
          <p:spPr>
            <a:xfrm>
              <a:off x="5071262" y="3467790"/>
              <a:ext cx="1010653" cy="538905"/>
            </a:xfrm>
            <a:prstGeom prst="rect">
              <a:avLst/>
            </a:prstGeom>
            <a:noFill/>
          </p:spPr>
          <p:txBody>
            <a:bodyPr wrap="square" rtlCol="0">
              <a:spAutoFit/>
            </a:bodyPr>
            <a:lstStyle/>
            <a:p>
              <a:pPr algn="ctr"/>
              <a:r>
                <a:rPr lang="zh-CN" altLang="en-US" sz="1013" dirty="0">
                  <a:solidFill>
                    <a:prstClr val="white"/>
                  </a:solidFill>
                  <a:latin typeface="微软雅黑" panose="020B0503020204020204" pitchFamily="34" charset="-122"/>
                  <a:ea typeface="微软雅黑" panose="020B0503020204020204" pitchFamily="34" charset="-122"/>
                </a:rPr>
                <a:t>添加</a:t>
              </a:r>
              <a:endParaRPr lang="en-US" altLang="zh-CN" sz="1013" dirty="0">
                <a:solidFill>
                  <a:prstClr val="white"/>
                </a:solidFill>
                <a:latin typeface="微软雅黑" panose="020B0503020204020204" pitchFamily="34" charset="-122"/>
                <a:ea typeface="微软雅黑" panose="020B0503020204020204" pitchFamily="34" charset="-122"/>
              </a:endParaRPr>
            </a:p>
            <a:p>
              <a:pPr algn="ctr"/>
              <a:r>
                <a:rPr lang="zh-CN" altLang="en-US" sz="1013" dirty="0">
                  <a:solidFill>
                    <a:prstClr val="white"/>
                  </a:solidFill>
                  <a:latin typeface="微软雅黑" panose="020B0503020204020204" pitchFamily="34" charset="-122"/>
                  <a:ea typeface="微软雅黑" panose="020B0503020204020204" pitchFamily="34" charset="-122"/>
                </a:rPr>
                <a:t>标题</a:t>
              </a:r>
            </a:p>
          </p:txBody>
        </p:sp>
      </p:grpSp>
    </p:spTree>
    <p:extLst>
      <p:ext uri="{BB962C8B-B14F-4D97-AF65-F5344CB8AC3E}">
        <p14:creationId xmlns:p14="http://schemas.microsoft.com/office/powerpoint/2010/main" val="101944700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500"/>
                                        <p:tgtEl>
                                          <p:spTgt spid="63"/>
                                        </p:tgtEl>
                                      </p:cBhvr>
                                    </p:animEffect>
                                  </p:childTnLst>
                                </p:cTn>
                              </p:par>
                              <p:par>
                                <p:cTn id="15" presetID="10" presetClass="entr" presetSubtype="0" fill="hold" grpId="0" nodeType="withEffect">
                                  <p:stCondLst>
                                    <p:cond delay="500"/>
                                  </p:stCondLst>
                                  <p:childTnLst>
                                    <p:set>
                                      <p:cBhvr>
                                        <p:cTn id="16" dur="1" fill="hold">
                                          <p:stCondLst>
                                            <p:cond delay="0"/>
                                          </p:stCondLst>
                                        </p:cTn>
                                        <p:tgtEl>
                                          <p:spTgt spid="65"/>
                                        </p:tgtEl>
                                        <p:attrNameLst>
                                          <p:attrName>style.visibility</p:attrName>
                                        </p:attrNameLst>
                                      </p:cBhvr>
                                      <p:to>
                                        <p:strVal val="visible"/>
                                      </p:to>
                                    </p:set>
                                    <p:animEffect transition="in" filter="fade">
                                      <p:cBhvr>
                                        <p:cTn id="17" dur="500"/>
                                        <p:tgtEl>
                                          <p:spTgt spid="65"/>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67"/>
                                        </p:tgtEl>
                                        <p:attrNameLst>
                                          <p:attrName>style.visibility</p:attrName>
                                        </p:attrNameLst>
                                      </p:cBhvr>
                                      <p:to>
                                        <p:strVal val="visible"/>
                                      </p:to>
                                    </p:set>
                                    <p:animEffect transition="in" filter="fade">
                                      <p:cBhvr>
                                        <p:cTn id="20" dur="500"/>
                                        <p:tgtEl>
                                          <p:spTgt spid="67"/>
                                        </p:tgtEl>
                                      </p:cBhvr>
                                    </p:animEffect>
                                  </p:childTnLst>
                                </p:cTn>
                              </p:par>
                              <p:par>
                                <p:cTn id="21" presetID="10" presetClass="entr" presetSubtype="0" fill="hold" grpId="0" nodeType="withEffect">
                                  <p:stCondLst>
                                    <p:cond delay="75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500"/>
                                        <p:tgtEl>
                                          <p:spTgt spid="61"/>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500"/>
                                        <p:tgtEl>
                                          <p:spTgt spid="66"/>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59"/>
                                        </p:tgtEl>
                                        <p:attrNameLst>
                                          <p:attrName>style.visibility</p:attrName>
                                        </p:attrNameLst>
                                      </p:cBhvr>
                                      <p:to>
                                        <p:strVal val="visible"/>
                                      </p:to>
                                    </p:set>
                                    <p:animEffect transition="in" filter="fade">
                                      <p:cBhvr>
                                        <p:cTn id="29" dur="500"/>
                                        <p:tgtEl>
                                          <p:spTgt spid="59"/>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par>
                                <p:cTn id="33" presetID="10" presetClass="entr" presetSubtype="0" fill="hold" grpId="0" nodeType="withEffect">
                                  <p:stCondLst>
                                    <p:cond delay="1750"/>
                                  </p:stCondLst>
                                  <p:childTnLst>
                                    <p:set>
                                      <p:cBhvr>
                                        <p:cTn id="34" dur="1" fill="hold">
                                          <p:stCondLst>
                                            <p:cond delay="0"/>
                                          </p:stCondLst>
                                        </p:cTn>
                                        <p:tgtEl>
                                          <p:spTgt spid="68"/>
                                        </p:tgtEl>
                                        <p:attrNameLst>
                                          <p:attrName>style.visibility</p:attrName>
                                        </p:attrNameLst>
                                      </p:cBhvr>
                                      <p:to>
                                        <p:strVal val="visible"/>
                                      </p:to>
                                    </p:set>
                                    <p:animEffect transition="in" filter="fade">
                                      <p:cBhvr>
                                        <p:cTn id="35" dur="500"/>
                                        <p:tgtEl>
                                          <p:spTgt spid="68"/>
                                        </p:tgtEl>
                                      </p:cBhvr>
                                    </p:animEffect>
                                  </p:childTnLst>
                                </p:cTn>
                              </p:par>
                              <p:par>
                                <p:cTn id="36" presetID="10" presetClass="entr" presetSubtype="0" fill="hold" grpId="0" nodeType="withEffect">
                                  <p:stCondLst>
                                    <p:cond delay="2000"/>
                                  </p:stCondLst>
                                  <p:childTnLst>
                                    <p:set>
                                      <p:cBhvr>
                                        <p:cTn id="37" dur="1" fill="hold">
                                          <p:stCondLst>
                                            <p:cond delay="0"/>
                                          </p:stCondLst>
                                        </p:cTn>
                                        <p:tgtEl>
                                          <p:spTgt spid="62"/>
                                        </p:tgtEl>
                                        <p:attrNameLst>
                                          <p:attrName>style.visibility</p:attrName>
                                        </p:attrNameLst>
                                      </p:cBhvr>
                                      <p:to>
                                        <p:strVal val="visible"/>
                                      </p:to>
                                    </p:set>
                                    <p:animEffect transition="in" filter="fade">
                                      <p:cBhvr>
                                        <p:cTn id="38" dur="500"/>
                                        <p:tgtEl>
                                          <p:spTgt spid="62"/>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p:cTn id="42" dur="100" fill="hold"/>
                                        <p:tgtEl>
                                          <p:spTgt spid="78"/>
                                        </p:tgtEl>
                                        <p:attrNameLst>
                                          <p:attrName>ppt_w</p:attrName>
                                        </p:attrNameLst>
                                      </p:cBhvr>
                                      <p:tavLst>
                                        <p:tav tm="0">
                                          <p:val>
                                            <p:fltVal val="0"/>
                                          </p:val>
                                        </p:tav>
                                        <p:tav tm="100000">
                                          <p:val>
                                            <p:strVal val="#ppt_w"/>
                                          </p:val>
                                        </p:tav>
                                      </p:tavLst>
                                    </p:anim>
                                    <p:anim calcmode="lin" valueType="num">
                                      <p:cBhvr>
                                        <p:cTn id="43" dur="100" fill="hold"/>
                                        <p:tgtEl>
                                          <p:spTgt spid="78"/>
                                        </p:tgtEl>
                                        <p:attrNameLst>
                                          <p:attrName>ppt_h</p:attrName>
                                        </p:attrNameLst>
                                      </p:cBhvr>
                                      <p:tavLst>
                                        <p:tav tm="0">
                                          <p:val>
                                            <p:fltVal val="0"/>
                                          </p:val>
                                        </p:tav>
                                        <p:tav tm="100000">
                                          <p:val>
                                            <p:strVal val="#ppt_h"/>
                                          </p:val>
                                        </p:tav>
                                      </p:tavLst>
                                    </p:anim>
                                    <p:animEffect transition="in" filter="fade">
                                      <p:cBhvr>
                                        <p:cTn id="44" dur="100"/>
                                        <p:tgtEl>
                                          <p:spTgt spid="78"/>
                                        </p:tgtEl>
                                      </p:cBhvr>
                                    </p:animEffect>
                                  </p:childTnLst>
                                </p:cTn>
                              </p:par>
                              <p:par>
                                <p:cTn id="45" presetID="6" presetClass="emph" presetSubtype="0" fill="hold" nodeType="withEffect">
                                  <p:stCondLst>
                                    <p:cond delay="100"/>
                                  </p:stCondLst>
                                  <p:childTnLst>
                                    <p:animScale>
                                      <p:cBhvr>
                                        <p:cTn id="46" dur="100" fill="hold"/>
                                        <p:tgtEl>
                                          <p:spTgt spid="78"/>
                                        </p:tgtEl>
                                      </p:cBhvr>
                                      <p:by x="110000" y="110000"/>
                                    </p:animScale>
                                  </p:childTnLst>
                                </p:cTn>
                              </p:par>
                              <p:par>
                                <p:cTn id="47" presetID="6" presetClass="emph" presetSubtype="0" fill="hold" nodeType="withEffect">
                                  <p:stCondLst>
                                    <p:cond delay="200"/>
                                  </p:stCondLst>
                                  <p:childTnLst>
                                    <p:animScale>
                                      <p:cBhvr>
                                        <p:cTn id="48" dur="200" fill="hold"/>
                                        <p:tgtEl>
                                          <p:spTgt spid="78"/>
                                        </p:tgtEl>
                                      </p:cBhvr>
                                      <p:by x="90000" y="90000"/>
                                    </p:animScale>
                                  </p:childTnLst>
                                </p:cTn>
                              </p:par>
                              <p:par>
                                <p:cTn id="49" presetID="6" presetClass="emph" presetSubtype="0" fill="hold" nodeType="withEffect">
                                  <p:stCondLst>
                                    <p:cond delay="400"/>
                                  </p:stCondLst>
                                  <p:childTnLst>
                                    <p:animScale>
                                      <p:cBhvr>
                                        <p:cTn id="50" dur="100" fill="hold"/>
                                        <p:tgtEl>
                                          <p:spTgt spid="78"/>
                                        </p:tgtEl>
                                      </p:cBhvr>
                                      <p:by x="105000" y="105000"/>
                                    </p:animScale>
                                  </p:childTnLst>
                                </p:cTn>
                              </p:par>
                              <p:par>
                                <p:cTn id="51" presetID="6" presetClass="emph" presetSubtype="0" fill="hold" nodeType="withEffect">
                                  <p:stCondLst>
                                    <p:cond delay="500"/>
                                  </p:stCondLst>
                                  <p:childTnLst>
                                    <p:animScale>
                                      <p:cBhvr>
                                        <p:cTn id="52" dur="200" fill="hold"/>
                                        <p:tgtEl>
                                          <p:spTgt spid="78"/>
                                        </p:tgtEl>
                                      </p:cBhvr>
                                      <p:by x="95000" y="95000"/>
                                    </p:animScale>
                                  </p:childTnLst>
                                </p:cTn>
                              </p:par>
                            </p:childTnLst>
                          </p:cTn>
                        </p:par>
                        <p:par>
                          <p:cTn id="53" fill="hold">
                            <p:stCondLst>
                              <p:cond delay="3700"/>
                            </p:stCondLst>
                            <p:childTnLst>
                              <p:par>
                                <p:cTn id="54" presetID="53" presetClass="entr" presetSubtype="16" fill="hold" nodeType="after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100" fill="hold"/>
                                        <p:tgtEl>
                                          <p:spTgt spid="89"/>
                                        </p:tgtEl>
                                        <p:attrNameLst>
                                          <p:attrName>ppt_w</p:attrName>
                                        </p:attrNameLst>
                                      </p:cBhvr>
                                      <p:tavLst>
                                        <p:tav tm="0">
                                          <p:val>
                                            <p:fltVal val="0"/>
                                          </p:val>
                                        </p:tav>
                                        <p:tav tm="100000">
                                          <p:val>
                                            <p:strVal val="#ppt_w"/>
                                          </p:val>
                                        </p:tav>
                                      </p:tavLst>
                                    </p:anim>
                                    <p:anim calcmode="lin" valueType="num">
                                      <p:cBhvr>
                                        <p:cTn id="57" dur="100" fill="hold"/>
                                        <p:tgtEl>
                                          <p:spTgt spid="89"/>
                                        </p:tgtEl>
                                        <p:attrNameLst>
                                          <p:attrName>ppt_h</p:attrName>
                                        </p:attrNameLst>
                                      </p:cBhvr>
                                      <p:tavLst>
                                        <p:tav tm="0">
                                          <p:val>
                                            <p:fltVal val="0"/>
                                          </p:val>
                                        </p:tav>
                                        <p:tav tm="100000">
                                          <p:val>
                                            <p:strVal val="#ppt_h"/>
                                          </p:val>
                                        </p:tav>
                                      </p:tavLst>
                                    </p:anim>
                                    <p:animEffect transition="in" filter="fade">
                                      <p:cBhvr>
                                        <p:cTn id="58" dur="100"/>
                                        <p:tgtEl>
                                          <p:spTgt spid="89"/>
                                        </p:tgtEl>
                                      </p:cBhvr>
                                    </p:animEffect>
                                  </p:childTnLst>
                                </p:cTn>
                              </p:par>
                              <p:par>
                                <p:cTn id="59" presetID="6" presetClass="emph" presetSubtype="0" fill="hold" nodeType="withEffect">
                                  <p:stCondLst>
                                    <p:cond delay="100"/>
                                  </p:stCondLst>
                                  <p:childTnLst>
                                    <p:animScale>
                                      <p:cBhvr>
                                        <p:cTn id="60" dur="100" fill="hold"/>
                                        <p:tgtEl>
                                          <p:spTgt spid="89"/>
                                        </p:tgtEl>
                                      </p:cBhvr>
                                      <p:by x="110000" y="110000"/>
                                    </p:animScale>
                                  </p:childTnLst>
                                </p:cTn>
                              </p:par>
                              <p:par>
                                <p:cTn id="61" presetID="6" presetClass="emph" presetSubtype="0" fill="hold" nodeType="withEffect">
                                  <p:stCondLst>
                                    <p:cond delay="200"/>
                                  </p:stCondLst>
                                  <p:childTnLst>
                                    <p:animScale>
                                      <p:cBhvr>
                                        <p:cTn id="62" dur="200" fill="hold"/>
                                        <p:tgtEl>
                                          <p:spTgt spid="89"/>
                                        </p:tgtEl>
                                      </p:cBhvr>
                                      <p:by x="90000" y="90000"/>
                                    </p:animScale>
                                  </p:childTnLst>
                                </p:cTn>
                              </p:par>
                              <p:par>
                                <p:cTn id="63" presetID="6" presetClass="emph" presetSubtype="0" fill="hold" nodeType="withEffect">
                                  <p:stCondLst>
                                    <p:cond delay="400"/>
                                  </p:stCondLst>
                                  <p:childTnLst>
                                    <p:animScale>
                                      <p:cBhvr>
                                        <p:cTn id="64" dur="100" fill="hold"/>
                                        <p:tgtEl>
                                          <p:spTgt spid="89"/>
                                        </p:tgtEl>
                                      </p:cBhvr>
                                      <p:by x="105000" y="105000"/>
                                    </p:animScale>
                                  </p:childTnLst>
                                </p:cTn>
                              </p:par>
                              <p:par>
                                <p:cTn id="65" presetID="6" presetClass="emph" presetSubtype="0" fill="hold" nodeType="withEffect">
                                  <p:stCondLst>
                                    <p:cond delay="500"/>
                                  </p:stCondLst>
                                  <p:childTnLst>
                                    <p:animScale>
                                      <p:cBhvr>
                                        <p:cTn id="66" dur="200" fill="hold"/>
                                        <p:tgtEl>
                                          <p:spTgt spid="89"/>
                                        </p:tgtEl>
                                      </p:cBhvr>
                                      <p:by x="95000" y="95000"/>
                                    </p:animScale>
                                  </p:childTnLst>
                                </p:cTn>
                              </p:par>
                            </p:childTnLst>
                          </p:cTn>
                        </p:par>
                        <p:par>
                          <p:cTn id="67" fill="hold">
                            <p:stCondLst>
                              <p:cond delay="4400"/>
                            </p:stCondLst>
                            <p:childTnLst>
                              <p:par>
                                <p:cTn id="68" presetID="53" presetClass="entr" presetSubtype="16" fill="hold" nodeType="afterEffect">
                                  <p:stCondLst>
                                    <p:cond delay="0"/>
                                  </p:stCondLst>
                                  <p:childTnLst>
                                    <p:set>
                                      <p:cBhvr>
                                        <p:cTn id="69" dur="1" fill="hold">
                                          <p:stCondLst>
                                            <p:cond delay="0"/>
                                          </p:stCondLst>
                                        </p:cTn>
                                        <p:tgtEl>
                                          <p:spTgt spid="84"/>
                                        </p:tgtEl>
                                        <p:attrNameLst>
                                          <p:attrName>style.visibility</p:attrName>
                                        </p:attrNameLst>
                                      </p:cBhvr>
                                      <p:to>
                                        <p:strVal val="visible"/>
                                      </p:to>
                                    </p:set>
                                    <p:anim calcmode="lin" valueType="num">
                                      <p:cBhvr>
                                        <p:cTn id="70" dur="100" fill="hold"/>
                                        <p:tgtEl>
                                          <p:spTgt spid="84"/>
                                        </p:tgtEl>
                                        <p:attrNameLst>
                                          <p:attrName>ppt_w</p:attrName>
                                        </p:attrNameLst>
                                      </p:cBhvr>
                                      <p:tavLst>
                                        <p:tav tm="0">
                                          <p:val>
                                            <p:fltVal val="0"/>
                                          </p:val>
                                        </p:tav>
                                        <p:tav tm="100000">
                                          <p:val>
                                            <p:strVal val="#ppt_w"/>
                                          </p:val>
                                        </p:tav>
                                      </p:tavLst>
                                    </p:anim>
                                    <p:anim calcmode="lin" valueType="num">
                                      <p:cBhvr>
                                        <p:cTn id="71" dur="100" fill="hold"/>
                                        <p:tgtEl>
                                          <p:spTgt spid="84"/>
                                        </p:tgtEl>
                                        <p:attrNameLst>
                                          <p:attrName>ppt_h</p:attrName>
                                        </p:attrNameLst>
                                      </p:cBhvr>
                                      <p:tavLst>
                                        <p:tav tm="0">
                                          <p:val>
                                            <p:fltVal val="0"/>
                                          </p:val>
                                        </p:tav>
                                        <p:tav tm="100000">
                                          <p:val>
                                            <p:strVal val="#ppt_h"/>
                                          </p:val>
                                        </p:tav>
                                      </p:tavLst>
                                    </p:anim>
                                    <p:animEffect transition="in" filter="fade">
                                      <p:cBhvr>
                                        <p:cTn id="72" dur="100"/>
                                        <p:tgtEl>
                                          <p:spTgt spid="84"/>
                                        </p:tgtEl>
                                      </p:cBhvr>
                                    </p:animEffect>
                                  </p:childTnLst>
                                </p:cTn>
                              </p:par>
                              <p:par>
                                <p:cTn id="73" presetID="6" presetClass="emph" presetSubtype="0" fill="hold" nodeType="withEffect">
                                  <p:stCondLst>
                                    <p:cond delay="100"/>
                                  </p:stCondLst>
                                  <p:childTnLst>
                                    <p:animScale>
                                      <p:cBhvr>
                                        <p:cTn id="74" dur="100" fill="hold"/>
                                        <p:tgtEl>
                                          <p:spTgt spid="84"/>
                                        </p:tgtEl>
                                      </p:cBhvr>
                                      <p:by x="110000" y="110000"/>
                                    </p:animScale>
                                  </p:childTnLst>
                                </p:cTn>
                              </p:par>
                              <p:par>
                                <p:cTn id="75" presetID="6" presetClass="emph" presetSubtype="0" fill="hold" nodeType="withEffect">
                                  <p:stCondLst>
                                    <p:cond delay="200"/>
                                  </p:stCondLst>
                                  <p:childTnLst>
                                    <p:animScale>
                                      <p:cBhvr>
                                        <p:cTn id="76" dur="200" fill="hold"/>
                                        <p:tgtEl>
                                          <p:spTgt spid="84"/>
                                        </p:tgtEl>
                                      </p:cBhvr>
                                      <p:by x="90000" y="90000"/>
                                    </p:animScale>
                                  </p:childTnLst>
                                </p:cTn>
                              </p:par>
                              <p:par>
                                <p:cTn id="77" presetID="6" presetClass="emph" presetSubtype="0" fill="hold" nodeType="withEffect">
                                  <p:stCondLst>
                                    <p:cond delay="400"/>
                                  </p:stCondLst>
                                  <p:childTnLst>
                                    <p:animScale>
                                      <p:cBhvr>
                                        <p:cTn id="78" dur="100" fill="hold"/>
                                        <p:tgtEl>
                                          <p:spTgt spid="84"/>
                                        </p:tgtEl>
                                      </p:cBhvr>
                                      <p:by x="105000" y="105000"/>
                                    </p:animScale>
                                  </p:childTnLst>
                                </p:cTn>
                              </p:par>
                              <p:par>
                                <p:cTn id="79" presetID="6" presetClass="emph" presetSubtype="0" fill="hold" nodeType="withEffect">
                                  <p:stCondLst>
                                    <p:cond delay="500"/>
                                  </p:stCondLst>
                                  <p:childTnLst>
                                    <p:animScale>
                                      <p:cBhvr>
                                        <p:cTn id="80" dur="200" fill="hold"/>
                                        <p:tgtEl>
                                          <p:spTgt spid="84"/>
                                        </p:tgtEl>
                                      </p:cBhvr>
                                      <p:by x="95000" y="95000"/>
                                    </p:animScale>
                                  </p:childTnLst>
                                </p:cTn>
                              </p:par>
                            </p:childTnLst>
                          </p:cTn>
                        </p:par>
                        <p:par>
                          <p:cTn id="81" fill="hold">
                            <p:stCondLst>
                              <p:cond delay="5100"/>
                            </p:stCondLst>
                            <p:childTnLst>
                              <p:par>
                                <p:cTn id="82" presetID="53" presetClass="entr" presetSubtype="16"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 calcmode="lin" valueType="num">
                                      <p:cBhvr>
                                        <p:cTn id="84" dur="100" fill="hold"/>
                                        <p:tgtEl>
                                          <p:spTgt spid="69"/>
                                        </p:tgtEl>
                                        <p:attrNameLst>
                                          <p:attrName>ppt_w</p:attrName>
                                        </p:attrNameLst>
                                      </p:cBhvr>
                                      <p:tavLst>
                                        <p:tav tm="0">
                                          <p:val>
                                            <p:fltVal val="0"/>
                                          </p:val>
                                        </p:tav>
                                        <p:tav tm="100000">
                                          <p:val>
                                            <p:strVal val="#ppt_w"/>
                                          </p:val>
                                        </p:tav>
                                      </p:tavLst>
                                    </p:anim>
                                    <p:anim calcmode="lin" valueType="num">
                                      <p:cBhvr>
                                        <p:cTn id="85" dur="100" fill="hold"/>
                                        <p:tgtEl>
                                          <p:spTgt spid="69"/>
                                        </p:tgtEl>
                                        <p:attrNameLst>
                                          <p:attrName>ppt_h</p:attrName>
                                        </p:attrNameLst>
                                      </p:cBhvr>
                                      <p:tavLst>
                                        <p:tav tm="0">
                                          <p:val>
                                            <p:fltVal val="0"/>
                                          </p:val>
                                        </p:tav>
                                        <p:tav tm="100000">
                                          <p:val>
                                            <p:strVal val="#ppt_h"/>
                                          </p:val>
                                        </p:tav>
                                      </p:tavLst>
                                    </p:anim>
                                    <p:animEffect transition="in" filter="fade">
                                      <p:cBhvr>
                                        <p:cTn id="86" dur="100"/>
                                        <p:tgtEl>
                                          <p:spTgt spid="69"/>
                                        </p:tgtEl>
                                      </p:cBhvr>
                                    </p:animEffect>
                                  </p:childTnLst>
                                </p:cTn>
                              </p:par>
                              <p:par>
                                <p:cTn id="87" presetID="6" presetClass="emph" presetSubtype="0" fill="hold" nodeType="withEffect">
                                  <p:stCondLst>
                                    <p:cond delay="100"/>
                                  </p:stCondLst>
                                  <p:childTnLst>
                                    <p:animScale>
                                      <p:cBhvr>
                                        <p:cTn id="88" dur="100" fill="hold"/>
                                        <p:tgtEl>
                                          <p:spTgt spid="69"/>
                                        </p:tgtEl>
                                      </p:cBhvr>
                                      <p:by x="110000" y="110000"/>
                                    </p:animScale>
                                  </p:childTnLst>
                                </p:cTn>
                              </p:par>
                              <p:par>
                                <p:cTn id="89" presetID="6" presetClass="emph" presetSubtype="0" fill="hold" nodeType="withEffect">
                                  <p:stCondLst>
                                    <p:cond delay="200"/>
                                  </p:stCondLst>
                                  <p:childTnLst>
                                    <p:animScale>
                                      <p:cBhvr>
                                        <p:cTn id="90" dur="200" fill="hold"/>
                                        <p:tgtEl>
                                          <p:spTgt spid="69"/>
                                        </p:tgtEl>
                                      </p:cBhvr>
                                      <p:by x="90000" y="90000"/>
                                    </p:animScale>
                                  </p:childTnLst>
                                </p:cTn>
                              </p:par>
                              <p:par>
                                <p:cTn id="91" presetID="6" presetClass="emph" presetSubtype="0" fill="hold" nodeType="withEffect">
                                  <p:stCondLst>
                                    <p:cond delay="400"/>
                                  </p:stCondLst>
                                  <p:childTnLst>
                                    <p:animScale>
                                      <p:cBhvr>
                                        <p:cTn id="92" dur="100" fill="hold"/>
                                        <p:tgtEl>
                                          <p:spTgt spid="69"/>
                                        </p:tgtEl>
                                      </p:cBhvr>
                                      <p:by x="105000" y="105000"/>
                                    </p:animScale>
                                  </p:childTnLst>
                                </p:cTn>
                              </p:par>
                              <p:par>
                                <p:cTn id="93" presetID="6" presetClass="emph" presetSubtype="0" fill="hold" nodeType="withEffect">
                                  <p:stCondLst>
                                    <p:cond delay="500"/>
                                  </p:stCondLst>
                                  <p:childTnLst>
                                    <p:animScale>
                                      <p:cBhvr>
                                        <p:cTn id="94" dur="200" fill="hold"/>
                                        <p:tgtEl>
                                          <p:spTgt spid="69"/>
                                        </p:tgtEl>
                                      </p:cBhvr>
                                      <p:by x="95000" y="95000"/>
                                    </p:animScale>
                                  </p:childTnLst>
                                </p:cTn>
                              </p:par>
                            </p:childTnLst>
                          </p:cTn>
                        </p:par>
                        <p:par>
                          <p:cTn id="95" fill="hold">
                            <p:stCondLst>
                              <p:cond delay="5800"/>
                            </p:stCondLst>
                            <p:childTnLst>
                              <p:par>
                                <p:cTn id="96" presetID="22" presetClass="entr" presetSubtype="8" fill="hold" grpId="0" nodeType="afterEffect">
                                  <p:stCondLst>
                                    <p:cond delay="0"/>
                                  </p:stCondLst>
                                  <p:childTnLst>
                                    <p:set>
                                      <p:cBhvr>
                                        <p:cTn id="97" dur="1" fill="hold">
                                          <p:stCondLst>
                                            <p:cond delay="0"/>
                                          </p:stCondLst>
                                        </p:cTn>
                                        <p:tgtEl>
                                          <p:spTgt spid="75"/>
                                        </p:tgtEl>
                                        <p:attrNameLst>
                                          <p:attrName>style.visibility</p:attrName>
                                        </p:attrNameLst>
                                      </p:cBhvr>
                                      <p:to>
                                        <p:strVal val="visible"/>
                                      </p:to>
                                    </p:set>
                                    <p:animEffect transition="in" filter="wipe(left)">
                                      <p:cBhvr>
                                        <p:cTn id="98" dur="500"/>
                                        <p:tgtEl>
                                          <p:spTgt spid="75"/>
                                        </p:tgtEl>
                                      </p:cBhvr>
                                    </p:animEffect>
                                  </p:childTnLst>
                                </p:cTn>
                              </p:par>
                            </p:childTnLst>
                          </p:cTn>
                        </p:par>
                        <p:par>
                          <p:cTn id="99" fill="hold">
                            <p:stCondLst>
                              <p:cond delay="6300"/>
                            </p:stCondLst>
                            <p:childTnLst>
                              <p:par>
                                <p:cTn id="100" presetID="22" presetClass="entr" presetSubtype="8" fill="hold" nodeType="afterEffect">
                                  <p:stCondLst>
                                    <p:cond delay="0"/>
                                  </p:stCondLst>
                                  <p:childTnLst>
                                    <p:set>
                                      <p:cBhvr>
                                        <p:cTn id="101" dur="1" fill="hold">
                                          <p:stCondLst>
                                            <p:cond delay="0"/>
                                          </p:stCondLst>
                                        </p:cTn>
                                        <p:tgtEl>
                                          <p:spTgt spid="76"/>
                                        </p:tgtEl>
                                        <p:attrNameLst>
                                          <p:attrName>style.visibility</p:attrName>
                                        </p:attrNameLst>
                                      </p:cBhvr>
                                      <p:to>
                                        <p:strVal val="visible"/>
                                      </p:to>
                                    </p:set>
                                    <p:animEffect transition="in" filter="wipe(left)">
                                      <p:cBhvr>
                                        <p:cTn id="102" dur="500"/>
                                        <p:tgtEl>
                                          <p:spTgt spid="76"/>
                                        </p:tgtEl>
                                      </p:cBhvr>
                                    </p:animEffect>
                                  </p:childTnLst>
                                </p:cTn>
                              </p:par>
                            </p:childTnLst>
                          </p:cTn>
                        </p:par>
                        <p:par>
                          <p:cTn id="103" fill="hold">
                            <p:stCondLst>
                              <p:cond delay="6800"/>
                            </p:stCondLst>
                            <p:childTnLst>
                              <p:par>
                                <p:cTn id="104" presetID="22" presetClass="entr" presetSubtype="1" fill="hold" grpId="0" nodeType="afterEffect">
                                  <p:stCondLst>
                                    <p:cond delay="0"/>
                                  </p:stCondLst>
                                  <p:childTnLst>
                                    <p:set>
                                      <p:cBhvr>
                                        <p:cTn id="105" dur="1" fill="hold">
                                          <p:stCondLst>
                                            <p:cond delay="0"/>
                                          </p:stCondLst>
                                        </p:cTn>
                                        <p:tgtEl>
                                          <p:spTgt spid="77"/>
                                        </p:tgtEl>
                                        <p:attrNameLst>
                                          <p:attrName>style.visibility</p:attrName>
                                        </p:attrNameLst>
                                      </p:cBhvr>
                                      <p:to>
                                        <p:strVal val="visible"/>
                                      </p:to>
                                    </p:set>
                                    <p:animEffect transition="in" filter="wipe(up)">
                                      <p:cBhvr>
                                        <p:cTn id="106"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75" grpId="0"/>
      <p:bldP spid="7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2884233" y="1206809"/>
            <a:ext cx="3376729" cy="3362700"/>
            <a:chOff x="3845140" y="1609452"/>
            <a:chExt cx="4501719" cy="4484638"/>
          </a:xfrm>
        </p:grpSpPr>
        <p:sp>
          <p:nvSpPr>
            <p:cNvPr id="27" name="任意多边形 26"/>
            <p:cNvSpPr/>
            <p:nvPr/>
          </p:nvSpPr>
          <p:spPr>
            <a:xfrm rot="10800000" flipH="1">
              <a:off x="5186896" y="1613642"/>
              <a:ext cx="857606" cy="2199361"/>
            </a:xfrm>
            <a:custGeom>
              <a:avLst/>
              <a:gdLst>
                <a:gd name="connsiteX0" fmla="*/ 0 w 1385972"/>
                <a:gd name="connsiteY0" fmla="*/ 2442900 h 3554375"/>
                <a:gd name="connsiteX1" fmla="*/ 0 w 1385972"/>
                <a:gd name="connsiteY1" fmla="*/ 3 h 3554375"/>
                <a:gd name="connsiteX2" fmla="*/ 1189110 w 1385972"/>
                <a:gd name="connsiteY2" fmla="*/ 3 h 3554375"/>
                <a:gd name="connsiteX3" fmla="*/ 1189135 w 1385972"/>
                <a:gd name="connsiteY3" fmla="*/ 0 h 3554375"/>
                <a:gd name="connsiteX4" fmla="*/ 1189135 w 1385972"/>
                <a:gd name="connsiteY4" fmla="*/ 1 h 3554375"/>
                <a:gd name="connsiteX5" fmla="*/ 1368968 w 1385972"/>
                <a:gd name="connsiteY5" fmla="*/ 119204 h 3554375"/>
                <a:gd name="connsiteX6" fmla="*/ 1369044 w 1385972"/>
                <a:gd name="connsiteY6" fmla="*/ 119449 h 3554375"/>
                <a:gd name="connsiteX7" fmla="*/ 1380341 w 1385972"/>
                <a:gd name="connsiteY7" fmla="*/ 155842 h 3554375"/>
                <a:gd name="connsiteX8" fmla="*/ 1384306 w 1385972"/>
                <a:gd name="connsiteY8" fmla="*/ 195176 h 3554375"/>
                <a:gd name="connsiteX9" fmla="*/ 1384305 w 1385972"/>
                <a:gd name="connsiteY9" fmla="*/ 3349132 h 3554375"/>
                <a:gd name="connsiteX10" fmla="*/ 1385972 w 1385972"/>
                <a:gd name="connsiteY10" fmla="*/ 3357698 h 3554375"/>
                <a:gd name="connsiteX11" fmla="*/ 1371681 w 1385972"/>
                <a:gd name="connsiteY11" fmla="*/ 3431143 h 3554375"/>
                <a:gd name="connsiteX12" fmla="*/ 1357037 w 1385972"/>
                <a:gd name="connsiteY12" fmla="*/ 3453195 h 3554375"/>
                <a:gd name="connsiteX13" fmla="*/ 1339737 w 1385972"/>
                <a:gd name="connsiteY13" fmla="*/ 3483350 h 3554375"/>
                <a:gd name="connsiteX14" fmla="*/ 1333329 w 1385972"/>
                <a:gd name="connsiteY14" fmla="*/ 3488897 h 3554375"/>
                <a:gd name="connsiteX15" fmla="*/ 1328807 w 1385972"/>
                <a:gd name="connsiteY15" fmla="*/ 3495707 h 3554375"/>
                <a:gd name="connsiteX16" fmla="*/ 1328808 w 1385972"/>
                <a:gd name="connsiteY16" fmla="*/ 3495707 h 3554375"/>
                <a:gd name="connsiteX17" fmla="*/ 1314458 w 1385972"/>
                <a:gd name="connsiteY17" fmla="*/ 3505236 h 3554375"/>
                <a:gd name="connsiteX18" fmla="*/ 1290337 w 1385972"/>
                <a:gd name="connsiteY18" fmla="*/ 3526119 h 3554375"/>
                <a:gd name="connsiteX19" fmla="*/ 1272413 w 1385972"/>
                <a:gd name="connsiteY19" fmla="*/ 3533156 h 3554375"/>
                <a:gd name="connsiteX20" fmla="*/ 1264245 w 1385972"/>
                <a:gd name="connsiteY20" fmla="*/ 3538580 h 3554375"/>
                <a:gd name="connsiteX21" fmla="*/ 1253047 w 1385972"/>
                <a:gd name="connsiteY21" fmla="*/ 3540759 h 3554375"/>
                <a:gd name="connsiteX22" fmla="*/ 1228467 w 1385972"/>
                <a:gd name="connsiteY22" fmla="*/ 3550409 h 3554375"/>
                <a:gd name="connsiteX23" fmla="*/ 1189134 w 1385972"/>
                <a:gd name="connsiteY23" fmla="*/ 3554375 h 3554375"/>
                <a:gd name="connsiteX24" fmla="*/ 1149800 w 1385972"/>
                <a:gd name="connsiteY24" fmla="*/ 3550409 h 3554375"/>
                <a:gd name="connsiteX25" fmla="*/ 1121945 w 1385972"/>
                <a:gd name="connsiteY25" fmla="*/ 3539473 h 3554375"/>
                <a:gd name="connsiteX26" fmla="*/ 1117357 w 1385972"/>
                <a:gd name="connsiteY26" fmla="*/ 3538580 h 3554375"/>
                <a:gd name="connsiteX27" fmla="*/ 1114011 w 1385972"/>
                <a:gd name="connsiteY27" fmla="*/ 3536358 h 3554375"/>
                <a:gd name="connsiteX28" fmla="*/ 1087931 w 1385972"/>
                <a:gd name="connsiteY28" fmla="*/ 3526119 h 3554375"/>
                <a:gd name="connsiteX29" fmla="*/ 1052835 w 1385972"/>
                <a:gd name="connsiteY29" fmla="*/ 3495733 h 3554375"/>
                <a:gd name="connsiteX30" fmla="*/ 1052794 w 1385972"/>
                <a:gd name="connsiteY30" fmla="*/ 3495707 h 3554375"/>
                <a:gd name="connsiteX31" fmla="*/ 1052734 w 1385972"/>
                <a:gd name="connsiteY31" fmla="*/ 3495646 h 3554375"/>
                <a:gd name="connsiteX32" fmla="*/ 1038530 w 1385972"/>
                <a:gd name="connsiteY32" fmla="*/ 3483350 h 3554375"/>
                <a:gd name="connsiteX33" fmla="*/ 1035965 w 1385972"/>
                <a:gd name="connsiteY33" fmla="*/ 3478877 h 355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85972" h="3554375">
                  <a:moveTo>
                    <a:pt x="0" y="2442900"/>
                  </a:moveTo>
                  <a:lnTo>
                    <a:pt x="0" y="3"/>
                  </a:lnTo>
                  <a:lnTo>
                    <a:pt x="1189110" y="3"/>
                  </a:lnTo>
                  <a:lnTo>
                    <a:pt x="1189135" y="0"/>
                  </a:lnTo>
                  <a:lnTo>
                    <a:pt x="1189135" y="1"/>
                  </a:lnTo>
                  <a:cubicBezTo>
                    <a:pt x="1269978" y="1"/>
                    <a:pt x="1339340" y="49154"/>
                    <a:pt x="1368968" y="119204"/>
                  </a:cubicBezTo>
                  <a:lnTo>
                    <a:pt x="1369044" y="119449"/>
                  </a:lnTo>
                  <a:lnTo>
                    <a:pt x="1380341" y="155842"/>
                  </a:lnTo>
                  <a:cubicBezTo>
                    <a:pt x="1382941" y="168547"/>
                    <a:pt x="1384306" y="181702"/>
                    <a:pt x="1384306" y="195176"/>
                  </a:cubicBezTo>
                  <a:lnTo>
                    <a:pt x="1384305" y="3349132"/>
                  </a:lnTo>
                  <a:lnTo>
                    <a:pt x="1385972" y="3357698"/>
                  </a:lnTo>
                  <a:cubicBezTo>
                    <a:pt x="1385971" y="3382673"/>
                    <a:pt x="1381209" y="3407648"/>
                    <a:pt x="1371681" y="3431143"/>
                  </a:cubicBezTo>
                  <a:lnTo>
                    <a:pt x="1357037" y="3453195"/>
                  </a:lnTo>
                  <a:lnTo>
                    <a:pt x="1339737" y="3483350"/>
                  </a:lnTo>
                  <a:lnTo>
                    <a:pt x="1333329" y="3488897"/>
                  </a:lnTo>
                  <a:lnTo>
                    <a:pt x="1328807" y="3495707"/>
                  </a:lnTo>
                  <a:lnTo>
                    <a:pt x="1328808" y="3495707"/>
                  </a:lnTo>
                  <a:lnTo>
                    <a:pt x="1314458" y="3505236"/>
                  </a:lnTo>
                  <a:lnTo>
                    <a:pt x="1290337" y="3526119"/>
                  </a:lnTo>
                  <a:lnTo>
                    <a:pt x="1272413" y="3533156"/>
                  </a:lnTo>
                  <a:lnTo>
                    <a:pt x="1264245" y="3538580"/>
                  </a:lnTo>
                  <a:lnTo>
                    <a:pt x="1253047" y="3540759"/>
                  </a:lnTo>
                  <a:lnTo>
                    <a:pt x="1228467" y="3550409"/>
                  </a:lnTo>
                  <a:lnTo>
                    <a:pt x="1189134" y="3554375"/>
                  </a:lnTo>
                  <a:lnTo>
                    <a:pt x="1149800" y="3550409"/>
                  </a:lnTo>
                  <a:lnTo>
                    <a:pt x="1121945" y="3539473"/>
                  </a:lnTo>
                  <a:lnTo>
                    <a:pt x="1117357" y="3538580"/>
                  </a:lnTo>
                  <a:lnTo>
                    <a:pt x="1114011" y="3536358"/>
                  </a:lnTo>
                  <a:lnTo>
                    <a:pt x="1087931" y="3526119"/>
                  </a:lnTo>
                  <a:lnTo>
                    <a:pt x="1052835" y="3495733"/>
                  </a:lnTo>
                  <a:lnTo>
                    <a:pt x="1052794" y="3495707"/>
                  </a:lnTo>
                  <a:lnTo>
                    <a:pt x="1052734" y="3495646"/>
                  </a:lnTo>
                  <a:lnTo>
                    <a:pt x="1038530" y="3483350"/>
                  </a:lnTo>
                  <a:lnTo>
                    <a:pt x="1035965" y="3478877"/>
                  </a:lnTo>
                  <a:close/>
                </a:path>
              </a:pathLst>
            </a:custGeom>
            <a:solidFill>
              <a:srgbClr val="C5C5C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8" name="任意多边形 27"/>
            <p:cNvSpPr/>
            <p:nvPr/>
          </p:nvSpPr>
          <p:spPr>
            <a:xfrm rot="5400000">
              <a:off x="5664567" y="1135971"/>
              <a:ext cx="857607" cy="4496458"/>
            </a:xfrm>
            <a:custGeom>
              <a:avLst/>
              <a:gdLst>
                <a:gd name="connsiteX0" fmla="*/ 0 w 1385974"/>
                <a:gd name="connsiteY0" fmla="*/ 6155222 h 7266697"/>
                <a:gd name="connsiteX1" fmla="*/ 0 w 1385974"/>
                <a:gd name="connsiteY1" fmla="*/ 3712325 h 7266697"/>
                <a:gd name="connsiteX2" fmla="*/ 1 w 1385974"/>
                <a:gd name="connsiteY2" fmla="*/ 3712325 h 7266697"/>
                <a:gd name="connsiteX3" fmla="*/ 1 w 1385974"/>
                <a:gd name="connsiteY3" fmla="*/ 3712318 h 7266697"/>
                <a:gd name="connsiteX4" fmla="*/ 1 w 1385974"/>
                <a:gd name="connsiteY4" fmla="*/ 3554381 h 7266697"/>
                <a:gd name="connsiteX5" fmla="*/ 1 w 1385974"/>
                <a:gd name="connsiteY5" fmla="*/ 1269421 h 7266697"/>
                <a:gd name="connsiteX6" fmla="*/ 2 w 1385974"/>
                <a:gd name="connsiteY6" fmla="*/ 1269420 h 7266697"/>
                <a:gd name="connsiteX7" fmla="*/ 2 w 1385974"/>
                <a:gd name="connsiteY7" fmla="*/ 1111477 h 7266697"/>
                <a:gd name="connsiteX8" fmla="*/ 1035967 w 1385974"/>
                <a:gd name="connsiteY8" fmla="*/ 75499 h 7266697"/>
                <a:gd name="connsiteX9" fmla="*/ 1038532 w 1385974"/>
                <a:gd name="connsiteY9" fmla="*/ 71027 h 7266697"/>
                <a:gd name="connsiteX10" fmla="*/ 1052736 w 1385974"/>
                <a:gd name="connsiteY10" fmla="*/ 58731 h 7266697"/>
                <a:gd name="connsiteX11" fmla="*/ 1052796 w 1385974"/>
                <a:gd name="connsiteY11" fmla="*/ 58669 h 7266697"/>
                <a:gd name="connsiteX12" fmla="*/ 1052837 w 1385974"/>
                <a:gd name="connsiteY12" fmla="*/ 58643 h 7266697"/>
                <a:gd name="connsiteX13" fmla="*/ 1087933 w 1385974"/>
                <a:gd name="connsiteY13" fmla="*/ 28257 h 7266697"/>
                <a:gd name="connsiteX14" fmla="*/ 1114013 w 1385974"/>
                <a:gd name="connsiteY14" fmla="*/ 18019 h 7266697"/>
                <a:gd name="connsiteX15" fmla="*/ 1117359 w 1385974"/>
                <a:gd name="connsiteY15" fmla="*/ 15797 h 7266697"/>
                <a:gd name="connsiteX16" fmla="*/ 1121947 w 1385974"/>
                <a:gd name="connsiteY16" fmla="*/ 14903 h 7266697"/>
                <a:gd name="connsiteX17" fmla="*/ 1149802 w 1385974"/>
                <a:gd name="connsiteY17" fmla="*/ 3967 h 7266697"/>
                <a:gd name="connsiteX18" fmla="*/ 1189136 w 1385974"/>
                <a:gd name="connsiteY18" fmla="*/ 0 h 7266697"/>
                <a:gd name="connsiteX19" fmla="*/ 1228469 w 1385974"/>
                <a:gd name="connsiteY19" fmla="*/ 3967 h 7266697"/>
                <a:gd name="connsiteX20" fmla="*/ 1253049 w 1385974"/>
                <a:gd name="connsiteY20" fmla="*/ 13617 h 7266697"/>
                <a:gd name="connsiteX21" fmla="*/ 1264247 w 1385974"/>
                <a:gd name="connsiteY21" fmla="*/ 15797 h 7266697"/>
                <a:gd name="connsiteX22" fmla="*/ 1272415 w 1385974"/>
                <a:gd name="connsiteY22" fmla="*/ 21221 h 7266697"/>
                <a:gd name="connsiteX23" fmla="*/ 1290339 w 1385974"/>
                <a:gd name="connsiteY23" fmla="*/ 28257 h 7266697"/>
                <a:gd name="connsiteX24" fmla="*/ 1314460 w 1385974"/>
                <a:gd name="connsiteY24" fmla="*/ 49141 h 7266697"/>
                <a:gd name="connsiteX25" fmla="*/ 1328810 w 1385974"/>
                <a:gd name="connsiteY25" fmla="*/ 58669 h 7266697"/>
                <a:gd name="connsiteX26" fmla="*/ 1328809 w 1385974"/>
                <a:gd name="connsiteY26" fmla="*/ 58669 h 7266697"/>
                <a:gd name="connsiteX27" fmla="*/ 1333331 w 1385974"/>
                <a:gd name="connsiteY27" fmla="*/ 65479 h 7266697"/>
                <a:gd name="connsiteX28" fmla="*/ 1339739 w 1385974"/>
                <a:gd name="connsiteY28" fmla="*/ 71027 h 7266697"/>
                <a:gd name="connsiteX29" fmla="*/ 1357039 w 1385974"/>
                <a:gd name="connsiteY29" fmla="*/ 101181 h 7266697"/>
                <a:gd name="connsiteX30" fmla="*/ 1371683 w 1385974"/>
                <a:gd name="connsiteY30" fmla="*/ 123233 h 7266697"/>
                <a:gd name="connsiteX31" fmla="*/ 1385974 w 1385974"/>
                <a:gd name="connsiteY31" fmla="*/ 196679 h 7266697"/>
                <a:gd name="connsiteX32" fmla="*/ 1384307 w 1385974"/>
                <a:gd name="connsiteY32" fmla="*/ 205245 h 7266697"/>
                <a:gd name="connsiteX33" fmla="*/ 1384307 w 1385974"/>
                <a:gd name="connsiteY33" fmla="*/ 346061 h 7266697"/>
                <a:gd name="connsiteX34" fmla="*/ 1385973 w 1385974"/>
                <a:gd name="connsiteY34" fmla="*/ 354623 h 7266697"/>
                <a:gd name="connsiteX35" fmla="*/ 1384307 w 1385974"/>
                <a:gd name="connsiteY35" fmla="*/ 363184 h 7266697"/>
                <a:gd name="connsiteX36" fmla="*/ 1384308 w 1385974"/>
                <a:gd name="connsiteY36" fmla="*/ 2491961 h 7266697"/>
                <a:gd name="connsiteX37" fmla="*/ 1385974 w 1385974"/>
                <a:gd name="connsiteY37" fmla="*/ 2491961 h 7266697"/>
                <a:gd name="connsiteX38" fmla="*/ 1385974 w 1385974"/>
                <a:gd name="connsiteY38" fmla="*/ 4940351 h 7266697"/>
                <a:gd name="connsiteX39" fmla="*/ 1385973 w 1385974"/>
                <a:gd name="connsiteY39" fmla="*/ 4940351 h 7266697"/>
                <a:gd name="connsiteX40" fmla="*/ 1385973 w 1385974"/>
                <a:gd name="connsiteY40" fmla="*/ 5098295 h 7266697"/>
                <a:gd name="connsiteX41" fmla="*/ 1384307 w 1385974"/>
                <a:gd name="connsiteY41" fmla="*/ 5098295 h 7266697"/>
                <a:gd name="connsiteX42" fmla="*/ 1384306 w 1385974"/>
                <a:gd name="connsiteY42" fmla="*/ 6903510 h 7266697"/>
                <a:gd name="connsiteX43" fmla="*/ 1385973 w 1385974"/>
                <a:gd name="connsiteY43" fmla="*/ 6912076 h 7266697"/>
                <a:gd name="connsiteX44" fmla="*/ 1384305 w 1385974"/>
                <a:gd name="connsiteY44" fmla="*/ 6920648 h 7266697"/>
                <a:gd name="connsiteX45" fmla="*/ 1384305 w 1385974"/>
                <a:gd name="connsiteY45" fmla="*/ 7061454 h 7266697"/>
                <a:gd name="connsiteX46" fmla="*/ 1385972 w 1385974"/>
                <a:gd name="connsiteY46" fmla="*/ 7070020 h 7266697"/>
                <a:gd name="connsiteX47" fmla="*/ 1371681 w 1385974"/>
                <a:gd name="connsiteY47" fmla="*/ 7143465 h 7266697"/>
                <a:gd name="connsiteX48" fmla="*/ 1357037 w 1385974"/>
                <a:gd name="connsiteY48" fmla="*/ 7165517 h 7266697"/>
                <a:gd name="connsiteX49" fmla="*/ 1339737 w 1385974"/>
                <a:gd name="connsiteY49" fmla="*/ 7195672 h 7266697"/>
                <a:gd name="connsiteX50" fmla="*/ 1333329 w 1385974"/>
                <a:gd name="connsiteY50" fmla="*/ 7201219 h 7266697"/>
                <a:gd name="connsiteX51" fmla="*/ 1328807 w 1385974"/>
                <a:gd name="connsiteY51" fmla="*/ 7208029 h 7266697"/>
                <a:gd name="connsiteX52" fmla="*/ 1328808 w 1385974"/>
                <a:gd name="connsiteY52" fmla="*/ 7208029 h 7266697"/>
                <a:gd name="connsiteX53" fmla="*/ 1314458 w 1385974"/>
                <a:gd name="connsiteY53" fmla="*/ 7217558 h 7266697"/>
                <a:gd name="connsiteX54" fmla="*/ 1290337 w 1385974"/>
                <a:gd name="connsiteY54" fmla="*/ 7238441 h 7266697"/>
                <a:gd name="connsiteX55" fmla="*/ 1272413 w 1385974"/>
                <a:gd name="connsiteY55" fmla="*/ 7245478 h 7266697"/>
                <a:gd name="connsiteX56" fmla="*/ 1264245 w 1385974"/>
                <a:gd name="connsiteY56" fmla="*/ 7250902 h 7266697"/>
                <a:gd name="connsiteX57" fmla="*/ 1253047 w 1385974"/>
                <a:gd name="connsiteY57" fmla="*/ 7253081 h 7266697"/>
                <a:gd name="connsiteX58" fmla="*/ 1228467 w 1385974"/>
                <a:gd name="connsiteY58" fmla="*/ 7262731 h 7266697"/>
                <a:gd name="connsiteX59" fmla="*/ 1189134 w 1385974"/>
                <a:gd name="connsiteY59" fmla="*/ 7266697 h 7266697"/>
                <a:gd name="connsiteX60" fmla="*/ 1149800 w 1385974"/>
                <a:gd name="connsiteY60" fmla="*/ 7262731 h 7266697"/>
                <a:gd name="connsiteX61" fmla="*/ 1121945 w 1385974"/>
                <a:gd name="connsiteY61" fmla="*/ 7251795 h 7266697"/>
                <a:gd name="connsiteX62" fmla="*/ 1117357 w 1385974"/>
                <a:gd name="connsiteY62" fmla="*/ 7250902 h 7266697"/>
                <a:gd name="connsiteX63" fmla="*/ 1114011 w 1385974"/>
                <a:gd name="connsiteY63" fmla="*/ 7248680 h 7266697"/>
                <a:gd name="connsiteX64" fmla="*/ 1087931 w 1385974"/>
                <a:gd name="connsiteY64" fmla="*/ 7238441 h 7266697"/>
                <a:gd name="connsiteX65" fmla="*/ 1052835 w 1385974"/>
                <a:gd name="connsiteY65" fmla="*/ 7208055 h 7266697"/>
                <a:gd name="connsiteX66" fmla="*/ 1052794 w 1385974"/>
                <a:gd name="connsiteY66" fmla="*/ 7208029 h 7266697"/>
                <a:gd name="connsiteX67" fmla="*/ 1052734 w 1385974"/>
                <a:gd name="connsiteY67" fmla="*/ 7207968 h 7266697"/>
                <a:gd name="connsiteX68" fmla="*/ 1038530 w 1385974"/>
                <a:gd name="connsiteY68" fmla="*/ 7195672 h 7266697"/>
                <a:gd name="connsiteX69" fmla="*/ 1035965 w 1385974"/>
                <a:gd name="connsiteY69" fmla="*/ 7191199 h 726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85974" h="7266697">
                  <a:moveTo>
                    <a:pt x="0" y="6155222"/>
                  </a:moveTo>
                  <a:lnTo>
                    <a:pt x="0" y="3712325"/>
                  </a:lnTo>
                  <a:lnTo>
                    <a:pt x="1" y="3712325"/>
                  </a:lnTo>
                  <a:lnTo>
                    <a:pt x="1" y="3712318"/>
                  </a:lnTo>
                  <a:lnTo>
                    <a:pt x="1" y="3554381"/>
                  </a:lnTo>
                  <a:lnTo>
                    <a:pt x="1" y="1269421"/>
                  </a:lnTo>
                  <a:lnTo>
                    <a:pt x="2" y="1269420"/>
                  </a:lnTo>
                  <a:lnTo>
                    <a:pt x="2" y="1111477"/>
                  </a:lnTo>
                  <a:lnTo>
                    <a:pt x="1035967" y="75499"/>
                  </a:lnTo>
                  <a:lnTo>
                    <a:pt x="1038532" y="71027"/>
                  </a:lnTo>
                  <a:lnTo>
                    <a:pt x="1052736" y="58731"/>
                  </a:lnTo>
                  <a:lnTo>
                    <a:pt x="1052796" y="58669"/>
                  </a:lnTo>
                  <a:lnTo>
                    <a:pt x="1052837" y="58643"/>
                  </a:lnTo>
                  <a:lnTo>
                    <a:pt x="1087933" y="28257"/>
                  </a:lnTo>
                  <a:lnTo>
                    <a:pt x="1114013" y="18019"/>
                  </a:lnTo>
                  <a:lnTo>
                    <a:pt x="1117359" y="15797"/>
                  </a:lnTo>
                  <a:lnTo>
                    <a:pt x="1121947" y="14903"/>
                  </a:lnTo>
                  <a:lnTo>
                    <a:pt x="1149802" y="3967"/>
                  </a:lnTo>
                  <a:lnTo>
                    <a:pt x="1189136" y="0"/>
                  </a:lnTo>
                  <a:lnTo>
                    <a:pt x="1228469" y="3967"/>
                  </a:lnTo>
                  <a:lnTo>
                    <a:pt x="1253049" y="13617"/>
                  </a:lnTo>
                  <a:lnTo>
                    <a:pt x="1264247" y="15797"/>
                  </a:lnTo>
                  <a:lnTo>
                    <a:pt x="1272415" y="21221"/>
                  </a:lnTo>
                  <a:lnTo>
                    <a:pt x="1290339" y="28257"/>
                  </a:lnTo>
                  <a:lnTo>
                    <a:pt x="1314460" y="49141"/>
                  </a:lnTo>
                  <a:lnTo>
                    <a:pt x="1328810" y="58669"/>
                  </a:lnTo>
                  <a:lnTo>
                    <a:pt x="1328809" y="58669"/>
                  </a:lnTo>
                  <a:lnTo>
                    <a:pt x="1333331" y="65479"/>
                  </a:lnTo>
                  <a:lnTo>
                    <a:pt x="1339739" y="71027"/>
                  </a:lnTo>
                  <a:lnTo>
                    <a:pt x="1357039" y="101181"/>
                  </a:lnTo>
                  <a:lnTo>
                    <a:pt x="1371683" y="123233"/>
                  </a:lnTo>
                  <a:cubicBezTo>
                    <a:pt x="1381211" y="146729"/>
                    <a:pt x="1385973" y="171703"/>
                    <a:pt x="1385974" y="196679"/>
                  </a:cubicBezTo>
                  <a:lnTo>
                    <a:pt x="1384307" y="205245"/>
                  </a:lnTo>
                  <a:lnTo>
                    <a:pt x="1384307" y="346061"/>
                  </a:lnTo>
                  <a:lnTo>
                    <a:pt x="1385973" y="354623"/>
                  </a:lnTo>
                  <a:lnTo>
                    <a:pt x="1384307" y="363184"/>
                  </a:lnTo>
                  <a:lnTo>
                    <a:pt x="1384308" y="2491961"/>
                  </a:lnTo>
                  <a:lnTo>
                    <a:pt x="1385974" y="2491961"/>
                  </a:lnTo>
                  <a:lnTo>
                    <a:pt x="1385974" y="4940351"/>
                  </a:lnTo>
                  <a:lnTo>
                    <a:pt x="1385973" y="4940351"/>
                  </a:lnTo>
                  <a:lnTo>
                    <a:pt x="1385973" y="5098295"/>
                  </a:lnTo>
                  <a:lnTo>
                    <a:pt x="1384307" y="5098295"/>
                  </a:lnTo>
                  <a:lnTo>
                    <a:pt x="1384306" y="6903510"/>
                  </a:lnTo>
                  <a:lnTo>
                    <a:pt x="1385973" y="6912076"/>
                  </a:lnTo>
                  <a:lnTo>
                    <a:pt x="1384305" y="6920648"/>
                  </a:lnTo>
                  <a:lnTo>
                    <a:pt x="1384305" y="7061454"/>
                  </a:lnTo>
                  <a:lnTo>
                    <a:pt x="1385972" y="7070020"/>
                  </a:lnTo>
                  <a:cubicBezTo>
                    <a:pt x="1385971" y="7094995"/>
                    <a:pt x="1381209" y="7119970"/>
                    <a:pt x="1371681" y="7143465"/>
                  </a:cubicBezTo>
                  <a:lnTo>
                    <a:pt x="1357037" y="7165517"/>
                  </a:lnTo>
                  <a:lnTo>
                    <a:pt x="1339737" y="7195672"/>
                  </a:lnTo>
                  <a:lnTo>
                    <a:pt x="1333329" y="7201219"/>
                  </a:lnTo>
                  <a:lnTo>
                    <a:pt x="1328807" y="7208029"/>
                  </a:lnTo>
                  <a:lnTo>
                    <a:pt x="1328808" y="7208029"/>
                  </a:lnTo>
                  <a:lnTo>
                    <a:pt x="1314458" y="7217558"/>
                  </a:lnTo>
                  <a:lnTo>
                    <a:pt x="1290337" y="7238441"/>
                  </a:lnTo>
                  <a:lnTo>
                    <a:pt x="1272413" y="7245478"/>
                  </a:lnTo>
                  <a:lnTo>
                    <a:pt x="1264245" y="7250902"/>
                  </a:lnTo>
                  <a:lnTo>
                    <a:pt x="1253047" y="7253081"/>
                  </a:lnTo>
                  <a:lnTo>
                    <a:pt x="1228467" y="7262731"/>
                  </a:lnTo>
                  <a:lnTo>
                    <a:pt x="1189134" y="7266697"/>
                  </a:lnTo>
                  <a:lnTo>
                    <a:pt x="1149800" y="7262731"/>
                  </a:lnTo>
                  <a:lnTo>
                    <a:pt x="1121945" y="7251795"/>
                  </a:lnTo>
                  <a:lnTo>
                    <a:pt x="1117357" y="7250902"/>
                  </a:lnTo>
                  <a:lnTo>
                    <a:pt x="1114011" y="7248680"/>
                  </a:lnTo>
                  <a:lnTo>
                    <a:pt x="1087931" y="7238441"/>
                  </a:lnTo>
                  <a:lnTo>
                    <a:pt x="1052835" y="7208055"/>
                  </a:lnTo>
                  <a:lnTo>
                    <a:pt x="1052794" y="7208029"/>
                  </a:lnTo>
                  <a:lnTo>
                    <a:pt x="1052734" y="7207968"/>
                  </a:lnTo>
                  <a:lnTo>
                    <a:pt x="1038530" y="7195672"/>
                  </a:lnTo>
                  <a:lnTo>
                    <a:pt x="1035965" y="7191199"/>
                  </a:lnTo>
                  <a:close/>
                </a:path>
              </a:pathLst>
            </a:custGeom>
            <a:solidFill>
              <a:srgbClr val="D8D8D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9" name="任意多边形 28"/>
            <p:cNvSpPr/>
            <p:nvPr/>
          </p:nvSpPr>
          <p:spPr>
            <a:xfrm rot="10800000">
              <a:off x="6135867" y="1612636"/>
              <a:ext cx="857607" cy="4481454"/>
            </a:xfrm>
            <a:custGeom>
              <a:avLst/>
              <a:gdLst>
                <a:gd name="connsiteX0" fmla="*/ 1189134 w 1385973"/>
                <a:gd name="connsiteY0" fmla="*/ 7242452 h 7242452"/>
                <a:gd name="connsiteX1" fmla="*/ 1149800 w 1385973"/>
                <a:gd name="connsiteY1" fmla="*/ 7238486 h 7242452"/>
                <a:gd name="connsiteX2" fmla="*/ 1121945 w 1385973"/>
                <a:gd name="connsiteY2" fmla="*/ 7227550 h 7242452"/>
                <a:gd name="connsiteX3" fmla="*/ 1117357 w 1385973"/>
                <a:gd name="connsiteY3" fmla="*/ 7226657 h 7242452"/>
                <a:gd name="connsiteX4" fmla="*/ 1114011 w 1385973"/>
                <a:gd name="connsiteY4" fmla="*/ 7224435 h 7242452"/>
                <a:gd name="connsiteX5" fmla="*/ 1087931 w 1385973"/>
                <a:gd name="connsiteY5" fmla="*/ 7214196 h 7242452"/>
                <a:gd name="connsiteX6" fmla="*/ 1052835 w 1385973"/>
                <a:gd name="connsiteY6" fmla="*/ 7183810 h 7242452"/>
                <a:gd name="connsiteX7" fmla="*/ 1052794 w 1385973"/>
                <a:gd name="connsiteY7" fmla="*/ 7183784 h 7242452"/>
                <a:gd name="connsiteX8" fmla="*/ 1052734 w 1385973"/>
                <a:gd name="connsiteY8" fmla="*/ 7183723 h 7242452"/>
                <a:gd name="connsiteX9" fmla="*/ 1038530 w 1385973"/>
                <a:gd name="connsiteY9" fmla="*/ 7171427 h 7242452"/>
                <a:gd name="connsiteX10" fmla="*/ 1035965 w 1385973"/>
                <a:gd name="connsiteY10" fmla="*/ 7166954 h 7242452"/>
                <a:gd name="connsiteX11" fmla="*/ 0 w 1385973"/>
                <a:gd name="connsiteY11" fmla="*/ 6130977 h 7242452"/>
                <a:gd name="connsiteX12" fmla="*/ 0 w 1385973"/>
                <a:gd name="connsiteY12" fmla="*/ 5997277 h 7242452"/>
                <a:gd name="connsiteX13" fmla="*/ 0 w 1385973"/>
                <a:gd name="connsiteY13" fmla="*/ 3688080 h 7242452"/>
                <a:gd name="connsiteX14" fmla="*/ 0 w 1385973"/>
                <a:gd name="connsiteY14" fmla="*/ 3554380 h 7242452"/>
                <a:gd name="connsiteX15" fmla="*/ 1 w 1385973"/>
                <a:gd name="connsiteY15" fmla="*/ 3554380 h 7242452"/>
                <a:gd name="connsiteX16" fmla="*/ 1 w 1385973"/>
                <a:gd name="connsiteY16" fmla="*/ 3554373 h 7242452"/>
                <a:gd name="connsiteX17" fmla="*/ 1 w 1385973"/>
                <a:gd name="connsiteY17" fmla="*/ 1245176 h 7242452"/>
                <a:gd name="connsiteX18" fmla="*/ 1 w 1385973"/>
                <a:gd name="connsiteY18" fmla="*/ 1111476 h 7242452"/>
                <a:gd name="connsiteX19" fmla="*/ 1035966 w 1385973"/>
                <a:gd name="connsiteY19" fmla="*/ 75498 h 7242452"/>
                <a:gd name="connsiteX20" fmla="*/ 1038531 w 1385973"/>
                <a:gd name="connsiteY20" fmla="*/ 71026 h 7242452"/>
                <a:gd name="connsiteX21" fmla="*/ 1052735 w 1385973"/>
                <a:gd name="connsiteY21" fmla="*/ 58730 h 7242452"/>
                <a:gd name="connsiteX22" fmla="*/ 1052795 w 1385973"/>
                <a:gd name="connsiteY22" fmla="*/ 58668 h 7242452"/>
                <a:gd name="connsiteX23" fmla="*/ 1052836 w 1385973"/>
                <a:gd name="connsiteY23" fmla="*/ 58642 h 7242452"/>
                <a:gd name="connsiteX24" fmla="*/ 1087932 w 1385973"/>
                <a:gd name="connsiteY24" fmla="*/ 28256 h 7242452"/>
                <a:gd name="connsiteX25" fmla="*/ 1114012 w 1385973"/>
                <a:gd name="connsiteY25" fmla="*/ 18018 h 7242452"/>
                <a:gd name="connsiteX26" fmla="*/ 1117358 w 1385973"/>
                <a:gd name="connsiteY26" fmla="*/ 15796 h 7242452"/>
                <a:gd name="connsiteX27" fmla="*/ 1121946 w 1385973"/>
                <a:gd name="connsiteY27" fmla="*/ 14902 h 7242452"/>
                <a:gd name="connsiteX28" fmla="*/ 1149801 w 1385973"/>
                <a:gd name="connsiteY28" fmla="*/ 3966 h 7242452"/>
                <a:gd name="connsiteX29" fmla="*/ 1189135 w 1385973"/>
                <a:gd name="connsiteY29" fmla="*/ 0 h 7242452"/>
                <a:gd name="connsiteX30" fmla="*/ 1228468 w 1385973"/>
                <a:gd name="connsiteY30" fmla="*/ 3966 h 7242452"/>
                <a:gd name="connsiteX31" fmla="*/ 1253048 w 1385973"/>
                <a:gd name="connsiteY31" fmla="*/ 13616 h 7242452"/>
                <a:gd name="connsiteX32" fmla="*/ 1264246 w 1385973"/>
                <a:gd name="connsiteY32" fmla="*/ 15796 h 7242452"/>
                <a:gd name="connsiteX33" fmla="*/ 1272414 w 1385973"/>
                <a:gd name="connsiteY33" fmla="*/ 21220 h 7242452"/>
                <a:gd name="connsiteX34" fmla="*/ 1290338 w 1385973"/>
                <a:gd name="connsiteY34" fmla="*/ 28256 h 7242452"/>
                <a:gd name="connsiteX35" fmla="*/ 1314459 w 1385973"/>
                <a:gd name="connsiteY35" fmla="*/ 49140 h 7242452"/>
                <a:gd name="connsiteX36" fmla="*/ 1328809 w 1385973"/>
                <a:gd name="connsiteY36" fmla="*/ 58668 h 7242452"/>
                <a:gd name="connsiteX37" fmla="*/ 1328808 w 1385973"/>
                <a:gd name="connsiteY37" fmla="*/ 58668 h 7242452"/>
                <a:gd name="connsiteX38" fmla="*/ 1333330 w 1385973"/>
                <a:gd name="connsiteY38" fmla="*/ 65478 h 7242452"/>
                <a:gd name="connsiteX39" fmla="*/ 1339738 w 1385973"/>
                <a:gd name="connsiteY39" fmla="*/ 71026 h 7242452"/>
                <a:gd name="connsiteX40" fmla="*/ 1357038 w 1385973"/>
                <a:gd name="connsiteY40" fmla="*/ 101180 h 7242452"/>
                <a:gd name="connsiteX41" fmla="*/ 1371682 w 1385973"/>
                <a:gd name="connsiteY41" fmla="*/ 123232 h 7242452"/>
                <a:gd name="connsiteX42" fmla="*/ 1385973 w 1385973"/>
                <a:gd name="connsiteY42" fmla="*/ 196678 h 7242452"/>
                <a:gd name="connsiteX43" fmla="*/ 1384306 w 1385973"/>
                <a:gd name="connsiteY43" fmla="*/ 205244 h 7242452"/>
                <a:gd name="connsiteX44" fmla="*/ 1384306 w 1385973"/>
                <a:gd name="connsiteY44" fmla="*/ 321811 h 7242452"/>
                <a:gd name="connsiteX45" fmla="*/ 1385973 w 1385973"/>
                <a:gd name="connsiteY45" fmla="*/ 330378 h 7242452"/>
                <a:gd name="connsiteX46" fmla="*/ 1384306 w 1385973"/>
                <a:gd name="connsiteY46" fmla="*/ 338944 h 7242452"/>
                <a:gd name="connsiteX47" fmla="*/ 1384307 w 1385973"/>
                <a:gd name="connsiteY47" fmla="*/ 2491960 h 7242452"/>
                <a:gd name="connsiteX48" fmla="*/ 1385973 w 1385973"/>
                <a:gd name="connsiteY48" fmla="*/ 2491960 h 7242452"/>
                <a:gd name="connsiteX49" fmla="*/ 1385973 w 1385973"/>
                <a:gd name="connsiteY49" fmla="*/ 2625660 h 7242452"/>
                <a:gd name="connsiteX50" fmla="*/ 1385973 w 1385973"/>
                <a:gd name="connsiteY50" fmla="*/ 4940350 h 7242452"/>
                <a:gd name="connsiteX51" fmla="*/ 1385973 w 1385973"/>
                <a:gd name="connsiteY51" fmla="*/ 5074050 h 7242452"/>
                <a:gd name="connsiteX52" fmla="*/ 1384306 w 1385973"/>
                <a:gd name="connsiteY52" fmla="*/ 5074050 h 7242452"/>
                <a:gd name="connsiteX53" fmla="*/ 1384305 w 1385973"/>
                <a:gd name="connsiteY53" fmla="*/ 6903510 h 7242452"/>
                <a:gd name="connsiteX54" fmla="*/ 1385972 w 1385973"/>
                <a:gd name="connsiteY54" fmla="*/ 6912075 h 7242452"/>
                <a:gd name="connsiteX55" fmla="*/ 1384305 w 1385973"/>
                <a:gd name="connsiteY55" fmla="*/ 6920642 h 7242452"/>
                <a:gd name="connsiteX56" fmla="*/ 1384305 w 1385973"/>
                <a:gd name="connsiteY56" fmla="*/ 7037209 h 7242452"/>
                <a:gd name="connsiteX57" fmla="*/ 1385972 w 1385973"/>
                <a:gd name="connsiteY57" fmla="*/ 7045775 h 7242452"/>
                <a:gd name="connsiteX58" fmla="*/ 1371681 w 1385973"/>
                <a:gd name="connsiteY58" fmla="*/ 7119220 h 7242452"/>
                <a:gd name="connsiteX59" fmla="*/ 1357037 w 1385973"/>
                <a:gd name="connsiteY59" fmla="*/ 7141272 h 7242452"/>
                <a:gd name="connsiteX60" fmla="*/ 1339737 w 1385973"/>
                <a:gd name="connsiteY60" fmla="*/ 7171427 h 7242452"/>
                <a:gd name="connsiteX61" fmla="*/ 1333329 w 1385973"/>
                <a:gd name="connsiteY61" fmla="*/ 7176974 h 7242452"/>
                <a:gd name="connsiteX62" fmla="*/ 1328807 w 1385973"/>
                <a:gd name="connsiteY62" fmla="*/ 7183784 h 7242452"/>
                <a:gd name="connsiteX63" fmla="*/ 1328808 w 1385973"/>
                <a:gd name="connsiteY63" fmla="*/ 7183784 h 7242452"/>
                <a:gd name="connsiteX64" fmla="*/ 1314458 w 1385973"/>
                <a:gd name="connsiteY64" fmla="*/ 7193313 h 7242452"/>
                <a:gd name="connsiteX65" fmla="*/ 1290337 w 1385973"/>
                <a:gd name="connsiteY65" fmla="*/ 7214196 h 7242452"/>
                <a:gd name="connsiteX66" fmla="*/ 1272413 w 1385973"/>
                <a:gd name="connsiteY66" fmla="*/ 7221233 h 7242452"/>
                <a:gd name="connsiteX67" fmla="*/ 1264245 w 1385973"/>
                <a:gd name="connsiteY67" fmla="*/ 7226657 h 7242452"/>
                <a:gd name="connsiteX68" fmla="*/ 1253047 w 1385973"/>
                <a:gd name="connsiteY68" fmla="*/ 7228836 h 7242452"/>
                <a:gd name="connsiteX69" fmla="*/ 1228467 w 1385973"/>
                <a:gd name="connsiteY69" fmla="*/ 7238486 h 72424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85973" h="7242452">
                  <a:moveTo>
                    <a:pt x="1189134" y="7242452"/>
                  </a:moveTo>
                  <a:lnTo>
                    <a:pt x="1149800" y="7238486"/>
                  </a:lnTo>
                  <a:lnTo>
                    <a:pt x="1121945" y="7227550"/>
                  </a:lnTo>
                  <a:lnTo>
                    <a:pt x="1117357" y="7226657"/>
                  </a:lnTo>
                  <a:lnTo>
                    <a:pt x="1114011" y="7224435"/>
                  </a:lnTo>
                  <a:lnTo>
                    <a:pt x="1087931" y="7214196"/>
                  </a:lnTo>
                  <a:lnTo>
                    <a:pt x="1052835" y="7183810"/>
                  </a:lnTo>
                  <a:lnTo>
                    <a:pt x="1052794" y="7183784"/>
                  </a:lnTo>
                  <a:lnTo>
                    <a:pt x="1052734" y="7183723"/>
                  </a:lnTo>
                  <a:lnTo>
                    <a:pt x="1038530" y="7171427"/>
                  </a:lnTo>
                  <a:lnTo>
                    <a:pt x="1035965" y="7166954"/>
                  </a:lnTo>
                  <a:lnTo>
                    <a:pt x="0" y="6130977"/>
                  </a:lnTo>
                  <a:lnTo>
                    <a:pt x="0" y="5997277"/>
                  </a:lnTo>
                  <a:lnTo>
                    <a:pt x="0" y="3688080"/>
                  </a:lnTo>
                  <a:lnTo>
                    <a:pt x="0" y="3554380"/>
                  </a:lnTo>
                  <a:lnTo>
                    <a:pt x="1" y="3554380"/>
                  </a:lnTo>
                  <a:lnTo>
                    <a:pt x="1" y="3554373"/>
                  </a:lnTo>
                  <a:lnTo>
                    <a:pt x="1" y="1245176"/>
                  </a:lnTo>
                  <a:lnTo>
                    <a:pt x="1" y="1111476"/>
                  </a:lnTo>
                  <a:lnTo>
                    <a:pt x="1035966" y="75498"/>
                  </a:lnTo>
                  <a:lnTo>
                    <a:pt x="1038531" y="71026"/>
                  </a:lnTo>
                  <a:lnTo>
                    <a:pt x="1052735" y="58730"/>
                  </a:lnTo>
                  <a:lnTo>
                    <a:pt x="1052795" y="58668"/>
                  </a:lnTo>
                  <a:lnTo>
                    <a:pt x="1052836" y="58642"/>
                  </a:lnTo>
                  <a:lnTo>
                    <a:pt x="1087932" y="28256"/>
                  </a:lnTo>
                  <a:lnTo>
                    <a:pt x="1114012" y="18018"/>
                  </a:lnTo>
                  <a:lnTo>
                    <a:pt x="1117358" y="15796"/>
                  </a:lnTo>
                  <a:lnTo>
                    <a:pt x="1121946" y="14902"/>
                  </a:lnTo>
                  <a:lnTo>
                    <a:pt x="1149801" y="3966"/>
                  </a:lnTo>
                  <a:lnTo>
                    <a:pt x="1189135" y="0"/>
                  </a:lnTo>
                  <a:lnTo>
                    <a:pt x="1228468" y="3966"/>
                  </a:lnTo>
                  <a:lnTo>
                    <a:pt x="1253048" y="13616"/>
                  </a:lnTo>
                  <a:lnTo>
                    <a:pt x="1264246" y="15796"/>
                  </a:lnTo>
                  <a:lnTo>
                    <a:pt x="1272414" y="21220"/>
                  </a:lnTo>
                  <a:lnTo>
                    <a:pt x="1290338" y="28256"/>
                  </a:lnTo>
                  <a:lnTo>
                    <a:pt x="1314459" y="49140"/>
                  </a:lnTo>
                  <a:lnTo>
                    <a:pt x="1328809" y="58668"/>
                  </a:lnTo>
                  <a:lnTo>
                    <a:pt x="1328808" y="58668"/>
                  </a:lnTo>
                  <a:lnTo>
                    <a:pt x="1333330" y="65478"/>
                  </a:lnTo>
                  <a:lnTo>
                    <a:pt x="1339738" y="71026"/>
                  </a:lnTo>
                  <a:lnTo>
                    <a:pt x="1357038" y="101180"/>
                  </a:lnTo>
                  <a:lnTo>
                    <a:pt x="1371682" y="123232"/>
                  </a:lnTo>
                  <a:cubicBezTo>
                    <a:pt x="1381210" y="146728"/>
                    <a:pt x="1385972" y="171702"/>
                    <a:pt x="1385973" y="196678"/>
                  </a:cubicBezTo>
                  <a:lnTo>
                    <a:pt x="1384306" y="205244"/>
                  </a:lnTo>
                  <a:lnTo>
                    <a:pt x="1384306" y="321811"/>
                  </a:lnTo>
                  <a:lnTo>
                    <a:pt x="1385973" y="330378"/>
                  </a:lnTo>
                  <a:lnTo>
                    <a:pt x="1384306" y="338944"/>
                  </a:lnTo>
                  <a:lnTo>
                    <a:pt x="1384307" y="2491960"/>
                  </a:lnTo>
                  <a:lnTo>
                    <a:pt x="1385973" y="2491960"/>
                  </a:lnTo>
                  <a:lnTo>
                    <a:pt x="1385973" y="2625660"/>
                  </a:lnTo>
                  <a:lnTo>
                    <a:pt x="1385973" y="4940350"/>
                  </a:lnTo>
                  <a:lnTo>
                    <a:pt x="1385973" y="5074050"/>
                  </a:lnTo>
                  <a:lnTo>
                    <a:pt x="1384306" y="5074050"/>
                  </a:lnTo>
                  <a:lnTo>
                    <a:pt x="1384305" y="6903510"/>
                  </a:lnTo>
                  <a:lnTo>
                    <a:pt x="1385972" y="6912075"/>
                  </a:lnTo>
                  <a:lnTo>
                    <a:pt x="1384305" y="6920642"/>
                  </a:lnTo>
                  <a:lnTo>
                    <a:pt x="1384305" y="7037209"/>
                  </a:lnTo>
                  <a:lnTo>
                    <a:pt x="1385972" y="7045775"/>
                  </a:lnTo>
                  <a:cubicBezTo>
                    <a:pt x="1385971" y="7070750"/>
                    <a:pt x="1381209" y="7095725"/>
                    <a:pt x="1371681" y="7119220"/>
                  </a:cubicBezTo>
                  <a:lnTo>
                    <a:pt x="1357037" y="7141272"/>
                  </a:lnTo>
                  <a:lnTo>
                    <a:pt x="1339737" y="7171427"/>
                  </a:lnTo>
                  <a:lnTo>
                    <a:pt x="1333329" y="7176974"/>
                  </a:lnTo>
                  <a:lnTo>
                    <a:pt x="1328807" y="7183784"/>
                  </a:lnTo>
                  <a:lnTo>
                    <a:pt x="1328808" y="7183784"/>
                  </a:lnTo>
                  <a:lnTo>
                    <a:pt x="1314458" y="7193313"/>
                  </a:lnTo>
                  <a:lnTo>
                    <a:pt x="1290337" y="7214196"/>
                  </a:lnTo>
                  <a:lnTo>
                    <a:pt x="1272413" y="7221233"/>
                  </a:lnTo>
                  <a:lnTo>
                    <a:pt x="1264245" y="7226657"/>
                  </a:lnTo>
                  <a:lnTo>
                    <a:pt x="1253047" y="7228836"/>
                  </a:lnTo>
                  <a:lnTo>
                    <a:pt x="1228467" y="7238486"/>
                  </a:lnTo>
                  <a:close/>
                </a:path>
              </a:pathLst>
            </a:custGeom>
            <a:solidFill>
              <a:srgbClr val="C5C5C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0" name="任意多边形 29"/>
            <p:cNvSpPr/>
            <p:nvPr/>
          </p:nvSpPr>
          <p:spPr>
            <a:xfrm rot="16200000" flipV="1">
              <a:off x="5666937" y="2057226"/>
              <a:ext cx="857606" cy="4501199"/>
            </a:xfrm>
            <a:custGeom>
              <a:avLst/>
              <a:gdLst>
                <a:gd name="connsiteX0" fmla="*/ 1385973 w 1385973"/>
                <a:gd name="connsiteY0" fmla="*/ 5105957 h 7274359"/>
                <a:gd name="connsiteX1" fmla="*/ 1385973 w 1385973"/>
                <a:gd name="connsiteY1" fmla="*/ 4940351 h 7274359"/>
                <a:gd name="connsiteX2" fmla="*/ 1385973 w 1385973"/>
                <a:gd name="connsiteY2" fmla="*/ 2657567 h 7274359"/>
                <a:gd name="connsiteX3" fmla="*/ 1385973 w 1385973"/>
                <a:gd name="connsiteY3" fmla="*/ 2491961 h 7274359"/>
                <a:gd name="connsiteX4" fmla="*/ 1384307 w 1385973"/>
                <a:gd name="connsiteY4" fmla="*/ 2491961 h 7274359"/>
                <a:gd name="connsiteX5" fmla="*/ 1384306 w 1385973"/>
                <a:gd name="connsiteY5" fmla="*/ 370851 h 7274359"/>
                <a:gd name="connsiteX6" fmla="*/ 1385973 w 1385973"/>
                <a:gd name="connsiteY6" fmla="*/ 362285 h 7274359"/>
                <a:gd name="connsiteX7" fmla="*/ 1384306 w 1385973"/>
                <a:gd name="connsiteY7" fmla="*/ 353718 h 7274359"/>
                <a:gd name="connsiteX8" fmla="*/ 1384306 w 1385973"/>
                <a:gd name="connsiteY8" fmla="*/ 205245 h 7274359"/>
                <a:gd name="connsiteX9" fmla="*/ 1385973 w 1385973"/>
                <a:gd name="connsiteY9" fmla="*/ 196679 h 7274359"/>
                <a:gd name="connsiteX10" fmla="*/ 1371682 w 1385973"/>
                <a:gd name="connsiteY10" fmla="*/ 123233 h 7274359"/>
                <a:gd name="connsiteX11" fmla="*/ 1357038 w 1385973"/>
                <a:gd name="connsiteY11" fmla="*/ 101181 h 7274359"/>
                <a:gd name="connsiteX12" fmla="*/ 1339738 w 1385973"/>
                <a:gd name="connsiteY12" fmla="*/ 71027 h 7274359"/>
                <a:gd name="connsiteX13" fmla="*/ 1333330 w 1385973"/>
                <a:gd name="connsiteY13" fmla="*/ 65479 h 7274359"/>
                <a:gd name="connsiteX14" fmla="*/ 1328808 w 1385973"/>
                <a:gd name="connsiteY14" fmla="*/ 58669 h 7274359"/>
                <a:gd name="connsiteX15" fmla="*/ 1328809 w 1385973"/>
                <a:gd name="connsiteY15" fmla="*/ 58669 h 7274359"/>
                <a:gd name="connsiteX16" fmla="*/ 1314459 w 1385973"/>
                <a:gd name="connsiteY16" fmla="*/ 49141 h 7274359"/>
                <a:gd name="connsiteX17" fmla="*/ 1290338 w 1385973"/>
                <a:gd name="connsiteY17" fmla="*/ 28257 h 7274359"/>
                <a:gd name="connsiteX18" fmla="*/ 1272414 w 1385973"/>
                <a:gd name="connsiteY18" fmla="*/ 21221 h 7274359"/>
                <a:gd name="connsiteX19" fmla="*/ 1264246 w 1385973"/>
                <a:gd name="connsiteY19" fmla="*/ 15797 h 7274359"/>
                <a:gd name="connsiteX20" fmla="*/ 1253048 w 1385973"/>
                <a:gd name="connsiteY20" fmla="*/ 13617 h 7274359"/>
                <a:gd name="connsiteX21" fmla="*/ 1228468 w 1385973"/>
                <a:gd name="connsiteY21" fmla="*/ 3967 h 7274359"/>
                <a:gd name="connsiteX22" fmla="*/ 1189135 w 1385973"/>
                <a:gd name="connsiteY22" fmla="*/ 0 h 7274359"/>
                <a:gd name="connsiteX23" fmla="*/ 1149801 w 1385973"/>
                <a:gd name="connsiteY23" fmla="*/ 3967 h 7274359"/>
                <a:gd name="connsiteX24" fmla="*/ 1121946 w 1385973"/>
                <a:gd name="connsiteY24" fmla="*/ 14903 h 7274359"/>
                <a:gd name="connsiteX25" fmla="*/ 1117358 w 1385973"/>
                <a:gd name="connsiteY25" fmla="*/ 15797 h 7274359"/>
                <a:gd name="connsiteX26" fmla="*/ 1114012 w 1385973"/>
                <a:gd name="connsiteY26" fmla="*/ 18019 h 7274359"/>
                <a:gd name="connsiteX27" fmla="*/ 1087932 w 1385973"/>
                <a:gd name="connsiteY27" fmla="*/ 28257 h 7274359"/>
                <a:gd name="connsiteX28" fmla="*/ 1052836 w 1385973"/>
                <a:gd name="connsiteY28" fmla="*/ 58643 h 7274359"/>
                <a:gd name="connsiteX29" fmla="*/ 1052795 w 1385973"/>
                <a:gd name="connsiteY29" fmla="*/ 58669 h 7274359"/>
                <a:gd name="connsiteX30" fmla="*/ 1052735 w 1385973"/>
                <a:gd name="connsiteY30" fmla="*/ 58731 h 7274359"/>
                <a:gd name="connsiteX31" fmla="*/ 1038531 w 1385973"/>
                <a:gd name="connsiteY31" fmla="*/ 71027 h 7274359"/>
                <a:gd name="connsiteX32" fmla="*/ 1035966 w 1385973"/>
                <a:gd name="connsiteY32" fmla="*/ 75499 h 7274359"/>
                <a:gd name="connsiteX33" fmla="*/ 1 w 1385973"/>
                <a:gd name="connsiteY33" fmla="*/ 1111477 h 7274359"/>
                <a:gd name="connsiteX34" fmla="*/ 1 w 1385973"/>
                <a:gd name="connsiteY34" fmla="*/ 1277083 h 7274359"/>
                <a:gd name="connsiteX35" fmla="*/ 1 w 1385973"/>
                <a:gd name="connsiteY35" fmla="*/ 3554374 h 7274359"/>
                <a:gd name="connsiteX36" fmla="*/ 1 w 1385973"/>
                <a:gd name="connsiteY36" fmla="*/ 3554381 h 7274359"/>
                <a:gd name="connsiteX37" fmla="*/ 0 w 1385973"/>
                <a:gd name="connsiteY37" fmla="*/ 3554381 h 7274359"/>
                <a:gd name="connsiteX38" fmla="*/ 0 w 1385973"/>
                <a:gd name="connsiteY38" fmla="*/ 3719987 h 7274359"/>
                <a:gd name="connsiteX39" fmla="*/ 0 w 1385973"/>
                <a:gd name="connsiteY39" fmla="*/ 5997278 h 7274359"/>
                <a:gd name="connsiteX40" fmla="*/ 0 w 1385973"/>
                <a:gd name="connsiteY40" fmla="*/ 6162884 h 7274359"/>
                <a:gd name="connsiteX41" fmla="*/ 1035965 w 1385973"/>
                <a:gd name="connsiteY41" fmla="*/ 7198861 h 7274359"/>
                <a:gd name="connsiteX42" fmla="*/ 1038530 w 1385973"/>
                <a:gd name="connsiteY42" fmla="*/ 7203334 h 7274359"/>
                <a:gd name="connsiteX43" fmla="*/ 1052734 w 1385973"/>
                <a:gd name="connsiteY43" fmla="*/ 7215630 h 7274359"/>
                <a:gd name="connsiteX44" fmla="*/ 1052794 w 1385973"/>
                <a:gd name="connsiteY44" fmla="*/ 7215691 h 7274359"/>
                <a:gd name="connsiteX45" fmla="*/ 1052835 w 1385973"/>
                <a:gd name="connsiteY45" fmla="*/ 7215717 h 7274359"/>
                <a:gd name="connsiteX46" fmla="*/ 1087931 w 1385973"/>
                <a:gd name="connsiteY46" fmla="*/ 7246103 h 7274359"/>
                <a:gd name="connsiteX47" fmla="*/ 1114011 w 1385973"/>
                <a:gd name="connsiteY47" fmla="*/ 7256342 h 7274359"/>
                <a:gd name="connsiteX48" fmla="*/ 1117357 w 1385973"/>
                <a:gd name="connsiteY48" fmla="*/ 7258564 h 7274359"/>
                <a:gd name="connsiteX49" fmla="*/ 1121945 w 1385973"/>
                <a:gd name="connsiteY49" fmla="*/ 7259457 h 7274359"/>
                <a:gd name="connsiteX50" fmla="*/ 1149800 w 1385973"/>
                <a:gd name="connsiteY50" fmla="*/ 7270393 h 7274359"/>
                <a:gd name="connsiteX51" fmla="*/ 1189134 w 1385973"/>
                <a:gd name="connsiteY51" fmla="*/ 7274359 h 7274359"/>
                <a:gd name="connsiteX52" fmla="*/ 1228467 w 1385973"/>
                <a:gd name="connsiteY52" fmla="*/ 7270393 h 7274359"/>
                <a:gd name="connsiteX53" fmla="*/ 1253047 w 1385973"/>
                <a:gd name="connsiteY53" fmla="*/ 7260743 h 7274359"/>
                <a:gd name="connsiteX54" fmla="*/ 1264245 w 1385973"/>
                <a:gd name="connsiteY54" fmla="*/ 7258564 h 7274359"/>
                <a:gd name="connsiteX55" fmla="*/ 1272413 w 1385973"/>
                <a:gd name="connsiteY55" fmla="*/ 7253140 h 7274359"/>
                <a:gd name="connsiteX56" fmla="*/ 1290337 w 1385973"/>
                <a:gd name="connsiteY56" fmla="*/ 7246103 h 7274359"/>
                <a:gd name="connsiteX57" fmla="*/ 1314458 w 1385973"/>
                <a:gd name="connsiteY57" fmla="*/ 7225220 h 7274359"/>
                <a:gd name="connsiteX58" fmla="*/ 1328808 w 1385973"/>
                <a:gd name="connsiteY58" fmla="*/ 7215691 h 7274359"/>
                <a:gd name="connsiteX59" fmla="*/ 1328807 w 1385973"/>
                <a:gd name="connsiteY59" fmla="*/ 7215691 h 7274359"/>
                <a:gd name="connsiteX60" fmla="*/ 1333329 w 1385973"/>
                <a:gd name="connsiteY60" fmla="*/ 7208881 h 7274359"/>
                <a:gd name="connsiteX61" fmla="*/ 1339737 w 1385973"/>
                <a:gd name="connsiteY61" fmla="*/ 7203334 h 7274359"/>
                <a:gd name="connsiteX62" fmla="*/ 1357037 w 1385973"/>
                <a:gd name="connsiteY62" fmla="*/ 7173179 h 7274359"/>
                <a:gd name="connsiteX63" fmla="*/ 1371681 w 1385973"/>
                <a:gd name="connsiteY63" fmla="*/ 7151127 h 7274359"/>
                <a:gd name="connsiteX64" fmla="*/ 1385972 w 1385973"/>
                <a:gd name="connsiteY64" fmla="*/ 7077682 h 7274359"/>
                <a:gd name="connsiteX65" fmla="*/ 1384305 w 1385973"/>
                <a:gd name="connsiteY65" fmla="*/ 7069116 h 7274359"/>
                <a:gd name="connsiteX66" fmla="*/ 1384305 w 1385973"/>
                <a:gd name="connsiteY66" fmla="*/ 6920643 h 7274359"/>
                <a:gd name="connsiteX67" fmla="*/ 1385972 w 1385973"/>
                <a:gd name="connsiteY67" fmla="*/ 6912076 h 7274359"/>
                <a:gd name="connsiteX68" fmla="*/ 1384305 w 1385973"/>
                <a:gd name="connsiteY68" fmla="*/ 6903510 h 7274359"/>
                <a:gd name="connsiteX69" fmla="*/ 1384306 w 1385973"/>
                <a:gd name="connsiteY69" fmla="*/ 5105957 h 7274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85973" h="7274359">
                  <a:moveTo>
                    <a:pt x="1385973" y="5105957"/>
                  </a:moveTo>
                  <a:lnTo>
                    <a:pt x="1385973" y="4940351"/>
                  </a:lnTo>
                  <a:lnTo>
                    <a:pt x="1385973" y="2657567"/>
                  </a:lnTo>
                  <a:lnTo>
                    <a:pt x="1385973" y="2491961"/>
                  </a:lnTo>
                  <a:lnTo>
                    <a:pt x="1384307" y="2491961"/>
                  </a:lnTo>
                  <a:lnTo>
                    <a:pt x="1384306" y="370851"/>
                  </a:lnTo>
                  <a:lnTo>
                    <a:pt x="1385973" y="362285"/>
                  </a:lnTo>
                  <a:lnTo>
                    <a:pt x="1384306" y="353718"/>
                  </a:lnTo>
                  <a:lnTo>
                    <a:pt x="1384306" y="205245"/>
                  </a:lnTo>
                  <a:lnTo>
                    <a:pt x="1385973" y="196679"/>
                  </a:lnTo>
                  <a:cubicBezTo>
                    <a:pt x="1385972" y="171703"/>
                    <a:pt x="1381210" y="146729"/>
                    <a:pt x="1371682" y="123233"/>
                  </a:cubicBezTo>
                  <a:lnTo>
                    <a:pt x="1357038" y="101181"/>
                  </a:lnTo>
                  <a:lnTo>
                    <a:pt x="1339738" y="71027"/>
                  </a:lnTo>
                  <a:lnTo>
                    <a:pt x="1333330" y="65479"/>
                  </a:lnTo>
                  <a:lnTo>
                    <a:pt x="1328808" y="58669"/>
                  </a:lnTo>
                  <a:lnTo>
                    <a:pt x="1328809" y="58669"/>
                  </a:lnTo>
                  <a:lnTo>
                    <a:pt x="1314459" y="49141"/>
                  </a:lnTo>
                  <a:lnTo>
                    <a:pt x="1290338" y="28257"/>
                  </a:lnTo>
                  <a:lnTo>
                    <a:pt x="1272414" y="21221"/>
                  </a:lnTo>
                  <a:lnTo>
                    <a:pt x="1264246" y="15797"/>
                  </a:lnTo>
                  <a:lnTo>
                    <a:pt x="1253048" y="13617"/>
                  </a:lnTo>
                  <a:lnTo>
                    <a:pt x="1228468" y="3967"/>
                  </a:lnTo>
                  <a:lnTo>
                    <a:pt x="1189135" y="0"/>
                  </a:lnTo>
                  <a:lnTo>
                    <a:pt x="1149801" y="3967"/>
                  </a:lnTo>
                  <a:lnTo>
                    <a:pt x="1121946" y="14903"/>
                  </a:lnTo>
                  <a:lnTo>
                    <a:pt x="1117358" y="15797"/>
                  </a:lnTo>
                  <a:lnTo>
                    <a:pt x="1114012" y="18019"/>
                  </a:lnTo>
                  <a:lnTo>
                    <a:pt x="1087932" y="28257"/>
                  </a:lnTo>
                  <a:lnTo>
                    <a:pt x="1052836" y="58643"/>
                  </a:lnTo>
                  <a:lnTo>
                    <a:pt x="1052795" y="58669"/>
                  </a:lnTo>
                  <a:lnTo>
                    <a:pt x="1052735" y="58731"/>
                  </a:lnTo>
                  <a:lnTo>
                    <a:pt x="1038531" y="71027"/>
                  </a:lnTo>
                  <a:lnTo>
                    <a:pt x="1035966" y="75499"/>
                  </a:lnTo>
                  <a:lnTo>
                    <a:pt x="1" y="1111477"/>
                  </a:lnTo>
                  <a:lnTo>
                    <a:pt x="1" y="1277083"/>
                  </a:lnTo>
                  <a:lnTo>
                    <a:pt x="1" y="3554374"/>
                  </a:lnTo>
                  <a:lnTo>
                    <a:pt x="1" y="3554381"/>
                  </a:lnTo>
                  <a:lnTo>
                    <a:pt x="0" y="3554381"/>
                  </a:lnTo>
                  <a:lnTo>
                    <a:pt x="0" y="3719987"/>
                  </a:lnTo>
                  <a:lnTo>
                    <a:pt x="0" y="5997278"/>
                  </a:lnTo>
                  <a:lnTo>
                    <a:pt x="0" y="6162884"/>
                  </a:lnTo>
                  <a:lnTo>
                    <a:pt x="1035965" y="7198861"/>
                  </a:lnTo>
                  <a:lnTo>
                    <a:pt x="1038530" y="7203334"/>
                  </a:lnTo>
                  <a:lnTo>
                    <a:pt x="1052734" y="7215630"/>
                  </a:lnTo>
                  <a:lnTo>
                    <a:pt x="1052794" y="7215691"/>
                  </a:lnTo>
                  <a:lnTo>
                    <a:pt x="1052835" y="7215717"/>
                  </a:lnTo>
                  <a:lnTo>
                    <a:pt x="1087931" y="7246103"/>
                  </a:lnTo>
                  <a:lnTo>
                    <a:pt x="1114011" y="7256342"/>
                  </a:lnTo>
                  <a:lnTo>
                    <a:pt x="1117357" y="7258564"/>
                  </a:lnTo>
                  <a:lnTo>
                    <a:pt x="1121945" y="7259457"/>
                  </a:lnTo>
                  <a:lnTo>
                    <a:pt x="1149800" y="7270393"/>
                  </a:lnTo>
                  <a:lnTo>
                    <a:pt x="1189134" y="7274359"/>
                  </a:lnTo>
                  <a:lnTo>
                    <a:pt x="1228467" y="7270393"/>
                  </a:lnTo>
                  <a:lnTo>
                    <a:pt x="1253047" y="7260743"/>
                  </a:lnTo>
                  <a:lnTo>
                    <a:pt x="1264245" y="7258564"/>
                  </a:lnTo>
                  <a:lnTo>
                    <a:pt x="1272413" y="7253140"/>
                  </a:lnTo>
                  <a:lnTo>
                    <a:pt x="1290337" y="7246103"/>
                  </a:lnTo>
                  <a:lnTo>
                    <a:pt x="1314458" y="7225220"/>
                  </a:lnTo>
                  <a:lnTo>
                    <a:pt x="1328808" y="7215691"/>
                  </a:lnTo>
                  <a:lnTo>
                    <a:pt x="1328807" y="7215691"/>
                  </a:lnTo>
                  <a:lnTo>
                    <a:pt x="1333329" y="7208881"/>
                  </a:lnTo>
                  <a:lnTo>
                    <a:pt x="1339737" y="7203334"/>
                  </a:lnTo>
                  <a:lnTo>
                    <a:pt x="1357037" y="7173179"/>
                  </a:lnTo>
                  <a:lnTo>
                    <a:pt x="1371681" y="7151127"/>
                  </a:lnTo>
                  <a:cubicBezTo>
                    <a:pt x="1381209" y="7127632"/>
                    <a:pt x="1385971" y="7102657"/>
                    <a:pt x="1385972" y="7077682"/>
                  </a:cubicBezTo>
                  <a:lnTo>
                    <a:pt x="1384305" y="7069116"/>
                  </a:lnTo>
                  <a:lnTo>
                    <a:pt x="1384305" y="6920643"/>
                  </a:lnTo>
                  <a:lnTo>
                    <a:pt x="1385972" y="6912076"/>
                  </a:lnTo>
                  <a:lnTo>
                    <a:pt x="1384305" y="6903510"/>
                  </a:lnTo>
                  <a:lnTo>
                    <a:pt x="1384306" y="5105957"/>
                  </a:lnTo>
                  <a:close/>
                </a:path>
              </a:pathLst>
            </a:custGeom>
            <a:solidFill>
              <a:srgbClr val="D8D8D8"/>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1" name="任意多边形 30"/>
            <p:cNvSpPr/>
            <p:nvPr/>
          </p:nvSpPr>
          <p:spPr>
            <a:xfrm rot="10800000" flipH="1" flipV="1">
              <a:off x="5171463" y="3816171"/>
              <a:ext cx="857607" cy="2269220"/>
            </a:xfrm>
            <a:custGeom>
              <a:avLst/>
              <a:gdLst>
                <a:gd name="connsiteX0" fmla="*/ 0 w 980636"/>
                <a:gd name="connsiteY0" fmla="*/ 0 h 2594754"/>
                <a:gd name="connsiteX1" fmla="*/ 980636 w 980636"/>
                <a:gd name="connsiteY1" fmla="*/ 0 h 2594754"/>
                <a:gd name="connsiteX2" fmla="*/ 980636 w 980636"/>
                <a:gd name="connsiteY2" fmla="*/ 503855 h 2594754"/>
                <a:gd name="connsiteX3" fmla="*/ 979457 w 980636"/>
                <a:gd name="connsiteY3" fmla="*/ 503855 h 2594754"/>
                <a:gd name="connsiteX4" fmla="*/ 979457 w 980636"/>
                <a:gd name="connsiteY4" fmla="*/ 2449536 h 2594754"/>
                <a:gd name="connsiteX5" fmla="*/ 980636 w 980636"/>
                <a:gd name="connsiteY5" fmla="*/ 2455597 h 2594754"/>
                <a:gd name="connsiteX6" fmla="*/ 970525 w 980636"/>
                <a:gd name="connsiteY6" fmla="*/ 2507562 h 2594754"/>
                <a:gd name="connsiteX7" fmla="*/ 960163 w 980636"/>
                <a:gd name="connsiteY7" fmla="*/ 2523165 h 2594754"/>
                <a:gd name="connsiteX8" fmla="*/ 947923 w 980636"/>
                <a:gd name="connsiteY8" fmla="*/ 2544501 h 2594754"/>
                <a:gd name="connsiteX9" fmla="*/ 943389 w 980636"/>
                <a:gd name="connsiteY9" fmla="*/ 2548426 h 2594754"/>
                <a:gd name="connsiteX10" fmla="*/ 940190 w 980636"/>
                <a:gd name="connsiteY10" fmla="*/ 2553244 h 2594754"/>
                <a:gd name="connsiteX11" fmla="*/ 940190 w 980636"/>
                <a:gd name="connsiteY11" fmla="*/ 2553244 h 2594754"/>
                <a:gd name="connsiteX12" fmla="*/ 930037 w 980636"/>
                <a:gd name="connsiteY12" fmla="*/ 2559986 h 2594754"/>
                <a:gd name="connsiteX13" fmla="*/ 912970 w 980636"/>
                <a:gd name="connsiteY13" fmla="*/ 2574762 h 2594754"/>
                <a:gd name="connsiteX14" fmla="*/ 900288 w 980636"/>
                <a:gd name="connsiteY14" fmla="*/ 2579741 h 2594754"/>
                <a:gd name="connsiteX15" fmla="*/ 894509 w 980636"/>
                <a:gd name="connsiteY15" fmla="*/ 2583578 h 2594754"/>
                <a:gd name="connsiteX16" fmla="*/ 886586 w 980636"/>
                <a:gd name="connsiteY16" fmla="*/ 2585120 h 2594754"/>
                <a:gd name="connsiteX17" fmla="*/ 869195 w 980636"/>
                <a:gd name="connsiteY17" fmla="*/ 2591948 h 2594754"/>
                <a:gd name="connsiteX18" fmla="*/ 841365 w 980636"/>
                <a:gd name="connsiteY18" fmla="*/ 2594754 h 2594754"/>
                <a:gd name="connsiteX19" fmla="*/ 813534 w 980636"/>
                <a:gd name="connsiteY19" fmla="*/ 2591948 h 2594754"/>
                <a:gd name="connsiteX20" fmla="*/ 793826 w 980636"/>
                <a:gd name="connsiteY20" fmla="*/ 2584210 h 2594754"/>
                <a:gd name="connsiteX21" fmla="*/ 790580 w 980636"/>
                <a:gd name="connsiteY21" fmla="*/ 2583578 h 2594754"/>
                <a:gd name="connsiteX22" fmla="*/ 788212 w 980636"/>
                <a:gd name="connsiteY22" fmla="*/ 2582006 h 2594754"/>
                <a:gd name="connsiteX23" fmla="*/ 769759 w 980636"/>
                <a:gd name="connsiteY23" fmla="*/ 2574762 h 2594754"/>
                <a:gd name="connsiteX24" fmla="*/ 744927 w 980636"/>
                <a:gd name="connsiteY24" fmla="*/ 2553262 h 2594754"/>
                <a:gd name="connsiteX25" fmla="*/ 744898 w 980636"/>
                <a:gd name="connsiteY25" fmla="*/ 2553244 h 2594754"/>
                <a:gd name="connsiteX26" fmla="*/ 744856 w 980636"/>
                <a:gd name="connsiteY26" fmla="*/ 2553201 h 2594754"/>
                <a:gd name="connsiteX27" fmla="*/ 734806 w 980636"/>
                <a:gd name="connsiteY27" fmla="*/ 2544501 h 2594754"/>
                <a:gd name="connsiteX28" fmla="*/ 732991 w 980636"/>
                <a:gd name="connsiteY28" fmla="*/ 2541336 h 2594754"/>
                <a:gd name="connsiteX29" fmla="*/ 1 w 980636"/>
                <a:gd name="connsiteY29" fmla="*/ 1808338 h 2594754"/>
                <a:gd name="connsiteX30" fmla="*/ 1 w 980636"/>
                <a:gd name="connsiteY30" fmla="*/ 503855 h 2594754"/>
                <a:gd name="connsiteX31" fmla="*/ 0 w 980636"/>
                <a:gd name="connsiteY31" fmla="*/ 503855 h 2594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80636" h="2594754">
                  <a:moveTo>
                    <a:pt x="0" y="0"/>
                  </a:moveTo>
                  <a:lnTo>
                    <a:pt x="980636" y="0"/>
                  </a:lnTo>
                  <a:lnTo>
                    <a:pt x="980636" y="503855"/>
                  </a:lnTo>
                  <a:lnTo>
                    <a:pt x="979457" y="503855"/>
                  </a:lnTo>
                  <a:lnTo>
                    <a:pt x="979457" y="2449536"/>
                  </a:lnTo>
                  <a:lnTo>
                    <a:pt x="980636" y="2455597"/>
                  </a:lnTo>
                  <a:cubicBezTo>
                    <a:pt x="980636" y="2473268"/>
                    <a:pt x="977266" y="2490938"/>
                    <a:pt x="970525" y="2507562"/>
                  </a:cubicBezTo>
                  <a:lnTo>
                    <a:pt x="960163" y="2523165"/>
                  </a:lnTo>
                  <a:lnTo>
                    <a:pt x="947923" y="2544501"/>
                  </a:lnTo>
                  <a:lnTo>
                    <a:pt x="943389" y="2548426"/>
                  </a:lnTo>
                  <a:lnTo>
                    <a:pt x="940190" y="2553244"/>
                  </a:lnTo>
                  <a:lnTo>
                    <a:pt x="940190" y="2553244"/>
                  </a:lnTo>
                  <a:lnTo>
                    <a:pt x="930037" y="2559986"/>
                  </a:lnTo>
                  <a:lnTo>
                    <a:pt x="912970" y="2574762"/>
                  </a:lnTo>
                  <a:lnTo>
                    <a:pt x="900288" y="2579741"/>
                  </a:lnTo>
                  <a:lnTo>
                    <a:pt x="894509" y="2583578"/>
                  </a:lnTo>
                  <a:lnTo>
                    <a:pt x="886586" y="2585120"/>
                  </a:lnTo>
                  <a:lnTo>
                    <a:pt x="869195" y="2591948"/>
                  </a:lnTo>
                  <a:lnTo>
                    <a:pt x="841365" y="2594754"/>
                  </a:lnTo>
                  <a:lnTo>
                    <a:pt x="813534" y="2591948"/>
                  </a:lnTo>
                  <a:lnTo>
                    <a:pt x="793826" y="2584210"/>
                  </a:lnTo>
                  <a:lnTo>
                    <a:pt x="790580" y="2583578"/>
                  </a:lnTo>
                  <a:lnTo>
                    <a:pt x="788212" y="2582006"/>
                  </a:lnTo>
                  <a:lnTo>
                    <a:pt x="769759" y="2574762"/>
                  </a:lnTo>
                  <a:lnTo>
                    <a:pt x="744927" y="2553262"/>
                  </a:lnTo>
                  <a:lnTo>
                    <a:pt x="744898" y="2553244"/>
                  </a:lnTo>
                  <a:lnTo>
                    <a:pt x="744856" y="2553201"/>
                  </a:lnTo>
                  <a:lnTo>
                    <a:pt x="734806" y="2544501"/>
                  </a:lnTo>
                  <a:lnTo>
                    <a:pt x="732991" y="2541336"/>
                  </a:lnTo>
                  <a:lnTo>
                    <a:pt x="1" y="1808338"/>
                  </a:lnTo>
                  <a:lnTo>
                    <a:pt x="1" y="503855"/>
                  </a:lnTo>
                  <a:lnTo>
                    <a:pt x="0" y="503855"/>
                  </a:lnTo>
                  <a:close/>
                </a:path>
              </a:pathLst>
            </a:custGeom>
            <a:solidFill>
              <a:srgbClr val="C5C5C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2" name="矩形 31"/>
            <p:cNvSpPr/>
            <p:nvPr/>
          </p:nvSpPr>
          <p:spPr>
            <a:xfrm rot="16200000">
              <a:off x="5423910" y="3565851"/>
              <a:ext cx="356461" cy="858184"/>
            </a:xfrm>
            <a:prstGeom prst="rect">
              <a:avLst/>
            </a:prstGeom>
            <a:gradFill>
              <a:gsLst>
                <a:gs pos="100000">
                  <a:schemeClr val="tx1">
                    <a:alpha val="34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3" name="任意多边形 32"/>
            <p:cNvSpPr/>
            <p:nvPr/>
          </p:nvSpPr>
          <p:spPr>
            <a:xfrm>
              <a:off x="3845142" y="1612636"/>
              <a:ext cx="2095261" cy="2075561"/>
            </a:xfrm>
            <a:custGeom>
              <a:avLst/>
              <a:gdLst>
                <a:gd name="connsiteX0" fmla="*/ 1741424 w 3386138"/>
                <a:gd name="connsiteY0" fmla="*/ 0 h 3354302"/>
                <a:gd name="connsiteX1" fmla="*/ 3361593 w 3386138"/>
                <a:gd name="connsiteY1" fmla="*/ 0 h 3354302"/>
                <a:gd name="connsiteX2" fmla="*/ 3386138 w 3386138"/>
                <a:gd name="connsiteY2" fmla="*/ 2474 h 3354302"/>
                <a:gd name="connsiteX3" fmla="*/ 3386138 w 3386138"/>
                <a:gd name="connsiteY3" fmla="*/ 2562 h 3354302"/>
                <a:gd name="connsiteX4" fmla="*/ 3360737 w 3386138"/>
                <a:gd name="connsiteY4" fmla="*/ 1 h 3354302"/>
                <a:gd name="connsiteX5" fmla="*/ 3359961 w 3386138"/>
                <a:gd name="connsiteY5" fmla="*/ 79 h 3354302"/>
                <a:gd name="connsiteX6" fmla="*/ 3359199 w 3386138"/>
                <a:gd name="connsiteY6" fmla="*/ 3 h 3354302"/>
                <a:gd name="connsiteX7" fmla="*/ 3319865 w 3386138"/>
                <a:gd name="connsiteY7" fmla="*/ 3968 h 3354302"/>
                <a:gd name="connsiteX8" fmla="*/ 3291844 w 3386138"/>
                <a:gd name="connsiteY8" fmla="*/ 14970 h 3354302"/>
                <a:gd name="connsiteX9" fmla="*/ 3287383 w 3386138"/>
                <a:gd name="connsiteY9" fmla="*/ 15837 h 3354302"/>
                <a:gd name="connsiteX10" fmla="*/ 3284128 w 3386138"/>
                <a:gd name="connsiteY10" fmla="*/ 17998 h 3354302"/>
                <a:gd name="connsiteX11" fmla="*/ 3257995 w 3386138"/>
                <a:gd name="connsiteY11" fmla="*/ 28258 h 3354302"/>
                <a:gd name="connsiteX12" fmla="*/ 3222828 w 3386138"/>
                <a:gd name="connsiteY12" fmla="*/ 58704 h 3354302"/>
                <a:gd name="connsiteX13" fmla="*/ 3222818 w 3386138"/>
                <a:gd name="connsiteY13" fmla="*/ 58711 h 3354302"/>
                <a:gd name="connsiteX14" fmla="*/ 3222803 w 3386138"/>
                <a:gd name="connsiteY14" fmla="*/ 58726 h 3354302"/>
                <a:gd name="connsiteX15" fmla="*/ 3208594 w 3386138"/>
                <a:gd name="connsiteY15" fmla="*/ 71027 h 3354302"/>
                <a:gd name="connsiteX16" fmla="*/ 3206027 w 3386138"/>
                <a:gd name="connsiteY16" fmla="*/ 75501 h 3354302"/>
                <a:gd name="connsiteX17" fmla="*/ 75498 w 3386138"/>
                <a:gd name="connsiteY17" fmla="*/ 3205994 h 3354302"/>
                <a:gd name="connsiteX18" fmla="*/ 71025 w 3386138"/>
                <a:gd name="connsiteY18" fmla="*/ 3208560 h 3354302"/>
                <a:gd name="connsiteX19" fmla="*/ 58729 w 3386138"/>
                <a:gd name="connsiteY19" fmla="*/ 3222763 h 3354302"/>
                <a:gd name="connsiteX20" fmla="*/ 58668 w 3386138"/>
                <a:gd name="connsiteY20" fmla="*/ 3222823 h 3354302"/>
                <a:gd name="connsiteX21" fmla="*/ 58642 w 3386138"/>
                <a:gd name="connsiteY21" fmla="*/ 3222864 h 3354302"/>
                <a:gd name="connsiteX22" fmla="*/ 28256 w 3386138"/>
                <a:gd name="connsiteY22" fmla="*/ 3257961 h 3354302"/>
                <a:gd name="connsiteX23" fmla="*/ 18016 w 3386138"/>
                <a:gd name="connsiteY23" fmla="*/ 3284040 h 3354302"/>
                <a:gd name="connsiteX24" fmla="*/ 15794 w 3386138"/>
                <a:gd name="connsiteY24" fmla="*/ 3287387 h 3354302"/>
                <a:gd name="connsiteX25" fmla="*/ 14902 w 3386138"/>
                <a:gd name="connsiteY25" fmla="*/ 3291975 h 3354302"/>
                <a:gd name="connsiteX26" fmla="*/ 3966 w 3386138"/>
                <a:gd name="connsiteY26" fmla="*/ 3319829 h 3354302"/>
                <a:gd name="connsiteX27" fmla="*/ 490 w 3386138"/>
                <a:gd name="connsiteY27" fmla="*/ 3354302 h 3354302"/>
                <a:gd name="connsiteX28" fmla="*/ 0 w 3386138"/>
                <a:gd name="connsiteY28" fmla="*/ 3354302 h 3354302"/>
                <a:gd name="connsiteX29" fmla="*/ 0 w 3386138"/>
                <a:gd name="connsiteY29" fmla="*/ 1741424 h 335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6138" h="3354302">
                  <a:moveTo>
                    <a:pt x="1741424" y="0"/>
                  </a:moveTo>
                  <a:lnTo>
                    <a:pt x="3361593" y="0"/>
                  </a:lnTo>
                  <a:lnTo>
                    <a:pt x="3386138" y="2474"/>
                  </a:lnTo>
                  <a:lnTo>
                    <a:pt x="3386138" y="2562"/>
                  </a:lnTo>
                  <a:lnTo>
                    <a:pt x="3360737" y="1"/>
                  </a:lnTo>
                  <a:lnTo>
                    <a:pt x="3359961" y="79"/>
                  </a:lnTo>
                  <a:lnTo>
                    <a:pt x="3359199" y="3"/>
                  </a:lnTo>
                  <a:lnTo>
                    <a:pt x="3319865" y="3968"/>
                  </a:lnTo>
                  <a:lnTo>
                    <a:pt x="3291844" y="14970"/>
                  </a:lnTo>
                  <a:lnTo>
                    <a:pt x="3287383" y="15837"/>
                  </a:lnTo>
                  <a:lnTo>
                    <a:pt x="3284128" y="17998"/>
                  </a:lnTo>
                  <a:lnTo>
                    <a:pt x="3257995" y="28258"/>
                  </a:lnTo>
                  <a:lnTo>
                    <a:pt x="3222828" y="58704"/>
                  </a:lnTo>
                  <a:lnTo>
                    <a:pt x="3222818" y="58711"/>
                  </a:lnTo>
                  <a:lnTo>
                    <a:pt x="3222803" y="58726"/>
                  </a:lnTo>
                  <a:lnTo>
                    <a:pt x="3208594" y="71027"/>
                  </a:lnTo>
                  <a:lnTo>
                    <a:pt x="3206027" y="75501"/>
                  </a:lnTo>
                  <a:lnTo>
                    <a:pt x="75498" y="3205994"/>
                  </a:lnTo>
                  <a:lnTo>
                    <a:pt x="71025" y="3208560"/>
                  </a:lnTo>
                  <a:lnTo>
                    <a:pt x="58729" y="3222763"/>
                  </a:lnTo>
                  <a:lnTo>
                    <a:pt x="58668" y="3222823"/>
                  </a:lnTo>
                  <a:lnTo>
                    <a:pt x="58642" y="3222864"/>
                  </a:lnTo>
                  <a:lnTo>
                    <a:pt x="28256" y="3257961"/>
                  </a:lnTo>
                  <a:lnTo>
                    <a:pt x="18016" y="3284040"/>
                  </a:lnTo>
                  <a:lnTo>
                    <a:pt x="15794" y="3287387"/>
                  </a:lnTo>
                  <a:lnTo>
                    <a:pt x="14902" y="3291975"/>
                  </a:lnTo>
                  <a:lnTo>
                    <a:pt x="3966" y="3319829"/>
                  </a:lnTo>
                  <a:lnTo>
                    <a:pt x="490" y="3354302"/>
                  </a:lnTo>
                  <a:lnTo>
                    <a:pt x="0" y="3354302"/>
                  </a:lnTo>
                  <a:lnTo>
                    <a:pt x="0" y="1741424"/>
                  </a:lnTo>
                  <a:close/>
                </a:path>
              </a:pathLst>
            </a:custGeom>
            <a:solidFill>
              <a:srgbClr val="FEB750"/>
            </a:solidFill>
            <a:ln w="19050">
              <a:noFill/>
            </a:ln>
            <a:effectLst>
              <a:outerShdw blurRad="584200" dist="1524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4" name="任意多边形 33"/>
            <p:cNvSpPr/>
            <p:nvPr/>
          </p:nvSpPr>
          <p:spPr>
            <a:xfrm flipH="1">
              <a:off x="6246337" y="1612636"/>
              <a:ext cx="2095261" cy="2075561"/>
            </a:xfrm>
            <a:custGeom>
              <a:avLst/>
              <a:gdLst>
                <a:gd name="connsiteX0" fmla="*/ 1741424 w 3386138"/>
                <a:gd name="connsiteY0" fmla="*/ 0 h 3354302"/>
                <a:gd name="connsiteX1" fmla="*/ 3361593 w 3386138"/>
                <a:gd name="connsiteY1" fmla="*/ 0 h 3354302"/>
                <a:gd name="connsiteX2" fmla="*/ 3386138 w 3386138"/>
                <a:gd name="connsiteY2" fmla="*/ 2474 h 3354302"/>
                <a:gd name="connsiteX3" fmla="*/ 3386138 w 3386138"/>
                <a:gd name="connsiteY3" fmla="*/ 2562 h 3354302"/>
                <a:gd name="connsiteX4" fmla="*/ 3360737 w 3386138"/>
                <a:gd name="connsiteY4" fmla="*/ 1 h 3354302"/>
                <a:gd name="connsiteX5" fmla="*/ 3359961 w 3386138"/>
                <a:gd name="connsiteY5" fmla="*/ 79 h 3354302"/>
                <a:gd name="connsiteX6" fmla="*/ 3359199 w 3386138"/>
                <a:gd name="connsiteY6" fmla="*/ 3 h 3354302"/>
                <a:gd name="connsiteX7" fmla="*/ 3319865 w 3386138"/>
                <a:gd name="connsiteY7" fmla="*/ 3968 h 3354302"/>
                <a:gd name="connsiteX8" fmla="*/ 3291844 w 3386138"/>
                <a:gd name="connsiteY8" fmla="*/ 14970 h 3354302"/>
                <a:gd name="connsiteX9" fmla="*/ 3287383 w 3386138"/>
                <a:gd name="connsiteY9" fmla="*/ 15837 h 3354302"/>
                <a:gd name="connsiteX10" fmla="*/ 3284128 w 3386138"/>
                <a:gd name="connsiteY10" fmla="*/ 17998 h 3354302"/>
                <a:gd name="connsiteX11" fmla="*/ 3257995 w 3386138"/>
                <a:gd name="connsiteY11" fmla="*/ 28258 h 3354302"/>
                <a:gd name="connsiteX12" fmla="*/ 3222828 w 3386138"/>
                <a:gd name="connsiteY12" fmla="*/ 58704 h 3354302"/>
                <a:gd name="connsiteX13" fmla="*/ 3222818 w 3386138"/>
                <a:gd name="connsiteY13" fmla="*/ 58711 h 3354302"/>
                <a:gd name="connsiteX14" fmla="*/ 3222803 w 3386138"/>
                <a:gd name="connsiteY14" fmla="*/ 58726 h 3354302"/>
                <a:gd name="connsiteX15" fmla="*/ 3208594 w 3386138"/>
                <a:gd name="connsiteY15" fmla="*/ 71027 h 3354302"/>
                <a:gd name="connsiteX16" fmla="*/ 3206027 w 3386138"/>
                <a:gd name="connsiteY16" fmla="*/ 75501 h 3354302"/>
                <a:gd name="connsiteX17" fmla="*/ 75498 w 3386138"/>
                <a:gd name="connsiteY17" fmla="*/ 3205994 h 3354302"/>
                <a:gd name="connsiteX18" fmla="*/ 71025 w 3386138"/>
                <a:gd name="connsiteY18" fmla="*/ 3208560 h 3354302"/>
                <a:gd name="connsiteX19" fmla="*/ 58729 w 3386138"/>
                <a:gd name="connsiteY19" fmla="*/ 3222763 h 3354302"/>
                <a:gd name="connsiteX20" fmla="*/ 58668 w 3386138"/>
                <a:gd name="connsiteY20" fmla="*/ 3222823 h 3354302"/>
                <a:gd name="connsiteX21" fmla="*/ 58642 w 3386138"/>
                <a:gd name="connsiteY21" fmla="*/ 3222864 h 3354302"/>
                <a:gd name="connsiteX22" fmla="*/ 28256 w 3386138"/>
                <a:gd name="connsiteY22" fmla="*/ 3257961 h 3354302"/>
                <a:gd name="connsiteX23" fmla="*/ 18016 w 3386138"/>
                <a:gd name="connsiteY23" fmla="*/ 3284040 h 3354302"/>
                <a:gd name="connsiteX24" fmla="*/ 15794 w 3386138"/>
                <a:gd name="connsiteY24" fmla="*/ 3287387 h 3354302"/>
                <a:gd name="connsiteX25" fmla="*/ 14902 w 3386138"/>
                <a:gd name="connsiteY25" fmla="*/ 3291975 h 3354302"/>
                <a:gd name="connsiteX26" fmla="*/ 3966 w 3386138"/>
                <a:gd name="connsiteY26" fmla="*/ 3319829 h 3354302"/>
                <a:gd name="connsiteX27" fmla="*/ 490 w 3386138"/>
                <a:gd name="connsiteY27" fmla="*/ 3354302 h 3354302"/>
                <a:gd name="connsiteX28" fmla="*/ 0 w 3386138"/>
                <a:gd name="connsiteY28" fmla="*/ 3354302 h 3354302"/>
                <a:gd name="connsiteX29" fmla="*/ 0 w 3386138"/>
                <a:gd name="connsiteY29" fmla="*/ 1741424 h 335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6138" h="3354302">
                  <a:moveTo>
                    <a:pt x="1741424" y="0"/>
                  </a:moveTo>
                  <a:lnTo>
                    <a:pt x="3361593" y="0"/>
                  </a:lnTo>
                  <a:lnTo>
                    <a:pt x="3386138" y="2474"/>
                  </a:lnTo>
                  <a:lnTo>
                    <a:pt x="3386138" y="2562"/>
                  </a:lnTo>
                  <a:lnTo>
                    <a:pt x="3360737" y="1"/>
                  </a:lnTo>
                  <a:lnTo>
                    <a:pt x="3359961" y="79"/>
                  </a:lnTo>
                  <a:lnTo>
                    <a:pt x="3359199" y="3"/>
                  </a:lnTo>
                  <a:lnTo>
                    <a:pt x="3319865" y="3968"/>
                  </a:lnTo>
                  <a:lnTo>
                    <a:pt x="3291844" y="14970"/>
                  </a:lnTo>
                  <a:lnTo>
                    <a:pt x="3287383" y="15837"/>
                  </a:lnTo>
                  <a:lnTo>
                    <a:pt x="3284128" y="17998"/>
                  </a:lnTo>
                  <a:lnTo>
                    <a:pt x="3257995" y="28258"/>
                  </a:lnTo>
                  <a:lnTo>
                    <a:pt x="3222828" y="58704"/>
                  </a:lnTo>
                  <a:lnTo>
                    <a:pt x="3222818" y="58711"/>
                  </a:lnTo>
                  <a:lnTo>
                    <a:pt x="3222803" y="58726"/>
                  </a:lnTo>
                  <a:lnTo>
                    <a:pt x="3208594" y="71027"/>
                  </a:lnTo>
                  <a:lnTo>
                    <a:pt x="3206027" y="75501"/>
                  </a:lnTo>
                  <a:lnTo>
                    <a:pt x="75498" y="3205994"/>
                  </a:lnTo>
                  <a:lnTo>
                    <a:pt x="71025" y="3208560"/>
                  </a:lnTo>
                  <a:lnTo>
                    <a:pt x="58729" y="3222763"/>
                  </a:lnTo>
                  <a:lnTo>
                    <a:pt x="58668" y="3222823"/>
                  </a:lnTo>
                  <a:lnTo>
                    <a:pt x="58642" y="3222864"/>
                  </a:lnTo>
                  <a:lnTo>
                    <a:pt x="28256" y="3257961"/>
                  </a:lnTo>
                  <a:lnTo>
                    <a:pt x="18016" y="3284040"/>
                  </a:lnTo>
                  <a:lnTo>
                    <a:pt x="15794" y="3287387"/>
                  </a:lnTo>
                  <a:lnTo>
                    <a:pt x="14902" y="3291975"/>
                  </a:lnTo>
                  <a:lnTo>
                    <a:pt x="3966" y="3319829"/>
                  </a:lnTo>
                  <a:lnTo>
                    <a:pt x="490" y="3354302"/>
                  </a:lnTo>
                  <a:lnTo>
                    <a:pt x="0" y="3354302"/>
                  </a:lnTo>
                  <a:lnTo>
                    <a:pt x="0" y="1741424"/>
                  </a:lnTo>
                  <a:close/>
                </a:path>
              </a:pathLst>
            </a:custGeom>
            <a:solidFill>
              <a:srgbClr val="E27172"/>
            </a:solidFill>
            <a:ln w="19050">
              <a:noFill/>
            </a:ln>
            <a:effectLst>
              <a:outerShdw blurRad="584200" dist="152400" dir="81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5" name="任意多边形 34"/>
            <p:cNvSpPr/>
            <p:nvPr/>
          </p:nvSpPr>
          <p:spPr>
            <a:xfrm flipV="1">
              <a:off x="3845142" y="4008940"/>
              <a:ext cx="2095261" cy="2075561"/>
            </a:xfrm>
            <a:custGeom>
              <a:avLst/>
              <a:gdLst>
                <a:gd name="connsiteX0" fmla="*/ 1741424 w 3386138"/>
                <a:gd name="connsiteY0" fmla="*/ 0 h 3354302"/>
                <a:gd name="connsiteX1" fmla="*/ 3361593 w 3386138"/>
                <a:gd name="connsiteY1" fmla="*/ 0 h 3354302"/>
                <a:gd name="connsiteX2" fmla="*/ 3386138 w 3386138"/>
                <a:gd name="connsiteY2" fmla="*/ 2474 h 3354302"/>
                <a:gd name="connsiteX3" fmla="*/ 3386138 w 3386138"/>
                <a:gd name="connsiteY3" fmla="*/ 2562 h 3354302"/>
                <a:gd name="connsiteX4" fmla="*/ 3360737 w 3386138"/>
                <a:gd name="connsiteY4" fmla="*/ 1 h 3354302"/>
                <a:gd name="connsiteX5" fmla="*/ 3359961 w 3386138"/>
                <a:gd name="connsiteY5" fmla="*/ 79 h 3354302"/>
                <a:gd name="connsiteX6" fmla="*/ 3359199 w 3386138"/>
                <a:gd name="connsiteY6" fmla="*/ 3 h 3354302"/>
                <a:gd name="connsiteX7" fmla="*/ 3319865 w 3386138"/>
                <a:gd name="connsiteY7" fmla="*/ 3968 h 3354302"/>
                <a:gd name="connsiteX8" fmla="*/ 3291844 w 3386138"/>
                <a:gd name="connsiteY8" fmla="*/ 14970 h 3354302"/>
                <a:gd name="connsiteX9" fmla="*/ 3287383 w 3386138"/>
                <a:gd name="connsiteY9" fmla="*/ 15837 h 3354302"/>
                <a:gd name="connsiteX10" fmla="*/ 3284128 w 3386138"/>
                <a:gd name="connsiteY10" fmla="*/ 17998 h 3354302"/>
                <a:gd name="connsiteX11" fmla="*/ 3257995 w 3386138"/>
                <a:gd name="connsiteY11" fmla="*/ 28258 h 3354302"/>
                <a:gd name="connsiteX12" fmla="*/ 3222828 w 3386138"/>
                <a:gd name="connsiteY12" fmla="*/ 58704 h 3354302"/>
                <a:gd name="connsiteX13" fmla="*/ 3222818 w 3386138"/>
                <a:gd name="connsiteY13" fmla="*/ 58711 h 3354302"/>
                <a:gd name="connsiteX14" fmla="*/ 3222803 w 3386138"/>
                <a:gd name="connsiteY14" fmla="*/ 58726 h 3354302"/>
                <a:gd name="connsiteX15" fmla="*/ 3208594 w 3386138"/>
                <a:gd name="connsiteY15" fmla="*/ 71027 h 3354302"/>
                <a:gd name="connsiteX16" fmla="*/ 3206027 w 3386138"/>
                <a:gd name="connsiteY16" fmla="*/ 75501 h 3354302"/>
                <a:gd name="connsiteX17" fmla="*/ 75498 w 3386138"/>
                <a:gd name="connsiteY17" fmla="*/ 3205994 h 3354302"/>
                <a:gd name="connsiteX18" fmla="*/ 71025 w 3386138"/>
                <a:gd name="connsiteY18" fmla="*/ 3208560 h 3354302"/>
                <a:gd name="connsiteX19" fmla="*/ 58729 w 3386138"/>
                <a:gd name="connsiteY19" fmla="*/ 3222763 h 3354302"/>
                <a:gd name="connsiteX20" fmla="*/ 58668 w 3386138"/>
                <a:gd name="connsiteY20" fmla="*/ 3222823 h 3354302"/>
                <a:gd name="connsiteX21" fmla="*/ 58642 w 3386138"/>
                <a:gd name="connsiteY21" fmla="*/ 3222864 h 3354302"/>
                <a:gd name="connsiteX22" fmla="*/ 28256 w 3386138"/>
                <a:gd name="connsiteY22" fmla="*/ 3257961 h 3354302"/>
                <a:gd name="connsiteX23" fmla="*/ 18016 w 3386138"/>
                <a:gd name="connsiteY23" fmla="*/ 3284040 h 3354302"/>
                <a:gd name="connsiteX24" fmla="*/ 15794 w 3386138"/>
                <a:gd name="connsiteY24" fmla="*/ 3287387 h 3354302"/>
                <a:gd name="connsiteX25" fmla="*/ 14902 w 3386138"/>
                <a:gd name="connsiteY25" fmla="*/ 3291975 h 3354302"/>
                <a:gd name="connsiteX26" fmla="*/ 3966 w 3386138"/>
                <a:gd name="connsiteY26" fmla="*/ 3319829 h 3354302"/>
                <a:gd name="connsiteX27" fmla="*/ 490 w 3386138"/>
                <a:gd name="connsiteY27" fmla="*/ 3354302 h 3354302"/>
                <a:gd name="connsiteX28" fmla="*/ 0 w 3386138"/>
                <a:gd name="connsiteY28" fmla="*/ 3354302 h 3354302"/>
                <a:gd name="connsiteX29" fmla="*/ 0 w 3386138"/>
                <a:gd name="connsiteY29" fmla="*/ 1741424 h 335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6138" h="3354302">
                  <a:moveTo>
                    <a:pt x="1741424" y="0"/>
                  </a:moveTo>
                  <a:lnTo>
                    <a:pt x="3361593" y="0"/>
                  </a:lnTo>
                  <a:lnTo>
                    <a:pt x="3386138" y="2474"/>
                  </a:lnTo>
                  <a:lnTo>
                    <a:pt x="3386138" y="2562"/>
                  </a:lnTo>
                  <a:lnTo>
                    <a:pt x="3360737" y="1"/>
                  </a:lnTo>
                  <a:lnTo>
                    <a:pt x="3359961" y="79"/>
                  </a:lnTo>
                  <a:lnTo>
                    <a:pt x="3359199" y="3"/>
                  </a:lnTo>
                  <a:lnTo>
                    <a:pt x="3319865" y="3968"/>
                  </a:lnTo>
                  <a:lnTo>
                    <a:pt x="3291844" y="14970"/>
                  </a:lnTo>
                  <a:lnTo>
                    <a:pt x="3287383" y="15837"/>
                  </a:lnTo>
                  <a:lnTo>
                    <a:pt x="3284128" y="17998"/>
                  </a:lnTo>
                  <a:lnTo>
                    <a:pt x="3257995" y="28258"/>
                  </a:lnTo>
                  <a:lnTo>
                    <a:pt x="3222828" y="58704"/>
                  </a:lnTo>
                  <a:lnTo>
                    <a:pt x="3222818" y="58711"/>
                  </a:lnTo>
                  <a:lnTo>
                    <a:pt x="3222803" y="58726"/>
                  </a:lnTo>
                  <a:lnTo>
                    <a:pt x="3208594" y="71027"/>
                  </a:lnTo>
                  <a:lnTo>
                    <a:pt x="3206027" y="75501"/>
                  </a:lnTo>
                  <a:lnTo>
                    <a:pt x="75498" y="3205994"/>
                  </a:lnTo>
                  <a:lnTo>
                    <a:pt x="71025" y="3208560"/>
                  </a:lnTo>
                  <a:lnTo>
                    <a:pt x="58729" y="3222763"/>
                  </a:lnTo>
                  <a:lnTo>
                    <a:pt x="58668" y="3222823"/>
                  </a:lnTo>
                  <a:lnTo>
                    <a:pt x="58642" y="3222864"/>
                  </a:lnTo>
                  <a:lnTo>
                    <a:pt x="28256" y="3257961"/>
                  </a:lnTo>
                  <a:lnTo>
                    <a:pt x="18016" y="3284040"/>
                  </a:lnTo>
                  <a:lnTo>
                    <a:pt x="15794" y="3287387"/>
                  </a:lnTo>
                  <a:lnTo>
                    <a:pt x="14902" y="3291975"/>
                  </a:lnTo>
                  <a:lnTo>
                    <a:pt x="3966" y="3319829"/>
                  </a:lnTo>
                  <a:lnTo>
                    <a:pt x="490" y="3354302"/>
                  </a:lnTo>
                  <a:lnTo>
                    <a:pt x="0" y="3354302"/>
                  </a:lnTo>
                  <a:lnTo>
                    <a:pt x="0" y="1741424"/>
                  </a:lnTo>
                  <a:close/>
                </a:path>
              </a:pathLst>
            </a:custGeom>
            <a:solidFill>
              <a:srgbClr val="03ACBE"/>
            </a:solidFill>
            <a:ln w="19050">
              <a:noFill/>
            </a:ln>
            <a:effectLst>
              <a:outerShdw blurRad="584200" dist="152400" dir="18900000" algn="b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任意多边形 35"/>
            <p:cNvSpPr/>
            <p:nvPr/>
          </p:nvSpPr>
          <p:spPr>
            <a:xfrm flipH="1" flipV="1">
              <a:off x="6250503" y="4008940"/>
              <a:ext cx="2095261" cy="2075561"/>
            </a:xfrm>
            <a:custGeom>
              <a:avLst/>
              <a:gdLst>
                <a:gd name="connsiteX0" fmla="*/ 1741424 w 3386138"/>
                <a:gd name="connsiteY0" fmla="*/ 0 h 3354302"/>
                <a:gd name="connsiteX1" fmla="*/ 3361593 w 3386138"/>
                <a:gd name="connsiteY1" fmla="*/ 0 h 3354302"/>
                <a:gd name="connsiteX2" fmla="*/ 3386138 w 3386138"/>
                <a:gd name="connsiteY2" fmla="*/ 2474 h 3354302"/>
                <a:gd name="connsiteX3" fmla="*/ 3386138 w 3386138"/>
                <a:gd name="connsiteY3" fmla="*/ 2562 h 3354302"/>
                <a:gd name="connsiteX4" fmla="*/ 3360737 w 3386138"/>
                <a:gd name="connsiteY4" fmla="*/ 1 h 3354302"/>
                <a:gd name="connsiteX5" fmla="*/ 3359961 w 3386138"/>
                <a:gd name="connsiteY5" fmla="*/ 79 h 3354302"/>
                <a:gd name="connsiteX6" fmla="*/ 3359199 w 3386138"/>
                <a:gd name="connsiteY6" fmla="*/ 3 h 3354302"/>
                <a:gd name="connsiteX7" fmla="*/ 3319865 w 3386138"/>
                <a:gd name="connsiteY7" fmla="*/ 3968 h 3354302"/>
                <a:gd name="connsiteX8" fmla="*/ 3291844 w 3386138"/>
                <a:gd name="connsiteY8" fmla="*/ 14970 h 3354302"/>
                <a:gd name="connsiteX9" fmla="*/ 3287383 w 3386138"/>
                <a:gd name="connsiteY9" fmla="*/ 15837 h 3354302"/>
                <a:gd name="connsiteX10" fmla="*/ 3284128 w 3386138"/>
                <a:gd name="connsiteY10" fmla="*/ 17998 h 3354302"/>
                <a:gd name="connsiteX11" fmla="*/ 3257995 w 3386138"/>
                <a:gd name="connsiteY11" fmla="*/ 28258 h 3354302"/>
                <a:gd name="connsiteX12" fmla="*/ 3222828 w 3386138"/>
                <a:gd name="connsiteY12" fmla="*/ 58704 h 3354302"/>
                <a:gd name="connsiteX13" fmla="*/ 3222818 w 3386138"/>
                <a:gd name="connsiteY13" fmla="*/ 58711 h 3354302"/>
                <a:gd name="connsiteX14" fmla="*/ 3222803 w 3386138"/>
                <a:gd name="connsiteY14" fmla="*/ 58726 h 3354302"/>
                <a:gd name="connsiteX15" fmla="*/ 3208594 w 3386138"/>
                <a:gd name="connsiteY15" fmla="*/ 71027 h 3354302"/>
                <a:gd name="connsiteX16" fmla="*/ 3206027 w 3386138"/>
                <a:gd name="connsiteY16" fmla="*/ 75501 h 3354302"/>
                <a:gd name="connsiteX17" fmla="*/ 75498 w 3386138"/>
                <a:gd name="connsiteY17" fmla="*/ 3205994 h 3354302"/>
                <a:gd name="connsiteX18" fmla="*/ 71025 w 3386138"/>
                <a:gd name="connsiteY18" fmla="*/ 3208560 h 3354302"/>
                <a:gd name="connsiteX19" fmla="*/ 58729 w 3386138"/>
                <a:gd name="connsiteY19" fmla="*/ 3222763 h 3354302"/>
                <a:gd name="connsiteX20" fmla="*/ 58668 w 3386138"/>
                <a:gd name="connsiteY20" fmla="*/ 3222823 h 3354302"/>
                <a:gd name="connsiteX21" fmla="*/ 58642 w 3386138"/>
                <a:gd name="connsiteY21" fmla="*/ 3222864 h 3354302"/>
                <a:gd name="connsiteX22" fmla="*/ 28256 w 3386138"/>
                <a:gd name="connsiteY22" fmla="*/ 3257961 h 3354302"/>
                <a:gd name="connsiteX23" fmla="*/ 18016 w 3386138"/>
                <a:gd name="connsiteY23" fmla="*/ 3284040 h 3354302"/>
                <a:gd name="connsiteX24" fmla="*/ 15794 w 3386138"/>
                <a:gd name="connsiteY24" fmla="*/ 3287387 h 3354302"/>
                <a:gd name="connsiteX25" fmla="*/ 14902 w 3386138"/>
                <a:gd name="connsiteY25" fmla="*/ 3291975 h 3354302"/>
                <a:gd name="connsiteX26" fmla="*/ 3966 w 3386138"/>
                <a:gd name="connsiteY26" fmla="*/ 3319829 h 3354302"/>
                <a:gd name="connsiteX27" fmla="*/ 490 w 3386138"/>
                <a:gd name="connsiteY27" fmla="*/ 3354302 h 3354302"/>
                <a:gd name="connsiteX28" fmla="*/ 0 w 3386138"/>
                <a:gd name="connsiteY28" fmla="*/ 3354302 h 3354302"/>
                <a:gd name="connsiteX29" fmla="*/ 0 w 3386138"/>
                <a:gd name="connsiteY29" fmla="*/ 1741424 h 335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386138" h="3354302">
                  <a:moveTo>
                    <a:pt x="1741424" y="0"/>
                  </a:moveTo>
                  <a:lnTo>
                    <a:pt x="3361593" y="0"/>
                  </a:lnTo>
                  <a:lnTo>
                    <a:pt x="3386138" y="2474"/>
                  </a:lnTo>
                  <a:lnTo>
                    <a:pt x="3386138" y="2562"/>
                  </a:lnTo>
                  <a:lnTo>
                    <a:pt x="3360737" y="1"/>
                  </a:lnTo>
                  <a:lnTo>
                    <a:pt x="3359961" y="79"/>
                  </a:lnTo>
                  <a:lnTo>
                    <a:pt x="3359199" y="3"/>
                  </a:lnTo>
                  <a:lnTo>
                    <a:pt x="3319865" y="3968"/>
                  </a:lnTo>
                  <a:lnTo>
                    <a:pt x="3291844" y="14970"/>
                  </a:lnTo>
                  <a:lnTo>
                    <a:pt x="3287383" y="15837"/>
                  </a:lnTo>
                  <a:lnTo>
                    <a:pt x="3284128" y="17998"/>
                  </a:lnTo>
                  <a:lnTo>
                    <a:pt x="3257995" y="28258"/>
                  </a:lnTo>
                  <a:lnTo>
                    <a:pt x="3222828" y="58704"/>
                  </a:lnTo>
                  <a:lnTo>
                    <a:pt x="3222818" y="58711"/>
                  </a:lnTo>
                  <a:lnTo>
                    <a:pt x="3222803" y="58726"/>
                  </a:lnTo>
                  <a:lnTo>
                    <a:pt x="3208594" y="71027"/>
                  </a:lnTo>
                  <a:lnTo>
                    <a:pt x="3206027" y="75501"/>
                  </a:lnTo>
                  <a:lnTo>
                    <a:pt x="75498" y="3205994"/>
                  </a:lnTo>
                  <a:lnTo>
                    <a:pt x="71025" y="3208560"/>
                  </a:lnTo>
                  <a:lnTo>
                    <a:pt x="58729" y="3222763"/>
                  </a:lnTo>
                  <a:lnTo>
                    <a:pt x="58668" y="3222823"/>
                  </a:lnTo>
                  <a:lnTo>
                    <a:pt x="58642" y="3222864"/>
                  </a:lnTo>
                  <a:lnTo>
                    <a:pt x="28256" y="3257961"/>
                  </a:lnTo>
                  <a:lnTo>
                    <a:pt x="18016" y="3284040"/>
                  </a:lnTo>
                  <a:lnTo>
                    <a:pt x="15794" y="3287387"/>
                  </a:lnTo>
                  <a:lnTo>
                    <a:pt x="14902" y="3291975"/>
                  </a:lnTo>
                  <a:lnTo>
                    <a:pt x="3966" y="3319829"/>
                  </a:lnTo>
                  <a:lnTo>
                    <a:pt x="490" y="3354302"/>
                  </a:lnTo>
                  <a:lnTo>
                    <a:pt x="0" y="3354302"/>
                  </a:lnTo>
                  <a:lnTo>
                    <a:pt x="0" y="1741424"/>
                  </a:lnTo>
                  <a:close/>
                </a:path>
              </a:pathLst>
            </a:custGeom>
            <a:solidFill>
              <a:srgbClr val="633E72"/>
            </a:solidFill>
            <a:ln w="19050">
              <a:noFill/>
            </a:ln>
            <a:effectLst>
              <a:outerShdw blurRad="584200" dist="152400" dir="13500000" algn="br"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矩形 36"/>
            <p:cNvSpPr/>
            <p:nvPr/>
          </p:nvSpPr>
          <p:spPr>
            <a:xfrm rot="5400000" flipV="1">
              <a:off x="5432239" y="2347445"/>
              <a:ext cx="356461" cy="858184"/>
            </a:xfrm>
            <a:prstGeom prst="rect">
              <a:avLst/>
            </a:prstGeom>
            <a:gradFill>
              <a:gsLst>
                <a:gs pos="100000">
                  <a:schemeClr val="tx1">
                    <a:alpha val="25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8" name="矩形 37"/>
            <p:cNvSpPr/>
            <p:nvPr/>
          </p:nvSpPr>
          <p:spPr>
            <a:xfrm rot="16200000">
              <a:off x="6386077" y="4482715"/>
              <a:ext cx="356461" cy="858184"/>
            </a:xfrm>
            <a:prstGeom prst="rect">
              <a:avLst/>
            </a:prstGeom>
            <a:gradFill>
              <a:gsLst>
                <a:gs pos="100000">
                  <a:schemeClr val="tx1">
                    <a:alpha val="25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9" name="矩形 38"/>
            <p:cNvSpPr/>
            <p:nvPr/>
          </p:nvSpPr>
          <p:spPr>
            <a:xfrm rot="5400000" flipV="1">
              <a:off x="6394406" y="3269862"/>
              <a:ext cx="356461" cy="858184"/>
            </a:xfrm>
            <a:prstGeom prst="rect">
              <a:avLst/>
            </a:prstGeom>
            <a:gradFill>
              <a:gsLst>
                <a:gs pos="100000">
                  <a:schemeClr val="tx1">
                    <a:alpha val="25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矩形 39"/>
            <p:cNvSpPr/>
            <p:nvPr/>
          </p:nvSpPr>
          <p:spPr>
            <a:xfrm>
              <a:off x="4812299" y="3881130"/>
              <a:ext cx="356461" cy="858184"/>
            </a:xfrm>
            <a:prstGeom prst="rect">
              <a:avLst/>
            </a:prstGeom>
            <a:gradFill>
              <a:gsLst>
                <a:gs pos="100000">
                  <a:schemeClr val="tx1">
                    <a:alpha val="25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矩形 40"/>
            <p:cNvSpPr/>
            <p:nvPr/>
          </p:nvSpPr>
          <p:spPr>
            <a:xfrm rot="10800000" flipV="1">
              <a:off x="6026867" y="3870707"/>
              <a:ext cx="356461" cy="858184"/>
            </a:xfrm>
            <a:prstGeom prst="rect">
              <a:avLst/>
            </a:prstGeom>
            <a:gradFill>
              <a:gsLst>
                <a:gs pos="100000">
                  <a:schemeClr val="tx1">
                    <a:alpha val="25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矩形 41"/>
            <p:cNvSpPr/>
            <p:nvPr/>
          </p:nvSpPr>
          <p:spPr>
            <a:xfrm>
              <a:off x="5782661" y="2964029"/>
              <a:ext cx="356461" cy="858184"/>
            </a:xfrm>
            <a:prstGeom prst="rect">
              <a:avLst/>
            </a:prstGeom>
            <a:gradFill>
              <a:gsLst>
                <a:gs pos="100000">
                  <a:schemeClr val="tx1">
                    <a:alpha val="25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3" name="矩形 42"/>
            <p:cNvSpPr/>
            <p:nvPr/>
          </p:nvSpPr>
          <p:spPr>
            <a:xfrm rot="10800000" flipV="1">
              <a:off x="6988898" y="2953607"/>
              <a:ext cx="356461" cy="858184"/>
            </a:xfrm>
            <a:prstGeom prst="rect">
              <a:avLst/>
            </a:prstGeom>
            <a:gradFill>
              <a:gsLst>
                <a:gs pos="100000">
                  <a:schemeClr val="tx1">
                    <a:alpha val="25000"/>
                  </a:schemeClr>
                </a:gs>
                <a:gs pos="0">
                  <a:schemeClr val="bg1">
                    <a:lumMod val="9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任意多边形 43"/>
            <p:cNvSpPr/>
            <p:nvPr/>
          </p:nvSpPr>
          <p:spPr>
            <a:xfrm rot="10800000" flipH="1">
              <a:off x="3846336" y="1609452"/>
              <a:ext cx="2204879" cy="2198981"/>
            </a:xfrm>
            <a:custGeom>
              <a:avLst/>
              <a:gdLst>
                <a:gd name="connsiteX0" fmla="*/ 2379148 w 2521182"/>
                <a:gd name="connsiteY0" fmla="*/ 2514438 h 2514438"/>
                <a:gd name="connsiteX1" fmla="*/ 2406978 w 2521182"/>
                <a:gd name="connsiteY1" fmla="*/ 2511632 h 2514438"/>
                <a:gd name="connsiteX2" fmla="*/ 2424370 w 2521182"/>
                <a:gd name="connsiteY2" fmla="*/ 2504804 h 2514438"/>
                <a:gd name="connsiteX3" fmla="*/ 2432293 w 2521182"/>
                <a:gd name="connsiteY3" fmla="*/ 2503263 h 2514438"/>
                <a:gd name="connsiteX4" fmla="*/ 2438072 w 2521182"/>
                <a:gd name="connsiteY4" fmla="*/ 2499425 h 2514438"/>
                <a:gd name="connsiteX5" fmla="*/ 2450754 w 2521182"/>
                <a:gd name="connsiteY5" fmla="*/ 2494446 h 2514438"/>
                <a:gd name="connsiteX6" fmla="*/ 2467821 w 2521182"/>
                <a:gd name="connsiteY6" fmla="*/ 2479670 h 2514438"/>
                <a:gd name="connsiteX7" fmla="*/ 2477974 w 2521182"/>
                <a:gd name="connsiteY7" fmla="*/ 2472928 h 2514438"/>
                <a:gd name="connsiteX8" fmla="*/ 2477973 w 2521182"/>
                <a:gd name="connsiteY8" fmla="*/ 2472928 h 2514438"/>
                <a:gd name="connsiteX9" fmla="*/ 2481173 w 2521182"/>
                <a:gd name="connsiteY9" fmla="*/ 2468110 h 2514438"/>
                <a:gd name="connsiteX10" fmla="*/ 2485706 w 2521182"/>
                <a:gd name="connsiteY10" fmla="*/ 2464185 h 2514438"/>
                <a:gd name="connsiteX11" fmla="*/ 2497947 w 2521182"/>
                <a:gd name="connsiteY11" fmla="*/ 2442849 h 2514438"/>
                <a:gd name="connsiteX12" fmla="*/ 2508308 w 2521182"/>
                <a:gd name="connsiteY12" fmla="*/ 2427246 h 2514438"/>
                <a:gd name="connsiteX13" fmla="*/ 2518420 w 2521182"/>
                <a:gd name="connsiteY13" fmla="*/ 2375281 h 2514438"/>
                <a:gd name="connsiteX14" fmla="*/ 2517240 w 2521182"/>
                <a:gd name="connsiteY14" fmla="*/ 2369220 h 2514438"/>
                <a:gd name="connsiteX15" fmla="*/ 2517240 w 2521182"/>
                <a:gd name="connsiteY15" fmla="*/ 2269594 h 2514438"/>
                <a:gd name="connsiteX16" fmla="*/ 2518420 w 2521182"/>
                <a:gd name="connsiteY16" fmla="*/ 2263529 h 2514438"/>
                <a:gd name="connsiteX17" fmla="*/ 2517241 w 2521182"/>
                <a:gd name="connsiteY17" fmla="*/ 2257468 h 2514438"/>
                <a:gd name="connsiteX18" fmla="*/ 2517242 w 2521182"/>
                <a:gd name="connsiteY18" fmla="*/ 980635 h 2514438"/>
                <a:gd name="connsiteX19" fmla="*/ 2521182 w 2521182"/>
                <a:gd name="connsiteY19" fmla="*/ 980635 h 2514438"/>
                <a:gd name="connsiteX20" fmla="*/ 2521182 w 2521182"/>
                <a:gd name="connsiteY20" fmla="*/ 0 h 2514438"/>
                <a:gd name="connsiteX21" fmla="*/ 1645990 w 2521182"/>
                <a:gd name="connsiteY21" fmla="*/ 0 h 2514438"/>
                <a:gd name="connsiteX22" fmla="*/ 1645990 w 2521182"/>
                <a:gd name="connsiteY22" fmla="*/ 1 h 2514438"/>
                <a:gd name="connsiteX23" fmla="*/ 1534237 w 2521182"/>
                <a:gd name="connsiteY23" fmla="*/ 1 h 2514438"/>
                <a:gd name="connsiteX24" fmla="*/ 1534237 w 2521182"/>
                <a:gd name="connsiteY24" fmla="*/ 1179 h 2514438"/>
                <a:gd name="connsiteX25" fmla="*/ 256970 w 2521182"/>
                <a:gd name="connsiteY25" fmla="*/ 1180 h 2514438"/>
                <a:gd name="connsiteX26" fmla="*/ 250909 w 2521182"/>
                <a:gd name="connsiteY26" fmla="*/ 1 h 2514438"/>
                <a:gd name="connsiteX27" fmla="*/ 244844 w 2521182"/>
                <a:gd name="connsiteY27" fmla="*/ 1181 h 2514438"/>
                <a:gd name="connsiteX28" fmla="*/ 145218 w 2521182"/>
                <a:gd name="connsiteY28" fmla="*/ 1181 h 2514438"/>
                <a:gd name="connsiteX29" fmla="*/ 139157 w 2521182"/>
                <a:gd name="connsiteY29" fmla="*/ 1 h 2514438"/>
                <a:gd name="connsiteX30" fmla="*/ 87192 w 2521182"/>
                <a:gd name="connsiteY30" fmla="*/ 10113 h 2514438"/>
                <a:gd name="connsiteX31" fmla="*/ 71589 w 2521182"/>
                <a:gd name="connsiteY31" fmla="*/ 20474 h 2514438"/>
                <a:gd name="connsiteX32" fmla="*/ 50253 w 2521182"/>
                <a:gd name="connsiteY32" fmla="*/ 32715 h 2514438"/>
                <a:gd name="connsiteX33" fmla="*/ 46328 w 2521182"/>
                <a:gd name="connsiteY33" fmla="*/ 37248 h 2514438"/>
                <a:gd name="connsiteX34" fmla="*/ 41510 w 2521182"/>
                <a:gd name="connsiteY34" fmla="*/ 40448 h 2514438"/>
                <a:gd name="connsiteX35" fmla="*/ 41510 w 2521182"/>
                <a:gd name="connsiteY35" fmla="*/ 40447 h 2514438"/>
                <a:gd name="connsiteX36" fmla="*/ 34768 w 2521182"/>
                <a:gd name="connsiteY36" fmla="*/ 50600 h 2514438"/>
                <a:gd name="connsiteX37" fmla="*/ 19992 w 2521182"/>
                <a:gd name="connsiteY37" fmla="*/ 67667 h 2514438"/>
                <a:gd name="connsiteX38" fmla="*/ 15013 w 2521182"/>
                <a:gd name="connsiteY38" fmla="*/ 80349 h 2514438"/>
                <a:gd name="connsiteX39" fmla="*/ 11175 w 2521182"/>
                <a:gd name="connsiteY39" fmla="*/ 86128 h 2514438"/>
                <a:gd name="connsiteX40" fmla="*/ 9634 w 2521182"/>
                <a:gd name="connsiteY40" fmla="*/ 94051 h 2514438"/>
                <a:gd name="connsiteX41" fmla="*/ 2806 w 2521182"/>
                <a:gd name="connsiteY41" fmla="*/ 111443 h 2514438"/>
                <a:gd name="connsiteX42" fmla="*/ 0 w 2521182"/>
                <a:gd name="connsiteY42" fmla="*/ 139273 h 2514438"/>
                <a:gd name="connsiteX43" fmla="*/ 2806 w 2521182"/>
                <a:gd name="connsiteY43" fmla="*/ 167103 h 2514438"/>
                <a:gd name="connsiteX44" fmla="*/ 10544 w 2521182"/>
                <a:gd name="connsiteY44" fmla="*/ 186812 h 2514438"/>
                <a:gd name="connsiteX45" fmla="*/ 11175 w 2521182"/>
                <a:gd name="connsiteY45" fmla="*/ 190058 h 2514438"/>
                <a:gd name="connsiteX46" fmla="*/ 12748 w 2521182"/>
                <a:gd name="connsiteY46" fmla="*/ 192425 h 2514438"/>
                <a:gd name="connsiteX47" fmla="*/ 19992 w 2521182"/>
                <a:gd name="connsiteY47" fmla="*/ 210878 h 2514438"/>
                <a:gd name="connsiteX48" fmla="*/ 41491 w 2521182"/>
                <a:gd name="connsiteY48" fmla="*/ 235710 h 2514438"/>
                <a:gd name="connsiteX49" fmla="*/ 41510 w 2521182"/>
                <a:gd name="connsiteY49" fmla="*/ 235739 h 2514438"/>
                <a:gd name="connsiteX50" fmla="*/ 41553 w 2521182"/>
                <a:gd name="connsiteY50" fmla="*/ 235781 h 2514438"/>
                <a:gd name="connsiteX51" fmla="*/ 50253 w 2521182"/>
                <a:gd name="connsiteY51" fmla="*/ 245831 h 2514438"/>
                <a:gd name="connsiteX52" fmla="*/ 53418 w 2521182"/>
                <a:gd name="connsiteY52" fmla="*/ 247646 h 2514438"/>
                <a:gd name="connsiteX53" fmla="*/ 786416 w 2521182"/>
                <a:gd name="connsiteY53" fmla="*/ 980636 h 2514438"/>
                <a:gd name="connsiteX54" fmla="*/ 789475 w 2521182"/>
                <a:gd name="connsiteY54" fmla="*/ 980636 h 2514438"/>
                <a:gd name="connsiteX55" fmla="*/ 1578426 w 2521182"/>
                <a:gd name="connsiteY55" fmla="*/ 1769586 h 2514438"/>
                <a:gd name="connsiteX56" fmla="*/ 1578887 w 2521182"/>
                <a:gd name="connsiteY56" fmla="*/ 1769125 h 2514438"/>
                <a:gd name="connsiteX57" fmla="*/ 2270775 w 2521182"/>
                <a:gd name="connsiteY57" fmla="*/ 2461020 h 2514438"/>
                <a:gd name="connsiteX58" fmla="*/ 2272590 w 2521182"/>
                <a:gd name="connsiteY58" fmla="*/ 2464185 h 2514438"/>
                <a:gd name="connsiteX59" fmla="*/ 2282640 w 2521182"/>
                <a:gd name="connsiteY59" fmla="*/ 2472885 h 2514438"/>
                <a:gd name="connsiteX60" fmla="*/ 2282682 w 2521182"/>
                <a:gd name="connsiteY60" fmla="*/ 2472928 h 2514438"/>
                <a:gd name="connsiteX61" fmla="*/ 2282711 w 2521182"/>
                <a:gd name="connsiteY61" fmla="*/ 2472947 h 2514438"/>
                <a:gd name="connsiteX62" fmla="*/ 2307543 w 2521182"/>
                <a:gd name="connsiteY62" fmla="*/ 2494446 h 2514438"/>
                <a:gd name="connsiteX63" fmla="*/ 2325996 w 2521182"/>
                <a:gd name="connsiteY63" fmla="*/ 2501690 h 2514438"/>
                <a:gd name="connsiteX64" fmla="*/ 2328363 w 2521182"/>
                <a:gd name="connsiteY64" fmla="*/ 2503263 h 2514438"/>
                <a:gd name="connsiteX65" fmla="*/ 2331609 w 2521182"/>
                <a:gd name="connsiteY65" fmla="*/ 2503894 h 2514438"/>
                <a:gd name="connsiteX66" fmla="*/ 2351318 w 2521182"/>
                <a:gd name="connsiteY66" fmla="*/ 2511632 h 251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521182" h="2514438">
                  <a:moveTo>
                    <a:pt x="2379148" y="2514438"/>
                  </a:moveTo>
                  <a:lnTo>
                    <a:pt x="2406978" y="2511632"/>
                  </a:lnTo>
                  <a:lnTo>
                    <a:pt x="2424370" y="2504804"/>
                  </a:lnTo>
                  <a:lnTo>
                    <a:pt x="2432293" y="2503263"/>
                  </a:lnTo>
                  <a:lnTo>
                    <a:pt x="2438072" y="2499425"/>
                  </a:lnTo>
                  <a:lnTo>
                    <a:pt x="2450754" y="2494446"/>
                  </a:lnTo>
                  <a:lnTo>
                    <a:pt x="2467821" y="2479670"/>
                  </a:lnTo>
                  <a:lnTo>
                    <a:pt x="2477974" y="2472928"/>
                  </a:lnTo>
                  <a:lnTo>
                    <a:pt x="2477973" y="2472928"/>
                  </a:lnTo>
                  <a:lnTo>
                    <a:pt x="2481173" y="2468110"/>
                  </a:lnTo>
                  <a:lnTo>
                    <a:pt x="2485706" y="2464185"/>
                  </a:lnTo>
                  <a:lnTo>
                    <a:pt x="2497947" y="2442849"/>
                  </a:lnTo>
                  <a:lnTo>
                    <a:pt x="2508308" y="2427246"/>
                  </a:lnTo>
                  <a:cubicBezTo>
                    <a:pt x="2515050" y="2410623"/>
                    <a:pt x="2518419" y="2392952"/>
                    <a:pt x="2518420" y="2375281"/>
                  </a:cubicBezTo>
                  <a:lnTo>
                    <a:pt x="2517240" y="2369220"/>
                  </a:lnTo>
                  <a:lnTo>
                    <a:pt x="2517240" y="2269594"/>
                  </a:lnTo>
                  <a:lnTo>
                    <a:pt x="2518420" y="2263529"/>
                  </a:lnTo>
                  <a:lnTo>
                    <a:pt x="2517241" y="2257468"/>
                  </a:lnTo>
                  <a:lnTo>
                    <a:pt x="2517242" y="980635"/>
                  </a:lnTo>
                  <a:lnTo>
                    <a:pt x="2521182" y="980635"/>
                  </a:lnTo>
                  <a:lnTo>
                    <a:pt x="2521182" y="0"/>
                  </a:lnTo>
                  <a:lnTo>
                    <a:pt x="1645990" y="0"/>
                  </a:lnTo>
                  <a:lnTo>
                    <a:pt x="1645990" y="1"/>
                  </a:lnTo>
                  <a:lnTo>
                    <a:pt x="1534237" y="1"/>
                  </a:lnTo>
                  <a:lnTo>
                    <a:pt x="1534237" y="1179"/>
                  </a:lnTo>
                  <a:lnTo>
                    <a:pt x="256970" y="1180"/>
                  </a:lnTo>
                  <a:lnTo>
                    <a:pt x="250909" y="1"/>
                  </a:lnTo>
                  <a:lnTo>
                    <a:pt x="244844" y="1181"/>
                  </a:lnTo>
                  <a:lnTo>
                    <a:pt x="145218" y="1181"/>
                  </a:lnTo>
                  <a:lnTo>
                    <a:pt x="139157" y="1"/>
                  </a:lnTo>
                  <a:cubicBezTo>
                    <a:pt x="121486" y="2"/>
                    <a:pt x="103815" y="3371"/>
                    <a:pt x="87192" y="10113"/>
                  </a:cubicBezTo>
                  <a:lnTo>
                    <a:pt x="71589" y="20474"/>
                  </a:lnTo>
                  <a:lnTo>
                    <a:pt x="50253" y="32715"/>
                  </a:lnTo>
                  <a:lnTo>
                    <a:pt x="46328" y="37248"/>
                  </a:lnTo>
                  <a:lnTo>
                    <a:pt x="41510" y="40448"/>
                  </a:lnTo>
                  <a:lnTo>
                    <a:pt x="41510" y="40447"/>
                  </a:lnTo>
                  <a:lnTo>
                    <a:pt x="34768" y="50600"/>
                  </a:lnTo>
                  <a:lnTo>
                    <a:pt x="19992" y="67667"/>
                  </a:lnTo>
                  <a:lnTo>
                    <a:pt x="15013" y="80349"/>
                  </a:lnTo>
                  <a:lnTo>
                    <a:pt x="11175" y="86128"/>
                  </a:lnTo>
                  <a:lnTo>
                    <a:pt x="9634" y="94051"/>
                  </a:lnTo>
                  <a:lnTo>
                    <a:pt x="2806" y="111443"/>
                  </a:lnTo>
                  <a:lnTo>
                    <a:pt x="0" y="139273"/>
                  </a:lnTo>
                  <a:lnTo>
                    <a:pt x="2806" y="167103"/>
                  </a:lnTo>
                  <a:lnTo>
                    <a:pt x="10544" y="186812"/>
                  </a:lnTo>
                  <a:lnTo>
                    <a:pt x="11175" y="190058"/>
                  </a:lnTo>
                  <a:lnTo>
                    <a:pt x="12748" y="192425"/>
                  </a:lnTo>
                  <a:lnTo>
                    <a:pt x="19992" y="210878"/>
                  </a:lnTo>
                  <a:lnTo>
                    <a:pt x="41491" y="235710"/>
                  </a:lnTo>
                  <a:lnTo>
                    <a:pt x="41510" y="235739"/>
                  </a:lnTo>
                  <a:lnTo>
                    <a:pt x="41553" y="235781"/>
                  </a:lnTo>
                  <a:lnTo>
                    <a:pt x="50253" y="245831"/>
                  </a:lnTo>
                  <a:lnTo>
                    <a:pt x="53418" y="247646"/>
                  </a:lnTo>
                  <a:lnTo>
                    <a:pt x="786416" y="980636"/>
                  </a:lnTo>
                  <a:lnTo>
                    <a:pt x="789475" y="980636"/>
                  </a:lnTo>
                  <a:lnTo>
                    <a:pt x="1578426" y="1769586"/>
                  </a:lnTo>
                  <a:lnTo>
                    <a:pt x="1578887" y="1769125"/>
                  </a:lnTo>
                  <a:lnTo>
                    <a:pt x="2270775" y="2461020"/>
                  </a:lnTo>
                  <a:lnTo>
                    <a:pt x="2272590" y="2464185"/>
                  </a:lnTo>
                  <a:lnTo>
                    <a:pt x="2282640" y="2472885"/>
                  </a:lnTo>
                  <a:lnTo>
                    <a:pt x="2282682" y="2472928"/>
                  </a:lnTo>
                  <a:lnTo>
                    <a:pt x="2282711" y="2472947"/>
                  </a:lnTo>
                  <a:lnTo>
                    <a:pt x="2307543" y="2494446"/>
                  </a:lnTo>
                  <a:lnTo>
                    <a:pt x="2325996" y="2501690"/>
                  </a:lnTo>
                  <a:lnTo>
                    <a:pt x="2328363" y="2503263"/>
                  </a:lnTo>
                  <a:lnTo>
                    <a:pt x="2331609" y="2503894"/>
                  </a:lnTo>
                  <a:lnTo>
                    <a:pt x="2351318" y="2511632"/>
                  </a:lnTo>
                  <a:close/>
                </a:path>
              </a:pathLst>
            </a:custGeom>
            <a:noFill/>
            <a:ln w="22225">
              <a:gradFill flip="none" rotWithShape="1">
                <a:gsLst>
                  <a:gs pos="67000">
                    <a:schemeClr val="bg1"/>
                  </a:gs>
                  <a:gs pos="22000">
                    <a:schemeClr val="bg1">
                      <a:alpha val="0"/>
                      <a:lumMod val="100000"/>
                    </a:schemeClr>
                  </a:gs>
                </a:gsLst>
                <a:lin ang="81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任意多边形 44"/>
            <p:cNvSpPr/>
            <p:nvPr/>
          </p:nvSpPr>
          <p:spPr>
            <a:xfrm rot="10800000">
              <a:off x="6138642" y="1615844"/>
              <a:ext cx="2204879" cy="2198981"/>
            </a:xfrm>
            <a:custGeom>
              <a:avLst/>
              <a:gdLst>
                <a:gd name="connsiteX0" fmla="*/ 2379148 w 2521182"/>
                <a:gd name="connsiteY0" fmla="*/ 2514438 h 2514438"/>
                <a:gd name="connsiteX1" fmla="*/ 2406978 w 2521182"/>
                <a:gd name="connsiteY1" fmla="*/ 2511632 h 2514438"/>
                <a:gd name="connsiteX2" fmla="*/ 2424370 w 2521182"/>
                <a:gd name="connsiteY2" fmla="*/ 2504804 h 2514438"/>
                <a:gd name="connsiteX3" fmla="*/ 2432293 w 2521182"/>
                <a:gd name="connsiteY3" fmla="*/ 2503263 h 2514438"/>
                <a:gd name="connsiteX4" fmla="*/ 2438072 w 2521182"/>
                <a:gd name="connsiteY4" fmla="*/ 2499425 h 2514438"/>
                <a:gd name="connsiteX5" fmla="*/ 2450754 w 2521182"/>
                <a:gd name="connsiteY5" fmla="*/ 2494446 h 2514438"/>
                <a:gd name="connsiteX6" fmla="*/ 2467821 w 2521182"/>
                <a:gd name="connsiteY6" fmla="*/ 2479670 h 2514438"/>
                <a:gd name="connsiteX7" fmla="*/ 2477974 w 2521182"/>
                <a:gd name="connsiteY7" fmla="*/ 2472928 h 2514438"/>
                <a:gd name="connsiteX8" fmla="*/ 2477973 w 2521182"/>
                <a:gd name="connsiteY8" fmla="*/ 2472928 h 2514438"/>
                <a:gd name="connsiteX9" fmla="*/ 2481173 w 2521182"/>
                <a:gd name="connsiteY9" fmla="*/ 2468110 h 2514438"/>
                <a:gd name="connsiteX10" fmla="*/ 2485706 w 2521182"/>
                <a:gd name="connsiteY10" fmla="*/ 2464185 h 2514438"/>
                <a:gd name="connsiteX11" fmla="*/ 2497947 w 2521182"/>
                <a:gd name="connsiteY11" fmla="*/ 2442849 h 2514438"/>
                <a:gd name="connsiteX12" fmla="*/ 2508308 w 2521182"/>
                <a:gd name="connsiteY12" fmla="*/ 2427246 h 2514438"/>
                <a:gd name="connsiteX13" fmla="*/ 2518420 w 2521182"/>
                <a:gd name="connsiteY13" fmla="*/ 2375281 h 2514438"/>
                <a:gd name="connsiteX14" fmla="*/ 2517240 w 2521182"/>
                <a:gd name="connsiteY14" fmla="*/ 2369220 h 2514438"/>
                <a:gd name="connsiteX15" fmla="*/ 2517240 w 2521182"/>
                <a:gd name="connsiteY15" fmla="*/ 2269594 h 2514438"/>
                <a:gd name="connsiteX16" fmla="*/ 2518420 w 2521182"/>
                <a:gd name="connsiteY16" fmla="*/ 2263529 h 2514438"/>
                <a:gd name="connsiteX17" fmla="*/ 2517241 w 2521182"/>
                <a:gd name="connsiteY17" fmla="*/ 2257468 h 2514438"/>
                <a:gd name="connsiteX18" fmla="*/ 2517242 w 2521182"/>
                <a:gd name="connsiteY18" fmla="*/ 980635 h 2514438"/>
                <a:gd name="connsiteX19" fmla="*/ 2521182 w 2521182"/>
                <a:gd name="connsiteY19" fmla="*/ 980635 h 2514438"/>
                <a:gd name="connsiteX20" fmla="*/ 2521182 w 2521182"/>
                <a:gd name="connsiteY20" fmla="*/ 0 h 2514438"/>
                <a:gd name="connsiteX21" fmla="*/ 1645990 w 2521182"/>
                <a:gd name="connsiteY21" fmla="*/ 0 h 2514438"/>
                <a:gd name="connsiteX22" fmla="*/ 1645990 w 2521182"/>
                <a:gd name="connsiteY22" fmla="*/ 1 h 2514438"/>
                <a:gd name="connsiteX23" fmla="*/ 1534237 w 2521182"/>
                <a:gd name="connsiteY23" fmla="*/ 1 h 2514438"/>
                <a:gd name="connsiteX24" fmla="*/ 1534237 w 2521182"/>
                <a:gd name="connsiteY24" fmla="*/ 1179 h 2514438"/>
                <a:gd name="connsiteX25" fmla="*/ 256970 w 2521182"/>
                <a:gd name="connsiteY25" fmla="*/ 1180 h 2514438"/>
                <a:gd name="connsiteX26" fmla="*/ 250909 w 2521182"/>
                <a:gd name="connsiteY26" fmla="*/ 1 h 2514438"/>
                <a:gd name="connsiteX27" fmla="*/ 244844 w 2521182"/>
                <a:gd name="connsiteY27" fmla="*/ 1181 h 2514438"/>
                <a:gd name="connsiteX28" fmla="*/ 145218 w 2521182"/>
                <a:gd name="connsiteY28" fmla="*/ 1181 h 2514438"/>
                <a:gd name="connsiteX29" fmla="*/ 139157 w 2521182"/>
                <a:gd name="connsiteY29" fmla="*/ 1 h 2514438"/>
                <a:gd name="connsiteX30" fmla="*/ 87192 w 2521182"/>
                <a:gd name="connsiteY30" fmla="*/ 10113 h 2514438"/>
                <a:gd name="connsiteX31" fmla="*/ 71589 w 2521182"/>
                <a:gd name="connsiteY31" fmla="*/ 20474 h 2514438"/>
                <a:gd name="connsiteX32" fmla="*/ 50253 w 2521182"/>
                <a:gd name="connsiteY32" fmla="*/ 32715 h 2514438"/>
                <a:gd name="connsiteX33" fmla="*/ 46328 w 2521182"/>
                <a:gd name="connsiteY33" fmla="*/ 37248 h 2514438"/>
                <a:gd name="connsiteX34" fmla="*/ 41510 w 2521182"/>
                <a:gd name="connsiteY34" fmla="*/ 40448 h 2514438"/>
                <a:gd name="connsiteX35" fmla="*/ 41510 w 2521182"/>
                <a:gd name="connsiteY35" fmla="*/ 40447 h 2514438"/>
                <a:gd name="connsiteX36" fmla="*/ 34768 w 2521182"/>
                <a:gd name="connsiteY36" fmla="*/ 50600 h 2514438"/>
                <a:gd name="connsiteX37" fmla="*/ 19992 w 2521182"/>
                <a:gd name="connsiteY37" fmla="*/ 67667 h 2514438"/>
                <a:gd name="connsiteX38" fmla="*/ 15013 w 2521182"/>
                <a:gd name="connsiteY38" fmla="*/ 80349 h 2514438"/>
                <a:gd name="connsiteX39" fmla="*/ 11175 w 2521182"/>
                <a:gd name="connsiteY39" fmla="*/ 86128 h 2514438"/>
                <a:gd name="connsiteX40" fmla="*/ 9634 w 2521182"/>
                <a:gd name="connsiteY40" fmla="*/ 94051 h 2514438"/>
                <a:gd name="connsiteX41" fmla="*/ 2806 w 2521182"/>
                <a:gd name="connsiteY41" fmla="*/ 111443 h 2514438"/>
                <a:gd name="connsiteX42" fmla="*/ 0 w 2521182"/>
                <a:gd name="connsiteY42" fmla="*/ 139273 h 2514438"/>
                <a:gd name="connsiteX43" fmla="*/ 2806 w 2521182"/>
                <a:gd name="connsiteY43" fmla="*/ 167103 h 2514438"/>
                <a:gd name="connsiteX44" fmla="*/ 10544 w 2521182"/>
                <a:gd name="connsiteY44" fmla="*/ 186812 h 2514438"/>
                <a:gd name="connsiteX45" fmla="*/ 11175 w 2521182"/>
                <a:gd name="connsiteY45" fmla="*/ 190058 h 2514438"/>
                <a:gd name="connsiteX46" fmla="*/ 12748 w 2521182"/>
                <a:gd name="connsiteY46" fmla="*/ 192425 h 2514438"/>
                <a:gd name="connsiteX47" fmla="*/ 19992 w 2521182"/>
                <a:gd name="connsiteY47" fmla="*/ 210878 h 2514438"/>
                <a:gd name="connsiteX48" fmla="*/ 41491 w 2521182"/>
                <a:gd name="connsiteY48" fmla="*/ 235710 h 2514438"/>
                <a:gd name="connsiteX49" fmla="*/ 41510 w 2521182"/>
                <a:gd name="connsiteY49" fmla="*/ 235739 h 2514438"/>
                <a:gd name="connsiteX50" fmla="*/ 41553 w 2521182"/>
                <a:gd name="connsiteY50" fmla="*/ 235781 h 2514438"/>
                <a:gd name="connsiteX51" fmla="*/ 50253 w 2521182"/>
                <a:gd name="connsiteY51" fmla="*/ 245831 h 2514438"/>
                <a:gd name="connsiteX52" fmla="*/ 53418 w 2521182"/>
                <a:gd name="connsiteY52" fmla="*/ 247646 h 2514438"/>
                <a:gd name="connsiteX53" fmla="*/ 786416 w 2521182"/>
                <a:gd name="connsiteY53" fmla="*/ 980636 h 2514438"/>
                <a:gd name="connsiteX54" fmla="*/ 789475 w 2521182"/>
                <a:gd name="connsiteY54" fmla="*/ 980636 h 2514438"/>
                <a:gd name="connsiteX55" fmla="*/ 1578426 w 2521182"/>
                <a:gd name="connsiteY55" fmla="*/ 1769586 h 2514438"/>
                <a:gd name="connsiteX56" fmla="*/ 1578887 w 2521182"/>
                <a:gd name="connsiteY56" fmla="*/ 1769125 h 2514438"/>
                <a:gd name="connsiteX57" fmla="*/ 2270775 w 2521182"/>
                <a:gd name="connsiteY57" fmla="*/ 2461020 h 2514438"/>
                <a:gd name="connsiteX58" fmla="*/ 2272590 w 2521182"/>
                <a:gd name="connsiteY58" fmla="*/ 2464185 h 2514438"/>
                <a:gd name="connsiteX59" fmla="*/ 2282640 w 2521182"/>
                <a:gd name="connsiteY59" fmla="*/ 2472885 h 2514438"/>
                <a:gd name="connsiteX60" fmla="*/ 2282682 w 2521182"/>
                <a:gd name="connsiteY60" fmla="*/ 2472928 h 2514438"/>
                <a:gd name="connsiteX61" fmla="*/ 2282711 w 2521182"/>
                <a:gd name="connsiteY61" fmla="*/ 2472947 h 2514438"/>
                <a:gd name="connsiteX62" fmla="*/ 2307543 w 2521182"/>
                <a:gd name="connsiteY62" fmla="*/ 2494446 h 2514438"/>
                <a:gd name="connsiteX63" fmla="*/ 2325996 w 2521182"/>
                <a:gd name="connsiteY63" fmla="*/ 2501690 h 2514438"/>
                <a:gd name="connsiteX64" fmla="*/ 2328363 w 2521182"/>
                <a:gd name="connsiteY64" fmla="*/ 2503263 h 2514438"/>
                <a:gd name="connsiteX65" fmla="*/ 2331609 w 2521182"/>
                <a:gd name="connsiteY65" fmla="*/ 2503894 h 2514438"/>
                <a:gd name="connsiteX66" fmla="*/ 2351318 w 2521182"/>
                <a:gd name="connsiteY66" fmla="*/ 2511632 h 251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521182" h="2514438">
                  <a:moveTo>
                    <a:pt x="2379148" y="2514438"/>
                  </a:moveTo>
                  <a:lnTo>
                    <a:pt x="2406978" y="2511632"/>
                  </a:lnTo>
                  <a:lnTo>
                    <a:pt x="2424370" y="2504804"/>
                  </a:lnTo>
                  <a:lnTo>
                    <a:pt x="2432293" y="2503263"/>
                  </a:lnTo>
                  <a:lnTo>
                    <a:pt x="2438072" y="2499425"/>
                  </a:lnTo>
                  <a:lnTo>
                    <a:pt x="2450754" y="2494446"/>
                  </a:lnTo>
                  <a:lnTo>
                    <a:pt x="2467821" y="2479670"/>
                  </a:lnTo>
                  <a:lnTo>
                    <a:pt x="2477974" y="2472928"/>
                  </a:lnTo>
                  <a:lnTo>
                    <a:pt x="2477973" y="2472928"/>
                  </a:lnTo>
                  <a:lnTo>
                    <a:pt x="2481173" y="2468110"/>
                  </a:lnTo>
                  <a:lnTo>
                    <a:pt x="2485706" y="2464185"/>
                  </a:lnTo>
                  <a:lnTo>
                    <a:pt x="2497947" y="2442849"/>
                  </a:lnTo>
                  <a:lnTo>
                    <a:pt x="2508308" y="2427246"/>
                  </a:lnTo>
                  <a:cubicBezTo>
                    <a:pt x="2515050" y="2410623"/>
                    <a:pt x="2518419" y="2392952"/>
                    <a:pt x="2518420" y="2375281"/>
                  </a:cubicBezTo>
                  <a:lnTo>
                    <a:pt x="2517240" y="2369220"/>
                  </a:lnTo>
                  <a:lnTo>
                    <a:pt x="2517240" y="2269594"/>
                  </a:lnTo>
                  <a:lnTo>
                    <a:pt x="2518420" y="2263529"/>
                  </a:lnTo>
                  <a:lnTo>
                    <a:pt x="2517241" y="2257468"/>
                  </a:lnTo>
                  <a:lnTo>
                    <a:pt x="2517242" y="980635"/>
                  </a:lnTo>
                  <a:lnTo>
                    <a:pt x="2521182" y="980635"/>
                  </a:lnTo>
                  <a:lnTo>
                    <a:pt x="2521182" y="0"/>
                  </a:lnTo>
                  <a:lnTo>
                    <a:pt x="1645990" y="0"/>
                  </a:lnTo>
                  <a:lnTo>
                    <a:pt x="1645990" y="1"/>
                  </a:lnTo>
                  <a:lnTo>
                    <a:pt x="1534237" y="1"/>
                  </a:lnTo>
                  <a:lnTo>
                    <a:pt x="1534237" y="1179"/>
                  </a:lnTo>
                  <a:lnTo>
                    <a:pt x="256970" y="1180"/>
                  </a:lnTo>
                  <a:lnTo>
                    <a:pt x="250909" y="1"/>
                  </a:lnTo>
                  <a:lnTo>
                    <a:pt x="244844" y="1181"/>
                  </a:lnTo>
                  <a:lnTo>
                    <a:pt x="145218" y="1181"/>
                  </a:lnTo>
                  <a:lnTo>
                    <a:pt x="139157" y="1"/>
                  </a:lnTo>
                  <a:cubicBezTo>
                    <a:pt x="121486" y="2"/>
                    <a:pt x="103815" y="3371"/>
                    <a:pt x="87192" y="10113"/>
                  </a:cubicBezTo>
                  <a:lnTo>
                    <a:pt x="71589" y="20474"/>
                  </a:lnTo>
                  <a:lnTo>
                    <a:pt x="50253" y="32715"/>
                  </a:lnTo>
                  <a:lnTo>
                    <a:pt x="46328" y="37248"/>
                  </a:lnTo>
                  <a:lnTo>
                    <a:pt x="41510" y="40448"/>
                  </a:lnTo>
                  <a:lnTo>
                    <a:pt x="41510" y="40447"/>
                  </a:lnTo>
                  <a:lnTo>
                    <a:pt x="34768" y="50600"/>
                  </a:lnTo>
                  <a:lnTo>
                    <a:pt x="19992" y="67667"/>
                  </a:lnTo>
                  <a:lnTo>
                    <a:pt x="15013" y="80349"/>
                  </a:lnTo>
                  <a:lnTo>
                    <a:pt x="11175" y="86128"/>
                  </a:lnTo>
                  <a:lnTo>
                    <a:pt x="9634" y="94051"/>
                  </a:lnTo>
                  <a:lnTo>
                    <a:pt x="2806" y="111443"/>
                  </a:lnTo>
                  <a:lnTo>
                    <a:pt x="0" y="139273"/>
                  </a:lnTo>
                  <a:lnTo>
                    <a:pt x="2806" y="167103"/>
                  </a:lnTo>
                  <a:lnTo>
                    <a:pt x="10544" y="186812"/>
                  </a:lnTo>
                  <a:lnTo>
                    <a:pt x="11175" y="190058"/>
                  </a:lnTo>
                  <a:lnTo>
                    <a:pt x="12748" y="192425"/>
                  </a:lnTo>
                  <a:lnTo>
                    <a:pt x="19992" y="210878"/>
                  </a:lnTo>
                  <a:lnTo>
                    <a:pt x="41491" y="235710"/>
                  </a:lnTo>
                  <a:lnTo>
                    <a:pt x="41510" y="235739"/>
                  </a:lnTo>
                  <a:lnTo>
                    <a:pt x="41553" y="235781"/>
                  </a:lnTo>
                  <a:lnTo>
                    <a:pt x="50253" y="245831"/>
                  </a:lnTo>
                  <a:lnTo>
                    <a:pt x="53418" y="247646"/>
                  </a:lnTo>
                  <a:lnTo>
                    <a:pt x="786416" y="980636"/>
                  </a:lnTo>
                  <a:lnTo>
                    <a:pt x="789475" y="980636"/>
                  </a:lnTo>
                  <a:lnTo>
                    <a:pt x="1578426" y="1769586"/>
                  </a:lnTo>
                  <a:lnTo>
                    <a:pt x="1578887" y="1769125"/>
                  </a:lnTo>
                  <a:lnTo>
                    <a:pt x="2270775" y="2461020"/>
                  </a:lnTo>
                  <a:lnTo>
                    <a:pt x="2272590" y="2464185"/>
                  </a:lnTo>
                  <a:lnTo>
                    <a:pt x="2282640" y="2472885"/>
                  </a:lnTo>
                  <a:lnTo>
                    <a:pt x="2282682" y="2472928"/>
                  </a:lnTo>
                  <a:lnTo>
                    <a:pt x="2282711" y="2472947"/>
                  </a:lnTo>
                  <a:lnTo>
                    <a:pt x="2307543" y="2494446"/>
                  </a:lnTo>
                  <a:lnTo>
                    <a:pt x="2325996" y="2501690"/>
                  </a:lnTo>
                  <a:lnTo>
                    <a:pt x="2328363" y="2503263"/>
                  </a:lnTo>
                  <a:lnTo>
                    <a:pt x="2331609" y="2503894"/>
                  </a:lnTo>
                  <a:lnTo>
                    <a:pt x="2351318" y="2511632"/>
                  </a:lnTo>
                  <a:close/>
                </a:path>
              </a:pathLst>
            </a:custGeom>
            <a:noFill/>
            <a:ln w="22225">
              <a:gradFill flip="none" rotWithShape="1">
                <a:gsLst>
                  <a:gs pos="67000">
                    <a:schemeClr val="bg1"/>
                  </a:gs>
                  <a:gs pos="22000">
                    <a:schemeClr val="bg1">
                      <a:alpha val="0"/>
                      <a:lumMod val="100000"/>
                    </a:schemeClr>
                  </a:gs>
                </a:gsLst>
                <a:lin ang="81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6" name="任意多边形 45"/>
            <p:cNvSpPr/>
            <p:nvPr/>
          </p:nvSpPr>
          <p:spPr>
            <a:xfrm rot="10800000" flipH="1" flipV="1">
              <a:off x="3850779" y="3875595"/>
              <a:ext cx="2173791" cy="2198981"/>
            </a:xfrm>
            <a:custGeom>
              <a:avLst/>
              <a:gdLst>
                <a:gd name="connsiteX0" fmla="*/ 2379148 w 2521182"/>
                <a:gd name="connsiteY0" fmla="*/ 2514438 h 2514438"/>
                <a:gd name="connsiteX1" fmla="*/ 2406978 w 2521182"/>
                <a:gd name="connsiteY1" fmla="*/ 2511632 h 2514438"/>
                <a:gd name="connsiteX2" fmla="*/ 2424370 w 2521182"/>
                <a:gd name="connsiteY2" fmla="*/ 2504804 h 2514438"/>
                <a:gd name="connsiteX3" fmla="*/ 2432293 w 2521182"/>
                <a:gd name="connsiteY3" fmla="*/ 2503263 h 2514438"/>
                <a:gd name="connsiteX4" fmla="*/ 2438072 w 2521182"/>
                <a:gd name="connsiteY4" fmla="*/ 2499425 h 2514438"/>
                <a:gd name="connsiteX5" fmla="*/ 2450754 w 2521182"/>
                <a:gd name="connsiteY5" fmla="*/ 2494446 h 2514438"/>
                <a:gd name="connsiteX6" fmla="*/ 2467821 w 2521182"/>
                <a:gd name="connsiteY6" fmla="*/ 2479670 h 2514438"/>
                <a:gd name="connsiteX7" fmla="*/ 2477974 w 2521182"/>
                <a:gd name="connsiteY7" fmla="*/ 2472928 h 2514438"/>
                <a:gd name="connsiteX8" fmla="*/ 2477973 w 2521182"/>
                <a:gd name="connsiteY8" fmla="*/ 2472928 h 2514438"/>
                <a:gd name="connsiteX9" fmla="*/ 2481173 w 2521182"/>
                <a:gd name="connsiteY9" fmla="*/ 2468110 h 2514438"/>
                <a:gd name="connsiteX10" fmla="*/ 2485706 w 2521182"/>
                <a:gd name="connsiteY10" fmla="*/ 2464185 h 2514438"/>
                <a:gd name="connsiteX11" fmla="*/ 2497947 w 2521182"/>
                <a:gd name="connsiteY11" fmla="*/ 2442849 h 2514438"/>
                <a:gd name="connsiteX12" fmla="*/ 2508308 w 2521182"/>
                <a:gd name="connsiteY12" fmla="*/ 2427246 h 2514438"/>
                <a:gd name="connsiteX13" fmla="*/ 2518420 w 2521182"/>
                <a:gd name="connsiteY13" fmla="*/ 2375281 h 2514438"/>
                <a:gd name="connsiteX14" fmla="*/ 2517240 w 2521182"/>
                <a:gd name="connsiteY14" fmla="*/ 2369220 h 2514438"/>
                <a:gd name="connsiteX15" fmla="*/ 2517240 w 2521182"/>
                <a:gd name="connsiteY15" fmla="*/ 2269594 h 2514438"/>
                <a:gd name="connsiteX16" fmla="*/ 2518420 w 2521182"/>
                <a:gd name="connsiteY16" fmla="*/ 2263529 h 2514438"/>
                <a:gd name="connsiteX17" fmla="*/ 2517241 w 2521182"/>
                <a:gd name="connsiteY17" fmla="*/ 2257468 h 2514438"/>
                <a:gd name="connsiteX18" fmla="*/ 2517242 w 2521182"/>
                <a:gd name="connsiteY18" fmla="*/ 980635 h 2514438"/>
                <a:gd name="connsiteX19" fmla="*/ 2521182 w 2521182"/>
                <a:gd name="connsiteY19" fmla="*/ 980635 h 2514438"/>
                <a:gd name="connsiteX20" fmla="*/ 2521182 w 2521182"/>
                <a:gd name="connsiteY20" fmla="*/ 0 h 2514438"/>
                <a:gd name="connsiteX21" fmla="*/ 1645990 w 2521182"/>
                <a:gd name="connsiteY21" fmla="*/ 0 h 2514438"/>
                <a:gd name="connsiteX22" fmla="*/ 1645990 w 2521182"/>
                <a:gd name="connsiteY22" fmla="*/ 1 h 2514438"/>
                <a:gd name="connsiteX23" fmla="*/ 1534237 w 2521182"/>
                <a:gd name="connsiteY23" fmla="*/ 1 h 2514438"/>
                <a:gd name="connsiteX24" fmla="*/ 1534237 w 2521182"/>
                <a:gd name="connsiteY24" fmla="*/ 1179 h 2514438"/>
                <a:gd name="connsiteX25" fmla="*/ 256970 w 2521182"/>
                <a:gd name="connsiteY25" fmla="*/ 1180 h 2514438"/>
                <a:gd name="connsiteX26" fmla="*/ 250909 w 2521182"/>
                <a:gd name="connsiteY26" fmla="*/ 1 h 2514438"/>
                <a:gd name="connsiteX27" fmla="*/ 244844 w 2521182"/>
                <a:gd name="connsiteY27" fmla="*/ 1181 h 2514438"/>
                <a:gd name="connsiteX28" fmla="*/ 145218 w 2521182"/>
                <a:gd name="connsiteY28" fmla="*/ 1181 h 2514438"/>
                <a:gd name="connsiteX29" fmla="*/ 139157 w 2521182"/>
                <a:gd name="connsiteY29" fmla="*/ 1 h 2514438"/>
                <a:gd name="connsiteX30" fmla="*/ 87192 w 2521182"/>
                <a:gd name="connsiteY30" fmla="*/ 10113 h 2514438"/>
                <a:gd name="connsiteX31" fmla="*/ 71589 w 2521182"/>
                <a:gd name="connsiteY31" fmla="*/ 20474 h 2514438"/>
                <a:gd name="connsiteX32" fmla="*/ 50253 w 2521182"/>
                <a:gd name="connsiteY32" fmla="*/ 32715 h 2514438"/>
                <a:gd name="connsiteX33" fmla="*/ 46328 w 2521182"/>
                <a:gd name="connsiteY33" fmla="*/ 37248 h 2514438"/>
                <a:gd name="connsiteX34" fmla="*/ 41510 w 2521182"/>
                <a:gd name="connsiteY34" fmla="*/ 40448 h 2514438"/>
                <a:gd name="connsiteX35" fmla="*/ 41510 w 2521182"/>
                <a:gd name="connsiteY35" fmla="*/ 40447 h 2514438"/>
                <a:gd name="connsiteX36" fmla="*/ 34768 w 2521182"/>
                <a:gd name="connsiteY36" fmla="*/ 50600 h 2514438"/>
                <a:gd name="connsiteX37" fmla="*/ 19992 w 2521182"/>
                <a:gd name="connsiteY37" fmla="*/ 67667 h 2514438"/>
                <a:gd name="connsiteX38" fmla="*/ 15013 w 2521182"/>
                <a:gd name="connsiteY38" fmla="*/ 80349 h 2514438"/>
                <a:gd name="connsiteX39" fmla="*/ 11175 w 2521182"/>
                <a:gd name="connsiteY39" fmla="*/ 86128 h 2514438"/>
                <a:gd name="connsiteX40" fmla="*/ 9634 w 2521182"/>
                <a:gd name="connsiteY40" fmla="*/ 94051 h 2514438"/>
                <a:gd name="connsiteX41" fmla="*/ 2806 w 2521182"/>
                <a:gd name="connsiteY41" fmla="*/ 111443 h 2514438"/>
                <a:gd name="connsiteX42" fmla="*/ 0 w 2521182"/>
                <a:gd name="connsiteY42" fmla="*/ 139273 h 2514438"/>
                <a:gd name="connsiteX43" fmla="*/ 2806 w 2521182"/>
                <a:gd name="connsiteY43" fmla="*/ 167103 h 2514438"/>
                <a:gd name="connsiteX44" fmla="*/ 10544 w 2521182"/>
                <a:gd name="connsiteY44" fmla="*/ 186812 h 2514438"/>
                <a:gd name="connsiteX45" fmla="*/ 11175 w 2521182"/>
                <a:gd name="connsiteY45" fmla="*/ 190058 h 2514438"/>
                <a:gd name="connsiteX46" fmla="*/ 12748 w 2521182"/>
                <a:gd name="connsiteY46" fmla="*/ 192425 h 2514438"/>
                <a:gd name="connsiteX47" fmla="*/ 19992 w 2521182"/>
                <a:gd name="connsiteY47" fmla="*/ 210878 h 2514438"/>
                <a:gd name="connsiteX48" fmla="*/ 41491 w 2521182"/>
                <a:gd name="connsiteY48" fmla="*/ 235710 h 2514438"/>
                <a:gd name="connsiteX49" fmla="*/ 41510 w 2521182"/>
                <a:gd name="connsiteY49" fmla="*/ 235739 h 2514438"/>
                <a:gd name="connsiteX50" fmla="*/ 41553 w 2521182"/>
                <a:gd name="connsiteY50" fmla="*/ 235781 h 2514438"/>
                <a:gd name="connsiteX51" fmla="*/ 50253 w 2521182"/>
                <a:gd name="connsiteY51" fmla="*/ 245831 h 2514438"/>
                <a:gd name="connsiteX52" fmla="*/ 53418 w 2521182"/>
                <a:gd name="connsiteY52" fmla="*/ 247646 h 2514438"/>
                <a:gd name="connsiteX53" fmla="*/ 786416 w 2521182"/>
                <a:gd name="connsiteY53" fmla="*/ 980636 h 2514438"/>
                <a:gd name="connsiteX54" fmla="*/ 789475 w 2521182"/>
                <a:gd name="connsiteY54" fmla="*/ 980636 h 2514438"/>
                <a:gd name="connsiteX55" fmla="*/ 1578426 w 2521182"/>
                <a:gd name="connsiteY55" fmla="*/ 1769586 h 2514438"/>
                <a:gd name="connsiteX56" fmla="*/ 1578887 w 2521182"/>
                <a:gd name="connsiteY56" fmla="*/ 1769125 h 2514438"/>
                <a:gd name="connsiteX57" fmla="*/ 2270775 w 2521182"/>
                <a:gd name="connsiteY57" fmla="*/ 2461020 h 2514438"/>
                <a:gd name="connsiteX58" fmla="*/ 2272590 w 2521182"/>
                <a:gd name="connsiteY58" fmla="*/ 2464185 h 2514438"/>
                <a:gd name="connsiteX59" fmla="*/ 2282640 w 2521182"/>
                <a:gd name="connsiteY59" fmla="*/ 2472885 h 2514438"/>
                <a:gd name="connsiteX60" fmla="*/ 2282682 w 2521182"/>
                <a:gd name="connsiteY60" fmla="*/ 2472928 h 2514438"/>
                <a:gd name="connsiteX61" fmla="*/ 2282711 w 2521182"/>
                <a:gd name="connsiteY61" fmla="*/ 2472947 h 2514438"/>
                <a:gd name="connsiteX62" fmla="*/ 2307543 w 2521182"/>
                <a:gd name="connsiteY62" fmla="*/ 2494446 h 2514438"/>
                <a:gd name="connsiteX63" fmla="*/ 2325996 w 2521182"/>
                <a:gd name="connsiteY63" fmla="*/ 2501690 h 2514438"/>
                <a:gd name="connsiteX64" fmla="*/ 2328363 w 2521182"/>
                <a:gd name="connsiteY64" fmla="*/ 2503263 h 2514438"/>
                <a:gd name="connsiteX65" fmla="*/ 2331609 w 2521182"/>
                <a:gd name="connsiteY65" fmla="*/ 2503894 h 2514438"/>
                <a:gd name="connsiteX66" fmla="*/ 2351318 w 2521182"/>
                <a:gd name="connsiteY66" fmla="*/ 2511632 h 251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521182" h="2514438">
                  <a:moveTo>
                    <a:pt x="2379148" y="2514438"/>
                  </a:moveTo>
                  <a:lnTo>
                    <a:pt x="2406978" y="2511632"/>
                  </a:lnTo>
                  <a:lnTo>
                    <a:pt x="2424370" y="2504804"/>
                  </a:lnTo>
                  <a:lnTo>
                    <a:pt x="2432293" y="2503263"/>
                  </a:lnTo>
                  <a:lnTo>
                    <a:pt x="2438072" y="2499425"/>
                  </a:lnTo>
                  <a:lnTo>
                    <a:pt x="2450754" y="2494446"/>
                  </a:lnTo>
                  <a:lnTo>
                    <a:pt x="2467821" y="2479670"/>
                  </a:lnTo>
                  <a:lnTo>
                    <a:pt x="2477974" y="2472928"/>
                  </a:lnTo>
                  <a:lnTo>
                    <a:pt x="2477973" y="2472928"/>
                  </a:lnTo>
                  <a:lnTo>
                    <a:pt x="2481173" y="2468110"/>
                  </a:lnTo>
                  <a:lnTo>
                    <a:pt x="2485706" y="2464185"/>
                  </a:lnTo>
                  <a:lnTo>
                    <a:pt x="2497947" y="2442849"/>
                  </a:lnTo>
                  <a:lnTo>
                    <a:pt x="2508308" y="2427246"/>
                  </a:lnTo>
                  <a:cubicBezTo>
                    <a:pt x="2515050" y="2410623"/>
                    <a:pt x="2518419" y="2392952"/>
                    <a:pt x="2518420" y="2375281"/>
                  </a:cubicBezTo>
                  <a:lnTo>
                    <a:pt x="2517240" y="2369220"/>
                  </a:lnTo>
                  <a:lnTo>
                    <a:pt x="2517240" y="2269594"/>
                  </a:lnTo>
                  <a:lnTo>
                    <a:pt x="2518420" y="2263529"/>
                  </a:lnTo>
                  <a:lnTo>
                    <a:pt x="2517241" y="2257468"/>
                  </a:lnTo>
                  <a:lnTo>
                    <a:pt x="2517242" y="980635"/>
                  </a:lnTo>
                  <a:lnTo>
                    <a:pt x="2521182" y="980635"/>
                  </a:lnTo>
                  <a:lnTo>
                    <a:pt x="2521182" y="0"/>
                  </a:lnTo>
                  <a:lnTo>
                    <a:pt x="1645990" y="0"/>
                  </a:lnTo>
                  <a:lnTo>
                    <a:pt x="1645990" y="1"/>
                  </a:lnTo>
                  <a:lnTo>
                    <a:pt x="1534237" y="1"/>
                  </a:lnTo>
                  <a:lnTo>
                    <a:pt x="1534237" y="1179"/>
                  </a:lnTo>
                  <a:lnTo>
                    <a:pt x="256970" y="1180"/>
                  </a:lnTo>
                  <a:lnTo>
                    <a:pt x="250909" y="1"/>
                  </a:lnTo>
                  <a:lnTo>
                    <a:pt x="244844" y="1181"/>
                  </a:lnTo>
                  <a:lnTo>
                    <a:pt x="145218" y="1181"/>
                  </a:lnTo>
                  <a:lnTo>
                    <a:pt x="139157" y="1"/>
                  </a:lnTo>
                  <a:cubicBezTo>
                    <a:pt x="121486" y="2"/>
                    <a:pt x="103815" y="3371"/>
                    <a:pt x="87192" y="10113"/>
                  </a:cubicBezTo>
                  <a:lnTo>
                    <a:pt x="71589" y="20474"/>
                  </a:lnTo>
                  <a:lnTo>
                    <a:pt x="50253" y="32715"/>
                  </a:lnTo>
                  <a:lnTo>
                    <a:pt x="46328" y="37248"/>
                  </a:lnTo>
                  <a:lnTo>
                    <a:pt x="41510" y="40448"/>
                  </a:lnTo>
                  <a:lnTo>
                    <a:pt x="41510" y="40447"/>
                  </a:lnTo>
                  <a:lnTo>
                    <a:pt x="34768" y="50600"/>
                  </a:lnTo>
                  <a:lnTo>
                    <a:pt x="19992" y="67667"/>
                  </a:lnTo>
                  <a:lnTo>
                    <a:pt x="15013" y="80349"/>
                  </a:lnTo>
                  <a:lnTo>
                    <a:pt x="11175" y="86128"/>
                  </a:lnTo>
                  <a:lnTo>
                    <a:pt x="9634" y="94051"/>
                  </a:lnTo>
                  <a:lnTo>
                    <a:pt x="2806" y="111443"/>
                  </a:lnTo>
                  <a:lnTo>
                    <a:pt x="0" y="139273"/>
                  </a:lnTo>
                  <a:lnTo>
                    <a:pt x="2806" y="167103"/>
                  </a:lnTo>
                  <a:lnTo>
                    <a:pt x="10544" y="186812"/>
                  </a:lnTo>
                  <a:lnTo>
                    <a:pt x="11175" y="190058"/>
                  </a:lnTo>
                  <a:lnTo>
                    <a:pt x="12748" y="192425"/>
                  </a:lnTo>
                  <a:lnTo>
                    <a:pt x="19992" y="210878"/>
                  </a:lnTo>
                  <a:lnTo>
                    <a:pt x="41491" y="235710"/>
                  </a:lnTo>
                  <a:lnTo>
                    <a:pt x="41510" y="235739"/>
                  </a:lnTo>
                  <a:lnTo>
                    <a:pt x="41553" y="235781"/>
                  </a:lnTo>
                  <a:lnTo>
                    <a:pt x="50253" y="245831"/>
                  </a:lnTo>
                  <a:lnTo>
                    <a:pt x="53418" y="247646"/>
                  </a:lnTo>
                  <a:lnTo>
                    <a:pt x="786416" y="980636"/>
                  </a:lnTo>
                  <a:lnTo>
                    <a:pt x="789475" y="980636"/>
                  </a:lnTo>
                  <a:lnTo>
                    <a:pt x="1578426" y="1769586"/>
                  </a:lnTo>
                  <a:lnTo>
                    <a:pt x="1578887" y="1769125"/>
                  </a:lnTo>
                  <a:lnTo>
                    <a:pt x="2270775" y="2461020"/>
                  </a:lnTo>
                  <a:lnTo>
                    <a:pt x="2272590" y="2464185"/>
                  </a:lnTo>
                  <a:lnTo>
                    <a:pt x="2282640" y="2472885"/>
                  </a:lnTo>
                  <a:lnTo>
                    <a:pt x="2282682" y="2472928"/>
                  </a:lnTo>
                  <a:lnTo>
                    <a:pt x="2282711" y="2472947"/>
                  </a:lnTo>
                  <a:lnTo>
                    <a:pt x="2307543" y="2494446"/>
                  </a:lnTo>
                  <a:lnTo>
                    <a:pt x="2325996" y="2501690"/>
                  </a:lnTo>
                  <a:lnTo>
                    <a:pt x="2328363" y="2503263"/>
                  </a:lnTo>
                  <a:lnTo>
                    <a:pt x="2331609" y="2503894"/>
                  </a:lnTo>
                  <a:lnTo>
                    <a:pt x="2351318" y="2511632"/>
                  </a:lnTo>
                  <a:close/>
                </a:path>
              </a:pathLst>
            </a:custGeom>
            <a:noFill/>
            <a:ln w="22225">
              <a:gradFill flip="none" rotWithShape="1">
                <a:gsLst>
                  <a:gs pos="67000">
                    <a:schemeClr val="bg1"/>
                  </a:gs>
                  <a:gs pos="22000">
                    <a:schemeClr val="bg1">
                      <a:alpha val="0"/>
                      <a:lumMod val="100000"/>
                    </a:schemeClr>
                  </a:gs>
                </a:gsLst>
                <a:lin ang="81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任意多边形 46"/>
            <p:cNvSpPr/>
            <p:nvPr/>
          </p:nvSpPr>
          <p:spPr>
            <a:xfrm rot="10800000" flipV="1">
              <a:off x="6149192" y="3881987"/>
              <a:ext cx="2194328" cy="2198981"/>
            </a:xfrm>
            <a:custGeom>
              <a:avLst/>
              <a:gdLst>
                <a:gd name="connsiteX0" fmla="*/ 2379148 w 2521182"/>
                <a:gd name="connsiteY0" fmla="*/ 2514438 h 2514438"/>
                <a:gd name="connsiteX1" fmla="*/ 2406978 w 2521182"/>
                <a:gd name="connsiteY1" fmla="*/ 2511632 h 2514438"/>
                <a:gd name="connsiteX2" fmla="*/ 2424370 w 2521182"/>
                <a:gd name="connsiteY2" fmla="*/ 2504804 h 2514438"/>
                <a:gd name="connsiteX3" fmla="*/ 2432293 w 2521182"/>
                <a:gd name="connsiteY3" fmla="*/ 2503263 h 2514438"/>
                <a:gd name="connsiteX4" fmla="*/ 2438072 w 2521182"/>
                <a:gd name="connsiteY4" fmla="*/ 2499425 h 2514438"/>
                <a:gd name="connsiteX5" fmla="*/ 2450754 w 2521182"/>
                <a:gd name="connsiteY5" fmla="*/ 2494446 h 2514438"/>
                <a:gd name="connsiteX6" fmla="*/ 2467821 w 2521182"/>
                <a:gd name="connsiteY6" fmla="*/ 2479670 h 2514438"/>
                <a:gd name="connsiteX7" fmla="*/ 2477974 w 2521182"/>
                <a:gd name="connsiteY7" fmla="*/ 2472928 h 2514438"/>
                <a:gd name="connsiteX8" fmla="*/ 2477973 w 2521182"/>
                <a:gd name="connsiteY8" fmla="*/ 2472928 h 2514438"/>
                <a:gd name="connsiteX9" fmla="*/ 2481173 w 2521182"/>
                <a:gd name="connsiteY9" fmla="*/ 2468110 h 2514438"/>
                <a:gd name="connsiteX10" fmla="*/ 2485706 w 2521182"/>
                <a:gd name="connsiteY10" fmla="*/ 2464185 h 2514438"/>
                <a:gd name="connsiteX11" fmla="*/ 2497947 w 2521182"/>
                <a:gd name="connsiteY11" fmla="*/ 2442849 h 2514438"/>
                <a:gd name="connsiteX12" fmla="*/ 2508308 w 2521182"/>
                <a:gd name="connsiteY12" fmla="*/ 2427246 h 2514438"/>
                <a:gd name="connsiteX13" fmla="*/ 2518420 w 2521182"/>
                <a:gd name="connsiteY13" fmla="*/ 2375281 h 2514438"/>
                <a:gd name="connsiteX14" fmla="*/ 2517240 w 2521182"/>
                <a:gd name="connsiteY14" fmla="*/ 2369220 h 2514438"/>
                <a:gd name="connsiteX15" fmla="*/ 2517240 w 2521182"/>
                <a:gd name="connsiteY15" fmla="*/ 2269594 h 2514438"/>
                <a:gd name="connsiteX16" fmla="*/ 2518420 w 2521182"/>
                <a:gd name="connsiteY16" fmla="*/ 2263529 h 2514438"/>
                <a:gd name="connsiteX17" fmla="*/ 2517241 w 2521182"/>
                <a:gd name="connsiteY17" fmla="*/ 2257468 h 2514438"/>
                <a:gd name="connsiteX18" fmla="*/ 2517242 w 2521182"/>
                <a:gd name="connsiteY18" fmla="*/ 980635 h 2514438"/>
                <a:gd name="connsiteX19" fmla="*/ 2521182 w 2521182"/>
                <a:gd name="connsiteY19" fmla="*/ 980635 h 2514438"/>
                <a:gd name="connsiteX20" fmla="*/ 2521182 w 2521182"/>
                <a:gd name="connsiteY20" fmla="*/ 0 h 2514438"/>
                <a:gd name="connsiteX21" fmla="*/ 1645990 w 2521182"/>
                <a:gd name="connsiteY21" fmla="*/ 0 h 2514438"/>
                <a:gd name="connsiteX22" fmla="*/ 1645990 w 2521182"/>
                <a:gd name="connsiteY22" fmla="*/ 1 h 2514438"/>
                <a:gd name="connsiteX23" fmla="*/ 1534237 w 2521182"/>
                <a:gd name="connsiteY23" fmla="*/ 1 h 2514438"/>
                <a:gd name="connsiteX24" fmla="*/ 1534237 w 2521182"/>
                <a:gd name="connsiteY24" fmla="*/ 1179 h 2514438"/>
                <a:gd name="connsiteX25" fmla="*/ 256970 w 2521182"/>
                <a:gd name="connsiteY25" fmla="*/ 1180 h 2514438"/>
                <a:gd name="connsiteX26" fmla="*/ 250909 w 2521182"/>
                <a:gd name="connsiteY26" fmla="*/ 1 h 2514438"/>
                <a:gd name="connsiteX27" fmla="*/ 244844 w 2521182"/>
                <a:gd name="connsiteY27" fmla="*/ 1181 h 2514438"/>
                <a:gd name="connsiteX28" fmla="*/ 145218 w 2521182"/>
                <a:gd name="connsiteY28" fmla="*/ 1181 h 2514438"/>
                <a:gd name="connsiteX29" fmla="*/ 139157 w 2521182"/>
                <a:gd name="connsiteY29" fmla="*/ 1 h 2514438"/>
                <a:gd name="connsiteX30" fmla="*/ 87192 w 2521182"/>
                <a:gd name="connsiteY30" fmla="*/ 10113 h 2514438"/>
                <a:gd name="connsiteX31" fmla="*/ 71589 w 2521182"/>
                <a:gd name="connsiteY31" fmla="*/ 20474 h 2514438"/>
                <a:gd name="connsiteX32" fmla="*/ 50253 w 2521182"/>
                <a:gd name="connsiteY32" fmla="*/ 32715 h 2514438"/>
                <a:gd name="connsiteX33" fmla="*/ 46328 w 2521182"/>
                <a:gd name="connsiteY33" fmla="*/ 37248 h 2514438"/>
                <a:gd name="connsiteX34" fmla="*/ 41510 w 2521182"/>
                <a:gd name="connsiteY34" fmla="*/ 40448 h 2514438"/>
                <a:gd name="connsiteX35" fmla="*/ 41510 w 2521182"/>
                <a:gd name="connsiteY35" fmla="*/ 40447 h 2514438"/>
                <a:gd name="connsiteX36" fmla="*/ 34768 w 2521182"/>
                <a:gd name="connsiteY36" fmla="*/ 50600 h 2514438"/>
                <a:gd name="connsiteX37" fmla="*/ 19992 w 2521182"/>
                <a:gd name="connsiteY37" fmla="*/ 67667 h 2514438"/>
                <a:gd name="connsiteX38" fmla="*/ 15013 w 2521182"/>
                <a:gd name="connsiteY38" fmla="*/ 80349 h 2514438"/>
                <a:gd name="connsiteX39" fmla="*/ 11175 w 2521182"/>
                <a:gd name="connsiteY39" fmla="*/ 86128 h 2514438"/>
                <a:gd name="connsiteX40" fmla="*/ 9634 w 2521182"/>
                <a:gd name="connsiteY40" fmla="*/ 94051 h 2514438"/>
                <a:gd name="connsiteX41" fmla="*/ 2806 w 2521182"/>
                <a:gd name="connsiteY41" fmla="*/ 111443 h 2514438"/>
                <a:gd name="connsiteX42" fmla="*/ 0 w 2521182"/>
                <a:gd name="connsiteY42" fmla="*/ 139273 h 2514438"/>
                <a:gd name="connsiteX43" fmla="*/ 2806 w 2521182"/>
                <a:gd name="connsiteY43" fmla="*/ 167103 h 2514438"/>
                <a:gd name="connsiteX44" fmla="*/ 10544 w 2521182"/>
                <a:gd name="connsiteY44" fmla="*/ 186812 h 2514438"/>
                <a:gd name="connsiteX45" fmla="*/ 11175 w 2521182"/>
                <a:gd name="connsiteY45" fmla="*/ 190058 h 2514438"/>
                <a:gd name="connsiteX46" fmla="*/ 12748 w 2521182"/>
                <a:gd name="connsiteY46" fmla="*/ 192425 h 2514438"/>
                <a:gd name="connsiteX47" fmla="*/ 19992 w 2521182"/>
                <a:gd name="connsiteY47" fmla="*/ 210878 h 2514438"/>
                <a:gd name="connsiteX48" fmla="*/ 41491 w 2521182"/>
                <a:gd name="connsiteY48" fmla="*/ 235710 h 2514438"/>
                <a:gd name="connsiteX49" fmla="*/ 41510 w 2521182"/>
                <a:gd name="connsiteY49" fmla="*/ 235739 h 2514438"/>
                <a:gd name="connsiteX50" fmla="*/ 41553 w 2521182"/>
                <a:gd name="connsiteY50" fmla="*/ 235781 h 2514438"/>
                <a:gd name="connsiteX51" fmla="*/ 50253 w 2521182"/>
                <a:gd name="connsiteY51" fmla="*/ 245831 h 2514438"/>
                <a:gd name="connsiteX52" fmla="*/ 53418 w 2521182"/>
                <a:gd name="connsiteY52" fmla="*/ 247646 h 2514438"/>
                <a:gd name="connsiteX53" fmla="*/ 786416 w 2521182"/>
                <a:gd name="connsiteY53" fmla="*/ 980636 h 2514438"/>
                <a:gd name="connsiteX54" fmla="*/ 789475 w 2521182"/>
                <a:gd name="connsiteY54" fmla="*/ 980636 h 2514438"/>
                <a:gd name="connsiteX55" fmla="*/ 1578426 w 2521182"/>
                <a:gd name="connsiteY55" fmla="*/ 1769586 h 2514438"/>
                <a:gd name="connsiteX56" fmla="*/ 1578887 w 2521182"/>
                <a:gd name="connsiteY56" fmla="*/ 1769125 h 2514438"/>
                <a:gd name="connsiteX57" fmla="*/ 2270775 w 2521182"/>
                <a:gd name="connsiteY57" fmla="*/ 2461020 h 2514438"/>
                <a:gd name="connsiteX58" fmla="*/ 2272590 w 2521182"/>
                <a:gd name="connsiteY58" fmla="*/ 2464185 h 2514438"/>
                <a:gd name="connsiteX59" fmla="*/ 2282640 w 2521182"/>
                <a:gd name="connsiteY59" fmla="*/ 2472885 h 2514438"/>
                <a:gd name="connsiteX60" fmla="*/ 2282682 w 2521182"/>
                <a:gd name="connsiteY60" fmla="*/ 2472928 h 2514438"/>
                <a:gd name="connsiteX61" fmla="*/ 2282711 w 2521182"/>
                <a:gd name="connsiteY61" fmla="*/ 2472947 h 2514438"/>
                <a:gd name="connsiteX62" fmla="*/ 2307543 w 2521182"/>
                <a:gd name="connsiteY62" fmla="*/ 2494446 h 2514438"/>
                <a:gd name="connsiteX63" fmla="*/ 2325996 w 2521182"/>
                <a:gd name="connsiteY63" fmla="*/ 2501690 h 2514438"/>
                <a:gd name="connsiteX64" fmla="*/ 2328363 w 2521182"/>
                <a:gd name="connsiteY64" fmla="*/ 2503263 h 2514438"/>
                <a:gd name="connsiteX65" fmla="*/ 2331609 w 2521182"/>
                <a:gd name="connsiteY65" fmla="*/ 2503894 h 2514438"/>
                <a:gd name="connsiteX66" fmla="*/ 2351318 w 2521182"/>
                <a:gd name="connsiteY66" fmla="*/ 2511632 h 251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521182" h="2514438">
                  <a:moveTo>
                    <a:pt x="2379148" y="2514438"/>
                  </a:moveTo>
                  <a:lnTo>
                    <a:pt x="2406978" y="2511632"/>
                  </a:lnTo>
                  <a:lnTo>
                    <a:pt x="2424370" y="2504804"/>
                  </a:lnTo>
                  <a:lnTo>
                    <a:pt x="2432293" y="2503263"/>
                  </a:lnTo>
                  <a:lnTo>
                    <a:pt x="2438072" y="2499425"/>
                  </a:lnTo>
                  <a:lnTo>
                    <a:pt x="2450754" y="2494446"/>
                  </a:lnTo>
                  <a:lnTo>
                    <a:pt x="2467821" y="2479670"/>
                  </a:lnTo>
                  <a:lnTo>
                    <a:pt x="2477974" y="2472928"/>
                  </a:lnTo>
                  <a:lnTo>
                    <a:pt x="2477973" y="2472928"/>
                  </a:lnTo>
                  <a:lnTo>
                    <a:pt x="2481173" y="2468110"/>
                  </a:lnTo>
                  <a:lnTo>
                    <a:pt x="2485706" y="2464185"/>
                  </a:lnTo>
                  <a:lnTo>
                    <a:pt x="2497947" y="2442849"/>
                  </a:lnTo>
                  <a:lnTo>
                    <a:pt x="2508308" y="2427246"/>
                  </a:lnTo>
                  <a:cubicBezTo>
                    <a:pt x="2515050" y="2410623"/>
                    <a:pt x="2518419" y="2392952"/>
                    <a:pt x="2518420" y="2375281"/>
                  </a:cubicBezTo>
                  <a:lnTo>
                    <a:pt x="2517240" y="2369220"/>
                  </a:lnTo>
                  <a:lnTo>
                    <a:pt x="2517240" y="2269594"/>
                  </a:lnTo>
                  <a:lnTo>
                    <a:pt x="2518420" y="2263529"/>
                  </a:lnTo>
                  <a:lnTo>
                    <a:pt x="2517241" y="2257468"/>
                  </a:lnTo>
                  <a:lnTo>
                    <a:pt x="2517242" y="980635"/>
                  </a:lnTo>
                  <a:lnTo>
                    <a:pt x="2521182" y="980635"/>
                  </a:lnTo>
                  <a:lnTo>
                    <a:pt x="2521182" y="0"/>
                  </a:lnTo>
                  <a:lnTo>
                    <a:pt x="1645990" y="0"/>
                  </a:lnTo>
                  <a:lnTo>
                    <a:pt x="1645990" y="1"/>
                  </a:lnTo>
                  <a:lnTo>
                    <a:pt x="1534237" y="1"/>
                  </a:lnTo>
                  <a:lnTo>
                    <a:pt x="1534237" y="1179"/>
                  </a:lnTo>
                  <a:lnTo>
                    <a:pt x="256970" y="1180"/>
                  </a:lnTo>
                  <a:lnTo>
                    <a:pt x="250909" y="1"/>
                  </a:lnTo>
                  <a:lnTo>
                    <a:pt x="244844" y="1181"/>
                  </a:lnTo>
                  <a:lnTo>
                    <a:pt x="145218" y="1181"/>
                  </a:lnTo>
                  <a:lnTo>
                    <a:pt x="139157" y="1"/>
                  </a:lnTo>
                  <a:cubicBezTo>
                    <a:pt x="121486" y="2"/>
                    <a:pt x="103815" y="3371"/>
                    <a:pt x="87192" y="10113"/>
                  </a:cubicBezTo>
                  <a:lnTo>
                    <a:pt x="71589" y="20474"/>
                  </a:lnTo>
                  <a:lnTo>
                    <a:pt x="50253" y="32715"/>
                  </a:lnTo>
                  <a:lnTo>
                    <a:pt x="46328" y="37248"/>
                  </a:lnTo>
                  <a:lnTo>
                    <a:pt x="41510" y="40448"/>
                  </a:lnTo>
                  <a:lnTo>
                    <a:pt x="41510" y="40447"/>
                  </a:lnTo>
                  <a:lnTo>
                    <a:pt x="34768" y="50600"/>
                  </a:lnTo>
                  <a:lnTo>
                    <a:pt x="19992" y="67667"/>
                  </a:lnTo>
                  <a:lnTo>
                    <a:pt x="15013" y="80349"/>
                  </a:lnTo>
                  <a:lnTo>
                    <a:pt x="11175" y="86128"/>
                  </a:lnTo>
                  <a:lnTo>
                    <a:pt x="9634" y="94051"/>
                  </a:lnTo>
                  <a:lnTo>
                    <a:pt x="2806" y="111443"/>
                  </a:lnTo>
                  <a:lnTo>
                    <a:pt x="0" y="139273"/>
                  </a:lnTo>
                  <a:lnTo>
                    <a:pt x="2806" y="167103"/>
                  </a:lnTo>
                  <a:lnTo>
                    <a:pt x="10544" y="186812"/>
                  </a:lnTo>
                  <a:lnTo>
                    <a:pt x="11175" y="190058"/>
                  </a:lnTo>
                  <a:lnTo>
                    <a:pt x="12748" y="192425"/>
                  </a:lnTo>
                  <a:lnTo>
                    <a:pt x="19992" y="210878"/>
                  </a:lnTo>
                  <a:lnTo>
                    <a:pt x="41491" y="235710"/>
                  </a:lnTo>
                  <a:lnTo>
                    <a:pt x="41510" y="235739"/>
                  </a:lnTo>
                  <a:lnTo>
                    <a:pt x="41553" y="235781"/>
                  </a:lnTo>
                  <a:lnTo>
                    <a:pt x="50253" y="245831"/>
                  </a:lnTo>
                  <a:lnTo>
                    <a:pt x="53418" y="247646"/>
                  </a:lnTo>
                  <a:lnTo>
                    <a:pt x="786416" y="980636"/>
                  </a:lnTo>
                  <a:lnTo>
                    <a:pt x="789475" y="980636"/>
                  </a:lnTo>
                  <a:lnTo>
                    <a:pt x="1578426" y="1769586"/>
                  </a:lnTo>
                  <a:lnTo>
                    <a:pt x="1578887" y="1769125"/>
                  </a:lnTo>
                  <a:lnTo>
                    <a:pt x="2270775" y="2461020"/>
                  </a:lnTo>
                  <a:lnTo>
                    <a:pt x="2272590" y="2464185"/>
                  </a:lnTo>
                  <a:lnTo>
                    <a:pt x="2282640" y="2472885"/>
                  </a:lnTo>
                  <a:lnTo>
                    <a:pt x="2282682" y="2472928"/>
                  </a:lnTo>
                  <a:lnTo>
                    <a:pt x="2282711" y="2472947"/>
                  </a:lnTo>
                  <a:lnTo>
                    <a:pt x="2307543" y="2494446"/>
                  </a:lnTo>
                  <a:lnTo>
                    <a:pt x="2325996" y="2501690"/>
                  </a:lnTo>
                  <a:lnTo>
                    <a:pt x="2328363" y="2503263"/>
                  </a:lnTo>
                  <a:lnTo>
                    <a:pt x="2331609" y="2503894"/>
                  </a:lnTo>
                  <a:lnTo>
                    <a:pt x="2351318" y="2511632"/>
                  </a:lnTo>
                  <a:close/>
                </a:path>
              </a:pathLst>
            </a:custGeom>
            <a:noFill/>
            <a:ln w="22225">
              <a:gradFill flip="none" rotWithShape="1">
                <a:gsLst>
                  <a:gs pos="67000">
                    <a:schemeClr val="bg1"/>
                  </a:gs>
                  <a:gs pos="22000">
                    <a:schemeClr val="bg1">
                      <a:alpha val="0"/>
                      <a:lumMod val="100000"/>
                    </a:schemeClr>
                  </a:gs>
                </a:gsLst>
                <a:lin ang="81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任意多边形 47"/>
            <p:cNvSpPr/>
            <p:nvPr/>
          </p:nvSpPr>
          <p:spPr>
            <a:xfrm>
              <a:off x="4683630" y="1613617"/>
              <a:ext cx="1249496"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chemeClr val="bg1">
                    <a:alpha val="0"/>
                  </a:schemeClr>
                </a:gs>
                <a:gs pos="22000">
                  <a:srgbClr val="F9F9F9">
                    <a:alpha val="56000"/>
                  </a:srgbClr>
                </a:gs>
                <a:gs pos="2000">
                  <a:schemeClr val="bg1">
                    <a:lumMod val="95000"/>
                    <a:alpha val="5000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任意多边形 48"/>
            <p:cNvSpPr/>
            <p:nvPr/>
          </p:nvSpPr>
          <p:spPr>
            <a:xfrm flipH="1">
              <a:off x="6258207" y="1612883"/>
              <a:ext cx="1249496"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chemeClr val="bg1">
                    <a:alpha val="0"/>
                  </a:schemeClr>
                </a:gs>
                <a:gs pos="22000">
                  <a:srgbClr val="F9F9F9">
                    <a:alpha val="50000"/>
                  </a:srgbClr>
                </a:gs>
                <a:gs pos="2000">
                  <a:schemeClr val="bg1">
                    <a:lumMod val="95000"/>
                    <a:alpha val="4600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0" name="任意多边形 49"/>
            <p:cNvSpPr/>
            <p:nvPr/>
          </p:nvSpPr>
          <p:spPr>
            <a:xfrm flipH="1" flipV="1">
              <a:off x="6249877" y="5854815"/>
              <a:ext cx="1249496"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chemeClr val="tx1">
                    <a:alpha val="0"/>
                  </a:schemeClr>
                </a:gs>
                <a:gs pos="26000">
                  <a:schemeClr val="tx1">
                    <a:alpha val="35000"/>
                  </a:schemeClr>
                </a:gs>
                <a:gs pos="2000">
                  <a:schemeClr val="tx1">
                    <a:alpha val="1200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1" name="任意多边形 50"/>
            <p:cNvSpPr/>
            <p:nvPr/>
          </p:nvSpPr>
          <p:spPr>
            <a:xfrm flipV="1">
              <a:off x="4691258" y="5854815"/>
              <a:ext cx="1249496"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chemeClr val="tx1">
                    <a:alpha val="0"/>
                  </a:schemeClr>
                </a:gs>
                <a:gs pos="26000">
                  <a:schemeClr val="tx1">
                    <a:alpha val="19000"/>
                  </a:schemeClr>
                </a:gs>
                <a:gs pos="2000">
                  <a:schemeClr val="tx1">
                    <a:alpha val="1000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2" name="任意多边形 51"/>
            <p:cNvSpPr/>
            <p:nvPr/>
          </p:nvSpPr>
          <p:spPr>
            <a:xfrm rot="5400000" flipV="1">
              <a:off x="3339197" y="2969200"/>
              <a:ext cx="1249495"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chemeClr val="bg1">
                    <a:alpha val="0"/>
                  </a:schemeClr>
                </a:gs>
                <a:gs pos="22000">
                  <a:srgbClr val="F9F9F9">
                    <a:alpha val="50000"/>
                  </a:srgbClr>
                </a:gs>
                <a:gs pos="2000">
                  <a:schemeClr val="bg1">
                    <a:lumMod val="95000"/>
                    <a:alpha val="4600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任意多边形 52"/>
            <p:cNvSpPr/>
            <p:nvPr/>
          </p:nvSpPr>
          <p:spPr>
            <a:xfrm rot="16200000">
              <a:off x="3339197" y="4499117"/>
              <a:ext cx="1249495"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chemeClr val="bg1">
                    <a:alpha val="0"/>
                  </a:schemeClr>
                </a:gs>
                <a:gs pos="22000">
                  <a:srgbClr val="F9F9F9">
                    <a:alpha val="50000"/>
                  </a:srgbClr>
                </a:gs>
                <a:gs pos="2000">
                  <a:schemeClr val="bg1">
                    <a:lumMod val="95000"/>
                    <a:alpha val="4600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任意多边形 53"/>
            <p:cNvSpPr/>
            <p:nvPr/>
          </p:nvSpPr>
          <p:spPr>
            <a:xfrm rot="16200000" flipH="1" flipV="1">
              <a:off x="7606218" y="2969200"/>
              <a:ext cx="1249495"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chemeClr val="tx1">
                    <a:alpha val="0"/>
                  </a:schemeClr>
                </a:gs>
                <a:gs pos="17000">
                  <a:schemeClr val="tx1">
                    <a:alpha val="19000"/>
                  </a:schemeClr>
                </a:gs>
                <a:gs pos="2000">
                  <a:schemeClr val="tx1">
                    <a:alpha val="1500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5" name="任意多边形 54"/>
            <p:cNvSpPr/>
            <p:nvPr/>
          </p:nvSpPr>
          <p:spPr>
            <a:xfrm rot="5400000" flipH="1">
              <a:off x="7606218" y="4499117"/>
              <a:ext cx="1249495" cy="231786"/>
            </a:xfrm>
            <a:custGeom>
              <a:avLst/>
              <a:gdLst>
                <a:gd name="connsiteX0" fmla="*/ 265037 w 1428743"/>
                <a:gd name="connsiteY0" fmla="*/ 0 h 265037"/>
                <a:gd name="connsiteX1" fmla="*/ 1411376 w 1428743"/>
                <a:gd name="connsiteY1" fmla="*/ 0 h 265037"/>
                <a:gd name="connsiteX2" fmla="*/ 1428743 w 1428743"/>
                <a:gd name="connsiteY2" fmla="*/ 1751 h 265037"/>
                <a:gd name="connsiteX3" fmla="*/ 1428743 w 1428743"/>
                <a:gd name="connsiteY3" fmla="*/ 1813 h 265037"/>
                <a:gd name="connsiteX4" fmla="*/ 1410771 w 1428743"/>
                <a:gd name="connsiteY4" fmla="*/ 1 h 265037"/>
                <a:gd name="connsiteX5" fmla="*/ 1410222 w 1428743"/>
                <a:gd name="connsiteY5" fmla="*/ 56 h 265037"/>
                <a:gd name="connsiteX6" fmla="*/ 1409683 w 1428743"/>
                <a:gd name="connsiteY6" fmla="*/ 2 h 265037"/>
                <a:gd name="connsiteX7" fmla="*/ 1381852 w 1428743"/>
                <a:gd name="connsiteY7" fmla="*/ 2808 h 265037"/>
                <a:gd name="connsiteX8" fmla="*/ 1362026 w 1428743"/>
                <a:gd name="connsiteY8" fmla="*/ 10592 h 265037"/>
                <a:gd name="connsiteX9" fmla="*/ 1358870 w 1428743"/>
                <a:gd name="connsiteY9" fmla="*/ 11205 h 265037"/>
                <a:gd name="connsiteX10" fmla="*/ 1356567 w 1428743"/>
                <a:gd name="connsiteY10" fmla="*/ 12734 h 265037"/>
                <a:gd name="connsiteX11" fmla="*/ 1338076 w 1428743"/>
                <a:gd name="connsiteY11" fmla="*/ 19994 h 265037"/>
                <a:gd name="connsiteX12" fmla="*/ 1313194 w 1428743"/>
                <a:gd name="connsiteY12" fmla="*/ 41536 h 265037"/>
                <a:gd name="connsiteX13" fmla="*/ 1313187 w 1428743"/>
                <a:gd name="connsiteY13" fmla="*/ 41541 h 265037"/>
                <a:gd name="connsiteX14" fmla="*/ 1313177 w 1428743"/>
                <a:gd name="connsiteY14" fmla="*/ 41551 h 265037"/>
                <a:gd name="connsiteX15" fmla="*/ 1303123 w 1428743"/>
                <a:gd name="connsiteY15" fmla="*/ 50255 h 265037"/>
                <a:gd name="connsiteX16" fmla="*/ 1301307 w 1428743"/>
                <a:gd name="connsiteY16" fmla="*/ 53420 h 265037"/>
                <a:gd name="connsiteX17" fmla="*/ 1089688 w 1428743"/>
                <a:gd name="connsiteY17" fmla="*/ 265037 h 265037"/>
                <a:gd name="connsiteX18" fmla="*/ 0 w 1428743"/>
                <a:gd name="connsiteY18" fmla="*/ 265037 h 265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28743" h="265037">
                  <a:moveTo>
                    <a:pt x="265037" y="0"/>
                  </a:moveTo>
                  <a:lnTo>
                    <a:pt x="1411376" y="0"/>
                  </a:lnTo>
                  <a:lnTo>
                    <a:pt x="1428743" y="1751"/>
                  </a:lnTo>
                  <a:lnTo>
                    <a:pt x="1428743" y="1813"/>
                  </a:lnTo>
                  <a:lnTo>
                    <a:pt x="1410771" y="1"/>
                  </a:lnTo>
                  <a:lnTo>
                    <a:pt x="1410222" y="56"/>
                  </a:lnTo>
                  <a:lnTo>
                    <a:pt x="1409683" y="2"/>
                  </a:lnTo>
                  <a:lnTo>
                    <a:pt x="1381852" y="2808"/>
                  </a:lnTo>
                  <a:lnTo>
                    <a:pt x="1362026" y="10592"/>
                  </a:lnTo>
                  <a:lnTo>
                    <a:pt x="1358870" y="11205"/>
                  </a:lnTo>
                  <a:lnTo>
                    <a:pt x="1356567" y="12734"/>
                  </a:lnTo>
                  <a:lnTo>
                    <a:pt x="1338076" y="19994"/>
                  </a:lnTo>
                  <a:lnTo>
                    <a:pt x="1313194" y="41536"/>
                  </a:lnTo>
                  <a:lnTo>
                    <a:pt x="1313187" y="41541"/>
                  </a:lnTo>
                  <a:lnTo>
                    <a:pt x="1313177" y="41551"/>
                  </a:lnTo>
                  <a:lnTo>
                    <a:pt x="1303123" y="50255"/>
                  </a:lnTo>
                  <a:lnTo>
                    <a:pt x="1301307" y="53420"/>
                  </a:lnTo>
                  <a:lnTo>
                    <a:pt x="1089688" y="265037"/>
                  </a:lnTo>
                  <a:lnTo>
                    <a:pt x="0" y="265037"/>
                  </a:lnTo>
                  <a:close/>
                </a:path>
              </a:pathLst>
            </a:custGeom>
            <a:gradFill flip="none" rotWithShape="1">
              <a:gsLst>
                <a:gs pos="100000">
                  <a:schemeClr val="tx1">
                    <a:alpha val="0"/>
                  </a:schemeClr>
                </a:gs>
                <a:gs pos="26000">
                  <a:schemeClr val="tx1">
                    <a:alpha val="19000"/>
                  </a:schemeClr>
                </a:gs>
                <a:gs pos="2000">
                  <a:schemeClr val="tx1">
                    <a:alpha val="10000"/>
                  </a:schemeClr>
                </a:gs>
              </a:gsLst>
              <a:lin ang="54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56" name="文本框 111"/>
          <p:cNvSpPr txBox="1"/>
          <p:nvPr/>
        </p:nvSpPr>
        <p:spPr>
          <a:xfrm>
            <a:off x="3834714" y="2333837"/>
            <a:ext cx="754133" cy="553998"/>
          </a:xfrm>
          <a:prstGeom prst="rect">
            <a:avLst/>
          </a:prstGeom>
          <a:noFill/>
        </p:spPr>
        <p:txBody>
          <a:bodyPr wrap="square" rtlCol="0">
            <a:spAutoFit/>
          </a:bodyPr>
          <a:lstStyle/>
          <a:p>
            <a:pPr algn="ctr"/>
            <a:r>
              <a:rPr lang="en-US" altLang="zh-CN" sz="3000" dirty="0">
                <a:solidFill>
                  <a:srgbClr val="FEB750"/>
                </a:solidFill>
                <a:latin typeface="Impact" panose="020B0806030902050204" pitchFamily="34" charset="0"/>
              </a:rPr>
              <a:t>01</a:t>
            </a:r>
            <a:endParaRPr lang="zh-CN" altLang="en-US" sz="3000" dirty="0">
              <a:solidFill>
                <a:srgbClr val="FEB750"/>
              </a:solidFill>
              <a:latin typeface="Impact" panose="020B0806030902050204" pitchFamily="34" charset="0"/>
            </a:endParaRPr>
          </a:p>
        </p:txBody>
      </p:sp>
      <p:sp>
        <p:nvSpPr>
          <p:cNvPr id="57" name="文本框 112"/>
          <p:cNvSpPr txBox="1"/>
          <p:nvPr/>
        </p:nvSpPr>
        <p:spPr>
          <a:xfrm>
            <a:off x="3834714" y="2993719"/>
            <a:ext cx="754133" cy="553998"/>
          </a:xfrm>
          <a:prstGeom prst="rect">
            <a:avLst/>
          </a:prstGeom>
          <a:noFill/>
        </p:spPr>
        <p:txBody>
          <a:bodyPr wrap="square" rtlCol="0">
            <a:spAutoFit/>
          </a:bodyPr>
          <a:lstStyle/>
          <a:p>
            <a:pPr algn="ctr"/>
            <a:r>
              <a:rPr lang="en-US" altLang="zh-CN" sz="3000" dirty="0">
                <a:solidFill>
                  <a:srgbClr val="03ACBE"/>
                </a:solidFill>
                <a:latin typeface="Impact" panose="020B0806030902050204" pitchFamily="34" charset="0"/>
              </a:rPr>
              <a:t>04</a:t>
            </a:r>
            <a:endParaRPr lang="zh-CN" altLang="en-US" sz="3000" dirty="0">
              <a:solidFill>
                <a:srgbClr val="03ACBE"/>
              </a:solidFill>
              <a:latin typeface="Impact" panose="020B0806030902050204" pitchFamily="34" charset="0"/>
            </a:endParaRPr>
          </a:p>
        </p:txBody>
      </p:sp>
      <p:sp>
        <p:nvSpPr>
          <p:cNvPr id="58" name="文本框 113"/>
          <p:cNvSpPr txBox="1"/>
          <p:nvPr/>
        </p:nvSpPr>
        <p:spPr>
          <a:xfrm>
            <a:off x="4544638" y="2333837"/>
            <a:ext cx="754133" cy="553998"/>
          </a:xfrm>
          <a:prstGeom prst="rect">
            <a:avLst/>
          </a:prstGeom>
          <a:noFill/>
        </p:spPr>
        <p:txBody>
          <a:bodyPr wrap="square" rtlCol="0">
            <a:spAutoFit/>
          </a:bodyPr>
          <a:lstStyle/>
          <a:p>
            <a:pPr algn="ctr"/>
            <a:r>
              <a:rPr lang="en-US" altLang="zh-CN" sz="3000" dirty="0">
                <a:solidFill>
                  <a:srgbClr val="E27172"/>
                </a:solidFill>
                <a:latin typeface="Impact" panose="020B0806030902050204" pitchFamily="34" charset="0"/>
              </a:rPr>
              <a:t>02</a:t>
            </a:r>
            <a:endParaRPr lang="zh-CN" altLang="en-US" sz="3000" dirty="0">
              <a:solidFill>
                <a:srgbClr val="E27172"/>
              </a:solidFill>
              <a:latin typeface="Impact" panose="020B0806030902050204" pitchFamily="34" charset="0"/>
            </a:endParaRPr>
          </a:p>
        </p:txBody>
      </p:sp>
      <p:sp>
        <p:nvSpPr>
          <p:cNvPr id="59" name="文本框 114"/>
          <p:cNvSpPr txBox="1"/>
          <p:nvPr/>
        </p:nvSpPr>
        <p:spPr>
          <a:xfrm>
            <a:off x="4544638" y="2993719"/>
            <a:ext cx="754133" cy="553998"/>
          </a:xfrm>
          <a:prstGeom prst="rect">
            <a:avLst/>
          </a:prstGeom>
          <a:noFill/>
        </p:spPr>
        <p:txBody>
          <a:bodyPr wrap="square" rtlCol="0">
            <a:spAutoFit/>
          </a:bodyPr>
          <a:lstStyle/>
          <a:p>
            <a:pPr algn="ctr"/>
            <a:r>
              <a:rPr lang="en-US" altLang="zh-CN" sz="3000" dirty="0">
                <a:solidFill>
                  <a:srgbClr val="633E72"/>
                </a:solidFill>
                <a:latin typeface="Impact" panose="020B0806030902050204" pitchFamily="34" charset="0"/>
              </a:rPr>
              <a:t>03</a:t>
            </a:r>
            <a:endParaRPr lang="zh-CN" altLang="en-US" sz="3000" dirty="0">
              <a:solidFill>
                <a:srgbClr val="633E72"/>
              </a:solidFill>
              <a:latin typeface="Impact" panose="020B0806030902050204" pitchFamily="34" charset="0"/>
            </a:endParaRPr>
          </a:p>
        </p:txBody>
      </p:sp>
      <p:grpSp>
        <p:nvGrpSpPr>
          <p:cNvPr id="60" name="Group 41"/>
          <p:cNvGrpSpPr>
            <a:grpSpLocks noChangeAspect="1"/>
          </p:cNvGrpSpPr>
          <p:nvPr/>
        </p:nvGrpSpPr>
        <p:grpSpPr bwMode="auto">
          <a:xfrm>
            <a:off x="3345612" y="1608812"/>
            <a:ext cx="242345" cy="296554"/>
            <a:chOff x="3783" y="2089"/>
            <a:chExt cx="116" cy="142"/>
          </a:xfrm>
          <a:solidFill>
            <a:schemeClr val="bg1"/>
          </a:solidFill>
          <a:effectLst/>
        </p:grpSpPr>
        <p:sp>
          <p:nvSpPr>
            <p:cNvPr id="61"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2"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3"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4"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6"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9" name="Group 52"/>
          <p:cNvGrpSpPr>
            <a:grpSpLocks noChangeAspect="1"/>
          </p:cNvGrpSpPr>
          <p:nvPr/>
        </p:nvGrpSpPr>
        <p:grpSpPr bwMode="auto">
          <a:xfrm>
            <a:off x="3341161" y="3825819"/>
            <a:ext cx="279542" cy="277031"/>
            <a:chOff x="3783" y="2102"/>
            <a:chExt cx="116" cy="115"/>
          </a:xfrm>
          <a:solidFill>
            <a:schemeClr val="bg1"/>
          </a:solidFill>
          <a:effectLst/>
        </p:grpSpPr>
        <p:sp>
          <p:nvSpPr>
            <p:cNvPr id="7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3"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7" name="Group 62"/>
          <p:cNvGrpSpPr>
            <a:grpSpLocks noChangeAspect="1"/>
          </p:cNvGrpSpPr>
          <p:nvPr/>
        </p:nvGrpSpPr>
        <p:grpSpPr bwMode="auto">
          <a:xfrm>
            <a:off x="5487191" y="1663284"/>
            <a:ext cx="298095" cy="237928"/>
            <a:chOff x="3775" y="2110"/>
            <a:chExt cx="129" cy="103"/>
          </a:xfrm>
          <a:solidFill>
            <a:schemeClr val="bg1"/>
          </a:solidFill>
          <a:effectLst/>
        </p:grpSpPr>
        <p:sp>
          <p:nvSpPr>
            <p:cNvPr id="78"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1" name="Group 68"/>
          <p:cNvGrpSpPr>
            <a:grpSpLocks noChangeAspect="1"/>
          </p:cNvGrpSpPr>
          <p:nvPr/>
        </p:nvGrpSpPr>
        <p:grpSpPr bwMode="auto">
          <a:xfrm>
            <a:off x="5616624" y="3827759"/>
            <a:ext cx="265912" cy="256115"/>
            <a:chOff x="3770" y="2095"/>
            <a:chExt cx="137" cy="132"/>
          </a:xfrm>
          <a:solidFill>
            <a:schemeClr val="bg1"/>
          </a:solidFill>
          <a:effectLst/>
        </p:grpSpPr>
        <p:sp>
          <p:nvSpPr>
            <p:cNvPr id="82"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9" name="组合 88"/>
          <p:cNvGrpSpPr/>
          <p:nvPr/>
        </p:nvGrpSpPr>
        <p:grpSpPr>
          <a:xfrm>
            <a:off x="6528651" y="1268940"/>
            <a:ext cx="1716237" cy="1061765"/>
            <a:chOff x="8703732" y="1692310"/>
            <a:chExt cx="2288018" cy="1416014"/>
          </a:xfrm>
        </p:grpSpPr>
        <p:sp>
          <p:nvSpPr>
            <p:cNvPr id="90" name="文本框 148"/>
            <p:cNvSpPr txBox="1"/>
            <p:nvPr/>
          </p:nvSpPr>
          <p:spPr>
            <a:xfrm>
              <a:off x="8703732" y="1692310"/>
              <a:ext cx="1567938" cy="677264"/>
            </a:xfrm>
            <a:prstGeom prst="rect">
              <a:avLst/>
            </a:prstGeom>
            <a:noFill/>
          </p:spPr>
          <p:txBody>
            <a:bodyPr wrap="square" rtlCol="0">
              <a:spAutoFit/>
            </a:bodyPr>
            <a:lstStyle/>
            <a:p>
              <a:r>
                <a:rPr lang="zh-CN" altLang="en-US" dirty="0">
                  <a:solidFill>
                    <a:srgbClr val="E87071"/>
                  </a:solidFill>
                  <a:latin typeface="微软雅黑" panose="020B0503020204020204" pitchFamily="34" charset="-122"/>
                  <a:ea typeface="微软雅黑" panose="020B0503020204020204" pitchFamily="34" charset="-122"/>
                </a:rPr>
                <a:t>在此添加标题</a:t>
              </a:r>
            </a:p>
          </p:txBody>
        </p:sp>
        <p:sp>
          <p:nvSpPr>
            <p:cNvPr id="91" name="文本框 113"/>
            <p:cNvSpPr txBox="1"/>
            <p:nvPr/>
          </p:nvSpPr>
          <p:spPr>
            <a:xfrm>
              <a:off x="8744129" y="2061642"/>
              <a:ext cx="2247621" cy="10466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2" name="组合 91"/>
          <p:cNvGrpSpPr/>
          <p:nvPr/>
        </p:nvGrpSpPr>
        <p:grpSpPr>
          <a:xfrm>
            <a:off x="6528651" y="3489297"/>
            <a:ext cx="1716237" cy="1055141"/>
            <a:chOff x="8703732" y="4653472"/>
            <a:chExt cx="2288018" cy="1407180"/>
          </a:xfrm>
        </p:grpSpPr>
        <p:sp>
          <p:nvSpPr>
            <p:cNvPr id="93" name="文本框 154"/>
            <p:cNvSpPr txBox="1"/>
            <p:nvPr/>
          </p:nvSpPr>
          <p:spPr>
            <a:xfrm>
              <a:off x="8703732" y="4653472"/>
              <a:ext cx="1567938" cy="677264"/>
            </a:xfrm>
            <a:prstGeom prst="rect">
              <a:avLst/>
            </a:prstGeom>
            <a:noFill/>
          </p:spPr>
          <p:txBody>
            <a:bodyPr wrap="square" rtlCol="0">
              <a:spAutoFit/>
            </a:bodyPr>
            <a:lstStyle/>
            <a:p>
              <a:r>
                <a:rPr lang="zh-CN" altLang="en-US" dirty="0">
                  <a:solidFill>
                    <a:srgbClr val="683E79"/>
                  </a:solidFill>
                  <a:latin typeface="微软雅黑" panose="020B0503020204020204" pitchFamily="34" charset="-122"/>
                  <a:ea typeface="微软雅黑" panose="020B0503020204020204" pitchFamily="34" charset="-122"/>
                </a:rPr>
                <a:t>在此添加标题</a:t>
              </a:r>
            </a:p>
          </p:txBody>
        </p:sp>
        <p:sp>
          <p:nvSpPr>
            <p:cNvPr id="94" name="文本框 113"/>
            <p:cNvSpPr txBox="1"/>
            <p:nvPr/>
          </p:nvSpPr>
          <p:spPr>
            <a:xfrm>
              <a:off x="8744129" y="5013970"/>
              <a:ext cx="2247621" cy="1046682"/>
            </a:xfrm>
            <a:prstGeom prst="rect">
              <a:avLst/>
            </a:prstGeom>
            <a:noFill/>
          </p:spPr>
          <p:txBody>
            <a:bodyPr wrap="square" rtlCol="0">
              <a:spAutoFit/>
            </a:bodyPr>
            <a:lstStyle/>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5" name="组合 94"/>
          <p:cNvGrpSpPr/>
          <p:nvPr/>
        </p:nvGrpSpPr>
        <p:grpSpPr>
          <a:xfrm>
            <a:off x="1007142" y="1268939"/>
            <a:ext cx="1728417" cy="1109268"/>
            <a:chOff x="1342678" y="1692310"/>
            <a:chExt cx="2304256" cy="1479366"/>
          </a:xfrm>
        </p:grpSpPr>
        <p:sp>
          <p:nvSpPr>
            <p:cNvPr id="96" name="文本框 145"/>
            <p:cNvSpPr txBox="1"/>
            <p:nvPr/>
          </p:nvSpPr>
          <p:spPr>
            <a:xfrm>
              <a:off x="2078995" y="1692310"/>
              <a:ext cx="1567939" cy="677265"/>
            </a:xfrm>
            <a:prstGeom prst="rect">
              <a:avLst/>
            </a:prstGeom>
            <a:noFill/>
          </p:spPr>
          <p:txBody>
            <a:bodyPr wrap="square" rtlCol="0">
              <a:spAutoFit/>
            </a:bodyPr>
            <a:lstStyle/>
            <a:p>
              <a:r>
                <a:rPr lang="zh-CN" altLang="en-US" dirty="0">
                  <a:solidFill>
                    <a:srgbClr val="FFB850"/>
                  </a:solidFill>
                  <a:latin typeface="微软雅黑" panose="020B0503020204020204" pitchFamily="34" charset="-122"/>
                  <a:ea typeface="微软雅黑" panose="020B0503020204020204" pitchFamily="34" charset="-122"/>
                </a:rPr>
                <a:t>在此添加标题</a:t>
              </a:r>
            </a:p>
          </p:txBody>
        </p:sp>
        <p:sp>
          <p:nvSpPr>
            <p:cNvPr id="97" name="文本框 113"/>
            <p:cNvSpPr txBox="1"/>
            <p:nvPr/>
          </p:nvSpPr>
          <p:spPr>
            <a:xfrm>
              <a:off x="1342678" y="2124994"/>
              <a:ext cx="2247621" cy="1046682"/>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8" name="组合 97"/>
          <p:cNvGrpSpPr/>
          <p:nvPr/>
        </p:nvGrpSpPr>
        <p:grpSpPr>
          <a:xfrm>
            <a:off x="1007142" y="3489297"/>
            <a:ext cx="1728417" cy="1102644"/>
            <a:chOff x="1342678" y="4653472"/>
            <a:chExt cx="2304256" cy="1470532"/>
          </a:xfrm>
        </p:grpSpPr>
        <p:sp>
          <p:nvSpPr>
            <p:cNvPr id="99" name="文本框 151"/>
            <p:cNvSpPr txBox="1"/>
            <p:nvPr/>
          </p:nvSpPr>
          <p:spPr>
            <a:xfrm>
              <a:off x="2078995" y="4653472"/>
              <a:ext cx="1567939" cy="677264"/>
            </a:xfrm>
            <a:prstGeom prst="rect">
              <a:avLst/>
            </a:prstGeom>
            <a:noFill/>
          </p:spPr>
          <p:txBody>
            <a:bodyPr wrap="square" rtlCol="0">
              <a:spAutoFit/>
            </a:bodyPr>
            <a:lstStyle/>
            <a:p>
              <a:r>
                <a:rPr lang="zh-CN" altLang="en-US" dirty="0">
                  <a:solidFill>
                    <a:schemeClr val="accent5"/>
                  </a:solidFill>
                  <a:latin typeface="微软雅黑" panose="020B0503020204020204" pitchFamily="34" charset="-122"/>
                  <a:ea typeface="微软雅黑" panose="020B0503020204020204" pitchFamily="34" charset="-122"/>
                </a:rPr>
                <a:t>在此添加标题</a:t>
              </a:r>
            </a:p>
          </p:txBody>
        </p:sp>
        <p:sp>
          <p:nvSpPr>
            <p:cNvPr id="100" name="文本框 113"/>
            <p:cNvSpPr txBox="1"/>
            <p:nvPr/>
          </p:nvSpPr>
          <p:spPr>
            <a:xfrm>
              <a:off x="1342678" y="5077322"/>
              <a:ext cx="2247621" cy="1046682"/>
            </a:xfrm>
            <a:prstGeom prst="rect">
              <a:avLst/>
            </a:prstGeom>
            <a:noFill/>
          </p:spPr>
          <p:txBody>
            <a:bodyPr wrap="square" rtlCol="0">
              <a:spAutoFit/>
            </a:bodyPr>
            <a:lstStyle/>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endParaRPr lang="en-US" altLang="zh-CN" sz="75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61481064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1000" fill="hold"/>
                                            <p:tgtEl>
                                              <p:spTgt spid="26"/>
                                            </p:tgtEl>
                                            <p:attrNameLst>
                                              <p:attrName>ppt_w</p:attrName>
                                            </p:attrNameLst>
                                          </p:cBhvr>
                                          <p:tavLst>
                                            <p:tav tm="0">
                                              <p:val>
                                                <p:fltVal val="0"/>
                                              </p:val>
                                            </p:tav>
                                            <p:tav tm="100000">
                                              <p:val>
                                                <p:strVal val="#ppt_w"/>
                                              </p:val>
                                            </p:tav>
                                          </p:tavLst>
                                        </p:anim>
                                        <p:anim calcmode="lin" valueType="num">
                                          <p:cBhvr>
                                            <p:cTn id="12" dur="1000" fill="hold"/>
                                            <p:tgtEl>
                                              <p:spTgt spid="26"/>
                                            </p:tgtEl>
                                            <p:attrNameLst>
                                              <p:attrName>ppt_h</p:attrName>
                                            </p:attrNameLst>
                                          </p:cBhvr>
                                          <p:tavLst>
                                            <p:tav tm="0">
                                              <p:val>
                                                <p:fltVal val="0"/>
                                              </p:val>
                                            </p:tav>
                                            <p:tav tm="100000">
                                              <p:val>
                                                <p:strVal val="#ppt_h"/>
                                              </p:val>
                                            </p:tav>
                                          </p:tavLst>
                                        </p:anim>
                                        <p:anim calcmode="lin" valueType="num">
                                          <p:cBhvr>
                                            <p:cTn id="13" dur="1000" fill="hold"/>
                                            <p:tgtEl>
                                              <p:spTgt spid="26"/>
                                            </p:tgtEl>
                                            <p:attrNameLst>
                                              <p:attrName>style.rotation</p:attrName>
                                            </p:attrNameLst>
                                          </p:cBhvr>
                                          <p:tavLst>
                                            <p:tav tm="0">
                                              <p:val>
                                                <p:fltVal val="90"/>
                                              </p:val>
                                            </p:tav>
                                            <p:tav tm="100000">
                                              <p:val>
                                                <p:fltVal val="0"/>
                                              </p:val>
                                            </p:tav>
                                          </p:tavLst>
                                        </p:anim>
                                        <p:animEffect transition="in" filter="fade">
                                          <p:cBhvr>
                                            <p:cTn id="14" dur="1000"/>
                                            <p:tgtEl>
                                              <p:spTgt spid="26"/>
                                            </p:tgtEl>
                                          </p:cBhvr>
                                        </p:animEffect>
                                      </p:childTnLst>
                                    </p:cTn>
                                  </p:par>
                                  <p:par>
                                    <p:cTn id="15" presetID="8" presetClass="emph" presetSubtype="0" repeatCount="2000" fill="hold" nodeType="withEffect">
                                      <p:stCondLst>
                                        <p:cond delay="0"/>
                                      </p:stCondLst>
                                      <p:childTnLst>
                                        <p:animRot by="-21600000">
                                          <p:cBhvr>
                                            <p:cTn id="16" dur="1500" fill="hold"/>
                                            <p:tgtEl>
                                              <p:spTgt spid="26"/>
                                            </p:tgtEl>
                                            <p:attrNameLst>
                                              <p:attrName>r</p:attrName>
                                            </p:attrNameLst>
                                          </p:cBhvr>
                                        </p:animRot>
                                      </p:childTnLst>
                                    </p:cTn>
                                  </p:par>
                                </p:childTnLst>
                              </p:cTn>
                            </p:par>
                            <p:par>
                              <p:cTn id="17" fill="hold">
                                <p:stCondLst>
                                  <p:cond delay="3500"/>
                                </p:stCondLst>
                                <p:childTnLst>
                                  <p:par>
                                    <p:cTn id="18" presetID="14" presetClass="entr" presetSubtype="1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randombar(horizontal)">
                                          <p:cBhvr>
                                            <p:cTn id="20" dur="500"/>
                                            <p:tgtEl>
                                              <p:spTgt spid="56"/>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randombar(horizontal)">
                                          <p:cBhvr>
                                            <p:cTn id="23" dur="500"/>
                                            <p:tgtEl>
                                              <p:spTgt spid="5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randombar(horizontal)">
                                          <p:cBhvr>
                                            <p:cTn id="26" dur="500"/>
                                            <p:tgtEl>
                                              <p:spTgt spid="5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randombar(horizontal)">
                                          <p:cBhvr>
                                            <p:cTn id="29" dur="500"/>
                                            <p:tgtEl>
                                              <p:spTgt spid="57"/>
                                            </p:tgtEl>
                                          </p:cBhvr>
                                        </p:animEffect>
                                      </p:childTnLst>
                                    </p:cTn>
                                  </p:par>
                                </p:childTnLst>
                              </p:cTn>
                            </p:par>
                            <p:par>
                              <p:cTn id="30" fill="hold">
                                <p:stCondLst>
                                  <p:cond delay="4000"/>
                                </p:stCondLst>
                                <p:childTnLst>
                                  <p:par>
                                    <p:cTn id="31" presetID="31" presetClass="entr" presetSubtype="0" fill="hold" nodeType="afterEffect">
                                      <p:stCondLst>
                                        <p:cond delay="0"/>
                                      </p:stCondLst>
                                      <p:childTnLst>
                                        <p:set>
                                          <p:cBhvr>
                                            <p:cTn id="32" dur="1" fill="hold">
                                              <p:stCondLst>
                                                <p:cond delay="0"/>
                                              </p:stCondLst>
                                            </p:cTn>
                                            <p:tgtEl>
                                              <p:spTgt spid="60"/>
                                            </p:tgtEl>
                                            <p:attrNameLst>
                                              <p:attrName>style.visibility</p:attrName>
                                            </p:attrNameLst>
                                          </p:cBhvr>
                                          <p:to>
                                            <p:strVal val="visible"/>
                                          </p:to>
                                        </p:set>
                                        <p:anim calcmode="lin" valueType="num">
                                          <p:cBhvr>
                                            <p:cTn id="33" dur="1000" fill="hold"/>
                                            <p:tgtEl>
                                              <p:spTgt spid="60"/>
                                            </p:tgtEl>
                                            <p:attrNameLst>
                                              <p:attrName>ppt_w</p:attrName>
                                            </p:attrNameLst>
                                          </p:cBhvr>
                                          <p:tavLst>
                                            <p:tav tm="0">
                                              <p:val>
                                                <p:fltVal val="0"/>
                                              </p:val>
                                            </p:tav>
                                            <p:tav tm="100000">
                                              <p:val>
                                                <p:strVal val="#ppt_w"/>
                                              </p:val>
                                            </p:tav>
                                          </p:tavLst>
                                        </p:anim>
                                        <p:anim calcmode="lin" valueType="num">
                                          <p:cBhvr>
                                            <p:cTn id="34" dur="1000" fill="hold"/>
                                            <p:tgtEl>
                                              <p:spTgt spid="60"/>
                                            </p:tgtEl>
                                            <p:attrNameLst>
                                              <p:attrName>ppt_h</p:attrName>
                                            </p:attrNameLst>
                                          </p:cBhvr>
                                          <p:tavLst>
                                            <p:tav tm="0">
                                              <p:val>
                                                <p:fltVal val="0"/>
                                              </p:val>
                                            </p:tav>
                                            <p:tav tm="100000">
                                              <p:val>
                                                <p:strVal val="#ppt_h"/>
                                              </p:val>
                                            </p:tav>
                                          </p:tavLst>
                                        </p:anim>
                                        <p:anim calcmode="lin" valueType="num">
                                          <p:cBhvr>
                                            <p:cTn id="35" dur="1000" fill="hold"/>
                                            <p:tgtEl>
                                              <p:spTgt spid="60"/>
                                            </p:tgtEl>
                                            <p:attrNameLst>
                                              <p:attrName>style.rotation</p:attrName>
                                            </p:attrNameLst>
                                          </p:cBhvr>
                                          <p:tavLst>
                                            <p:tav tm="0">
                                              <p:val>
                                                <p:fltVal val="90"/>
                                              </p:val>
                                            </p:tav>
                                            <p:tav tm="100000">
                                              <p:val>
                                                <p:fltVal val="0"/>
                                              </p:val>
                                            </p:tav>
                                          </p:tavLst>
                                        </p:anim>
                                        <p:animEffect transition="in" filter="fade">
                                          <p:cBhvr>
                                            <p:cTn id="36" dur="1000"/>
                                            <p:tgtEl>
                                              <p:spTgt spid="60"/>
                                            </p:tgtEl>
                                          </p:cBhvr>
                                        </p:animEffect>
                                      </p:childTnLst>
                                    </p:cTn>
                                  </p:par>
                                  <p:par>
                                    <p:cTn id="37" presetID="31" presetClass="entr" presetSubtype="0" fill="hold" nodeType="withEffect">
                                      <p:stCondLst>
                                        <p:cond delay="0"/>
                                      </p:stCondLst>
                                      <p:childTnLst>
                                        <p:set>
                                          <p:cBhvr>
                                            <p:cTn id="38" dur="1" fill="hold">
                                              <p:stCondLst>
                                                <p:cond delay="0"/>
                                              </p:stCondLst>
                                            </p:cTn>
                                            <p:tgtEl>
                                              <p:spTgt spid="77"/>
                                            </p:tgtEl>
                                            <p:attrNameLst>
                                              <p:attrName>style.visibility</p:attrName>
                                            </p:attrNameLst>
                                          </p:cBhvr>
                                          <p:to>
                                            <p:strVal val="visible"/>
                                          </p:to>
                                        </p:set>
                                        <p:anim calcmode="lin" valueType="num">
                                          <p:cBhvr>
                                            <p:cTn id="39" dur="1000" fill="hold"/>
                                            <p:tgtEl>
                                              <p:spTgt spid="77"/>
                                            </p:tgtEl>
                                            <p:attrNameLst>
                                              <p:attrName>ppt_w</p:attrName>
                                            </p:attrNameLst>
                                          </p:cBhvr>
                                          <p:tavLst>
                                            <p:tav tm="0">
                                              <p:val>
                                                <p:fltVal val="0"/>
                                              </p:val>
                                            </p:tav>
                                            <p:tav tm="100000">
                                              <p:val>
                                                <p:strVal val="#ppt_w"/>
                                              </p:val>
                                            </p:tav>
                                          </p:tavLst>
                                        </p:anim>
                                        <p:anim calcmode="lin" valueType="num">
                                          <p:cBhvr>
                                            <p:cTn id="40" dur="1000" fill="hold"/>
                                            <p:tgtEl>
                                              <p:spTgt spid="77"/>
                                            </p:tgtEl>
                                            <p:attrNameLst>
                                              <p:attrName>ppt_h</p:attrName>
                                            </p:attrNameLst>
                                          </p:cBhvr>
                                          <p:tavLst>
                                            <p:tav tm="0">
                                              <p:val>
                                                <p:fltVal val="0"/>
                                              </p:val>
                                            </p:tav>
                                            <p:tav tm="100000">
                                              <p:val>
                                                <p:strVal val="#ppt_h"/>
                                              </p:val>
                                            </p:tav>
                                          </p:tavLst>
                                        </p:anim>
                                        <p:anim calcmode="lin" valueType="num">
                                          <p:cBhvr>
                                            <p:cTn id="41" dur="1000" fill="hold"/>
                                            <p:tgtEl>
                                              <p:spTgt spid="77"/>
                                            </p:tgtEl>
                                            <p:attrNameLst>
                                              <p:attrName>style.rotation</p:attrName>
                                            </p:attrNameLst>
                                          </p:cBhvr>
                                          <p:tavLst>
                                            <p:tav tm="0">
                                              <p:val>
                                                <p:fltVal val="90"/>
                                              </p:val>
                                            </p:tav>
                                            <p:tav tm="100000">
                                              <p:val>
                                                <p:fltVal val="0"/>
                                              </p:val>
                                            </p:tav>
                                          </p:tavLst>
                                        </p:anim>
                                        <p:animEffect transition="in" filter="fade">
                                          <p:cBhvr>
                                            <p:cTn id="42" dur="1000"/>
                                            <p:tgtEl>
                                              <p:spTgt spid="77"/>
                                            </p:tgtEl>
                                          </p:cBhvr>
                                        </p:animEffect>
                                      </p:childTnLst>
                                    </p:cTn>
                                  </p:par>
                                  <p:par>
                                    <p:cTn id="43" presetID="31" presetClass="entr" presetSubtype="0" fill="hold" nodeType="with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p:cTn id="45" dur="1000" fill="hold"/>
                                            <p:tgtEl>
                                              <p:spTgt spid="69"/>
                                            </p:tgtEl>
                                            <p:attrNameLst>
                                              <p:attrName>ppt_w</p:attrName>
                                            </p:attrNameLst>
                                          </p:cBhvr>
                                          <p:tavLst>
                                            <p:tav tm="0">
                                              <p:val>
                                                <p:fltVal val="0"/>
                                              </p:val>
                                            </p:tav>
                                            <p:tav tm="100000">
                                              <p:val>
                                                <p:strVal val="#ppt_w"/>
                                              </p:val>
                                            </p:tav>
                                          </p:tavLst>
                                        </p:anim>
                                        <p:anim calcmode="lin" valueType="num">
                                          <p:cBhvr>
                                            <p:cTn id="46" dur="1000" fill="hold"/>
                                            <p:tgtEl>
                                              <p:spTgt spid="69"/>
                                            </p:tgtEl>
                                            <p:attrNameLst>
                                              <p:attrName>ppt_h</p:attrName>
                                            </p:attrNameLst>
                                          </p:cBhvr>
                                          <p:tavLst>
                                            <p:tav tm="0">
                                              <p:val>
                                                <p:fltVal val="0"/>
                                              </p:val>
                                            </p:tav>
                                            <p:tav tm="100000">
                                              <p:val>
                                                <p:strVal val="#ppt_h"/>
                                              </p:val>
                                            </p:tav>
                                          </p:tavLst>
                                        </p:anim>
                                        <p:anim calcmode="lin" valueType="num">
                                          <p:cBhvr>
                                            <p:cTn id="47" dur="1000" fill="hold"/>
                                            <p:tgtEl>
                                              <p:spTgt spid="69"/>
                                            </p:tgtEl>
                                            <p:attrNameLst>
                                              <p:attrName>style.rotation</p:attrName>
                                            </p:attrNameLst>
                                          </p:cBhvr>
                                          <p:tavLst>
                                            <p:tav tm="0">
                                              <p:val>
                                                <p:fltVal val="90"/>
                                              </p:val>
                                            </p:tav>
                                            <p:tav tm="100000">
                                              <p:val>
                                                <p:fltVal val="0"/>
                                              </p:val>
                                            </p:tav>
                                          </p:tavLst>
                                        </p:anim>
                                        <p:animEffect transition="in" filter="fade">
                                          <p:cBhvr>
                                            <p:cTn id="48" dur="1000"/>
                                            <p:tgtEl>
                                              <p:spTgt spid="69"/>
                                            </p:tgtEl>
                                          </p:cBhvr>
                                        </p:animEffect>
                                      </p:childTnLst>
                                    </p:cTn>
                                  </p:par>
                                  <p:par>
                                    <p:cTn id="49" presetID="31" presetClass="entr" presetSubtype="0"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1000" fill="hold"/>
                                            <p:tgtEl>
                                              <p:spTgt spid="81"/>
                                            </p:tgtEl>
                                            <p:attrNameLst>
                                              <p:attrName>ppt_w</p:attrName>
                                            </p:attrNameLst>
                                          </p:cBhvr>
                                          <p:tavLst>
                                            <p:tav tm="0">
                                              <p:val>
                                                <p:fltVal val="0"/>
                                              </p:val>
                                            </p:tav>
                                            <p:tav tm="100000">
                                              <p:val>
                                                <p:strVal val="#ppt_w"/>
                                              </p:val>
                                            </p:tav>
                                          </p:tavLst>
                                        </p:anim>
                                        <p:anim calcmode="lin" valueType="num">
                                          <p:cBhvr>
                                            <p:cTn id="52" dur="1000" fill="hold"/>
                                            <p:tgtEl>
                                              <p:spTgt spid="81"/>
                                            </p:tgtEl>
                                            <p:attrNameLst>
                                              <p:attrName>ppt_h</p:attrName>
                                            </p:attrNameLst>
                                          </p:cBhvr>
                                          <p:tavLst>
                                            <p:tav tm="0">
                                              <p:val>
                                                <p:fltVal val="0"/>
                                              </p:val>
                                            </p:tav>
                                            <p:tav tm="100000">
                                              <p:val>
                                                <p:strVal val="#ppt_h"/>
                                              </p:val>
                                            </p:tav>
                                          </p:tavLst>
                                        </p:anim>
                                        <p:anim calcmode="lin" valueType="num">
                                          <p:cBhvr>
                                            <p:cTn id="53" dur="1000" fill="hold"/>
                                            <p:tgtEl>
                                              <p:spTgt spid="81"/>
                                            </p:tgtEl>
                                            <p:attrNameLst>
                                              <p:attrName>style.rotation</p:attrName>
                                            </p:attrNameLst>
                                          </p:cBhvr>
                                          <p:tavLst>
                                            <p:tav tm="0">
                                              <p:val>
                                                <p:fltVal val="90"/>
                                              </p:val>
                                            </p:tav>
                                            <p:tav tm="100000">
                                              <p:val>
                                                <p:fltVal val="0"/>
                                              </p:val>
                                            </p:tav>
                                          </p:tavLst>
                                        </p:anim>
                                        <p:animEffect transition="in" filter="fade">
                                          <p:cBhvr>
                                            <p:cTn id="54" dur="1000"/>
                                            <p:tgtEl>
                                              <p:spTgt spid="81"/>
                                            </p:tgtEl>
                                          </p:cBhvr>
                                        </p:animEffect>
                                      </p:childTnLst>
                                    </p:cTn>
                                  </p:par>
                                </p:childTnLst>
                              </p:cTn>
                            </p:par>
                            <p:par>
                              <p:cTn id="55" fill="hold">
                                <p:stCondLst>
                                  <p:cond delay="5000"/>
                                </p:stCondLst>
                                <p:childTnLst>
                                  <p:par>
                                    <p:cTn id="56" presetID="2" presetClass="entr" presetSubtype="8" accel="40000" fill="hold" nodeType="afterEffect" p14:presetBounceEnd="40000">
                                      <p:stCondLst>
                                        <p:cond delay="0"/>
                                      </p:stCondLst>
                                      <p:childTnLst>
                                        <p:set>
                                          <p:cBhvr>
                                            <p:cTn id="57" dur="1" fill="hold">
                                              <p:stCondLst>
                                                <p:cond delay="0"/>
                                              </p:stCondLst>
                                            </p:cTn>
                                            <p:tgtEl>
                                              <p:spTgt spid="95"/>
                                            </p:tgtEl>
                                            <p:attrNameLst>
                                              <p:attrName>style.visibility</p:attrName>
                                            </p:attrNameLst>
                                          </p:cBhvr>
                                          <p:to>
                                            <p:strVal val="visible"/>
                                          </p:to>
                                        </p:set>
                                        <p:anim calcmode="lin" valueType="num" p14:bounceEnd="40000">
                                          <p:cBhvr additive="base">
                                            <p:cTn id="58" dur="1250" fill="hold"/>
                                            <p:tgtEl>
                                              <p:spTgt spid="95"/>
                                            </p:tgtEl>
                                            <p:attrNameLst>
                                              <p:attrName>ppt_x</p:attrName>
                                            </p:attrNameLst>
                                          </p:cBhvr>
                                          <p:tavLst>
                                            <p:tav tm="0">
                                              <p:val>
                                                <p:strVal val="0-#ppt_w/2"/>
                                              </p:val>
                                            </p:tav>
                                            <p:tav tm="100000">
                                              <p:val>
                                                <p:strVal val="#ppt_x"/>
                                              </p:val>
                                            </p:tav>
                                          </p:tavLst>
                                        </p:anim>
                                        <p:anim calcmode="lin" valueType="num" p14:bounceEnd="40000">
                                          <p:cBhvr additive="base">
                                            <p:cTn id="59" dur="1250" fill="hold"/>
                                            <p:tgtEl>
                                              <p:spTgt spid="95"/>
                                            </p:tgtEl>
                                            <p:attrNameLst>
                                              <p:attrName>ppt_y</p:attrName>
                                            </p:attrNameLst>
                                          </p:cBhvr>
                                          <p:tavLst>
                                            <p:tav tm="0">
                                              <p:val>
                                                <p:strVal val="#ppt_y"/>
                                              </p:val>
                                            </p:tav>
                                            <p:tav tm="100000">
                                              <p:val>
                                                <p:strVal val="#ppt_y"/>
                                              </p:val>
                                            </p:tav>
                                          </p:tavLst>
                                        </p:anim>
                                      </p:childTnLst>
                                    </p:cTn>
                                  </p:par>
                                  <p:par>
                                    <p:cTn id="60" presetID="2" presetClass="entr" presetSubtype="8" accel="40000" fill="hold" nodeType="withEffect" p14:presetBounceEnd="40000">
                                      <p:stCondLst>
                                        <p:cond delay="250"/>
                                      </p:stCondLst>
                                      <p:childTnLst>
                                        <p:set>
                                          <p:cBhvr>
                                            <p:cTn id="61" dur="1" fill="hold">
                                              <p:stCondLst>
                                                <p:cond delay="0"/>
                                              </p:stCondLst>
                                            </p:cTn>
                                            <p:tgtEl>
                                              <p:spTgt spid="98"/>
                                            </p:tgtEl>
                                            <p:attrNameLst>
                                              <p:attrName>style.visibility</p:attrName>
                                            </p:attrNameLst>
                                          </p:cBhvr>
                                          <p:to>
                                            <p:strVal val="visible"/>
                                          </p:to>
                                        </p:set>
                                        <p:anim calcmode="lin" valueType="num" p14:bounceEnd="40000">
                                          <p:cBhvr additive="base">
                                            <p:cTn id="62" dur="1250" fill="hold"/>
                                            <p:tgtEl>
                                              <p:spTgt spid="98"/>
                                            </p:tgtEl>
                                            <p:attrNameLst>
                                              <p:attrName>ppt_x</p:attrName>
                                            </p:attrNameLst>
                                          </p:cBhvr>
                                          <p:tavLst>
                                            <p:tav tm="0">
                                              <p:val>
                                                <p:strVal val="0-#ppt_w/2"/>
                                              </p:val>
                                            </p:tav>
                                            <p:tav tm="100000">
                                              <p:val>
                                                <p:strVal val="#ppt_x"/>
                                              </p:val>
                                            </p:tav>
                                          </p:tavLst>
                                        </p:anim>
                                        <p:anim calcmode="lin" valueType="num" p14:bounceEnd="40000">
                                          <p:cBhvr additive="base">
                                            <p:cTn id="63" dur="1250" fill="hold"/>
                                            <p:tgtEl>
                                              <p:spTgt spid="98"/>
                                            </p:tgtEl>
                                            <p:attrNameLst>
                                              <p:attrName>ppt_y</p:attrName>
                                            </p:attrNameLst>
                                          </p:cBhvr>
                                          <p:tavLst>
                                            <p:tav tm="0">
                                              <p:val>
                                                <p:strVal val="#ppt_y"/>
                                              </p:val>
                                            </p:tav>
                                            <p:tav tm="100000">
                                              <p:val>
                                                <p:strVal val="#ppt_y"/>
                                              </p:val>
                                            </p:tav>
                                          </p:tavLst>
                                        </p:anim>
                                      </p:childTnLst>
                                    </p:cTn>
                                  </p:par>
                                  <p:par>
                                    <p:cTn id="64" presetID="2" presetClass="entr" presetSubtype="2" accel="40000" fill="hold" nodeType="withEffect" p14:presetBounceEnd="40000">
                                      <p:stCondLst>
                                        <p:cond delay="500"/>
                                      </p:stCondLst>
                                      <p:childTnLst>
                                        <p:set>
                                          <p:cBhvr>
                                            <p:cTn id="65" dur="1" fill="hold">
                                              <p:stCondLst>
                                                <p:cond delay="0"/>
                                              </p:stCondLst>
                                            </p:cTn>
                                            <p:tgtEl>
                                              <p:spTgt spid="89"/>
                                            </p:tgtEl>
                                            <p:attrNameLst>
                                              <p:attrName>style.visibility</p:attrName>
                                            </p:attrNameLst>
                                          </p:cBhvr>
                                          <p:to>
                                            <p:strVal val="visible"/>
                                          </p:to>
                                        </p:set>
                                        <p:anim calcmode="lin" valueType="num" p14:bounceEnd="40000">
                                          <p:cBhvr additive="base">
                                            <p:cTn id="66" dur="1250" fill="hold"/>
                                            <p:tgtEl>
                                              <p:spTgt spid="89"/>
                                            </p:tgtEl>
                                            <p:attrNameLst>
                                              <p:attrName>ppt_x</p:attrName>
                                            </p:attrNameLst>
                                          </p:cBhvr>
                                          <p:tavLst>
                                            <p:tav tm="0">
                                              <p:val>
                                                <p:strVal val="1+#ppt_w/2"/>
                                              </p:val>
                                            </p:tav>
                                            <p:tav tm="100000">
                                              <p:val>
                                                <p:strVal val="#ppt_x"/>
                                              </p:val>
                                            </p:tav>
                                          </p:tavLst>
                                        </p:anim>
                                        <p:anim calcmode="lin" valueType="num" p14:bounceEnd="40000">
                                          <p:cBhvr additive="base">
                                            <p:cTn id="67" dur="1250" fill="hold"/>
                                            <p:tgtEl>
                                              <p:spTgt spid="89"/>
                                            </p:tgtEl>
                                            <p:attrNameLst>
                                              <p:attrName>ppt_y</p:attrName>
                                            </p:attrNameLst>
                                          </p:cBhvr>
                                          <p:tavLst>
                                            <p:tav tm="0">
                                              <p:val>
                                                <p:strVal val="#ppt_y"/>
                                              </p:val>
                                            </p:tav>
                                            <p:tav tm="100000">
                                              <p:val>
                                                <p:strVal val="#ppt_y"/>
                                              </p:val>
                                            </p:tav>
                                          </p:tavLst>
                                        </p:anim>
                                      </p:childTnLst>
                                    </p:cTn>
                                  </p:par>
                                  <p:par>
                                    <p:cTn id="68" presetID="2" presetClass="entr" presetSubtype="2" accel="40000" fill="hold" nodeType="withEffect" p14:presetBounceEnd="40000">
                                      <p:stCondLst>
                                        <p:cond delay="750"/>
                                      </p:stCondLst>
                                      <p:childTnLst>
                                        <p:set>
                                          <p:cBhvr>
                                            <p:cTn id="69" dur="1" fill="hold">
                                              <p:stCondLst>
                                                <p:cond delay="0"/>
                                              </p:stCondLst>
                                            </p:cTn>
                                            <p:tgtEl>
                                              <p:spTgt spid="92"/>
                                            </p:tgtEl>
                                            <p:attrNameLst>
                                              <p:attrName>style.visibility</p:attrName>
                                            </p:attrNameLst>
                                          </p:cBhvr>
                                          <p:to>
                                            <p:strVal val="visible"/>
                                          </p:to>
                                        </p:set>
                                        <p:anim calcmode="lin" valueType="num" p14:bounceEnd="40000">
                                          <p:cBhvr additive="base">
                                            <p:cTn id="70" dur="1250" fill="hold"/>
                                            <p:tgtEl>
                                              <p:spTgt spid="92"/>
                                            </p:tgtEl>
                                            <p:attrNameLst>
                                              <p:attrName>ppt_x</p:attrName>
                                            </p:attrNameLst>
                                          </p:cBhvr>
                                          <p:tavLst>
                                            <p:tav tm="0">
                                              <p:val>
                                                <p:strVal val="1+#ppt_w/2"/>
                                              </p:val>
                                            </p:tav>
                                            <p:tav tm="100000">
                                              <p:val>
                                                <p:strVal val="#ppt_x"/>
                                              </p:val>
                                            </p:tav>
                                          </p:tavLst>
                                        </p:anim>
                                        <p:anim calcmode="lin" valueType="num" p14:bounceEnd="40000">
                                          <p:cBhvr additive="base">
                                            <p:cTn id="71" dur="125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6"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1000" fill="hold"/>
                                            <p:tgtEl>
                                              <p:spTgt spid="26"/>
                                            </p:tgtEl>
                                            <p:attrNameLst>
                                              <p:attrName>ppt_w</p:attrName>
                                            </p:attrNameLst>
                                          </p:cBhvr>
                                          <p:tavLst>
                                            <p:tav tm="0">
                                              <p:val>
                                                <p:fltVal val="0"/>
                                              </p:val>
                                            </p:tav>
                                            <p:tav tm="100000">
                                              <p:val>
                                                <p:strVal val="#ppt_w"/>
                                              </p:val>
                                            </p:tav>
                                          </p:tavLst>
                                        </p:anim>
                                        <p:anim calcmode="lin" valueType="num">
                                          <p:cBhvr>
                                            <p:cTn id="12" dur="1000" fill="hold"/>
                                            <p:tgtEl>
                                              <p:spTgt spid="26"/>
                                            </p:tgtEl>
                                            <p:attrNameLst>
                                              <p:attrName>ppt_h</p:attrName>
                                            </p:attrNameLst>
                                          </p:cBhvr>
                                          <p:tavLst>
                                            <p:tav tm="0">
                                              <p:val>
                                                <p:fltVal val="0"/>
                                              </p:val>
                                            </p:tav>
                                            <p:tav tm="100000">
                                              <p:val>
                                                <p:strVal val="#ppt_h"/>
                                              </p:val>
                                            </p:tav>
                                          </p:tavLst>
                                        </p:anim>
                                        <p:anim calcmode="lin" valueType="num">
                                          <p:cBhvr>
                                            <p:cTn id="13" dur="1000" fill="hold"/>
                                            <p:tgtEl>
                                              <p:spTgt spid="26"/>
                                            </p:tgtEl>
                                            <p:attrNameLst>
                                              <p:attrName>style.rotation</p:attrName>
                                            </p:attrNameLst>
                                          </p:cBhvr>
                                          <p:tavLst>
                                            <p:tav tm="0">
                                              <p:val>
                                                <p:fltVal val="90"/>
                                              </p:val>
                                            </p:tav>
                                            <p:tav tm="100000">
                                              <p:val>
                                                <p:fltVal val="0"/>
                                              </p:val>
                                            </p:tav>
                                          </p:tavLst>
                                        </p:anim>
                                        <p:animEffect transition="in" filter="fade">
                                          <p:cBhvr>
                                            <p:cTn id="14" dur="1000"/>
                                            <p:tgtEl>
                                              <p:spTgt spid="26"/>
                                            </p:tgtEl>
                                          </p:cBhvr>
                                        </p:animEffect>
                                      </p:childTnLst>
                                    </p:cTn>
                                  </p:par>
                                  <p:par>
                                    <p:cTn id="15" presetID="8" presetClass="emph" presetSubtype="0" repeatCount="2000" fill="hold" nodeType="withEffect">
                                      <p:stCondLst>
                                        <p:cond delay="0"/>
                                      </p:stCondLst>
                                      <p:childTnLst>
                                        <p:animRot by="-21600000">
                                          <p:cBhvr>
                                            <p:cTn id="16" dur="1500" fill="hold"/>
                                            <p:tgtEl>
                                              <p:spTgt spid="26"/>
                                            </p:tgtEl>
                                            <p:attrNameLst>
                                              <p:attrName>r</p:attrName>
                                            </p:attrNameLst>
                                          </p:cBhvr>
                                        </p:animRot>
                                      </p:childTnLst>
                                    </p:cTn>
                                  </p:par>
                                </p:childTnLst>
                              </p:cTn>
                            </p:par>
                            <p:par>
                              <p:cTn id="17" fill="hold">
                                <p:stCondLst>
                                  <p:cond delay="3500"/>
                                </p:stCondLst>
                                <p:childTnLst>
                                  <p:par>
                                    <p:cTn id="18" presetID="14" presetClass="entr" presetSubtype="10" fill="hold" grpId="0" nodeType="after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randombar(horizontal)">
                                          <p:cBhvr>
                                            <p:cTn id="20" dur="500"/>
                                            <p:tgtEl>
                                              <p:spTgt spid="56"/>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randombar(horizontal)">
                                          <p:cBhvr>
                                            <p:cTn id="23" dur="500"/>
                                            <p:tgtEl>
                                              <p:spTgt spid="5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randombar(horizontal)">
                                          <p:cBhvr>
                                            <p:cTn id="26" dur="500"/>
                                            <p:tgtEl>
                                              <p:spTgt spid="5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randombar(horizontal)">
                                          <p:cBhvr>
                                            <p:cTn id="29" dur="500"/>
                                            <p:tgtEl>
                                              <p:spTgt spid="57"/>
                                            </p:tgtEl>
                                          </p:cBhvr>
                                        </p:animEffect>
                                      </p:childTnLst>
                                    </p:cTn>
                                  </p:par>
                                </p:childTnLst>
                              </p:cTn>
                            </p:par>
                            <p:par>
                              <p:cTn id="30" fill="hold">
                                <p:stCondLst>
                                  <p:cond delay="4000"/>
                                </p:stCondLst>
                                <p:childTnLst>
                                  <p:par>
                                    <p:cTn id="31" presetID="31" presetClass="entr" presetSubtype="0" fill="hold" nodeType="afterEffect">
                                      <p:stCondLst>
                                        <p:cond delay="0"/>
                                      </p:stCondLst>
                                      <p:childTnLst>
                                        <p:set>
                                          <p:cBhvr>
                                            <p:cTn id="32" dur="1" fill="hold">
                                              <p:stCondLst>
                                                <p:cond delay="0"/>
                                              </p:stCondLst>
                                            </p:cTn>
                                            <p:tgtEl>
                                              <p:spTgt spid="60"/>
                                            </p:tgtEl>
                                            <p:attrNameLst>
                                              <p:attrName>style.visibility</p:attrName>
                                            </p:attrNameLst>
                                          </p:cBhvr>
                                          <p:to>
                                            <p:strVal val="visible"/>
                                          </p:to>
                                        </p:set>
                                        <p:anim calcmode="lin" valueType="num">
                                          <p:cBhvr>
                                            <p:cTn id="33" dur="1000" fill="hold"/>
                                            <p:tgtEl>
                                              <p:spTgt spid="60"/>
                                            </p:tgtEl>
                                            <p:attrNameLst>
                                              <p:attrName>ppt_w</p:attrName>
                                            </p:attrNameLst>
                                          </p:cBhvr>
                                          <p:tavLst>
                                            <p:tav tm="0">
                                              <p:val>
                                                <p:fltVal val="0"/>
                                              </p:val>
                                            </p:tav>
                                            <p:tav tm="100000">
                                              <p:val>
                                                <p:strVal val="#ppt_w"/>
                                              </p:val>
                                            </p:tav>
                                          </p:tavLst>
                                        </p:anim>
                                        <p:anim calcmode="lin" valueType="num">
                                          <p:cBhvr>
                                            <p:cTn id="34" dur="1000" fill="hold"/>
                                            <p:tgtEl>
                                              <p:spTgt spid="60"/>
                                            </p:tgtEl>
                                            <p:attrNameLst>
                                              <p:attrName>ppt_h</p:attrName>
                                            </p:attrNameLst>
                                          </p:cBhvr>
                                          <p:tavLst>
                                            <p:tav tm="0">
                                              <p:val>
                                                <p:fltVal val="0"/>
                                              </p:val>
                                            </p:tav>
                                            <p:tav tm="100000">
                                              <p:val>
                                                <p:strVal val="#ppt_h"/>
                                              </p:val>
                                            </p:tav>
                                          </p:tavLst>
                                        </p:anim>
                                        <p:anim calcmode="lin" valueType="num">
                                          <p:cBhvr>
                                            <p:cTn id="35" dur="1000" fill="hold"/>
                                            <p:tgtEl>
                                              <p:spTgt spid="60"/>
                                            </p:tgtEl>
                                            <p:attrNameLst>
                                              <p:attrName>style.rotation</p:attrName>
                                            </p:attrNameLst>
                                          </p:cBhvr>
                                          <p:tavLst>
                                            <p:tav tm="0">
                                              <p:val>
                                                <p:fltVal val="90"/>
                                              </p:val>
                                            </p:tav>
                                            <p:tav tm="100000">
                                              <p:val>
                                                <p:fltVal val="0"/>
                                              </p:val>
                                            </p:tav>
                                          </p:tavLst>
                                        </p:anim>
                                        <p:animEffect transition="in" filter="fade">
                                          <p:cBhvr>
                                            <p:cTn id="36" dur="1000"/>
                                            <p:tgtEl>
                                              <p:spTgt spid="60"/>
                                            </p:tgtEl>
                                          </p:cBhvr>
                                        </p:animEffect>
                                      </p:childTnLst>
                                    </p:cTn>
                                  </p:par>
                                  <p:par>
                                    <p:cTn id="37" presetID="31" presetClass="entr" presetSubtype="0" fill="hold" nodeType="withEffect">
                                      <p:stCondLst>
                                        <p:cond delay="0"/>
                                      </p:stCondLst>
                                      <p:childTnLst>
                                        <p:set>
                                          <p:cBhvr>
                                            <p:cTn id="38" dur="1" fill="hold">
                                              <p:stCondLst>
                                                <p:cond delay="0"/>
                                              </p:stCondLst>
                                            </p:cTn>
                                            <p:tgtEl>
                                              <p:spTgt spid="77"/>
                                            </p:tgtEl>
                                            <p:attrNameLst>
                                              <p:attrName>style.visibility</p:attrName>
                                            </p:attrNameLst>
                                          </p:cBhvr>
                                          <p:to>
                                            <p:strVal val="visible"/>
                                          </p:to>
                                        </p:set>
                                        <p:anim calcmode="lin" valueType="num">
                                          <p:cBhvr>
                                            <p:cTn id="39" dur="1000" fill="hold"/>
                                            <p:tgtEl>
                                              <p:spTgt spid="77"/>
                                            </p:tgtEl>
                                            <p:attrNameLst>
                                              <p:attrName>ppt_w</p:attrName>
                                            </p:attrNameLst>
                                          </p:cBhvr>
                                          <p:tavLst>
                                            <p:tav tm="0">
                                              <p:val>
                                                <p:fltVal val="0"/>
                                              </p:val>
                                            </p:tav>
                                            <p:tav tm="100000">
                                              <p:val>
                                                <p:strVal val="#ppt_w"/>
                                              </p:val>
                                            </p:tav>
                                          </p:tavLst>
                                        </p:anim>
                                        <p:anim calcmode="lin" valueType="num">
                                          <p:cBhvr>
                                            <p:cTn id="40" dur="1000" fill="hold"/>
                                            <p:tgtEl>
                                              <p:spTgt spid="77"/>
                                            </p:tgtEl>
                                            <p:attrNameLst>
                                              <p:attrName>ppt_h</p:attrName>
                                            </p:attrNameLst>
                                          </p:cBhvr>
                                          <p:tavLst>
                                            <p:tav tm="0">
                                              <p:val>
                                                <p:fltVal val="0"/>
                                              </p:val>
                                            </p:tav>
                                            <p:tav tm="100000">
                                              <p:val>
                                                <p:strVal val="#ppt_h"/>
                                              </p:val>
                                            </p:tav>
                                          </p:tavLst>
                                        </p:anim>
                                        <p:anim calcmode="lin" valueType="num">
                                          <p:cBhvr>
                                            <p:cTn id="41" dur="1000" fill="hold"/>
                                            <p:tgtEl>
                                              <p:spTgt spid="77"/>
                                            </p:tgtEl>
                                            <p:attrNameLst>
                                              <p:attrName>style.rotation</p:attrName>
                                            </p:attrNameLst>
                                          </p:cBhvr>
                                          <p:tavLst>
                                            <p:tav tm="0">
                                              <p:val>
                                                <p:fltVal val="90"/>
                                              </p:val>
                                            </p:tav>
                                            <p:tav tm="100000">
                                              <p:val>
                                                <p:fltVal val="0"/>
                                              </p:val>
                                            </p:tav>
                                          </p:tavLst>
                                        </p:anim>
                                        <p:animEffect transition="in" filter="fade">
                                          <p:cBhvr>
                                            <p:cTn id="42" dur="1000"/>
                                            <p:tgtEl>
                                              <p:spTgt spid="77"/>
                                            </p:tgtEl>
                                          </p:cBhvr>
                                        </p:animEffect>
                                      </p:childTnLst>
                                    </p:cTn>
                                  </p:par>
                                  <p:par>
                                    <p:cTn id="43" presetID="31" presetClass="entr" presetSubtype="0" fill="hold" nodeType="withEffect">
                                      <p:stCondLst>
                                        <p:cond delay="0"/>
                                      </p:stCondLst>
                                      <p:childTnLst>
                                        <p:set>
                                          <p:cBhvr>
                                            <p:cTn id="44" dur="1" fill="hold">
                                              <p:stCondLst>
                                                <p:cond delay="0"/>
                                              </p:stCondLst>
                                            </p:cTn>
                                            <p:tgtEl>
                                              <p:spTgt spid="69"/>
                                            </p:tgtEl>
                                            <p:attrNameLst>
                                              <p:attrName>style.visibility</p:attrName>
                                            </p:attrNameLst>
                                          </p:cBhvr>
                                          <p:to>
                                            <p:strVal val="visible"/>
                                          </p:to>
                                        </p:set>
                                        <p:anim calcmode="lin" valueType="num">
                                          <p:cBhvr>
                                            <p:cTn id="45" dur="1000" fill="hold"/>
                                            <p:tgtEl>
                                              <p:spTgt spid="69"/>
                                            </p:tgtEl>
                                            <p:attrNameLst>
                                              <p:attrName>ppt_w</p:attrName>
                                            </p:attrNameLst>
                                          </p:cBhvr>
                                          <p:tavLst>
                                            <p:tav tm="0">
                                              <p:val>
                                                <p:fltVal val="0"/>
                                              </p:val>
                                            </p:tav>
                                            <p:tav tm="100000">
                                              <p:val>
                                                <p:strVal val="#ppt_w"/>
                                              </p:val>
                                            </p:tav>
                                          </p:tavLst>
                                        </p:anim>
                                        <p:anim calcmode="lin" valueType="num">
                                          <p:cBhvr>
                                            <p:cTn id="46" dur="1000" fill="hold"/>
                                            <p:tgtEl>
                                              <p:spTgt spid="69"/>
                                            </p:tgtEl>
                                            <p:attrNameLst>
                                              <p:attrName>ppt_h</p:attrName>
                                            </p:attrNameLst>
                                          </p:cBhvr>
                                          <p:tavLst>
                                            <p:tav tm="0">
                                              <p:val>
                                                <p:fltVal val="0"/>
                                              </p:val>
                                            </p:tav>
                                            <p:tav tm="100000">
                                              <p:val>
                                                <p:strVal val="#ppt_h"/>
                                              </p:val>
                                            </p:tav>
                                          </p:tavLst>
                                        </p:anim>
                                        <p:anim calcmode="lin" valueType="num">
                                          <p:cBhvr>
                                            <p:cTn id="47" dur="1000" fill="hold"/>
                                            <p:tgtEl>
                                              <p:spTgt spid="69"/>
                                            </p:tgtEl>
                                            <p:attrNameLst>
                                              <p:attrName>style.rotation</p:attrName>
                                            </p:attrNameLst>
                                          </p:cBhvr>
                                          <p:tavLst>
                                            <p:tav tm="0">
                                              <p:val>
                                                <p:fltVal val="90"/>
                                              </p:val>
                                            </p:tav>
                                            <p:tav tm="100000">
                                              <p:val>
                                                <p:fltVal val="0"/>
                                              </p:val>
                                            </p:tav>
                                          </p:tavLst>
                                        </p:anim>
                                        <p:animEffect transition="in" filter="fade">
                                          <p:cBhvr>
                                            <p:cTn id="48" dur="1000"/>
                                            <p:tgtEl>
                                              <p:spTgt spid="69"/>
                                            </p:tgtEl>
                                          </p:cBhvr>
                                        </p:animEffect>
                                      </p:childTnLst>
                                    </p:cTn>
                                  </p:par>
                                  <p:par>
                                    <p:cTn id="49" presetID="31" presetClass="entr" presetSubtype="0" fill="hold" nodeType="withEffect">
                                      <p:stCondLst>
                                        <p:cond delay="0"/>
                                      </p:stCondLst>
                                      <p:childTnLst>
                                        <p:set>
                                          <p:cBhvr>
                                            <p:cTn id="50" dur="1" fill="hold">
                                              <p:stCondLst>
                                                <p:cond delay="0"/>
                                              </p:stCondLst>
                                            </p:cTn>
                                            <p:tgtEl>
                                              <p:spTgt spid="81"/>
                                            </p:tgtEl>
                                            <p:attrNameLst>
                                              <p:attrName>style.visibility</p:attrName>
                                            </p:attrNameLst>
                                          </p:cBhvr>
                                          <p:to>
                                            <p:strVal val="visible"/>
                                          </p:to>
                                        </p:set>
                                        <p:anim calcmode="lin" valueType="num">
                                          <p:cBhvr>
                                            <p:cTn id="51" dur="1000" fill="hold"/>
                                            <p:tgtEl>
                                              <p:spTgt spid="81"/>
                                            </p:tgtEl>
                                            <p:attrNameLst>
                                              <p:attrName>ppt_w</p:attrName>
                                            </p:attrNameLst>
                                          </p:cBhvr>
                                          <p:tavLst>
                                            <p:tav tm="0">
                                              <p:val>
                                                <p:fltVal val="0"/>
                                              </p:val>
                                            </p:tav>
                                            <p:tav tm="100000">
                                              <p:val>
                                                <p:strVal val="#ppt_w"/>
                                              </p:val>
                                            </p:tav>
                                          </p:tavLst>
                                        </p:anim>
                                        <p:anim calcmode="lin" valueType="num">
                                          <p:cBhvr>
                                            <p:cTn id="52" dur="1000" fill="hold"/>
                                            <p:tgtEl>
                                              <p:spTgt spid="81"/>
                                            </p:tgtEl>
                                            <p:attrNameLst>
                                              <p:attrName>ppt_h</p:attrName>
                                            </p:attrNameLst>
                                          </p:cBhvr>
                                          <p:tavLst>
                                            <p:tav tm="0">
                                              <p:val>
                                                <p:fltVal val="0"/>
                                              </p:val>
                                            </p:tav>
                                            <p:tav tm="100000">
                                              <p:val>
                                                <p:strVal val="#ppt_h"/>
                                              </p:val>
                                            </p:tav>
                                          </p:tavLst>
                                        </p:anim>
                                        <p:anim calcmode="lin" valueType="num">
                                          <p:cBhvr>
                                            <p:cTn id="53" dur="1000" fill="hold"/>
                                            <p:tgtEl>
                                              <p:spTgt spid="81"/>
                                            </p:tgtEl>
                                            <p:attrNameLst>
                                              <p:attrName>style.rotation</p:attrName>
                                            </p:attrNameLst>
                                          </p:cBhvr>
                                          <p:tavLst>
                                            <p:tav tm="0">
                                              <p:val>
                                                <p:fltVal val="90"/>
                                              </p:val>
                                            </p:tav>
                                            <p:tav tm="100000">
                                              <p:val>
                                                <p:fltVal val="0"/>
                                              </p:val>
                                            </p:tav>
                                          </p:tavLst>
                                        </p:anim>
                                        <p:animEffect transition="in" filter="fade">
                                          <p:cBhvr>
                                            <p:cTn id="54" dur="1000"/>
                                            <p:tgtEl>
                                              <p:spTgt spid="81"/>
                                            </p:tgtEl>
                                          </p:cBhvr>
                                        </p:animEffect>
                                      </p:childTnLst>
                                    </p:cTn>
                                  </p:par>
                                </p:childTnLst>
                              </p:cTn>
                            </p:par>
                            <p:par>
                              <p:cTn id="55" fill="hold">
                                <p:stCondLst>
                                  <p:cond delay="5000"/>
                                </p:stCondLst>
                                <p:childTnLst>
                                  <p:par>
                                    <p:cTn id="56" presetID="2" presetClass="entr" presetSubtype="8" accel="40000" fill="hold" nodeType="afterEffect">
                                      <p:stCondLst>
                                        <p:cond delay="0"/>
                                      </p:stCondLst>
                                      <p:childTnLst>
                                        <p:set>
                                          <p:cBhvr>
                                            <p:cTn id="57" dur="1" fill="hold">
                                              <p:stCondLst>
                                                <p:cond delay="0"/>
                                              </p:stCondLst>
                                            </p:cTn>
                                            <p:tgtEl>
                                              <p:spTgt spid="95"/>
                                            </p:tgtEl>
                                            <p:attrNameLst>
                                              <p:attrName>style.visibility</p:attrName>
                                            </p:attrNameLst>
                                          </p:cBhvr>
                                          <p:to>
                                            <p:strVal val="visible"/>
                                          </p:to>
                                        </p:set>
                                        <p:anim calcmode="lin" valueType="num">
                                          <p:cBhvr additive="base">
                                            <p:cTn id="58" dur="1250" fill="hold"/>
                                            <p:tgtEl>
                                              <p:spTgt spid="95"/>
                                            </p:tgtEl>
                                            <p:attrNameLst>
                                              <p:attrName>ppt_x</p:attrName>
                                            </p:attrNameLst>
                                          </p:cBhvr>
                                          <p:tavLst>
                                            <p:tav tm="0">
                                              <p:val>
                                                <p:strVal val="0-#ppt_w/2"/>
                                              </p:val>
                                            </p:tav>
                                            <p:tav tm="100000">
                                              <p:val>
                                                <p:strVal val="#ppt_x"/>
                                              </p:val>
                                            </p:tav>
                                          </p:tavLst>
                                        </p:anim>
                                        <p:anim calcmode="lin" valueType="num">
                                          <p:cBhvr additive="base">
                                            <p:cTn id="59" dur="1250" fill="hold"/>
                                            <p:tgtEl>
                                              <p:spTgt spid="95"/>
                                            </p:tgtEl>
                                            <p:attrNameLst>
                                              <p:attrName>ppt_y</p:attrName>
                                            </p:attrNameLst>
                                          </p:cBhvr>
                                          <p:tavLst>
                                            <p:tav tm="0">
                                              <p:val>
                                                <p:strVal val="#ppt_y"/>
                                              </p:val>
                                            </p:tav>
                                            <p:tav tm="100000">
                                              <p:val>
                                                <p:strVal val="#ppt_y"/>
                                              </p:val>
                                            </p:tav>
                                          </p:tavLst>
                                        </p:anim>
                                      </p:childTnLst>
                                    </p:cTn>
                                  </p:par>
                                  <p:par>
                                    <p:cTn id="60" presetID="2" presetClass="entr" presetSubtype="8" accel="40000" fill="hold" nodeType="withEffect">
                                      <p:stCondLst>
                                        <p:cond delay="250"/>
                                      </p:stCondLst>
                                      <p:childTnLst>
                                        <p:set>
                                          <p:cBhvr>
                                            <p:cTn id="61" dur="1" fill="hold">
                                              <p:stCondLst>
                                                <p:cond delay="0"/>
                                              </p:stCondLst>
                                            </p:cTn>
                                            <p:tgtEl>
                                              <p:spTgt spid="98"/>
                                            </p:tgtEl>
                                            <p:attrNameLst>
                                              <p:attrName>style.visibility</p:attrName>
                                            </p:attrNameLst>
                                          </p:cBhvr>
                                          <p:to>
                                            <p:strVal val="visible"/>
                                          </p:to>
                                        </p:set>
                                        <p:anim calcmode="lin" valueType="num">
                                          <p:cBhvr additive="base">
                                            <p:cTn id="62" dur="1250" fill="hold"/>
                                            <p:tgtEl>
                                              <p:spTgt spid="98"/>
                                            </p:tgtEl>
                                            <p:attrNameLst>
                                              <p:attrName>ppt_x</p:attrName>
                                            </p:attrNameLst>
                                          </p:cBhvr>
                                          <p:tavLst>
                                            <p:tav tm="0">
                                              <p:val>
                                                <p:strVal val="0-#ppt_w/2"/>
                                              </p:val>
                                            </p:tav>
                                            <p:tav tm="100000">
                                              <p:val>
                                                <p:strVal val="#ppt_x"/>
                                              </p:val>
                                            </p:tav>
                                          </p:tavLst>
                                        </p:anim>
                                        <p:anim calcmode="lin" valueType="num">
                                          <p:cBhvr additive="base">
                                            <p:cTn id="63" dur="1250" fill="hold"/>
                                            <p:tgtEl>
                                              <p:spTgt spid="98"/>
                                            </p:tgtEl>
                                            <p:attrNameLst>
                                              <p:attrName>ppt_y</p:attrName>
                                            </p:attrNameLst>
                                          </p:cBhvr>
                                          <p:tavLst>
                                            <p:tav tm="0">
                                              <p:val>
                                                <p:strVal val="#ppt_y"/>
                                              </p:val>
                                            </p:tav>
                                            <p:tav tm="100000">
                                              <p:val>
                                                <p:strVal val="#ppt_y"/>
                                              </p:val>
                                            </p:tav>
                                          </p:tavLst>
                                        </p:anim>
                                      </p:childTnLst>
                                    </p:cTn>
                                  </p:par>
                                  <p:par>
                                    <p:cTn id="64" presetID="2" presetClass="entr" presetSubtype="2" accel="40000" fill="hold" nodeType="withEffect">
                                      <p:stCondLst>
                                        <p:cond delay="500"/>
                                      </p:stCondLst>
                                      <p:childTnLst>
                                        <p:set>
                                          <p:cBhvr>
                                            <p:cTn id="65" dur="1" fill="hold">
                                              <p:stCondLst>
                                                <p:cond delay="0"/>
                                              </p:stCondLst>
                                            </p:cTn>
                                            <p:tgtEl>
                                              <p:spTgt spid="89"/>
                                            </p:tgtEl>
                                            <p:attrNameLst>
                                              <p:attrName>style.visibility</p:attrName>
                                            </p:attrNameLst>
                                          </p:cBhvr>
                                          <p:to>
                                            <p:strVal val="visible"/>
                                          </p:to>
                                        </p:set>
                                        <p:anim calcmode="lin" valueType="num">
                                          <p:cBhvr additive="base">
                                            <p:cTn id="66" dur="1250" fill="hold"/>
                                            <p:tgtEl>
                                              <p:spTgt spid="89"/>
                                            </p:tgtEl>
                                            <p:attrNameLst>
                                              <p:attrName>ppt_x</p:attrName>
                                            </p:attrNameLst>
                                          </p:cBhvr>
                                          <p:tavLst>
                                            <p:tav tm="0">
                                              <p:val>
                                                <p:strVal val="1+#ppt_w/2"/>
                                              </p:val>
                                            </p:tav>
                                            <p:tav tm="100000">
                                              <p:val>
                                                <p:strVal val="#ppt_x"/>
                                              </p:val>
                                            </p:tav>
                                          </p:tavLst>
                                        </p:anim>
                                        <p:anim calcmode="lin" valueType="num">
                                          <p:cBhvr additive="base">
                                            <p:cTn id="67" dur="1250" fill="hold"/>
                                            <p:tgtEl>
                                              <p:spTgt spid="89"/>
                                            </p:tgtEl>
                                            <p:attrNameLst>
                                              <p:attrName>ppt_y</p:attrName>
                                            </p:attrNameLst>
                                          </p:cBhvr>
                                          <p:tavLst>
                                            <p:tav tm="0">
                                              <p:val>
                                                <p:strVal val="#ppt_y"/>
                                              </p:val>
                                            </p:tav>
                                            <p:tav tm="100000">
                                              <p:val>
                                                <p:strVal val="#ppt_y"/>
                                              </p:val>
                                            </p:tav>
                                          </p:tavLst>
                                        </p:anim>
                                      </p:childTnLst>
                                    </p:cTn>
                                  </p:par>
                                  <p:par>
                                    <p:cTn id="68" presetID="2" presetClass="entr" presetSubtype="2" accel="40000" fill="hold" nodeType="withEffect">
                                      <p:stCondLst>
                                        <p:cond delay="750"/>
                                      </p:stCondLst>
                                      <p:childTnLst>
                                        <p:set>
                                          <p:cBhvr>
                                            <p:cTn id="69" dur="1" fill="hold">
                                              <p:stCondLst>
                                                <p:cond delay="0"/>
                                              </p:stCondLst>
                                            </p:cTn>
                                            <p:tgtEl>
                                              <p:spTgt spid="92"/>
                                            </p:tgtEl>
                                            <p:attrNameLst>
                                              <p:attrName>style.visibility</p:attrName>
                                            </p:attrNameLst>
                                          </p:cBhvr>
                                          <p:to>
                                            <p:strVal val="visible"/>
                                          </p:to>
                                        </p:set>
                                        <p:anim calcmode="lin" valueType="num">
                                          <p:cBhvr additive="base">
                                            <p:cTn id="70" dur="1250" fill="hold"/>
                                            <p:tgtEl>
                                              <p:spTgt spid="92"/>
                                            </p:tgtEl>
                                            <p:attrNameLst>
                                              <p:attrName>ppt_x</p:attrName>
                                            </p:attrNameLst>
                                          </p:cBhvr>
                                          <p:tavLst>
                                            <p:tav tm="0">
                                              <p:val>
                                                <p:strVal val="1+#ppt_w/2"/>
                                              </p:val>
                                            </p:tav>
                                            <p:tav tm="100000">
                                              <p:val>
                                                <p:strVal val="#ppt_x"/>
                                              </p:val>
                                            </p:tav>
                                          </p:tavLst>
                                        </p:anim>
                                        <p:anim calcmode="lin" valueType="num">
                                          <p:cBhvr additive="base">
                                            <p:cTn id="71" dur="1250" fill="hold"/>
                                            <p:tgtEl>
                                              <p:spTgt spid="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6" grpId="0"/>
          <p:bldP spid="57" grpId="0"/>
          <p:bldP spid="58" grpId="0"/>
          <p:bldP spid="5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0B0BE"/>
                </a:solidFill>
                <a:latin typeface="微软雅黑" panose="020B0503020204020204" pitchFamily="34" charset="-122"/>
                <a:ea typeface="微软雅黑" panose="020B0503020204020204" pitchFamily="34" charset="-122"/>
              </a:rPr>
              <a:t>单击添加标题</a:t>
            </a:r>
            <a:endParaRPr lang="zh-CN" altLang="en-US" sz="1800" b="1" dirty="0">
              <a:solidFill>
                <a:srgbClr val="00B0BE"/>
              </a:solidFill>
              <a:latin typeface="微软雅黑" panose="020B0503020204020204" pitchFamily="34" charset="-122"/>
              <a:ea typeface="微软雅黑" panose="020B0503020204020204" pitchFamily="34" charset="-122"/>
            </a:endParaRPr>
          </a:p>
        </p:txBody>
      </p:sp>
      <p:sp>
        <p:nvSpPr>
          <p:cNvPr id="3" name="矩形 2"/>
          <p:cNvSpPr/>
          <p:nvPr/>
        </p:nvSpPr>
        <p:spPr>
          <a:xfrm>
            <a:off x="5112132" y="1102417"/>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Group 737"/>
          <p:cNvGrpSpPr>
            <a:grpSpLocks noChangeAspect="1"/>
          </p:cNvGrpSpPr>
          <p:nvPr/>
        </p:nvGrpSpPr>
        <p:grpSpPr bwMode="auto">
          <a:xfrm>
            <a:off x="721617" y="901577"/>
            <a:ext cx="2331060" cy="2195836"/>
            <a:chOff x="2105" y="527"/>
            <a:chExt cx="3468" cy="3268"/>
          </a:xfrm>
        </p:grpSpPr>
        <p:sp>
          <p:nvSpPr>
            <p:cNvPr id="6" name="AutoShape 736"/>
            <p:cNvSpPr>
              <a:spLocks noChangeAspect="1" noChangeArrowheads="1" noTextEdit="1"/>
            </p:cNvSpPr>
            <p:nvPr/>
          </p:nvSpPr>
          <p:spPr bwMode="auto">
            <a:xfrm>
              <a:off x="2107" y="527"/>
              <a:ext cx="3466" cy="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 name="Freeform 738"/>
            <p:cNvSpPr>
              <a:spLocks noEditPoints="1"/>
            </p:cNvSpPr>
            <p:nvPr/>
          </p:nvSpPr>
          <p:spPr bwMode="auto">
            <a:xfrm>
              <a:off x="2105" y="2581"/>
              <a:ext cx="333" cy="478"/>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 name="Freeform 739"/>
            <p:cNvSpPr>
              <a:spLocks noEditPoints="1"/>
            </p:cNvSpPr>
            <p:nvPr/>
          </p:nvSpPr>
          <p:spPr bwMode="auto">
            <a:xfrm>
              <a:off x="4761" y="650"/>
              <a:ext cx="362" cy="220"/>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 name="Freeform 740"/>
            <p:cNvSpPr>
              <a:spLocks noEditPoints="1"/>
            </p:cNvSpPr>
            <p:nvPr/>
          </p:nvSpPr>
          <p:spPr bwMode="auto">
            <a:xfrm>
              <a:off x="4699" y="641"/>
              <a:ext cx="427" cy="340"/>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741"/>
            <p:cNvSpPr>
              <a:spLocks noEditPoints="1"/>
            </p:cNvSpPr>
            <p:nvPr/>
          </p:nvSpPr>
          <p:spPr bwMode="auto">
            <a:xfrm>
              <a:off x="3035" y="1218"/>
              <a:ext cx="187" cy="187"/>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742"/>
            <p:cNvSpPr>
              <a:spLocks noEditPoints="1"/>
            </p:cNvSpPr>
            <p:nvPr/>
          </p:nvSpPr>
          <p:spPr bwMode="auto">
            <a:xfrm>
              <a:off x="2976" y="1164"/>
              <a:ext cx="301" cy="324"/>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743"/>
            <p:cNvSpPr>
              <a:spLocks noEditPoints="1"/>
            </p:cNvSpPr>
            <p:nvPr/>
          </p:nvSpPr>
          <p:spPr bwMode="auto">
            <a:xfrm>
              <a:off x="3300" y="1114"/>
              <a:ext cx="140" cy="140"/>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744"/>
            <p:cNvSpPr>
              <a:spLocks noEditPoints="1"/>
            </p:cNvSpPr>
            <p:nvPr/>
          </p:nvSpPr>
          <p:spPr bwMode="auto">
            <a:xfrm>
              <a:off x="3255" y="1074"/>
              <a:ext cx="225" cy="239"/>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745"/>
            <p:cNvSpPr>
              <a:spLocks noEditPoints="1"/>
            </p:cNvSpPr>
            <p:nvPr/>
          </p:nvSpPr>
          <p:spPr bwMode="auto">
            <a:xfrm>
              <a:off x="3300" y="1353"/>
              <a:ext cx="116" cy="118"/>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746"/>
            <p:cNvSpPr>
              <a:spLocks noEditPoints="1"/>
            </p:cNvSpPr>
            <p:nvPr/>
          </p:nvSpPr>
          <p:spPr bwMode="auto">
            <a:xfrm>
              <a:off x="3260" y="1320"/>
              <a:ext cx="189" cy="201"/>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747"/>
            <p:cNvSpPr>
              <a:spLocks noEditPoints="1"/>
            </p:cNvSpPr>
            <p:nvPr/>
          </p:nvSpPr>
          <p:spPr bwMode="auto">
            <a:xfrm>
              <a:off x="5024" y="3007"/>
              <a:ext cx="296" cy="284"/>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748"/>
            <p:cNvSpPr>
              <a:spLocks noEditPoints="1"/>
            </p:cNvSpPr>
            <p:nvPr/>
          </p:nvSpPr>
          <p:spPr bwMode="auto">
            <a:xfrm>
              <a:off x="4986" y="2969"/>
              <a:ext cx="372" cy="360"/>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749"/>
            <p:cNvSpPr>
              <a:spLocks/>
            </p:cNvSpPr>
            <p:nvPr/>
          </p:nvSpPr>
          <p:spPr bwMode="auto">
            <a:xfrm>
              <a:off x="5159" y="3031"/>
              <a:ext cx="16" cy="31"/>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750"/>
            <p:cNvSpPr>
              <a:spLocks/>
            </p:cNvSpPr>
            <p:nvPr/>
          </p:nvSpPr>
          <p:spPr bwMode="auto">
            <a:xfrm>
              <a:off x="5159" y="3230"/>
              <a:ext cx="16" cy="40"/>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751"/>
            <p:cNvSpPr>
              <a:spLocks/>
            </p:cNvSpPr>
            <p:nvPr/>
          </p:nvSpPr>
          <p:spPr bwMode="auto">
            <a:xfrm>
              <a:off x="5047" y="3142"/>
              <a:ext cx="43" cy="17"/>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752"/>
            <p:cNvSpPr>
              <a:spLocks/>
            </p:cNvSpPr>
            <p:nvPr/>
          </p:nvSpPr>
          <p:spPr bwMode="auto">
            <a:xfrm>
              <a:off x="5246" y="3142"/>
              <a:ext cx="41" cy="17"/>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753"/>
            <p:cNvSpPr>
              <a:spLocks/>
            </p:cNvSpPr>
            <p:nvPr/>
          </p:nvSpPr>
          <p:spPr bwMode="auto">
            <a:xfrm>
              <a:off x="5066" y="3197"/>
              <a:ext cx="22" cy="19"/>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Freeform 754"/>
            <p:cNvSpPr>
              <a:spLocks/>
            </p:cNvSpPr>
            <p:nvPr/>
          </p:nvSpPr>
          <p:spPr bwMode="auto">
            <a:xfrm>
              <a:off x="5111" y="3232"/>
              <a:ext cx="17" cy="19"/>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Freeform 755"/>
            <p:cNvSpPr>
              <a:spLocks/>
            </p:cNvSpPr>
            <p:nvPr/>
          </p:nvSpPr>
          <p:spPr bwMode="auto">
            <a:xfrm>
              <a:off x="5211" y="3235"/>
              <a:ext cx="19" cy="14"/>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756"/>
            <p:cNvSpPr>
              <a:spLocks/>
            </p:cNvSpPr>
            <p:nvPr/>
          </p:nvSpPr>
          <p:spPr bwMode="auto">
            <a:xfrm>
              <a:off x="5251" y="3197"/>
              <a:ext cx="21" cy="14"/>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757"/>
            <p:cNvSpPr>
              <a:spLocks/>
            </p:cNvSpPr>
            <p:nvPr/>
          </p:nvSpPr>
          <p:spPr bwMode="auto">
            <a:xfrm>
              <a:off x="5059" y="3093"/>
              <a:ext cx="26" cy="16"/>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758"/>
            <p:cNvSpPr>
              <a:spLocks/>
            </p:cNvSpPr>
            <p:nvPr/>
          </p:nvSpPr>
          <p:spPr bwMode="auto">
            <a:xfrm>
              <a:off x="5211" y="3040"/>
              <a:ext cx="19" cy="22"/>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759"/>
            <p:cNvSpPr>
              <a:spLocks/>
            </p:cNvSpPr>
            <p:nvPr/>
          </p:nvSpPr>
          <p:spPr bwMode="auto">
            <a:xfrm>
              <a:off x="5251" y="3071"/>
              <a:ext cx="19" cy="19"/>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760"/>
            <p:cNvSpPr>
              <a:spLocks noEditPoints="1"/>
            </p:cNvSpPr>
            <p:nvPr/>
          </p:nvSpPr>
          <p:spPr bwMode="auto">
            <a:xfrm>
              <a:off x="5100" y="3057"/>
              <a:ext cx="158" cy="116"/>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Freeform 761"/>
            <p:cNvSpPr>
              <a:spLocks noEditPoints="1"/>
            </p:cNvSpPr>
            <p:nvPr/>
          </p:nvSpPr>
          <p:spPr bwMode="auto">
            <a:xfrm>
              <a:off x="4716" y="1367"/>
              <a:ext cx="440" cy="450"/>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762"/>
            <p:cNvSpPr>
              <a:spLocks noEditPoints="1"/>
            </p:cNvSpPr>
            <p:nvPr/>
          </p:nvSpPr>
          <p:spPr bwMode="auto">
            <a:xfrm>
              <a:off x="4730" y="1107"/>
              <a:ext cx="50" cy="64"/>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763"/>
            <p:cNvSpPr>
              <a:spLocks noEditPoints="1"/>
            </p:cNvSpPr>
            <p:nvPr/>
          </p:nvSpPr>
          <p:spPr bwMode="auto">
            <a:xfrm>
              <a:off x="4702" y="1079"/>
              <a:ext cx="104" cy="142"/>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764"/>
            <p:cNvSpPr>
              <a:spLocks noEditPoints="1"/>
            </p:cNvSpPr>
            <p:nvPr/>
          </p:nvSpPr>
          <p:spPr bwMode="auto">
            <a:xfrm>
              <a:off x="4884" y="1244"/>
              <a:ext cx="47" cy="64"/>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765"/>
            <p:cNvSpPr>
              <a:spLocks noEditPoints="1"/>
            </p:cNvSpPr>
            <p:nvPr/>
          </p:nvSpPr>
          <p:spPr bwMode="auto">
            <a:xfrm>
              <a:off x="4856" y="1216"/>
              <a:ext cx="101" cy="139"/>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Freeform 766"/>
            <p:cNvSpPr>
              <a:spLocks noEditPoints="1"/>
            </p:cNvSpPr>
            <p:nvPr/>
          </p:nvSpPr>
          <p:spPr bwMode="auto">
            <a:xfrm>
              <a:off x="4740" y="1079"/>
              <a:ext cx="177" cy="276"/>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767"/>
            <p:cNvSpPr>
              <a:spLocks noEditPoints="1"/>
            </p:cNvSpPr>
            <p:nvPr/>
          </p:nvSpPr>
          <p:spPr bwMode="auto">
            <a:xfrm>
              <a:off x="5213" y="3119"/>
              <a:ext cx="339" cy="440"/>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768"/>
            <p:cNvSpPr>
              <a:spLocks noEditPoints="1"/>
            </p:cNvSpPr>
            <p:nvPr/>
          </p:nvSpPr>
          <p:spPr bwMode="auto">
            <a:xfrm>
              <a:off x="3625" y="937"/>
              <a:ext cx="336" cy="326"/>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769"/>
            <p:cNvSpPr>
              <a:spLocks noEditPoints="1"/>
            </p:cNvSpPr>
            <p:nvPr/>
          </p:nvSpPr>
          <p:spPr bwMode="auto">
            <a:xfrm>
              <a:off x="4235" y="529"/>
              <a:ext cx="325" cy="434"/>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770"/>
            <p:cNvSpPr>
              <a:spLocks noEditPoints="1"/>
            </p:cNvSpPr>
            <p:nvPr/>
          </p:nvSpPr>
          <p:spPr bwMode="auto">
            <a:xfrm>
              <a:off x="4332" y="726"/>
              <a:ext cx="126" cy="189"/>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771"/>
            <p:cNvSpPr>
              <a:spLocks noEditPoints="1"/>
            </p:cNvSpPr>
            <p:nvPr/>
          </p:nvSpPr>
          <p:spPr bwMode="auto">
            <a:xfrm>
              <a:off x="4359" y="764"/>
              <a:ext cx="28" cy="4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772"/>
            <p:cNvSpPr>
              <a:spLocks noEditPoints="1"/>
            </p:cNvSpPr>
            <p:nvPr/>
          </p:nvSpPr>
          <p:spPr bwMode="auto">
            <a:xfrm>
              <a:off x="4399" y="830"/>
              <a:ext cx="33" cy="52"/>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Freeform 773"/>
            <p:cNvSpPr>
              <a:spLocks noEditPoints="1"/>
            </p:cNvSpPr>
            <p:nvPr/>
          </p:nvSpPr>
          <p:spPr bwMode="auto">
            <a:xfrm>
              <a:off x="3049" y="2901"/>
              <a:ext cx="190" cy="189"/>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Freeform 774"/>
            <p:cNvSpPr>
              <a:spLocks noEditPoints="1"/>
            </p:cNvSpPr>
            <p:nvPr/>
          </p:nvSpPr>
          <p:spPr bwMode="auto">
            <a:xfrm>
              <a:off x="3085" y="2917"/>
              <a:ext cx="139" cy="14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Freeform 775"/>
            <p:cNvSpPr>
              <a:spLocks noEditPoints="1"/>
            </p:cNvSpPr>
            <p:nvPr/>
          </p:nvSpPr>
          <p:spPr bwMode="auto">
            <a:xfrm>
              <a:off x="3111" y="2943"/>
              <a:ext cx="78" cy="1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Freeform 776"/>
            <p:cNvSpPr>
              <a:spLocks noEditPoints="1"/>
            </p:cNvSpPr>
            <p:nvPr/>
          </p:nvSpPr>
          <p:spPr bwMode="auto">
            <a:xfrm>
              <a:off x="2926" y="3175"/>
              <a:ext cx="187" cy="192"/>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777"/>
            <p:cNvSpPr>
              <a:spLocks noEditPoints="1"/>
            </p:cNvSpPr>
            <p:nvPr/>
          </p:nvSpPr>
          <p:spPr bwMode="auto">
            <a:xfrm>
              <a:off x="2962" y="3199"/>
              <a:ext cx="137" cy="152"/>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778"/>
            <p:cNvSpPr>
              <a:spLocks noEditPoints="1"/>
            </p:cNvSpPr>
            <p:nvPr/>
          </p:nvSpPr>
          <p:spPr bwMode="auto">
            <a:xfrm>
              <a:off x="2995" y="3220"/>
              <a:ext cx="69" cy="114"/>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Rectangle 779"/>
            <p:cNvSpPr>
              <a:spLocks noChangeArrowheads="1"/>
            </p:cNvSpPr>
            <p:nvPr/>
          </p:nvSpPr>
          <p:spPr bwMode="auto">
            <a:xfrm>
              <a:off x="3016" y="3310"/>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780"/>
            <p:cNvSpPr>
              <a:spLocks/>
            </p:cNvSpPr>
            <p:nvPr/>
          </p:nvSpPr>
          <p:spPr bwMode="auto">
            <a:xfrm>
              <a:off x="3016" y="33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781"/>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782"/>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783"/>
            <p:cNvSpPr>
              <a:spLocks noEditPoints="1"/>
            </p:cNvSpPr>
            <p:nvPr/>
          </p:nvSpPr>
          <p:spPr bwMode="auto">
            <a:xfrm>
              <a:off x="3035" y="2513"/>
              <a:ext cx="171" cy="68"/>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784"/>
            <p:cNvSpPr>
              <a:spLocks noEditPoints="1"/>
            </p:cNvSpPr>
            <p:nvPr/>
          </p:nvSpPr>
          <p:spPr bwMode="auto">
            <a:xfrm>
              <a:off x="3009" y="2501"/>
              <a:ext cx="220" cy="128"/>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785"/>
            <p:cNvSpPr>
              <a:spLocks noEditPoints="1"/>
            </p:cNvSpPr>
            <p:nvPr/>
          </p:nvSpPr>
          <p:spPr bwMode="auto">
            <a:xfrm>
              <a:off x="3009" y="2596"/>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786"/>
            <p:cNvSpPr>
              <a:spLocks noEditPoints="1"/>
            </p:cNvSpPr>
            <p:nvPr/>
          </p:nvSpPr>
          <p:spPr bwMode="auto">
            <a:xfrm>
              <a:off x="3009" y="2648"/>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787"/>
            <p:cNvSpPr>
              <a:spLocks noEditPoints="1"/>
            </p:cNvSpPr>
            <p:nvPr/>
          </p:nvSpPr>
          <p:spPr bwMode="auto">
            <a:xfrm>
              <a:off x="3009" y="2700"/>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788"/>
            <p:cNvSpPr>
              <a:spLocks noEditPoints="1"/>
            </p:cNvSpPr>
            <p:nvPr/>
          </p:nvSpPr>
          <p:spPr bwMode="auto">
            <a:xfrm>
              <a:off x="3009" y="2752"/>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789"/>
            <p:cNvSpPr>
              <a:spLocks noEditPoints="1"/>
            </p:cNvSpPr>
            <p:nvPr/>
          </p:nvSpPr>
          <p:spPr bwMode="auto">
            <a:xfrm>
              <a:off x="3343" y="896"/>
              <a:ext cx="258" cy="22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790"/>
            <p:cNvSpPr>
              <a:spLocks noEditPoints="1"/>
            </p:cNvSpPr>
            <p:nvPr/>
          </p:nvSpPr>
          <p:spPr bwMode="auto">
            <a:xfrm>
              <a:off x="3080" y="733"/>
              <a:ext cx="263" cy="22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Freeform 791"/>
            <p:cNvSpPr>
              <a:spLocks noEditPoints="1"/>
            </p:cNvSpPr>
            <p:nvPr/>
          </p:nvSpPr>
          <p:spPr bwMode="auto">
            <a:xfrm>
              <a:off x="3454" y="3395"/>
              <a:ext cx="362" cy="344"/>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792"/>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2" name="Freeform 793"/>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3" name="Rectangle 794"/>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4" name="Rectangle 795"/>
            <p:cNvSpPr>
              <a:spLocks noChangeArrowheads="1"/>
            </p:cNvSpPr>
            <p:nvPr/>
          </p:nvSpPr>
          <p:spPr bwMode="auto">
            <a:xfrm>
              <a:off x="3752" y="34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Rectangle 796"/>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797"/>
            <p:cNvSpPr>
              <a:spLocks/>
            </p:cNvSpPr>
            <p:nvPr/>
          </p:nvSpPr>
          <p:spPr bwMode="auto">
            <a:xfrm>
              <a:off x="3752" y="34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798"/>
            <p:cNvSpPr>
              <a:spLocks/>
            </p:cNvSpPr>
            <p:nvPr/>
          </p:nvSpPr>
          <p:spPr bwMode="auto">
            <a:xfrm>
              <a:off x="3662" y="3507"/>
              <a:ext cx="36" cy="4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799"/>
            <p:cNvSpPr>
              <a:spLocks/>
            </p:cNvSpPr>
            <p:nvPr/>
          </p:nvSpPr>
          <p:spPr bwMode="auto">
            <a:xfrm>
              <a:off x="3660" y="3608"/>
              <a:ext cx="31" cy="38"/>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800"/>
            <p:cNvSpPr>
              <a:spLocks/>
            </p:cNvSpPr>
            <p:nvPr/>
          </p:nvSpPr>
          <p:spPr bwMode="auto">
            <a:xfrm>
              <a:off x="3658" y="3639"/>
              <a:ext cx="33" cy="40"/>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801"/>
            <p:cNvSpPr>
              <a:spLocks/>
            </p:cNvSpPr>
            <p:nvPr/>
          </p:nvSpPr>
          <p:spPr bwMode="auto">
            <a:xfrm>
              <a:off x="3035" y="3485"/>
              <a:ext cx="391" cy="310"/>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802"/>
            <p:cNvSpPr>
              <a:spLocks noEditPoints="1"/>
            </p:cNvSpPr>
            <p:nvPr/>
          </p:nvSpPr>
          <p:spPr bwMode="auto">
            <a:xfrm>
              <a:off x="3177" y="3511"/>
              <a:ext cx="74" cy="225"/>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803"/>
            <p:cNvSpPr>
              <a:spLocks noEditPoints="1"/>
            </p:cNvSpPr>
            <p:nvPr/>
          </p:nvSpPr>
          <p:spPr bwMode="auto">
            <a:xfrm>
              <a:off x="3258" y="3448"/>
              <a:ext cx="73" cy="288"/>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804"/>
            <p:cNvSpPr>
              <a:spLocks noEditPoints="1"/>
            </p:cNvSpPr>
            <p:nvPr/>
          </p:nvSpPr>
          <p:spPr bwMode="auto">
            <a:xfrm>
              <a:off x="3099" y="3575"/>
              <a:ext cx="73" cy="161"/>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805"/>
            <p:cNvSpPr>
              <a:spLocks noEditPoints="1"/>
            </p:cNvSpPr>
            <p:nvPr/>
          </p:nvSpPr>
          <p:spPr bwMode="auto">
            <a:xfrm>
              <a:off x="3340" y="3549"/>
              <a:ext cx="74" cy="187"/>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806"/>
            <p:cNvSpPr>
              <a:spLocks noEditPoints="1"/>
            </p:cNvSpPr>
            <p:nvPr/>
          </p:nvSpPr>
          <p:spPr bwMode="auto">
            <a:xfrm>
              <a:off x="5012" y="918"/>
              <a:ext cx="509" cy="53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807"/>
            <p:cNvSpPr>
              <a:spLocks/>
            </p:cNvSpPr>
            <p:nvPr/>
          </p:nvSpPr>
          <p:spPr bwMode="auto">
            <a:xfrm>
              <a:off x="5116" y="1015"/>
              <a:ext cx="171" cy="120"/>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808"/>
            <p:cNvSpPr>
              <a:spLocks/>
            </p:cNvSpPr>
            <p:nvPr/>
          </p:nvSpPr>
          <p:spPr bwMode="auto">
            <a:xfrm>
              <a:off x="5147" y="1060"/>
              <a:ext cx="156" cy="108"/>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809"/>
            <p:cNvSpPr>
              <a:spLocks/>
            </p:cNvSpPr>
            <p:nvPr/>
          </p:nvSpPr>
          <p:spPr bwMode="auto">
            <a:xfrm>
              <a:off x="5173" y="1083"/>
              <a:ext cx="161" cy="126"/>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810"/>
            <p:cNvSpPr>
              <a:spLocks/>
            </p:cNvSpPr>
            <p:nvPr/>
          </p:nvSpPr>
          <p:spPr bwMode="auto">
            <a:xfrm>
              <a:off x="5208" y="1126"/>
              <a:ext cx="154" cy="128"/>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811"/>
            <p:cNvSpPr>
              <a:spLocks/>
            </p:cNvSpPr>
            <p:nvPr/>
          </p:nvSpPr>
          <p:spPr bwMode="auto">
            <a:xfrm>
              <a:off x="5234" y="1161"/>
              <a:ext cx="159" cy="131"/>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812"/>
            <p:cNvSpPr>
              <a:spLocks/>
            </p:cNvSpPr>
            <p:nvPr/>
          </p:nvSpPr>
          <p:spPr bwMode="auto">
            <a:xfrm>
              <a:off x="5261" y="1199"/>
              <a:ext cx="158" cy="123"/>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813"/>
            <p:cNvSpPr>
              <a:spLocks noEditPoints="1"/>
            </p:cNvSpPr>
            <p:nvPr/>
          </p:nvSpPr>
          <p:spPr bwMode="auto">
            <a:xfrm>
              <a:off x="3033" y="1557"/>
              <a:ext cx="189" cy="187"/>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814"/>
            <p:cNvSpPr>
              <a:spLocks/>
            </p:cNvSpPr>
            <p:nvPr/>
          </p:nvSpPr>
          <p:spPr bwMode="auto">
            <a:xfrm>
              <a:off x="3092" y="1635"/>
              <a:ext cx="92" cy="16"/>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815"/>
            <p:cNvSpPr>
              <a:spLocks/>
            </p:cNvSpPr>
            <p:nvPr/>
          </p:nvSpPr>
          <p:spPr bwMode="auto">
            <a:xfrm>
              <a:off x="3082" y="1661"/>
              <a:ext cx="93" cy="19"/>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816"/>
            <p:cNvSpPr>
              <a:spLocks/>
            </p:cNvSpPr>
            <p:nvPr/>
          </p:nvSpPr>
          <p:spPr bwMode="auto">
            <a:xfrm>
              <a:off x="3080" y="1684"/>
              <a:ext cx="33" cy="15"/>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817"/>
            <p:cNvSpPr>
              <a:spLocks noEditPoints="1"/>
            </p:cNvSpPr>
            <p:nvPr/>
          </p:nvSpPr>
          <p:spPr bwMode="auto">
            <a:xfrm>
              <a:off x="2734" y="1341"/>
              <a:ext cx="223" cy="268"/>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818"/>
            <p:cNvSpPr>
              <a:spLocks/>
            </p:cNvSpPr>
            <p:nvPr/>
          </p:nvSpPr>
          <p:spPr bwMode="auto">
            <a:xfrm>
              <a:off x="2768" y="1438"/>
              <a:ext cx="118" cy="48"/>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819"/>
            <p:cNvSpPr>
              <a:spLocks/>
            </p:cNvSpPr>
            <p:nvPr/>
          </p:nvSpPr>
          <p:spPr bwMode="auto">
            <a:xfrm>
              <a:off x="2777" y="1471"/>
              <a:ext cx="109" cy="38"/>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820"/>
            <p:cNvSpPr>
              <a:spLocks/>
            </p:cNvSpPr>
            <p:nvPr/>
          </p:nvSpPr>
          <p:spPr bwMode="auto">
            <a:xfrm>
              <a:off x="2779" y="1519"/>
              <a:ext cx="31" cy="14"/>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821"/>
            <p:cNvSpPr>
              <a:spLocks/>
            </p:cNvSpPr>
            <p:nvPr/>
          </p:nvSpPr>
          <p:spPr bwMode="auto">
            <a:xfrm>
              <a:off x="4903" y="3445"/>
              <a:ext cx="137" cy="33"/>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822"/>
            <p:cNvSpPr>
              <a:spLocks/>
            </p:cNvSpPr>
            <p:nvPr/>
          </p:nvSpPr>
          <p:spPr bwMode="auto">
            <a:xfrm>
              <a:off x="4898" y="3471"/>
              <a:ext cx="123" cy="40"/>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823"/>
            <p:cNvSpPr>
              <a:spLocks/>
            </p:cNvSpPr>
            <p:nvPr/>
          </p:nvSpPr>
          <p:spPr bwMode="auto">
            <a:xfrm>
              <a:off x="4886" y="3495"/>
              <a:ext cx="36" cy="19"/>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824"/>
            <p:cNvSpPr>
              <a:spLocks noEditPoints="1"/>
            </p:cNvSpPr>
            <p:nvPr/>
          </p:nvSpPr>
          <p:spPr bwMode="auto">
            <a:xfrm>
              <a:off x="4820" y="3339"/>
              <a:ext cx="320" cy="303"/>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825"/>
            <p:cNvSpPr>
              <a:spLocks noEditPoints="1"/>
            </p:cNvSpPr>
            <p:nvPr/>
          </p:nvSpPr>
          <p:spPr bwMode="auto">
            <a:xfrm>
              <a:off x="3269" y="2690"/>
              <a:ext cx="408" cy="377"/>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826"/>
            <p:cNvSpPr>
              <a:spLocks noEditPoints="1"/>
            </p:cNvSpPr>
            <p:nvPr/>
          </p:nvSpPr>
          <p:spPr bwMode="auto">
            <a:xfrm>
              <a:off x="3558" y="2981"/>
              <a:ext cx="52" cy="64"/>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827"/>
            <p:cNvSpPr>
              <a:spLocks noEditPoints="1"/>
            </p:cNvSpPr>
            <p:nvPr/>
          </p:nvSpPr>
          <p:spPr bwMode="auto">
            <a:xfrm>
              <a:off x="3293" y="2771"/>
              <a:ext cx="57" cy="75"/>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828"/>
            <p:cNvSpPr>
              <a:spLocks noEditPoints="1"/>
            </p:cNvSpPr>
            <p:nvPr/>
          </p:nvSpPr>
          <p:spPr bwMode="auto">
            <a:xfrm>
              <a:off x="3357" y="2818"/>
              <a:ext cx="52" cy="73"/>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Rectangle 829"/>
            <p:cNvSpPr>
              <a:spLocks noChangeArrowheads="1"/>
            </p:cNvSpPr>
            <p:nvPr/>
          </p:nvSpPr>
          <p:spPr bwMode="auto">
            <a:xfrm>
              <a:off x="3383" y="283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Rectangle 830"/>
            <p:cNvSpPr>
              <a:spLocks noChangeArrowheads="1"/>
            </p:cNvSpPr>
            <p:nvPr/>
          </p:nvSpPr>
          <p:spPr bwMode="auto">
            <a:xfrm>
              <a:off x="3383" y="2837"/>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831"/>
            <p:cNvSpPr>
              <a:spLocks noEditPoints="1"/>
            </p:cNvSpPr>
            <p:nvPr/>
          </p:nvSpPr>
          <p:spPr bwMode="auto">
            <a:xfrm>
              <a:off x="3423" y="2870"/>
              <a:ext cx="55" cy="76"/>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832"/>
            <p:cNvSpPr>
              <a:spLocks noEditPoints="1"/>
            </p:cNvSpPr>
            <p:nvPr/>
          </p:nvSpPr>
          <p:spPr bwMode="auto">
            <a:xfrm>
              <a:off x="3499" y="2941"/>
              <a:ext cx="24" cy="26"/>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833"/>
            <p:cNvSpPr>
              <a:spLocks noEditPoints="1"/>
            </p:cNvSpPr>
            <p:nvPr/>
          </p:nvSpPr>
          <p:spPr bwMode="auto">
            <a:xfrm>
              <a:off x="3485" y="2925"/>
              <a:ext cx="61" cy="75"/>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Rectangle 834"/>
            <p:cNvSpPr>
              <a:spLocks noChangeArrowheads="1"/>
            </p:cNvSpPr>
            <p:nvPr/>
          </p:nvSpPr>
          <p:spPr bwMode="auto">
            <a:xfrm>
              <a:off x="2517" y="2605"/>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835"/>
            <p:cNvSpPr>
              <a:spLocks/>
            </p:cNvSpPr>
            <p:nvPr/>
          </p:nvSpPr>
          <p:spPr bwMode="auto">
            <a:xfrm>
              <a:off x="2517" y="260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Rectangle 836"/>
            <p:cNvSpPr>
              <a:spLocks noChangeArrowheads="1"/>
            </p:cNvSpPr>
            <p:nvPr/>
          </p:nvSpPr>
          <p:spPr bwMode="auto">
            <a:xfrm>
              <a:off x="2557" y="2752"/>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Rectangle 837"/>
            <p:cNvSpPr>
              <a:spLocks noChangeArrowheads="1"/>
            </p:cNvSpPr>
            <p:nvPr/>
          </p:nvSpPr>
          <p:spPr bwMode="auto">
            <a:xfrm>
              <a:off x="2557" y="2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838"/>
            <p:cNvSpPr>
              <a:spLocks noEditPoints="1"/>
            </p:cNvSpPr>
            <p:nvPr/>
          </p:nvSpPr>
          <p:spPr bwMode="auto">
            <a:xfrm>
              <a:off x="2372" y="2541"/>
              <a:ext cx="620" cy="346"/>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Rectangle 839"/>
            <p:cNvSpPr>
              <a:spLocks noChangeArrowheads="1"/>
            </p:cNvSpPr>
            <p:nvPr/>
          </p:nvSpPr>
          <p:spPr bwMode="auto">
            <a:xfrm>
              <a:off x="2633" y="277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Rectangle 840"/>
            <p:cNvSpPr>
              <a:spLocks noChangeArrowheads="1"/>
            </p:cNvSpPr>
            <p:nvPr/>
          </p:nvSpPr>
          <p:spPr bwMode="auto">
            <a:xfrm>
              <a:off x="2633" y="277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841"/>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Freeform 842"/>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843"/>
            <p:cNvSpPr>
              <a:spLocks noEditPoints="1"/>
            </p:cNvSpPr>
            <p:nvPr/>
          </p:nvSpPr>
          <p:spPr bwMode="auto">
            <a:xfrm>
              <a:off x="4993" y="2200"/>
              <a:ext cx="393" cy="533"/>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844"/>
            <p:cNvSpPr>
              <a:spLocks noEditPoints="1"/>
            </p:cNvSpPr>
            <p:nvPr/>
          </p:nvSpPr>
          <p:spPr bwMode="auto">
            <a:xfrm>
              <a:off x="5282" y="2338"/>
              <a:ext cx="83" cy="161"/>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845"/>
            <p:cNvSpPr>
              <a:spLocks/>
            </p:cNvSpPr>
            <p:nvPr/>
          </p:nvSpPr>
          <p:spPr bwMode="auto">
            <a:xfrm>
              <a:off x="5173" y="2532"/>
              <a:ext cx="59" cy="161"/>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Freeform 846"/>
            <p:cNvSpPr>
              <a:spLocks/>
            </p:cNvSpPr>
            <p:nvPr/>
          </p:nvSpPr>
          <p:spPr bwMode="auto">
            <a:xfrm>
              <a:off x="5045" y="2532"/>
              <a:ext cx="59" cy="161"/>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Freeform 847"/>
            <p:cNvSpPr>
              <a:spLocks noEditPoints="1"/>
            </p:cNvSpPr>
            <p:nvPr/>
          </p:nvSpPr>
          <p:spPr bwMode="auto">
            <a:xfrm>
              <a:off x="2742" y="2913"/>
              <a:ext cx="236" cy="225"/>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Freeform 848"/>
            <p:cNvSpPr>
              <a:spLocks noEditPoints="1"/>
            </p:cNvSpPr>
            <p:nvPr/>
          </p:nvSpPr>
          <p:spPr bwMode="auto">
            <a:xfrm>
              <a:off x="2661" y="2875"/>
              <a:ext cx="369" cy="473"/>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849"/>
            <p:cNvSpPr>
              <a:spLocks noEditPoints="1"/>
            </p:cNvSpPr>
            <p:nvPr/>
          </p:nvSpPr>
          <p:spPr bwMode="auto">
            <a:xfrm>
              <a:off x="2789" y="2946"/>
              <a:ext cx="111" cy="64"/>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Rectangle 850"/>
            <p:cNvSpPr>
              <a:spLocks noChangeArrowheads="1"/>
            </p:cNvSpPr>
            <p:nvPr/>
          </p:nvSpPr>
          <p:spPr bwMode="auto">
            <a:xfrm>
              <a:off x="2917" y="2979"/>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851"/>
            <p:cNvSpPr>
              <a:spLocks/>
            </p:cNvSpPr>
            <p:nvPr/>
          </p:nvSpPr>
          <p:spPr bwMode="auto">
            <a:xfrm>
              <a:off x="2917" y="29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852"/>
            <p:cNvSpPr>
              <a:spLocks noEditPoints="1"/>
            </p:cNvSpPr>
            <p:nvPr/>
          </p:nvSpPr>
          <p:spPr bwMode="auto">
            <a:xfrm>
              <a:off x="2900" y="2979"/>
              <a:ext cx="31" cy="31"/>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853"/>
            <p:cNvSpPr>
              <a:spLocks noEditPoints="1"/>
            </p:cNvSpPr>
            <p:nvPr/>
          </p:nvSpPr>
          <p:spPr bwMode="auto">
            <a:xfrm>
              <a:off x="5381" y="2456"/>
              <a:ext cx="190" cy="218"/>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854"/>
            <p:cNvSpPr>
              <a:spLocks/>
            </p:cNvSpPr>
            <p:nvPr/>
          </p:nvSpPr>
          <p:spPr bwMode="auto">
            <a:xfrm>
              <a:off x="5507" y="2562"/>
              <a:ext cx="35" cy="10"/>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855"/>
            <p:cNvSpPr>
              <a:spLocks/>
            </p:cNvSpPr>
            <p:nvPr/>
          </p:nvSpPr>
          <p:spPr bwMode="auto">
            <a:xfrm>
              <a:off x="5504" y="2572"/>
              <a:ext cx="34" cy="9"/>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856"/>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Freeform 857"/>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Freeform 858"/>
            <p:cNvSpPr>
              <a:spLocks noEditPoints="1"/>
            </p:cNvSpPr>
            <p:nvPr/>
          </p:nvSpPr>
          <p:spPr bwMode="auto">
            <a:xfrm>
              <a:off x="5182" y="1649"/>
              <a:ext cx="296" cy="199"/>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Freeform 859"/>
            <p:cNvSpPr>
              <a:spLocks/>
            </p:cNvSpPr>
            <p:nvPr/>
          </p:nvSpPr>
          <p:spPr bwMode="auto">
            <a:xfrm>
              <a:off x="5466" y="1687"/>
              <a:ext cx="3" cy="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9" name="Freeform 860"/>
            <p:cNvSpPr>
              <a:spLocks noEditPoints="1"/>
            </p:cNvSpPr>
            <p:nvPr/>
          </p:nvSpPr>
          <p:spPr bwMode="auto">
            <a:xfrm>
              <a:off x="2389" y="873"/>
              <a:ext cx="258" cy="821"/>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0" name="Freeform 861"/>
            <p:cNvSpPr>
              <a:spLocks/>
            </p:cNvSpPr>
            <p:nvPr/>
          </p:nvSpPr>
          <p:spPr bwMode="auto">
            <a:xfrm>
              <a:off x="2519" y="754"/>
              <a:ext cx="14" cy="95"/>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Freeform 862"/>
            <p:cNvSpPr>
              <a:spLocks/>
            </p:cNvSpPr>
            <p:nvPr/>
          </p:nvSpPr>
          <p:spPr bwMode="auto">
            <a:xfrm>
              <a:off x="2637" y="818"/>
              <a:ext cx="64" cy="48"/>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863"/>
            <p:cNvSpPr>
              <a:spLocks/>
            </p:cNvSpPr>
            <p:nvPr/>
          </p:nvSpPr>
          <p:spPr bwMode="auto">
            <a:xfrm>
              <a:off x="2678" y="944"/>
              <a:ext cx="66" cy="23"/>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864"/>
            <p:cNvSpPr>
              <a:spLocks/>
            </p:cNvSpPr>
            <p:nvPr/>
          </p:nvSpPr>
          <p:spPr bwMode="auto">
            <a:xfrm>
              <a:off x="2668" y="1048"/>
              <a:ext cx="55" cy="4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865"/>
            <p:cNvSpPr>
              <a:spLocks/>
            </p:cNvSpPr>
            <p:nvPr/>
          </p:nvSpPr>
          <p:spPr bwMode="auto">
            <a:xfrm>
              <a:off x="2372" y="818"/>
              <a:ext cx="52" cy="50"/>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866"/>
            <p:cNvSpPr>
              <a:spLocks/>
            </p:cNvSpPr>
            <p:nvPr/>
          </p:nvSpPr>
          <p:spPr bwMode="auto">
            <a:xfrm>
              <a:off x="2332" y="948"/>
              <a:ext cx="64" cy="22"/>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867"/>
            <p:cNvSpPr>
              <a:spLocks/>
            </p:cNvSpPr>
            <p:nvPr/>
          </p:nvSpPr>
          <p:spPr bwMode="auto">
            <a:xfrm>
              <a:off x="2351" y="1067"/>
              <a:ext cx="59" cy="4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Rectangle 868"/>
            <p:cNvSpPr>
              <a:spLocks noChangeArrowheads="1"/>
            </p:cNvSpPr>
            <p:nvPr/>
          </p:nvSpPr>
          <p:spPr bwMode="auto">
            <a:xfrm>
              <a:off x="2469" y="1183"/>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Freeform 869"/>
            <p:cNvSpPr>
              <a:spLocks/>
            </p:cNvSpPr>
            <p:nvPr/>
          </p:nvSpPr>
          <p:spPr bwMode="auto">
            <a:xfrm>
              <a:off x="2469" y="11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870"/>
            <p:cNvSpPr>
              <a:spLocks/>
            </p:cNvSpPr>
            <p:nvPr/>
          </p:nvSpPr>
          <p:spPr bwMode="auto">
            <a:xfrm>
              <a:off x="2585" y="1618"/>
              <a:ext cx="45" cy="59"/>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Freeform 871"/>
            <p:cNvSpPr>
              <a:spLocks/>
            </p:cNvSpPr>
            <p:nvPr/>
          </p:nvSpPr>
          <p:spPr bwMode="auto">
            <a:xfrm>
              <a:off x="2592" y="1639"/>
              <a:ext cx="38" cy="48"/>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872"/>
            <p:cNvSpPr>
              <a:spLocks/>
            </p:cNvSpPr>
            <p:nvPr/>
          </p:nvSpPr>
          <p:spPr bwMode="auto">
            <a:xfrm>
              <a:off x="2602" y="1658"/>
              <a:ext cx="28" cy="41"/>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2" name="Freeform 873"/>
            <p:cNvSpPr>
              <a:spLocks noEditPoints="1"/>
            </p:cNvSpPr>
            <p:nvPr/>
          </p:nvSpPr>
          <p:spPr bwMode="auto">
            <a:xfrm>
              <a:off x="2706" y="2020"/>
              <a:ext cx="367" cy="486"/>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3" name="Rectangle 874"/>
            <p:cNvSpPr>
              <a:spLocks noChangeArrowheads="1"/>
            </p:cNvSpPr>
            <p:nvPr/>
          </p:nvSpPr>
          <p:spPr bwMode="auto">
            <a:xfrm>
              <a:off x="2862" y="230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4" name="Freeform 875"/>
            <p:cNvSpPr>
              <a:spLocks/>
            </p:cNvSpPr>
            <p:nvPr/>
          </p:nvSpPr>
          <p:spPr bwMode="auto">
            <a:xfrm>
              <a:off x="2862" y="230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5" name="Freeform 876"/>
            <p:cNvSpPr>
              <a:spLocks noEditPoints="1"/>
            </p:cNvSpPr>
            <p:nvPr/>
          </p:nvSpPr>
          <p:spPr bwMode="auto">
            <a:xfrm>
              <a:off x="4389" y="981"/>
              <a:ext cx="299" cy="417"/>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6" name="Freeform 877"/>
            <p:cNvSpPr>
              <a:spLocks noEditPoints="1"/>
            </p:cNvSpPr>
            <p:nvPr/>
          </p:nvSpPr>
          <p:spPr bwMode="auto">
            <a:xfrm>
              <a:off x="3565" y="707"/>
              <a:ext cx="609" cy="253"/>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7" name="Freeform 878"/>
            <p:cNvSpPr>
              <a:spLocks noEditPoints="1"/>
            </p:cNvSpPr>
            <p:nvPr/>
          </p:nvSpPr>
          <p:spPr bwMode="auto">
            <a:xfrm>
              <a:off x="2372" y="3078"/>
              <a:ext cx="545" cy="564"/>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8" name="Freeform 879"/>
            <p:cNvSpPr>
              <a:spLocks noEditPoints="1"/>
            </p:cNvSpPr>
            <p:nvPr/>
          </p:nvSpPr>
          <p:spPr bwMode="auto">
            <a:xfrm>
              <a:off x="4044" y="1022"/>
              <a:ext cx="236" cy="239"/>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9" name="Freeform 880"/>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0" name="Freeform 881"/>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1" name="Freeform 882"/>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2" name="Freeform 883"/>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3" name="Freeform 884"/>
            <p:cNvSpPr>
              <a:spLocks noEditPoints="1"/>
            </p:cNvSpPr>
            <p:nvPr/>
          </p:nvSpPr>
          <p:spPr bwMode="auto">
            <a:xfrm>
              <a:off x="2803" y="724"/>
              <a:ext cx="277" cy="433"/>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54" name="组合 153"/>
          <p:cNvGrpSpPr/>
          <p:nvPr/>
        </p:nvGrpSpPr>
        <p:grpSpPr>
          <a:xfrm>
            <a:off x="1514260" y="1446948"/>
            <a:ext cx="1052110" cy="3062821"/>
            <a:chOff x="5162550" y="368300"/>
            <a:chExt cx="1866900" cy="5436746"/>
          </a:xfrm>
          <a:solidFill>
            <a:schemeClr val="bg1"/>
          </a:solidFill>
          <a:effectLst>
            <a:outerShdw blurRad="203200" dist="88900" dir="2700000" algn="tl" rotWithShape="0">
              <a:prstClr val="black">
                <a:alpha val="30000"/>
              </a:prstClr>
            </a:outerShdw>
          </a:effectLst>
        </p:grpSpPr>
        <p:sp>
          <p:nvSpPr>
            <p:cNvPr id="155" name="任意多边形 154"/>
            <p:cNvSpPr/>
            <p:nvPr/>
          </p:nvSpPr>
          <p:spPr>
            <a:xfrm>
              <a:off x="5162550" y="368300"/>
              <a:ext cx="1866900" cy="2450803"/>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chemeClr val="bg1">
                <a:lumMod val="95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6" name="任意多边形 155"/>
            <p:cNvSpPr/>
            <p:nvPr/>
          </p:nvSpPr>
          <p:spPr>
            <a:xfrm rot="5400000">
              <a:off x="4622610" y="3468979"/>
              <a:ext cx="2946783" cy="1725351"/>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chemeClr val="bg1">
                    <a:lumMod val="85000"/>
                  </a:schemeClr>
                </a:gs>
                <a:gs pos="72000">
                  <a:schemeClr val="bg1">
                    <a:lumMod val="95000"/>
                  </a:schemeClr>
                </a:gs>
                <a:gs pos="94000">
                  <a:schemeClr val="bg1">
                    <a:lumMod val="85000"/>
                  </a:schemeClr>
                </a:gs>
                <a:gs pos="94000">
                  <a:schemeClr val="bg1">
                    <a:lumMod val="50000"/>
                  </a:schemeClr>
                </a:gs>
              </a:gsLst>
              <a:lin ang="0" scaled="0"/>
            </a:gra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7" name="任意多边形 156"/>
            <p:cNvSpPr/>
            <p:nvPr/>
          </p:nvSpPr>
          <p:spPr>
            <a:xfrm flipV="1">
              <a:off x="6010155" y="2865785"/>
              <a:ext cx="171690" cy="540499"/>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chemeClr val="tx1">
                <a:lumMod val="50000"/>
                <a:lumOff val="50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58" name="圆角矩形 157"/>
          <p:cNvSpPr/>
          <p:nvPr/>
        </p:nvSpPr>
        <p:spPr>
          <a:xfrm>
            <a:off x="1010260" y="1980449"/>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9" name="圆角矩形 158"/>
          <p:cNvSpPr/>
          <p:nvPr/>
        </p:nvSpPr>
        <p:spPr>
          <a:xfrm rot="2700000">
            <a:off x="1269798" y="1354203"/>
            <a:ext cx="297111" cy="98726"/>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0" name="圆角矩形 159"/>
          <p:cNvSpPr/>
          <p:nvPr/>
        </p:nvSpPr>
        <p:spPr>
          <a:xfrm rot="5400000">
            <a:off x="1896253" y="1094811"/>
            <a:ext cx="297111" cy="98726"/>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1" name="圆角矩形 160"/>
          <p:cNvSpPr/>
          <p:nvPr/>
        </p:nvSpPr>
        <p:spPr>
          <a:xfrm rot="8100000">
            <a:off x="2522655" y="1354220"/>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2" name="圆角矩形 161"/>
          <p:cNvSpPr/>
          <p:nvPr/>
        </p:nvSpPr>
        <p:spPr>
          <a:xfrm rot="10800000">
            <a:off x="2782141" y="1980449"/>
            <a:ext cx="297219" cy="98691"/>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3" name="组合 162"/>
          <p:cNvGrpSpPr/>
          <p:nvPr/>
        </p:nvGrpSpPr>
        <p:grpSpPr>
          <a:xfrm>
            <a:off x="1743426" y="1552999"/>
            <a:ext cx="593846" cy="824852"/>
            <a:chOff x="3932746" y="2019238"/>
            <a:chExt cx="412048" cy="572542"/>
          </a:xfrm>
        </p:grpSpPr>
        <p:sp>
          <p:nvSpPr>
            <p:cNvPr id="164" name="任意多边形 163"/>
            <p:cNvSpPr/>
            <p:nvPr/>
          </p:nvSpPr>
          <p:spPr>
            <a:xfrm>
              <a:off x="3977574" y="2367381"/>
              <a:ext cx="224399" cy="224399"/>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5" name="任意多边形 164"/>
            <p:cNvSpPr/>
            <p:nvPr/>
          </p:nvSpPr>
          <p:spPr>
            <a:xfrm>
              <a:off x="4176993" y="2308657"/>
              <a:ext cx="167801" cy="16780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66" name="组合 165"/>
            <p:cNvGrpSpPr/>
            <p:nvPr/>
          </p:nvGrpSpPr>
          <p:grpSpPr>
            <a:xfrm>
              <a:off x="3932746" y="2019238"/>
              <a:ext cx="359524" cy="359526"/>
              <a:chOff x="1325410" y="1372730"/>
              <a:chExt cx="1251559" cy="1251561"/>
            </a:xfrm>
            <a:effectLst>
              <a:outerShdw blurRad="76200" dist="38100" dir="2700000" algn="tl" rotWithShape="0">
                <a:prstClr val="black">
                  <a:alpha val="40000"/>
                </a:prstClr>
              </a:outerShdw>
            </a:effectLst>
          </p:grpSpPr>
          <p:sp>
            <p:nvSpPr>
              <p:cNvPr id="168" name="任意多边形 167"/>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69" name="任意多边形 168"/>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0" name="任意多边形 169"/>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71" name="任意多边形 170"/>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67" name="椭圆 166"/>
            <p:cNvSpPr/>
            <p:nvPr/>
          </p:nvSpPr>
          <p:spPr>
            <a:xfrm rot="1860000">
              <a:off x="4135467" y="2301762"/>
              <a:ext cx="9909" cy="9909"/>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2" name="组合 171"/>
          <p:cNvGrpSpPr/>
          <p:nvPr/>
        </p:nvGrpSpPr>
        <p:grpSpPr>
          <a:xfrm>
            <a:off x="3923845" y="1065595"/>
            <a:ext cx="719487" cy="719227"/>
            <a:chOff x="5413874" y="1856054"/>
            <a:chExt cx="776427" cy="776427"/>
          </a:xfrm>
        </p:grpSpPr>
        <p:grpSp>
          <p:nvGrpSpPr>
            <p:cNvPr id="173" name="组合 172"/>
            <p:cNvGrpSpPr/>
            <p:nvPr/>
          </p:nvGrpSpPr>
          <p:grpSpPr>
            <a:xfrm>
              <a:off x="5413874" y="1856054"/>
              <a:ext cx="776427" cy="776427"/>
              <a:chOff x="6462420" y="1971403"/>
              <a:chExt cx="776427" cy="776427"/>
            </a:xfrm>
          </p:grpSpPr>
          <p:grpSp>
            <p:nvGrpSpPr>
              <p:cNvPr id="179" name="组合 178"/>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181" name="任意多边形 180"/>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82" name="椭圆 181"/>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3" name="椭圆 182"/>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80" name="椭圆 179"/>
              <p:cNvSpPr/>
              <p:nvPr/>
            </p:nvSpPr>
            <p:spPr>
              <a:xfrm>
                <a:off x="6625503" y="2134485"/>
                <a:ext cx="450263" cy="450263"/>
              </a:xfrm>
              <a:prstGeom prst="ellipse">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74" name="Group 4"/>
            <p:cNvGrpSpPr>
              <a:grpSpLocks noChangeAspect="1"/>
            </p:cNvGrpSpPr>
            <p:nvPr/>
          </p:nvGrpSpPr>
          <p:grpSpPr bwMode="auto">
            <a:xfrm>
              <a:off x="5698560" y="2124453"/>
              <a:ext cx="210680" cy="246893"/>
              <a:chOff x="1776" y="1776"/>
              <a:chExt cx="64" cy="75"/>
            </a:xfrm>
            <a:solidFill>
              <a:schemeClr val="bg1"/>
            </a:solidFill>
            <a:effectLst/>
          </p:grpSpPr>
          <p:sp>
            <p:nvSpPr>
              <p:cNvPr id="17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84" name="组合 183"/>
          <p:cNvGrpSpPr/>
          <p:nvPr/>
        </p:nvGrpSpPr>
        <p:grpSpPr>
          <a:xfrm>
            <a:off x="3923845" y="2006638"/>
            <a:ext cx="719487" cy="719227"/>
            <a:chOff x="5413874" y="3214954"/>
            <a:chExt cx="776427" cy="776427"/>
          </a:xfrm>
        </p:grpSpPr>
        <p:grpSp>
          <p:nvGrpSpPr>
            <p:cNvPr id="185" name="组合 184"/>
            <p:cNvGrpSpPr/>
            <p:nvPr/>
          </p:nvGrpSpPr>
          <p:grpSpPr>
            <a:xfrm>
              <a:off x="5413874" y="3214954"/>
              <a:ext cx="776427" cy="776427"/>
              <a:chOff x="6462420" y="1971403"/>
              <a:chExt cx="776427" cy="776427"/>
            </a:xfrm>
          </p:grpSpPr>
          <p:grpSp>
            <p:nvGrpSpPr>
              <p:cNvPr id="192" name="组合 191"/>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194" name="任意多边形 193"/>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195" name="椭圆 194"/>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6" name="椭圆 195"/>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93" name="椭圆 192"/>
              <p:cNvSpPr/>
              <p:nvPr/>
            </p:nvSpPr>
            <p:spPr>
              <a:xfrm>
                <a:off x="6625503" y="2134485"/>
                <a:ext cx="450263" cy="450263"/>
              </a:xfrm>
              <a:prstGeom prst="ellipse">
                <a:avLst/>
              </a:prstGeom>
              <a:solidFill>
                <a:srgbClr val="0DAC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6" name="Group 18"/>
            <p:cNvGrpSpPr>
              <a:grpSpLocks noChangeAspect="1"/>
            </p:cNvGrpSpPr>
            <p:nvPr/>
          </p:nvGrpSpPr>
          <p:grpSpPr bwMode="auto">
            <a:xfrm>
              <a:off x="5696918" y="3507112"/>
              <a:ext cx="213964" cy="199375"/>
              <a:chOff x="3802" y="2858"/>
              <a:chExt cx="616" cy="574"/>
            </a:xfrm>
            <a:solidFill>
              <a:schemeClr val="bg1"/>
            </a:solidFill>
            <a:effectLst/>
          </p:grpSpPr>
          <p:sp>
            <p:nvSpPr>
              <p:cNvPr id="18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8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9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7" name="组合 196"/>
          <p:cNvGrpSpPr/>
          <p:nvPr/>
        </p:nvGrpSpPr>
        <p:grpSpPr>
          <a:xfrm>
            <a:off x="3923845" y="2947681"/>
            <a:ext cx="719487" cy="719227"/>
            <a:chOff x="5413874" y="4243654"/>
            <a:chExt cx="776427" cy="776427"/>
          </a:xfrm>
        </p:grpSpPr>
        <p:grpSp>
          <p:nvGrpSpPr>
            <p:cNvPr id="198" name="组合 197"/>
            <p:cNvGrpSpPr/>
            <p:nvPr/>
          </p:nvGrpSpPr>
          <p:grpSpPr>
            <a:xfrm>
              <a:off x="5413874" y="4243654"/>
              <a:ext cx="776427" cy="776427"/>
              <a:chOff x="6462420" y="1971403"/>
              <a:chExt cx="776427" cy="776427"/>
            </a:xfrm>
          </p:grpSpPr>
          <p:grpSp>
            <p:nvGrpSpPr>
              <p:cNvPr id="202" name="组合 201"/>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04" name="任意多边形 203"/>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05" name="椭圆 204"/>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6" name="椭圆 205"/>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3" name="椭圆 202"/>
              <p:cNvSpPr/>
              <p:nvPr/>
            </p:nvSpPr>
            <p:spPr>
              <a:xfrm>
                <a:off x="6625503" y="2134485"/>
                <a:ext cx="450263" cy="450263"/>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9" name="Group 13"/>
            <p:cNvGrpSpPr>
              <a:grpSpLocks noChangeAspect="1"/>
            </p:cNvGrpSpPr>
            <p:nvPr/>
          </p:nvGrpSpPr>
          <p:grpSpPr bwMode="auto">
            <a:xfrm>
              <a:off x="5675442" y="4505525"/>
              <a:ext cx="256917" cy="259951"/>
              <a:chOff x="2426" y="2781"/>
              <a:chExt cx="593" cy="600"/>
            </a:xfrm>
            <a:solidFill>
              <a:schemeClr val="bg1"/>
            </a:solidFill>
            <a:effectLst/>
          </p:grpSpPr>
          <p:sp>
            <p:nvSpPr>
              <p:cNvPr id="20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7" name="组合 206"/>
          <p:cNvGrpSpPr/>
          <p:nvPr/>
        </p:nvGrpSpPr>
        <p:grpSpPr>
          <a:xfrm>
            <a:off x="3923845" y="3888724"/>
            <a:ext cx="719487" cy="719227"/>
            <a:chOff x="5413874" y="5272354"/>
            <a:chExt cx="776427" cy="776427"/>
          </a:xfrm>
        </p:grpSpPr>
        <p:grpSp>
          <p:nvGrpSpPr>
            <p:cNvPr id="208" name="组合 207"/>
            <p:cNvGrpSpPr/>
            <p:nvPr/>
          </p:nvGrpSpPr>
          <p:grpSpPr>
            <a:xfrm>
              <a:off x="5413874" y="5272354"/>
              <a:ext cx="776427" cy="776427"/>
              <a:chOff x="6462420" y="1971403"/>
              <a:chExt cx="776427" cy="776427"/>
            </a:xfrm>
          </p:grpSpPr>
          <p:grpSp>
            <p:nvGrpSpPr>
              <p:cNvPr id="210" name="组合 209"/>
              <p:cNvGrpSpPr/>
              <p:nvPr/>
            </p:nvGrpSpPr>
            <p:grpSpPr>
              <a:xfrm>
                <a:off x="6462420" y="1971403"/>
                <a:ext cx="776427" cy="776427"/>
                <a:chOff x="5443219" y="1567820"/>
                <a:chExt cx="1664342" cy="1664342"/>
              </a:xfrm>
              <a:effectLst>
                <a:outerShdw blurRad="101600" dist="50800" dir="2700000" algn="tl" rotWithShape="0">
                  <a:prstClr val="black">
                    <a:alpha val="30000"/>
                  </a:prstClr>
                </a:outerShdw>
              </a:effectLst>
            </p:grpSpPr>
            <p:sp>
              <p:nvSpPr>
                <p:cNvPr id="212" name="任意多边形 211"/>
                <p:cNvSpPr/>
                <p:nvPr/>
              </p:nvSpPr>
              <p:spPr>
                <a:xfrm>
                  <a:off x="5443219" y="1567820"/>
                  <a:ext cx="1664342" cy="1664342"/>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213" name="椭圆 212"/>
                <p:cNvSpPr/>
                <p:nvPr/>
              </p:nvSpPr>
              <p:spPr>
                <a:xfrm>
                  <a:off x="5666553" y="1791154"/>
                  <a:ext cx="1217673" cy="1217673"/>
                </a:xfrm>
                <a:prstGeom prst="ellipse">
                  <a:avLst/>
                </a:prstGeom>
                <a:noFill/>
                <a:ln w="19050">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4" name="椭圆 213"/>
                <p:cNvSpPr/>
                <p:nvPr/>
              </p:nvSpPr>
              <p:spPr>
                <a:xfrm>
                  <a:off x="5731080" y="1855683"/>
                  <a:ext cx="1088616" cy="1088616"/>
                </a:xfrm>
                <a:prstGeom prst="ellipse">
                  <a:avLst/>
                </a:prstGeom>
                <a:gradFill>
                  <a:gsLst>
                    <a:gs pos="100000">
                      <a:schemeClr val="bg1"/>
                    </a:gs>
                    <a:gs pos="0">
                      <a:srgbClr val="E2E2E2"/>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11" name="椭圆 210"/>
              <p:cNvSpPr/>
              <p:nvPr/>
            </p:nvSpPr>
            <p:spPr>
              <a:xfrm>
                <a:off x="6625503" y="2134485"/>
                <a:ext cx="450263" cy="450263"/>
              </a:xfrm>
              <a:prstGeom prst="ellipse">
                <a:avLst/>
              </a:prstGeom>
              <a:solidFill>
                <a:srgbClr val="8F52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09" name="Freeform 108"/>
            <p:cNvSpPr>
              <a:spLocks noEditPoints="1"/>
            </p:cNvSpPr>
            <p:nvPr/>
          </p:nvSpPr>
          <p:spPr bwMode="auto">
            <a:xfrm>
              <a:off x="5655470" y="5515237"/>
              <a:ext cx="296859" cy="297925"/>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
        <p:nvSpPr>
          <p:cNvPr id="215" name="文本框 117"/>
          <p:cNvSpPr txBox="1"/>
          <p:nvPr/>
        </p:nvSpPr>
        <p:spPr>
          <a:xfrm>
            <a:off x="1724775" y="3203740"/>
            <a:ext cx="650201" cy="559961"/>
          </a:xfrm>
          <a:prstGeom prst="rect">
            <a:avLst/>
          </a:prstGeom>
          <a:noFill/>
        </p:spPr>
        <p:txBody>
          <a:bodyPr wrap="square" rtlCol="0">
            <a:spAutoFit/>
          </a:bodyPr>
          <a:lstStyle/>
          <a:p>
            <a:pPr algn="ctr"/>
            <a:r>
              <a:rPr lang="zh-CN" altLang="en-US" sz="1013" dirty="0">
                <a:solidFill>
                  <a:srgbClr val="01ACBE"/>
                </a:solidFill>
                <a:latin typeface="LiHei Pro" panose="020B0500000000000000" pitchFamily="34" charset="-122"/>
                <a:ea typeface="LiHei Pro" panose="020B0500000000000000" pitchFamily="34" charset="-122"/>
              </a:rPr>
              <a:t>思路</a:t>
            </a:r>
            <a:endParaRPr lang="en-US" altLang="zh-CN" sz="1013" dirty="0">
              <a:solidFill>
                <a:srgbClr val="01ACBE"/>
              </a:solidFill>
              <a:latin typeface="LiHei Pro" panose="020B0500000000000000" pitchFamily="34" charset="-122"/>
              <a:ea typeface="LiHei Pro" panose="020B0500000000000000" pitchFamily="34" charset="-122"/>
            </a:endParaRPr>
          </a:p>
          <a:p>
            <a:pPr algn="ctr"/>
            <a:r>
              <a:rPr lang="zh-CN" altLang="en-US" sz="1013" dirty="0">
                <a:solidFill>
                  <a:srgbClr val="01ACBE"/>
                </a:solidFill>
                <a:latin typeface="LiHei Pro" panose="020B0500000000000000" pitchFamily="34" charset="-122"/>
                <a:ea typeface="LiHei Pro" panose="020B0500000000000000" pitchFamily="34" charset="-122"/>
              </a:rPr>
              <a:t>决定</a:t>
            </a:r>
            <a:endParaRPr lang="en-US" altLang="zh-CN" sz="1013" dirty="0">
              <a:solidFill>
                <a:srgbClr val="01ACBE"/>
              </a:solidFill>
              <a:latin typeface="LiHei Pro" panose="020B0500000000000000" pitchFamily="34" charset="-122"/>
              <a:ea typeface="LiHei Pro" panose="020B0500000000000000" pitchFamily="34" charset="-122"/>
            </a:endParaRPr>
          </a:p>
          <a:p>
            <a:pPr algn="ctr"/>
            <a:r>
              <a:rPr lang="zh-CN" altLang="en-US" sz="1013" dirty="0">
                <a:solidFill>
                  <a:srgbClr val="01ACBE"/>
                </a:solidFill>
                <a:latin typeface="LiHei Pro" panose="020B0500000000000000" pitchFamily="34" charset="-122"/>
                <a:ea typeface="LiHei Pro" panose="020B0500000000000000" pitchFamily="34" charset="-122"/>
              </a:rPr>
              <a:t>出路</a:t>
            </a:r>
          </a:p>
        </p:txBody>
      </p:sp>
      <p:sp>
        <p:nvSpPr>
          <p:cNvPr id="216" name="文本框 129"/>
          <p:cNvSpPr txBox="1"/>
          <p:nvPr/>
        </p:nvSpPr>
        <p:spPr>
          <a:xfrm>
            <a:off x="5814299" y="1119588"/>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17" name="矩形 216"/>
          <p:cNvSpPr/>
          <p:nvPr/>
        </p:nvSpPr>
        <p:spPr>
          <a:xfrm>
            <a:off x="5112132" y="2058244"/>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8" name="文本框 129"/>
          <p:cNvSpPr txBox="1"/>
          <p:nvPr/>
        </p:nvSpPr>
        <p:spPr>
          <a:xfrm>
            <a:off x="5814299" y="2075415"/>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19" name="矩形 218"/>
          <p:cNvSpPr/>
          <p:nvPr/>
        </p:nvSpPr>
        <p:spPr>
          <a:xfrm>
            <a:off x="5112132" y="2974405"/>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0" name="文本框 129"/>
          <p:cNvSpPr txBox="1"/>
          <p:nvPr/>
        </p:nvSpPr>
        <p:spPr>
          <a:xfrm>
            <a:off x="5814299" y="2991577"/>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21" name="矩形 220"/>
          <p:cNvSpPr/>
          <p:nvPr/>
        </p:nvSpPr>
        <p:spPr>
          <a:xfrm>
            <a:off x="5112132" y="3888362"/>
            <a:ext cx="4018917" cy="735143"/>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2" name="文本框 129"/>
          <p:cNvSpPr txBox="1"/>
          <p:nvPr/>
        </p:nvSpPr>
        <p:spPr>
          <a:xfrm>
            <a:off x="5814299" y="3905533"/>
            <a:ext cx="280867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sp>
        <p:nvSpPr>
          <p:cNvPr id="223" name="文本框 70"/>
          <p:cNvSpPr txBox="1"/>
          <p:nvPr/>
        </p:nvSpPr>
        <p:spPr>
          <a:xfrm>
            <a:off x="5255277" y="3035573"/>
            <a:ext cx="613037" cy="590931"/>
          </a:xfrm>
          <a:prstGeom prst="rect">
            <a:avLst/>
          </a:prstGeom>
          <a:noFill/>
        </p:spPr>
        <p:txBody>
          <a:bodyPr wrap="square" rtlCol="0">
            <a:spAutoFit/>
          </a:bodyPr>
          <a:lstStyle/>
          <a:p>
            <a:pPr>
              <a:lnSpc>
                <a:spcPct val="120000"/>
              </a:lnSpc>
            </a:pPr>
            <a:r>
              <a:rPr lang="zh-CN" altLang="en-US" dirty="0">
                <a:solidFill>
                  <a:srgbClr val="E87071"/>
                </a:solidFill>
                <a:latin typeface="微软雅黑" panose="020B0503020204020204" pitchFamily="34" charset="-122"/>
                <a:ea typeface="微软雅黑" panose="020B0503020204020204" pitchFamily="34" charset="-122"/>
              </a:rPr>
              <a:t>添加</a:t>
            </a:r>
            <a:endParaRPr lang="en-US" altLang="zh-CN" dirty="0">
              <a:solidFill>
                <a:srgbClr val="E87071"/>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E87071"/>
                </a:solidFill>
                <a:latin typeface="微软雅黑" panose="020B0503020204020204" pitchFamily="34" charset="-122"/>
                <a:ea typeface="微软雅黑" panose="020B0503020204020204" pitchFamily="34" charset="-122"/>
              </a:rPr>
              <a:t>标题</a:t>
            </a:r>
          </a:p>
        </p:txBody>
      </p:sp>
      <p:sp>
        <p:nvSpPr>
          <p:cNvPr id="224" name="文本框 87"/>
          <p:cNvSpPr txBox="1"/>
          <p:nvPr/>
        </p:nvSpPr>
        <p:spPr>
          <a:xfrm>
            <a:off x="5255277" y="2112440"/>
            <a:ext cx="613037" cy="590931"/>
          </a:xfrm>
          <a:prstGeom prst="rect">
            <a:avLst/>
          </a:prstGeom>
          <a:noFill/>
        </p:spPr>
        <p:txBody>
          <a:bodyPr wrap="square" rtlCol="0">
            <a:spAutoFit/>
          </a:bodyPr>
          <a:lstStyle/>
          <a:p>
            <a:pPr>
              <a:lnSpc>
                <a:spcPct val="120000"/>
              </a:lnSpc>
            </a:pPr>
            <a:r>
              <a:rPr lang="zh-CN" altLang="en-US" dirty="0">
                <a:solidFill>
                  <a:srgbClr val="01ACBE"/>
                </a:solidFill>
                <a:latin typeface="微软雅黑" panose="020B0503020204020204" pitchFamily="34" charset="-122"/>
                <a:ea typeface="微软雅黑" panose="020B0503020204020204" pitchFamily="34" charset="-122"/>
              </a:rPr>
              <a:t>添加</a:t>
            </a:r>
            <a:endParaRPr lang="en-US" altLang="zh-CN" dirty="0">
              <a:solidFill>
                <a:srgbClr val="01ACBE"/>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01ACBE"/>
                </a:solidFill>
                <a:latin typeface="微软雅黑" panose="020B0503020204020204" pitchFamily="34" charset="-122"/>
                <a:ea typeface="微软雅黑" panose="020B0503020204020204" pitchFamily="34" charset="-122"/>
              </a:rPr>
              <a:t>标题</a:t>
            </a:r>
          </a:p>
        </p:txBody>
      </p:sp>
      <p:sp>
        <p:nvSpPr>
          <p:cNvPr id="225" name="文本框 91"/>
          <p:cNvSpPr txBox="1"/>
          <p:nvPr/>
        </p:nvSpPr>
        <p:spPr>
          <a:xfrm>
            <a:off x="5255279" y="1173582"/>
            <a:ext cx="544063" cy="590931"/>
          </a:xfrm>
          <a:prstGeom prst="rect">
            <a:avLst/>
          </a:prstGeom>
          <a:noFill/>
        </p:spPr>
        <p:txBody>
          <a:bodyPr wrap="square" rtlCol="0">
            <a:spAutoFit/>
          </a:bodyPr>
          <a:lstStyle/>
          <a:p>
            <a:pPr>
              <a:lnSpc>
                <a:spcPct val="120000"/>
              </a:lnSpc>
            </a:pPr>
            <a:r>
              <a:rPr lang="zh-CN" altLang="en-US" dirty="0">
                <a:solidFill>
                  <a:srgbClr val="FFB850"/>
                </a:solidFill>
                <a:latin typeface="微软雅黑" panose="020B0503020204020204" pitchFamily="34" charset="-122"/>
                <a:ea typeface="微软雅黑" panose="020B0503020204020204" pitchFamily="34" charset="-122"/>
              </a:rPr>
              <a:t>添加</a:t>
            </a:r>
            <a:endParaRPr lang="en-US" altLang="zh-CN" dirty="0">
              <a:solidFill>
                <a:srgbClr val="FFB850"/>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FFB850"/>
                </a:solidFill>
                <a:latin typeface="微软雅黑" panose="020B0503020204020204" pitchFamily="34" charset="-122"/>
                <a:ea typeface="微软雅黑" panose="020B0503020204020204" pitchFamily="34" charset="-122"/>
              </a:rPr>
              <a:t>标题</a:t>
            </a:r>
          </a:p>
        </p:txBody>
      </p:sp>
      <p:sp>
        <p:nvSpPr>
          <p:cNvPr id="226" name="文本框 102"/>
          <p:cNvSpPr txBox="1"/>
          <p:nvPr/>
        </p:nvSpPr>
        <p:spPr>
          <a:xfrm>
            <a:off x="5255277" y="3981244"/>
            <a:ext cx="613037" cy="590931"/>
          </a:xfrm>
          <a:prstGeom prst="rect">
            <a:avLst/>
          </a:prstGeom>
          <a:noFill/>
        </p:spPr>
        <p:txBody>
          <a:bodyPr wrap="square" rtlCol="0">
            <a:spAutoFit/>
          </a:bodyPr>
          <a:lstStyle/>
          <a:p>
            <a:pPr>
              <a:lnSpc>
                <a:spcPct val="120000"/>
              </a:lnSpc>
            </a:pPr>
            <a:r>
              <a:rPr lang="zh-CN" altLang="en-US" dirty="0">
                <a:solidFill>
                  <a:srgbClr val="663A77"/>
                </a:solidFill>
                <a:latin typeface="微软雅黑" panose="020B0503020204020204" pitchFamily="34" charset="-122"/>
                <a:ea typeface="微软雅黑" panose="020B0503020204020204" pitchFamily="34" charset="-122"/>
              </a:rPr>
              <a:t>添加</a:t>
            </a:r>
            <a:endParaRPr lang="en-US" altLang="zh-CN" dirty="0">
              <a:solidFill>
                <a:srgbClr val="663A77"/>
              </a:solidFill>
              <a:latin typeface="微软雅黑" panose="020B0503020204020204" pitchFamily="34" charset="-122"/>
              <a:ea typeface="微软雅黑" panose="020B0503020204020204" pitchFamily="34" charset="-122"/>
            </a:endParaRPr>
          </a:p>
          <a:p>
            <a:pPr>
              <a:lnSpc>
                <a:spcPct val="120000"/>
              </a:lnSpc>
            </a:pPr>
            <a:r>
              <a:rPr lang="zh-CN" altLang="en-US" dirty="0">
                <a:solidFill>
                  <a:srgbClr val="663A77"/>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69965824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54"/>
                                        </p:tgtEl>
                                        <p:attrNameLst>
                                          <p:attrName>style.visibility</p:attrName>
                                        </p:attrNameLst>
                                      </p:cBhvr>
                                      <p:to>
                                        <p:strVal val="visible"/>
                                      </p:to>
                                    </p:set>
                                    <p:animEffect transition="in" filter="fade">
                                      <p:cBhvr>
                                        <p:cTn id="15" dur="1000"/>
                                        <p:tgtEl>
                                          <p:spTgt spid="154"/>
                                        </p:tgtEl>
                                      </p:cBhvr>
                                    </p:animEffect>
                                    <p:anim calcmode="lin" valueType="num">
                                      <p:cBhvr>
                                        <p:cTn id="16" dur="1000" fill="hold"/>
                                        <p:tgtEl>
                                          <p:spTgt spid="154"/>
                                        </p:tgtEl>
                                        <p:attrNameLst>
                                          <p:attrName>ppt_x</p:attrName>
                                        </p:attrNameLst>
                                      </p:cBhvr>
                                      <p:tavLst>
                                        <p:tav tm="0">
                                          <p:val>
                                            <p:strVal val="#ppt_x"/>
                                          </p:val>
                                        </p:tav>
                                        <p:tav tm="100000">
                                          <p:val>
                                            <p:strVal val="#ppt_x"/>
                                          </p:val>
                                        </p:tav>
                                      </p:tavLst>
                                    </p:anim>
                                    <p:anim calcmode="lin" valueType="num">
                                      <p:cBhvr>
                                        <p:cTn id="17" dur="1000" fill="hold"/>
                                        <p:tgtEl>
                                          <p:spTgt spid="15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63"/>
                                        </p:tgtEl>
                                        <p:attrNameLst>
                                          <p:attrName>style.visibility</p:attrName>
                                        </p:attrNameLst>
                                      </p:cBhvr>
                                      <p:to>
                                        <p:strVal val="visible"/>
                                      </p:to>
                                    </p:set>
                                    <p:animEffect transition="in" filter="fade">
                                      <p:cBhvr>
                                        <p:cTn id="21" dur="500"/>
                                        <p:tgtEl>
                                          <p:spTgt spid="163"/>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159"/>
                                        </p:tgtEl>
                                        <p:attrNameLst>
                                          <p:attrName>style.visibility</p:attrName>
                                        </p:attrNameLst>
                                      </p:cBhvr>
                                      <p:to>
                                        <p:strVal val="visible"/>
                                      </p:to>
                                    </p:set>
                                    <p:animEffect transition="in" filter="fade">
                                      <p:cBhvr>
                                        <p:cTn id="25" dur="500"/>
                                        <p:tgtEl>
                                          <p:spTgt spid="15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8"/>
                                        </p:tgtEl>
                                        <p:attrNameLst>
                                          <p:attrName>style.visibility</p:attrName>
                                        </p:attrNameLst>
                                      </p:cBhvr>
                                      <p:to>
                                        <p:strVal val="visible"/>
                                      </p:to>
                                    </p:set>
                                    <p:animEffect transition="in" filter="fade">
                                      <p:cBhvr>
                                        <p:cTn id="28" dur="500"/>
                                        <p:tgtEl>
                                          <p:spTgt spid="15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0"/>
                                        </p:tgtEl>
                                        <p:attrNameLst>
                                          <p:attrName>style.visibility</p:attrName>
                                        </p:attrNameLst>
                                      </p:cBhvr>
                                      <p:to>
                                        <p:strVal val="visible"/>
                                      </p:to>
                                    </p:set>
                                    <p:animEffect transition="in" filter="fade">
                                      <p:cBhvr>
                                        <p:cTn id="31" dur="500"/>
                                        <p:tgtEl>
                                          <p:spTgt spid="16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61"/>
                                        </p:tgtEl>
                                        <p:attrNameLst>
                                          <p:attrName>style.visibility</p:attrName>
                                        </p:attrNameLst>
                                      </p:cBhvr>
                                      <p:to>
                                        <p:strVal val="visible"/>
                                      </p:to>
                                    </p:set>
                                    <p:animEffect transition="in" filter="fade">
                                      <p:cBhvr>
                                        <p:cTn id="34" dur="500"/>
                                        <p:tgtEl>
                                          <p:spTgt spid="16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2"/>
                                        </p:tgtEl>
                                        <p:attrNameLst>
                                          <p:attrName>style.visibility</p:attrName>
                                        </p:attrNameLst>
                                      </p:cBhvr>
                                      <p:to>
                                        <p:strVal val="visible"/>
                                      </p:to>
                                    </p:set>
                                    <p:animEffect transition="in" filter="fade">
                                      <p:cBhvr>
                                        <p:cTn id="37" dur="500"/>
                                        <p:tgtEl>
                                          <p:spTgt spid="162"/>
                                        </p:tgtEl>
                                      </p:cBhvr>
                                    </p:animEffect>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215"/>
                                        </p:tgtEl>
                                        <p:attrNameLst>
                                          <p:attrName>style.visibility</p:attrName>
                                        </p:attrNameLst>
                                      </p:cBhvr>
                                      <p:to>
                                        <p:strVal val="visible"/>
                                      </p:to>
                                    </p:set>
                                    <p:animEffect transition="in" filter="randombar(horizontal)">
                                      <p:cBhvr>
                                        <p:cTn id="41" dur="500"/>
                                        <p:tgtEl>
                                          <p:spTgt spid="215"/>
                                        </p:tgtEl>
                                      </p:cBhvr>
                                    </p:animEffect>
                                  </p:childTnLst>
                                </p:cTn>
                              </p:par>
                            </p:childTnLst>
                          </p:cTn>
                        </p:par>
                        <p:par>
                          <p:cTn id="42" fill="hold">
                            <p:stCondLst>
                              <p:cond delay="3500"/>
                            </p:stCondLst>
                            <p:childTnLst>
                              <p:par>
                                <p:cTn id="43" presetID="53" presetClass="entr" presetSubtype="16" fill="hold" nodeType="afterEffect">
                                  <p:stCondLst>
                                    <p:cond delay="0"/>
                                  </p:stCondLst>
                                  <p:childTnLst>
                                    <p:set>
                                      <p:cBhvr>
                                        <p:cTn id="44" dur="1" fill="hold">
                                          <p:stCondLst>
                                            <p:cond delay="0"/>
                                          </p:stCondLst>
                                        </p:cTn>
                                        <p:tgtEl>
                                          <p:spTgt spid="172"/>
                                        </p:tgtEl>
                                        <p:attrNameLst>
                                          <p:attrName>style.visibility</p:attrName>
                                        </p:attrNameLst>
                                      </p:cBhvr>
                                      <p:to>
                                        <p:strVal val="visible"/>
                                      </p:to>
                                    </p:set>
                                    <p:anim calcmode="lin" valueType="num">
                                      <p:cBhvr>
                                        <p:cTn id="45" dur="500" fill="hold"/>
                                        <p:tgtEl>
                                          <p:spTgt spid="172"/>
                                        </p:tgtEl>
                                        <p:attrNameLst>
                                          <p:attrName>ppt_w</p:attrName>
                                        </p:attrNameLst>
                                      </p:cBhvr>
                                      <p:tavLst>
                                        <p:tav tm="0">
                                          <p:val>
                                            <p:fltVal val="0"/>
                                          </p:val>
                                        </p:tav>
                                        <p:tav tm="100000">
                                          <p:val>
                                            <p:strVal val="#ppt_w"/>
                                          </p:val>
                                        </p:tav>
                                      </p:tavLst>
                                    </p:anim>
                                    <p:anim calcmode="lin" valueType="num">
                                      <p:cBhvr>
                                        <p:cTn id="46" dur="500" fill="hold"/>
                                        <p:tgtEl>
                                          <p:spTgt spid="172"/>
                                        </p:tgtEl>
                                        <p:attrNameLst>
                                          <p:attrName>ppt_h</p:attrName>
                                        </p:attrNameLst>
                                      </p:cBhvr>
                                      <p:tavLst>
                                        <p:tav tm="0">
                                          <p:val>
                                            <p:fltVal val="0"/>
                                          </p:val>
                                        </p:tav>
                                        <p:tav tm="100000">
                                          <p:val>
                                            <p:strVal val="#ppt_h"/>
                                          </p:val>
                                        </p:tav>
                                      </p:tavLst>
                                    </p:anim>
                                    <p:animEffect transition="in" filter="fade">
                                      <p:cBhvr>
                                        <p:cTn id="47" dur="500"/>
                                        <p:tgtEl>
                                          <p:spTgt spid="172"/>
                                        </p:tgtEl>
                                      </p:cBhvr>
                                    </p:animEffect>
                                  </p:childTnLst>
                                </p:cTn>
                              </p:par>
                              <p:par>
                                <p:cTn id="48" presetID="53" presetClass="entr" presetSubtype="16" fill="hold" nodeType="withEffect">
                                  <p:stCondLst>
                                    <p:cond delay="0"/>
                                  </p:stCondLst>
                                  <p:childTnLst>
                                    <p:set>
                                      <p:cBhvr>
                                        <p:cTn id="49" dur="1" fill="hold">
                                          <p:stCondLst>
                                            <p:cond delay="0"/>
                                          </p:stCondLst>
                                        </p:cTn>
                                        <p:tgtEl>
                                          <p:spTgt spid="184"/>
                                        </p:tgtEl>
                                        <p:attrNameLst>
                                          <p:attrName>style.visibility</p:attrName>
                                        </p:attrNameLst>
                                      </p:cBhvr>
                                      <p:to>
                                        <p:strVal val="visible"/>
                                      </p:to>
                                    </p:set>
                                    <p:anim calcmode="lin" valueType="num">
                                      <p:cBhvr>
                                        <p:cTn id="50" dur="500" fill="hold"/>
                                        <p:tgtEl>
                                          <p:spTgt spid="184"/>
                                        </p:tgtEl>
                                        <p:attrNameLst>
                                          <p:attrName>ppt_w</p:attrName>
                                        </p:attrNameLst>
                                      </p:cBhvr>
                                      <p:tavLst>
                                        <p:tav tm="0">
                                          <p:val>
                                            <p:fltVal val="0"/>
                                          </p:val>
                                        </p:tav>
                                        <p:tav tm="100000">
                                          <p:val>
                                            <p:strVal val="#ppt_w"/>
                                          </p:val>
                                        </p:tav>
                                      </p:tavLst>
                                    </p:anim>
                                    <p:anim calcmode="lin" valueType="num">
                                      <p:cBhvr>
                                        <p:cTn id="51" dur="500" fill="hold"/>
                                        <p:tgtEl>
                                          <p:spTgt spid="184"/>
                                        </p:tgtEl>
                                        <p:attrNameLst>
                                          <p:attrName>ppt_h</p:attrName>
                                        </p:attrNameLst>
                                      </p:cBhvr>
                                      <p:tavLst>
                                        <p:tav tm="0">
                                          <p:val>
                                            <p:fltVal val="0"/>
                                          </p:val>
                                        </p:tav>
                                        <p:tav tm="100000">
                                          <p:val>
                                            <p:strVal val="#ppt_h"/>
                                          </p:val>
                                        </p:tav>
                                      </p:tavLst>
                                    </p:anim>
                                    <p:animEffect transition="in" filter="fade">
                                      <p:cBhvr>
                                        <p:cTn id="52" dur="500"/>
                                        <p:tgtEl>
                                          <p:spTgt spid="184"/>
                                        </p:tgtEl>
                                      </p:cBhvr>
                                    </p:animEffect>
                                  </p:childTnLst>
                                </p:cTn>
                              </p:par>
                              <p:par>
                                <p:cTn id="53" presetID="53" presetClass="entr" presetSubtype="16" fill="hold" nodeType="withEffect">
                                  <p:stCondLst>
                                    <p:cond delay="0"/>
                                  </p:stCondLst>
                                  <p:childTnLst>
                                    <p:set>
                                      <p:cBhvr>
                                        <p:cTn id="54" dur="1" fill="hold">
                                          <p:stCondLst>
                                            <p:cond delay="0"/>
                                          </p:stCondLst>
                                        </p:cTn>
                                        <p:tgtEl>
                                          <p:spTgt spid="197"/>
                                        </p:tgtEl>
                                        <p:attrNameLst>
                                          <p:attrName>style.visibility</p:attrName>
                                        </p:attrNameLst>
                                      </p:cBhvr>
                                      <p:to>
                                        <p:strVal val="visible"/>
                                      </p:to>
                                    </p:set>
                                    <p:anim calcmode="lin" valueType="num">
                                      <p:cBhvr>
                                        <p:cTn id="55" dur="500" fill="hold"/>
                                        <p:tgtEl>
                                          <p:spTgt spid="197"/>
                                        </p:tgtEl>
                                        <p:attrNameLst>
                                          <p:attrName>ppt_w</p:attrName>
                                        </p:attrNameLst>
                                      </p:cBhvr>
                                      <p:tavLst>
                                        <p:tav tm="0">
                                          <p:val>
                                            <p:fltVal val="0"/>
                                          </p:val>
                                        </p:tav>
                                        <p:tav tm="100000">
                                          <p:val>
                                            <p:strVal val="#ppt_w"/>
                                          </p:val>
                                        </p:tav>
                                      </p:tavLst>
                                    </p:anim>
                                    <p:anim calcmode="lin" valueType="num">
                                      <p:cBhvr>
                                        <p:cTn id="56" dur="500" fill="hold"/>
                                        <p:tgtEl>
                                          <p:spTgt spid="197"/>
                                        </p:tgtEl>
                                        <p:attrNameLst>
                                          <p:attrName>ppt_h</p:attrName>
                                        </p:attrNameLst>
                                      </p:cBhvr>
                                      <p:tavLst>
                                        <p:tav tm="0">
                                          <p:val>
                                            <p:fltVal val="0"/>
                                          </p:val>
                                        </p:tav>
                                        <p:tav tm="100000">
                                          <p:val>
                                            <p:strVal val="#ppt_h"/>
                                          </p:val>
                                        </p:tav>
                                      </p:tavLst>
                                    </p:anim>
                                    <p:animEffect transition="in" filter="fade">
                                      <p:cBhvr>
                                        <p:cTn id="57" dur="500"/>
                                        <p:tgtEl>
                                          <p:spTgt spid="197"/>
                                        </p:tgtEl>
                                      </p:cBhvr>
                                    </p:animEffect>
                                  </p:childTnLst>
                                </p:cTn>
                              </p:par>
                              <p:par>
                                <p:cTn id="58" presetID="53" presetClass="entr" presetSubtype="16" fill="hold" nodeType="withEffect">
                                  <p:stCondLst>
                                    <p:cond delay="0"/>
                                  </p:stCondLst>
                                  <p:childTnLst>
                                    <p:set>
                                      <p:cBhvr>
                                        <p:cTn id="59" dur="1" fill="hold">
                                          <p:stCondLst>
                                            <p:cond delay="0"/>
                                          </p:stCondLst>
                                        </p:cTn>
                                        <p:tgtEl>
                                          <p:spTgt spid="207"/>
                                        </p:tgtEl>
                                        <p:attrNameLst>
                                          <p:attrName>style.visibility</p:attrName>
                                        </p:attrNameLst>
                                      </p:cBhvr>
                                      <p:to>
                                        <p:strVal val="visible"/>
                                      </p:to>
                                    </p:set>
                                    <p:anim calcmode="lin" valueType="num">
                                      <p:cBhvr>
                                        <p:cTn id="60" dur="500" fill="hold"/>
                                        <p:tgtEl>
                                          <p:spTgt spid="207"/>
                                        </p:tgtEl>
                                        <p:attrNameLst>
                                          <p:attrName>ppt_w</p:attrName>
                                        </p:attrNameLst>
                                      </p:cBhvr>
                                      <p:tavLst>
                                        <p:tav tm="0">
                                          <p:val>
                                            <p:fltVal val="0"/>
                                          </p:val>
                                        </p:tav>
                                        <p:tav tm="100000">
                                          <p:val>
                                            <p:strVal val="#ppt_w"/>
                                          </p:val>
                                        </p:tav>
                                      </p:tavLst>
                                    </p:anim>
                                    <p:anim calcmode="lin" valueType="num">
                                      <p:cBhvr>
                                        <p:cTn id="61" dur="500" fill="hold"/>
                                        <p:tgtEl>
                                          <p:spTgt spid="207"/>
                                        </p:tgtEl>
                                        <p:attrNameLst>
                                          <p:attrName>ppt_h</p:attrName>
                                        </p:attrNameLst>
                                      </p:cBhvr>
                                      <p:tavLst>
                                        <p:tav tm="0">
                                          <p:val>
                                            <p:fltVal val="0"/>
                                          </p:val>
                                        </p:tav>
                                        <p:tav tm="100000">
                                          <p:val>
                                            <p:strVal val="#ppt_h"/>
                                          </p:val>
                                        </p:tav>
                                      </p:tavLst>
                                    </p:anim>
                                    <p:animEffect transition="in" filter="fade">
                                      <p:cBhvr>
                                        <p:cTn id="62" dur="500"/>
                                        <p:tgtEl>
                                          <p:spTgt spid="207"/>
                                        </p:tgtEl>
                                      </p:cBhvr>
                                    </p:animEffect>
                                  </p:childTnLst>
                                </p:cTn>
                              </p:par>
                            </p:childTnLst>
                          </p:cTn>
                        </p:par>
                        <p:par>
                          <p:cTn id="63" fill="hold">
                            <p:stCondLst>
                              <p:cond delay="4000"/>
                            </p:stCondLst>
                            <p:childTnLst>
                              <p:par>
                                <p:cTn id="64" presetID="2" presetClass="entr" presetSubtype="2" fill="hold" grpId="0" nodeType="afterEffect">
                                  <p:stCondLst>
                                    <p:cond delay="0"/>
                                  </p:stCondLst>
                                  <p:childTnLst>
                                    <p:set>
                                      <p:cBhvr>
                                        <p:cTn id="65" dur="1" fill="hold">
                                          <p:stCondLst>
                                            <p:cond delay="0"/>
                                          </p:stCondLst>
                                        </p:cTn>
                                        <p:tgtEl>
                                          <p:spTgt spid="225"/>
                                        </p:tgtEl>
                                        <p:attrNameLst>
                                          <p:attrName>style.visibility</p:attrName>
                                        </p:attrNameLst>
                                      </p:cBhvr>
                                      <p:to>
                                        <p:strVal val="visible"/>
                                      </p:to>
                                    </p:set>
                                    <p:anim calcmode="lin" valueType="num">
                                      <p:cBhvr additive="base">
                                        <p:cTn id="66" dur="500" fill="hold"/>
                                        <p:tgtEl>
                                          <p:spTgt spid="225"/>
                                        </p:tgtEl>
                                        <p:attrNameLst>
                                          <p:attrName>ppt_x</p:attrName>
                                        </p:attrNameLst>
                                      </p:cBhvr>
                                      <p:tavLst>
                                        <p:tav tm="0">
                                          <p:val>
                                            <p:strVal val="1+#ppt_w/2"/>
                                          </p:val>
                                        </p:tav>
                                        <p:tav tm="100000">
                                          <p:val>
                                            <p:strVal val="#ppt_x"/>
                                          </p:val>
                                        </p:tav>
                                      </p:tavLst>
                                    </p:anim>
                                    <p:anim calcmode="lin" valueType="num">
                                      <p:cBhvr additive="base">
                                        <p:cTn id="67" dur="500" fill="hold"/>
                                        <p:tgtEl>
                                          <p:spTgt spid="22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24"/>
                                        </p:tgtEl>
                                        <p:attrNameLst>
                                          <p:attrName>style.visibility</p:attrName>
                                        </p:attrNameLst>
                                      </p:cBhvr>
                                      <p:to>
                                        <p:strVal val="visible"/>
                                      </p:to>
                                    </p:set>
                                    <p:anim calcmode="lin" valueType="num">
                                      <p:cBhvr additive="base">
                                        <p:cTn id="70" dur="500" fill="hold"/>
                                        <p:tgtEl>
                                          <p:spTgt spid="224"/>
                                        </p:tgtEl>
                                        <p:attrNameLst>
                                          <p:attrName>ppt_x</p:attrName>
                                        </p:attrNameLst>
                                      </p:cBhvr>
                                      <p:tavLst>
                                        <p:tav tm="0">
                                          <p:val>
                                            <p:strVal val="1+#ppt_w/2"/>
                                          </p:val>
                                        </p:tav>
                                        <p:tav tm="100000">
                                          <p:val>
                                            <p:strVal val="#ppt_x"/>
                                          </p:val>
                                        </p:tav>
                                      </p:tavLst>
                                    </p:anim>
                                    <p:anim calcmode="lin" valueType="num">
                                      <p:cBhvr additive="base">
                                        <p:cTn id="71" dur="500" fill="hold"/>
                                        <p:tgtEl>
                                          <p:spTgt spid="224"/>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223"/>
                                        </p:tgtEl>
                                        <p:attrNameLst>
                                          <p:attrName>style.visibility</p:attrName>
                                        </p:attrNameLst>
                                      </p:cBhvr>
                                      <p:to>
                                        <p:strVal val="visible"/>
                                      </p:to>
                                    </p:set>
                                    <p:anim calcmode="lin" valueType="num">
                                      <p:cBhvr additive="base">
                                        <p:cTn id="74" dur="500" fill="hold"/>
                                        <p:tgtEl>
                                          <p:spTgt spid="223"/>
                                        </p:tgtEl>
                                        <p:attrNameLst>
                                          <p:attrName>ppt_x</p:attrName>
                                        </p:attrNameLst>
                                      </p:cBhvr>
                                      <p:tavLst>
                                        <p:tav tm="0">
                                          <p:val>
                                            <p:strVal val="1+#ppt_w/2"/>
                                          </p:val>
                                        </p:tav>
                                        <p:tav tm="100000">
                                          <p:val>
                                            <p:strVal val="#ppt_x"/>
                                          </p:val>
                                        </p:tav>
                                      </p:tavLst>
                                    </p:anim>
                                    <p:anim calcmode="lin" valueType="num">
                                      <p:cBhvr additive="base">
                                        <p:cTn id="75" dur="500" fill="hold"/>
                                        <p:tgtEl>
                                          <p:spTgt spid="223"/>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226"/>
                                        </p:tgtEl>
                                        <p:attrNameLst>
                                          <p:attrName>style.visibility</p:attrName>
                                        </p:attrNameLst>
                                      </p:cBhvr>
                                      <p:to>
                                        <p:strVal val="visible"/>
                                      </p:to>
                                    </p:set>
                                    <p:anim calcmode="lin" valueType="num">
                                      <p:cBhvr additive="base">
                                        <p:cTn id="78" dur="500" fill="hold"/>
                                        <p:tgtEl>
                                          <p:spTgt spid="226"/>
                                        </p:tgtEl>
                                        <p:attrNameLst>
                                          <p:attrName>ppt_x</p:attrName>
                                        </p:attrNameLst>
                                      </p:cBhvr>
                                      <p:tavLst>
                                        <p:tav tm="0">
                                          <p:val>
                                            <p:strVal val="1+#ppt_w/2"/>
                                          </p:val>
                                        </p:tav>
                                        <p:tav tm="100000">
                                          <p:val>
                                            <p:strVal val="#ppt_x"/>
                                          </p:val>
                                        </p:tav>
                                      </p:tavLst>
                                    </p:anim>
                                    <p:anim calcmode="lin" valueType="num">
                                      <p:cBhvr additive="base">
                                        <p:cTn id="79" dur="500" fill="hold"/>
                                        <p:tgtEl>
                                          <p:spTgt spid="226"/>
                                        </p:tgtEl>
                                        <p:attrNameLst>
                                          <p:attrName>ppt_y</p:attrName>
                                        </p:attrNameLst>
                                      </p:cBhvr>
                                      <p:tavLst>
                                        <p:tav tm="0">
                                          <p:val>
                                            <p:strVal val="#ppt_y"/>
                                          </p:val>
                                        </p:tav>
                                        <p:tav tm="100000">
                                          <p:val>
                                            <p:strVal val="#ppt_y"/>
                                          </p:val>
                                        </p:tav>
                                      </p:tavLst>
                                    </p:anim>
                                  </p:childTnLst>
                                </p:cTn>
                              </p:par>
                            </p:childTnLst>
                          </p:cTn>
                        </p:par>
                        <p:par>
                          <p:cTn id="80" fill="hold">
                            <p:stCondLst>
                              <p:cond delay="4500"/>
                            </p:stCondLst>
                            <p:childTnLst>
                              <p:par>
                                <p:cTn id="81" presetID="12" presetClass="entr" presetSubtype="8" fill="hold" grpId="0" nodeType="afterEffect">
                                  <p:stCondLst>
                                    <p:cond delay="0"/>
                                  </p:stCondLst>
                                  <p:childTnLst>
                                    <p:set>
                                      <p:cBhvr>
                                        <p:cTn id="82" dur="1" fill="hold">
                                          <p:stCondLst>
                                            <p:cond delay="0"/>
                                          </p:stCondLst>
                                        </p:cTn>
                                        <p:tgtEl>
                                          <p:spTgt spid="3"/>
                                        </p:tgtEl>
                                        <p:attrNameLst>
                                          <p:attrName>style.visibility</p:attrName>
                                        </p:attrNameLst>
                                      </p:cBhvr>
                                      <p:to>
                                        <p:strVal val="visible"/>
                                      </p:to>
                                    </p:set>
                                    <p:anim calcmode="lin" valueType="num">
                                      <p:cBhvr additive="base">
                                        <p:cTn id="83" dur="500"/>
                                        <p:tgtEl>
                                          <p:spTgt spid="3"/>
                                        </p:tgtEl>
                                        <p:attrNameLst>
                                          <p:attrName>ppt_x</p:attrName>
                                        </p:attrNameLst>
                                      </p:cBhvr>
                                      <p:tavLst>
                                        <p:tav tm="0">
                                          <p:val>
                                            <p:strVal val="#ppt_x-#ppt_w*1.125000"/>
                                          </p:val>
                                        </p:tav>
                                        <p:tav tm="100000">
                                          <p:val>
                                            <p:strVal val="#ppt_x"/>
                                          </p:val>
                                        </p:tav>
                                      </p:tavLst>
                                    </p:anim>
                                    <p:animEffect transition="in" filter="wipe(right)">
                                      <p:cBhvr>
                                        <p:cTn id="84" dur="500"/>
                                        <p:tgtEl>
                                          <p:spTgt spid="3"/>
                                        </p:tgtEl>
                                      </p:cBhvr>
                                    </p:animEffect>
                                  </p:childTnLst>
                                </p:cTn>
                              </p:par>
                            </p:childTnLst>
                          </p:cTn>
                        </p:par>
                        <p:par>
                          <p:cTn id="85" fill="hold">
                            <p:stCondLst>
                              <p:cond delay="5000"/>
                            </p:stCondLst>
                            <p:childTnLst>
                              <p:par>
                                <p:cTn id="86" presetID="22" presetClass="entr" presetSubtype="8" fill="hold" grpId="0" nodeType="afterEffect">
                                  <p:stCondLst>
                                    <p:cond delay="0"/>
                                  </p:stCondLst>
                                  <p:childTnLst>
                                    <p:set>
                                      <p:cBhvr>
                                        <p:cTn id="87" dur="1" fill="hold">
                                          <p:stCondLst>
                                            <p:cond delay="0"/>
                                          </p:stCondLst>
                                        </p:cTn>
                                        <p:tgtEl>
                                          <p:spTgt spid="216"/>
                                        </p:tgtEl>
                                        <p:attrNameLst>
                                          <p:attrName>style.visibility</p:attrName>
                                        </p:attrNameLst>
                                      </p:cBhvr>
                                      <p:to>
                                        <p:strVal val="visible"/>
                                      </p:to>
                                    </p:set>
                                    <p:animEffect transition="in" filter="wipe(left)">
                                      <p:cBhvr>
                                        <p:cTn id="88" dur="500"/>
                                        <p:tgtEl>
                                          <p:spTgt spid="216"/>
                                        </p:tgtEl>
                                      </p:cBhvr>
                                    </p:animEffect>
                                  </p:childTnLst>
                                </p:cTn>
                              </p:par>
                            </p:childTnLst>
                          </p:cTn>
                        </p:par>
                        <p:par>
                          <p:cTn id="89" fill="hold">
                            <p:stCondLst>
                              <p:cond delay="5500"/>
                            </p:stCondLst>
                            <p:childTnLst>
                              <p:par>
                                <p:cTn id="90" presetID="12" presetClass="entr" presetSubtype="8" fill="hold" grpId="0" nodeType="afterEffect">
                                  <p:stCondLst>
                                    <p:cond delay="0"/>
                                  </p:stCondLst>
                                  <p:childTnLst>
                                    <p:set>
                                      <p:cBhvr>
                                        <p:cTn id="91" dur="1" fill="hold">
                                          <p:stCondLst>
                                            <p:cond delay="0"/>
                                          </p:stCondLst>
                                        </p:cTn>
                                        <p:tgtEl>
                                          <p:spTgt spid="217"/>
                                        </p:tgtEl>
                                        <p:attrNameLst>
                                          <p:attrName>style.visibility</p:attrName>
                                        </p:attrNameLst>
                                      </p:cBhvr>
                                      <p:to>
                                        <p:strVal val="visible"/>
                                      </p:to>
                                    </p:set>
                                    <p:anim calcmode="lin" valueType="num">
                                      <p:cBhvr additive="base">
                                        <p:cTn id="92" dur="500"/>
                                        <p:tgtEl>
                                          <p:spTgt spid="217"/>
                                        </p:tgtEl>
                                        <p:attrNameLst>
                                          <p:attrName>ppt_x</p:attrName>
                                        </p:attrNameLst>
                                      </p:cBhvr>
                                      <p:tavLst>
                                        <p:tav tm="0">
                                          <p:val>
                                            <p:strVal val="#ppt_x-#ppt_w*1.125000"/>
                                          </p:val>
                                        </p:tav>
                                        <p:tav tm="100000">
                                          <p:val>
                                            <p:strVal val="#ppt_x"/>
                                          </p:val>
                                        </p:tav>
                                      </p:tavLst>
                                    </p:anim>
                                    <p:animEffect transition="in" filter="wipe(right)">
                                      <p:cBhvr>
                                        <p:cTn id="93" dur="500"/>
                                        <p:tgtEl>
                                          <p:spTgt spid="217"/>
                                        </p:tgtEl>
                                      </p:cBhvr>
                                    </p:animEffect>
                                  </p:childTnLst>
                                </p:cTn>
                              </p:par>
                            </p:childTnLst>
                          </p:cTn>
                        </p:par>
                        <p:par>
                          <p:cTn id="94" fill="hold">
                            <p:stCondLst>
                              <p:cond delay="6000"/>
                            </p:stCondLst>
                            <p:childTnLst>
                              <p:par>
                                <p:cTn id="95" presetID="22" presetClass="entr" presetSubtype="8" fill="hold" grpId="0" nodeType="afterEffect">
                                  <p:stCondLst>
                                    <p:cond delay="0"/>
                                  </p:stCondLst>
                                  <p:childTnLst>
                                    <p:set>
                                      <p:cBhvr>
                                        <p:cTn id="96" dur="1" fill="hold">
                                          <p:stCondLst>
                                            <p:cond delay="0"/>
                                          </p:stCondLst>
                                        </p:cTn>
                                        <p:tgtEl>
                                          <p:spTgt spid="218"/>
                                        </p:tgtEl>
                                        <p:attrNameLst>
                                          <p:attrName>style.visibility</p:attrName>
                                        </p:attrNameLst>
                                      </p:cBhvr>
                                      <p:to>
                                        <p:strVal val="visible"/>
                                      </p:to>
                                    </p:set>
                                    <p:animEffect transition="in" filter="wipe(left)">
                                      <p:cBhvr>
                                        <p:cTn id="97" dur="500"/>
                                        <p:tgtEl>
                                          <p:spTgt spid="218"/>
                                        </p:tgtEl>
                                      </p:cBhvr>
                                    </p:animEffect>
                                  </p:childTnLst>
                                </p:cTn>
                              </p:par>
                            </p:childTnLst>
                          </p:cTn>
                        </p:par>
                        <p:par>
                          <p:cTn id="98" fill="hold">
                            <p:stCondLst>
                              <p:cond delay="6500"/>
                            </p:stCondLst>
                            <p:childTnLst>
                              <p:par>
                                <p:cTn id="99" presetID="12" presetClass="entr" presetSubtype="8" fill="hold" grpId="0" nodeType="afterEffect">
                                  <p:stCondLst>
                                    <p:cond delay="0"/>
                                  </p:stCondLst>
                                  <p:childTnLst>
                                    <p:set>
                                      <p:cBhvr>
                                        <p:cTn id="100" dur="1" fill="hold">
                                          <p:stCondLst>
                                            <p:cond delay="0"/>
                                          </p:stCondLst>
                                        </p:cTn>
                                        <p:tgtEl>
                                          <p:spTgt spid="219"/>
                                        </p:tgtEl>
                                        <p:attrNameLst>
                                          <p:attrName>style.visibility</p:attrName>
                                        </p:attrNameLst>
                                      </p:cBhvr>
                                      <p:to>
                                        <p:strVal val="visible"/>
                                      </p:to>
                                    </p:set>
                                    <p:anim calcmode="lin" valueType="num">
                                      <p:cBhvr additive="base">
                                        <p:cTn id="101" dur="500"/>
                                        <p:tgtEl>
                                          <p:spTgt spid="219"/>
                                        </p:tgtEl>
                                        <p:attrNameLst>
                                          <p:attrName>ppt_x</p:attrName>
                                        </p:attrNameLst>
                                      </p:cBhvr>
                                      <p:tavLst>
                                        <p:tav tm="0">
                                          <p:val>
                                            <p:strVal val="#ppt_x-#ppt_w*1.125000"/>
                                          </p:val>
                                        </p:tav>
                                        <p:tav tm="100000">
                                          <p:val>
                                            <p:strVal val="#ppt_x"/>
                                          </p:val>
                                        </p:tav>
                                      </p:tavLst>
                                    </p:anim>
                                    <p:animEffect transition="in" filter="wipe(right)">
                                      <p:cBhvr>
                                        <p:cTn id="102" dur="500"/>
                                        <p:tgtEl>
                                          <p:spTgt spid="219"/>
                                        </p:tgtEl>
                                      </p:cBhvr>
                                    </p:animEffect>
                                  </p:childTnLst>
                                </p:cTn>
                              </p:par>
                            </p:childTnLst>
                          </p:cTn>
                        </p:par>
                        <p:par>
                          <p:cTn id="103" fill="hold">
                            <p:stCondLst>
                              <p:cond delay="7000"/>
                            </p:stCondLst>
                            <p:childTnLst>
                              <p:par>
                                <p:cTn id="104" presetID="22" presetClass="entr" presetSubtype="8" fill="hold" grpId="0" nodeType="afterEffect">
                                  <p:stCondLst>
                                    <p:cond delay="0"/>
                                  </p:stCondLst>
                                  <p:childTnLst>
                                    <p:set>
                                      <p:cBhvr>
                                        <p:cTn id="105" dur="1" fill="hold">
                                          <p:stCondLst>
                                            <p:cond delay="0"/>
                                          </p:stCondLst>
                                        </p:cTn>
                                        <p:tgtEl>
                                          <p:spTgt spid="220"/>
                                        </p:tgtEl>
                                        <p:attrNameLst>
                                          <p:attrName>style.visibility</p:attrName>
                                        </p:attrNameLst>
                                      </p:cBhvr>
                                      <p:to>
                                        <p:strVal val="visible"/>
                                      </p:to>
                                    </p:set>
                                    <p:animEffect transition="in" filter="wipe(left)">
                                      <p:cBhvr>
                                        <p:cTn id="106" dur="500"/>
                                        <p:tgtEl>
                                          <p:spTgt spid="220"/>
                                        </p:tgtEl>
                                      </p:cBhvr>
                                    </p:animEffect>
                                  </p:childTnLst>
                                </p:cTn>
                              </p:par>
                            </p:childTnLst>
                          </p:cTn>
                        </p:par>
                        <p:par>
                          <p:cTn id="107" fill="hold">
                            <p:stCondLst>
                              <p:cond delay="7500"/>
                            </p:stCondLst>
                            <p:childTnLst>
                              <p:par>
                                <p:cTn id="108" presetID="12" presetClass="entr" presetSubtype="8" fill="hold" grpId="0" nodeType="afterEffect">
                                  <p:stCondLst>
                                    <p:cond delay="0"/>
                                  </p:stCondLst>
                                  <p:childTnLst>
                                    <p:set>
                                      <p:cBhvr>
                                        <p:cTn id="109" dur="1" fill="hold">
                                          <p:stCondLst>
                                            <p:cond delay="0"/>
                                          </p:stCondLst>
                                        </p:cTn>
                                        <p:tgtEl>
                                          <p:spTgt spid="221"/>
                                        </p:tgtEl>
                                        <p:attrNameLst>
                                          <p:attrName>style.visibility</p:attrName>
                                        </p:attrNameLst>
                                      </p:cBhvr>
                                      <p:to>
                                        <p:strVal val="visible"/>
                                      </p:to>
                                    </p:set>
                                    <p:anim calcmode="lin" valueType="num">
                                      <p:cBhvr additive="base">
                                        <p:cTn id="110" dur="500"/>
                                        <p:tgtEl>
                                          <p:spTgt spid="221"/>
                                        </p:tgtEl>
                                        <p:attrNameLst>
                                          <p:attrName>ppt_x</p:attrName>
                                        </p:attrNameLst>
                                      </p:cBhvr>
                                      <p:tavLst>
                                        <p:tav tm="0">
                                          <p:val>
                                            <p:strVal val="#ppt_x-#ppt_w*1.125000"/>
                                          </p:val>
                                        </p:tav>
                                        <p:tav tm="100000">
                                          <p:val>
                                            <p:strVal val="#ppt_x"/>
                                          </p:val>
                                        </p:tav>
                                      </p:tavLst>
                                    </p:anim>
                                    <p:animEffect transition="in" filter="wipe(right)">
                                      <p:cBhvr>
                                        <p:cTn id="111" dur="500"/>
                                        <p:tgtEl>
                                          <p:spTgt spid="221"/>
                                        </p:tgtEl>
                                      </p:cBhvr>
                                    </p:animEffect>
                                  </p:childTnLst>
                                </p:cTn>
                              </p:par>
                            </p:childTnLst>
                          </p:cTn>
                        </p:par>
                        <p:par>
                          <p:cTn id="112" fill="hold">
                            <p:stCondLst>
                              <p:cond delay="8000"/>
                            </p:stCondLst>
                            <p:childTnLst>
                              <p:par>
                                <p:cTn id="113" presetID="22" presetClass="entr" presetSubtype="8" fill="hold" grpId="0" nodeType="afterEffect">
                                  <p:stCondLst>
                                    <p:cond delay="0"/>
                                  </p:stCondLst>
                                  <p:childTnLst>
                                    <p:set>
                                      <p:cBhvr>
                                        <p:cTn id="114" dur="1" fill="hold">
                                          <p:stCondLst>
                                            <p:cond delay="0"/>
                                          </p:stCondLst>
                                        </p:cTn>
                                        <p:tgtEl>
                                          <p:spTgt spid="222"/>
                                        </p:tgtEl>
                                        <p:attrNameLst>
                                          <p:attrName>style.visibility</p:attrName>
                                        </p:attrNameLst>
                                      </p:cBhvr>
                                      <p:to>
                                        <p:strVal val="visible"/>
                                      </p:to>
                                    </p:set>
                                    <p:animEffect transition="in" filter="wipe(left)">
                                      <p:cBhvr>
                                        <p:cTn id="115" dur="500"/>
                                        <p:tgtEl>
                                          <p:spTgt spid="2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158" grpId="0" animBg="1"/>
      <p:bldP spid="159" grpId="0" animBg="1"/>
      <p:bldP spid="160" grpId="0" animBg="1"/>
      <p:bldP spid="161" grpId="0" animBg="1"/>
      <p:bldP spid="162" grpId="0" animBg="1"/>
      <p:bldP spid="215" grpId="0"/>
      <p:bldP spid="216" grpId="0"/>
      <p:bldP spid="217" grpId="0" animBg="1"/>
      <p:bldP spid="218" grpId="0"/>
      <p:bldP spid="219" grpId="0" animBg="1"/>
      <p:bldP spid="220" grpId="0"/>
      <p:bldP spid="221" grpId="0" animBg="1"/>
      <p:bldP spid="222" grpId="0"/>
      <p:bldP spid="223" grpId="0"/>
      <p:bldP spid="224" grpId="0"/>
      <p:bldP spid="225" grpId="0"/>
      <p:bldP spid="2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25"/>
          <p:cNvSpPr>
            <a:spLocks noEditPoints="1"/>
          </p:cNvSpPr>
          <p:nvPr/>
        </p:nvSpPr>
        <p:spPr bwMode="auto">
          <a:xfrm>
            <a:off x="2985288" y="699543"/>
            <a:ext cx="3177001" cy="3300676"/>
          </a:xfrm>
          <a:custGeom>
            <a:avLst/>
            <a:gdLst>
              <a:gd name="T0" fmla="*/ 2614 w 3520"/>
              <a:gd name="T1" fmla="*/ 0 h 3078"/>
              <a:gd name="T2" fmla="*/ 3520 w 3520"/>
              <a:gd name="T3" fmla="*/ 1539 h 3078"/>
              <a:gd name="T4" fmla="*/ 2614 w 3520"/>
              <a:gd name="T5" fmla="*/ 3078 h 3078"/>
              <a:gd name="T6" fmla="*/ 906 w 3520"/>
              <a:gd name="T7" fmla="*/ 3078 h 3078"/>
              <a:gd name="T8" fmla="*/ 0 w 3520"/>
              <a:gd name="T9" fmla="*/ 1539 h 3078"/>
              <a:gd name="T10" fmla="*/ 906 w 3520"/>
              <a:gd name="T11" fmla="*/ 0 h 3078"/>
            </a:gdLst>
            <a:ahLst/>
            <a:cxnLst>
              <a:cxn ang="0">
                <a:pos x="T0" y="T1"/>
              </a:cxn>
              <a:cxn ang="0">
                <a:pos x="T2" y="T3"/>
              </a:cxn>
              <a:cxn ang="0">
                <a:pos x="T4" y="T5"/>
              </a:cxn>
              <a:cxn ang="0">
                <a:pos x="T6" y="T7"/>
              </a:cxn>
              <a:cxn ang="0">
                <a:pos x="T8" y="T9"/>
              </a:cxn>
              <a:cxn ang="0">
                <a:pos x="T10" y="T11"/>
              </a:cxn>
            </a:cxnLst>
            <a:rect l="0" t="0" r="r" b="b"/>
            <a:pathLst>
              <a:path w="3520" h="3078">
                <a:moveTo>
                  <a:pt x="2614" y="0"/>
                </a:moveTo>
                <a:cubicBezTo>
                  <a:pt x="3154" y="300"/>
                  <a:pt x="3520" y="877"/>
                  <a:pt x="3520" y="1539"/>
                </a:cubicBezTo>
                <a:cubicBezTo>
                  <a:pt x="3520" y="2201"/>
                  <a:pt x="3154" y="2778"/>
                  <a:pt x="2614" y="3078"/>
                </a:cubicBezTo>
                <a:moveTo>
                  <a:pt x="906" y="3078"/>
                </a:moveTo>
                <a:cubicBezTo>
                  <a:pt x="365" y="2778"/>
                  <a:pt x="0" y="2201"/>
                  <a:pt x="0" y="1539"/>
                </a:cubicBezTo>
                <a:cubicBezTo>
                  <a:pt x="0" y="877"/>
                  <a:pt x="365" y="300"/>
                  <a:pt x="90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5" name="Freeform 26"/>
          <p:cNvSpPr>
            <a:spLocks noEditPoints="1"/>
          </p:cNvSpPr>
          <p:nvPr/>
        </p:nvSpPr>
        <p:spPr bwMode="auto">
          <a:xfrm>
            <a:off x="2689972" y="699543"/>
            <a:ext cx="3767628" cy="3300676"/>
          </a:xfrm>
          <a:custGeom>
            <a:avLst/>
            <a:gdLst>
              <a:gd name="T0" fmla="*/ 3496 w 4174"/>
              <a:gd name="T1" fmla="*/ 0 h 3078"/>
              <a:gd name="T2" fmla="*/ 4174 w 4174"/>
              <a:gd name="T3" fmla="*/ 1539 h 3078"/>
              <a:gd name="T4" fmla="*/ 3496 w 4174"/>
              <a:gd name="T5" fmla="*/ 3078 h 3078"/>
              <a:gd name="T6" fmla="*/ 677 w 4174"/>
              <a:gd name="T7" fmla="*/ 3078 h 3078"/>
              <a:gd name="T8" fmla="*/ 0 w 4174"/>
              <a:gd name="T9" fmla="*/ 1539 h 3078"/>
              <a:gd name="T10" fmla="*/ 677 w 4174"/>
              <a:gd name="T11" fmla="*/ 0 h 3078"/>
            </a:gdLst>
            <a:ahLst/>
            <a:cxnLst>
              <a:cxn ang="0">
                <a:pos x="T0" y="T1"/>
              </a:cxn>
              <a:cxn ang="0">
                <a:pos x="T2" y="T3"/>
              </a:cxn>
              <a:cxn ang="0">
                <a:pos x="T4" y="T5"/>
              </a:cxn>
              <a:cxn ang="0">
                <a:pos x="T6" y="T7"/>
              </a:cxn>
              <a:cxn ang="0">
                <a:pos x="T8" y="T9"/>
              </a:cxn>
              <a:cxn ang="0">
                <a:pos x="T10" y="T11"/>
              </a:cxn>
            </a:cxnLst>
            <a:rect l="0" t="0" r="r" b="b"/>
            <a:pathLst>
              <a:path w="4174" h="3078">
                <a:moveTo>
                  <a:pt x="3496" y="0"/>
                </a:moveTo>
                <a:cubicBezTo>
                  <a:pt x="3912" y="381"/>
                  <a:pt x="4174" y="930"/>
                  <a:pt x="4174" y="1539"/>
                </a:cubicBezTo>
                <a:cubicBezTo>
                  <a:pt x="4174" y="2148"/>
                  <a:pt x="3912" y="2697"/>
                  <a:pt x="3496" y="3078"/>
                </a:cubicBezTo>
                <a:moveTo>
                  <a:pt x="677" y="3078"/>
                </a:moveTo>
                <a:cubicBezTo>
                  <a:pt x="261" y="2697"/>
                  <a:pt x="0" y="2148"/>
                  <a:pt x="0" y="1539"/>
                </a:cubicBezTo>
                <a:cubicBezTo>
                  <a:pt x="0" y="930"/>
                  <a:pt x="261" y="381"/>
                  <a:pt x="67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6" name="Freeform 27"/>
          <p:cNvSpPr>
            <a:spLocks noEditPoints="1"/>
          </p:cNvSpPr>
          <p:nvPr/>
        </p:nvSpPr>
        <p:spPr bwMode="auto">
          <a:xfrm>
            <a:off x="2338694" y="699543"/>
            <a:ext cx="4467807" cy="3300676"/>
          </a:xfrm>
          <a:custGeom>
            <a:avLst/>
            <a:gdLst>
              <a:gd name="T0" fmla="*/ 4412 w 4949"/>
              <a:gd name="T1" fmla="*/ 0 h 3078"/>
              <a:gd name="T2" fmla="*/ 4949 w 4949"/>
              <a:gd name="T3" fmla="*/ 1539 h 3078"/>
              <a:gd name="T4" fmla="*/ 4412 w 4949"/>
              <a:gd name="T5" fmla="*/ 3078 h 3078"/>
              <a:gd name="T6" fmla="*/ 537 w 4949"/>
              <a:gd name="T7" fmla="*/ 3078 h 3078"/>
              <a:gd name="T8" fmla="*/ 0 w 4949"/>
              <a:gd name="T9" fmla="*/ 1539 h 3078"/>
              <a:gd name="T10" fmla="*/ 537 w 4949"/>
              <a:gd name="T11" fmla="*/ 0 h 3078"/>
            </a:gdLst>
            <a:ahLst/>
            <a:cxnLst>
              <a:cxn ang="0">
                <a:pos x="T0" y="T1"/>
              </a:cxn>
              <a:cxn ang="0">
                <a:pos x="T2" y="T3"/>
              </a:cxn>
              <a:cxn ang="0">
                <a:pos x="T4" y="T5"/>
              </a:cxn>
              <a:cxn ang="0">
                <a:pos x="T6" y="T7"/>
              </a:cxn>
              <a:cxn ang="0">
                <a:pos x="T8" y="T9"/>
              </a:cxn>
              <a:cxn ang="0">
                <a:pos x="T10" y="T11"/>
              </a:cxn>
            </a:cxnLst>
            <a:rect l="0" t="0" r="r" b="b"/>
            <a:pathLst>
              <a:path w="4949" h="3078">
                <a:moveTo>
                  <a:pt x="4412" y="0"/>
                </a:moveTo>
                <a:cubicBezTo>
                  <a:pt x="4748" y="422"/>
                  <a:pt x="4949" y="957"/>
                  <a:pt x="4949" y="1539"/>
                </a:cubicBezTo>
                <a:cubicBezTo>
                  <a:pt x="4949" y="2121"/>
                  <a:pt x="4748" y="2656"/>
                  <a:pt x="4412" y="3078"/>
                </a:cubicBezTo>
                <a:moveTo>
                  <a:pt x="537" y="3078"/>
                </a:moveTo>
                <a:cubicBezTo>
                  <a:pt x="201" y="2656"/>
                  <a:pt x="0" y="2121"/>
                  <a:pt x="0" y="1539"/>
                </a:cubicBezTo>
                <a:cubicBezTo>
                  <a:pt x="0" y="957"/>
                  <a:pt x="201" y="422"/>
                  <a:pt x="53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7" name="Freeform 28"/>
          <p:cNvSpPr>
            <a:spLocks noEditPoints="1"/>
          </p:cNvSpPr>
          <p:nvPr/>
        </p:nvSpPr>
        <p:spPr bwMode="auto">
          <a:xfrm>
            <a:off x="1924302" y="699543"/>
            <a:ext cx="5297781" cy="3300676"/>
          </a:xfrm>
          <a:custGeom>
            <a:avLst/>
            <a:gdLst>
              <a:gd name="T0" fmla="*/ 5433 w 5869"/>
              <a:gd name="T1" fmla="*/ 0 h 3078"/>
              <a:gd name="T2" fmla="*/ 5869 w 5869"/>
              <a:gd name="T3" fmla="*/ 1539 h 3078"/>
              <a:gd name="T4" fmla="*/ 5433 w 5869"/>
              <a:gd name="T5" fmla="*/ 3078 h 3078"/>
              <a:gd name="T6" fmla="*/ 436 w 5869"/>
              <a:gd name="T7" fmla="*/ 3078 h 3078"/>
              <a:gd name="T8" fmla="*/ 0 w 5869"/>
              <a:gd name="T9" fmla="*/ 1539 h 3078"/>
              <a:gd name="T10" fmla="*/ 436 w 5869"/>
              <a:gd name="T11" fmla="*/ 0 h 3078"/>
            </a:gdLst>
            <a:ahLst/>
            <a:cxnLst>
              <a:cxn ang="0">
                <a:pos x="T0" y="T1"/>
              </a:cxn>
              <a:cxn ang="0">
                <a:pos x="T2" y="T3"/>
              </a:cxn>
              <a:cxn ang="0">
                <a:pos x="T4" y="T5"/>
              </a:cxn>
              <a:cxn ang="0">
                <a:pos x="T6" y="T7"/>
              </a:cxn>
              <a:cxn ang="0">
                <a:pos x="T8" y="T9"/>
              </a:cxn>
              <a:cxn ang="0">
                <a:pos x="T10" y="T11"/>
              </a:cxn>
            </a:cxnLst>
            <a:rect l="0" t="0" r="r" b="b"/>
            <a:pathLst>
              <a:path w="5869" h="3078">
                <a:moveTo>
                  <a:pt x="5433" y="0"/>
                </a:moveTo>
                <a:cubicBezTo>
                  <a:pt x="5709" y="447"/>
                  <a:pt x="5869" y="974"/>
                  <a:pt x="5869" y="1539"/>
                </a:cubicBezTo>
                <a:cubicBezTo>
                  <a:pt x="5869" y="2103"/>
                  <a:pt x="5709" y="2631"/>
                  <a:pt x="5433" y="3078"/>
                </a:cubicBezTo>
                <a:moveTo>
                  <a:pt x="436" y="3078"/>
                </a:moveTo>
                <a:cubicBezTo>
                  <a:pt x="160" y="2631"/>
                  <a:pt x="0" y="2103"/>
                  <a:pt x="0" y="1539"/>
                </a:cubicBezTo>
                <a:cubicBezTo>
                  <a:pt x="0" y="974"/>
                  <a:pt x="160" y="447"/>
                  <a:pt x="436"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8" name="Freeform 29"/>
          <p:cNvSpPr>
            <a:spLocks noEditPoints="1"/>
          </p:cNvSpPr>
          <p:nvPr/>
        </p:nvSpPr>
        <p:spPr bwMode="auto">
          <a:xfrm>
            <a:off x="1432511" y="699543"/>
            <a:ext cx="6281365" cy="3300676"/>
          </a:xfrm>
          <a:custGeom>
            <a:avLst/>
            <a:gdLst>
              <a:gd name="T0" fmla="*/ 6600 w 6959"/>
              <a:gd name="T1" fmla="*/ 0 h 3078"/>
              <a:gd name="T2" fmla="*/ 6959 w 6959"/>
              <a:gd name="T3" fmla="*/ 1539 h 3078"/>
              <a:gd name="T4" fmla="*/ 6600 w 6959"/>
              <a:gd name="T5" fmla="*/ 3078 h 3078"/>
              <a:gd name="T6" fmla="*/ 359 w 6959"/>
              <a:gd name="T7" fmla="*/ 3078 h 3078"/>
              <a:gd name="T8" fmla="*/ 0 w 6959"/>
              <a:gd name="T9" fmla="*/ 1539 h 3078"/>
              <a:gd name="T10" fmla="*/ 359 w 6959"/>
              <a:gd name="T11" fmla="*/ 0 h 3078"/>
            </a:gdLst>
            <a:ahLst/>
            <a:cxnLst>
              <a:cxn ang="0">
                <a:pos x="T0" y="T1"/>
              </a:cxn>
              <a:cxn ang="0">
                <a:pos x="T2" y="T3"/>
              </a:cxn>
              <a:cxn ang="0">
                <a:pos x="T4" y="T5"/>
              </a:cxn>
              <a:cxn ang="0">
                <a:pos x="T6" y="T7"/>
              </a:cxn>
              <a:cxn ang="0">
                <a:pos x="T8" y="T9"/>
              </a:cxn>
              <a:cxn ang="0">
                <a:pos x="T10" y="T11"/>
              </a:cxn>
            </a:cxnLst>
            <a:rect l="0" t="0" r="r" b="b"/>
            <a:pathLst>
              <a:path w="6959" h="3078">
                <a:moveTo>
                  <a:pt x="6600" y="0"/>
                </a:moveTo>
                <a:cubicBezTo>
                  <a:pt x="6830" y="464"/>
                  <a:pt x="6959" y="986"/>
                  <a:pt x="6959" y="1539"/>
                </a:cubicBezTo>
                <a:cubicBezTo>
                  <a:pt x="6959" y="2092"/>
                  <a:pt x="6830" y="2614"/>
                  <a:pt x="6600" y="3078"/>
                </a:cubicBezTo>
                <a:moveTo>
                  <a:pt x="359" y="3078"/>
                </a:moveTo>
                <a:cubicBezTo>
                  <a:pt x="129" y="2614"/>
                  <a:pt x="0" y="2092"/>
                  <a:pt x="0" y="1539"/>
                </a:cubicBezTo>
                <a:cubicBezTo>
                  <a:pt x="0" y="986"/>
                  <a:pt x="129" y="464"/>
                  <a:pt x="359"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sp>
        <p:nvSpPr>
          <p:cNvPr id="9" name="Freeform 30"/>
          <p:cNvSpPr>
            <a:spLocks noEditPoints="1"/>
          </p:cNvSpPr>
          <p:nvPr/>
        </p:nvSpPr>
        <p:spPr bwMode="auto">
          <a:xfrm>
            <a:off x="849029" y="699543"/>
            <a:ext cx="7448329" cy="3300676"/>
          </a:xfrm>
          <a:custGeom>
            <a:avLst/>
            <a:gdLst>
              <a:gd name="T0" fmla="*/ 7954 w 8251"/>
              <a:gd name="T1" fmla="*/ 0 h 3078"/>
              <a:gd name="T2" fmla="*/ 8251 w 8251"/>
              <a:gd name="T3" fmla="*/ 1539 h 3078"/>
              <a:gd name="T4" fmla="*/ 7954 w 8251"/>
              <a:gd name="T5" fmla="*/ 3078 h 3078"/>
              <a:gd name="T6" fmla="*/ 297 w 8251"/>
              <a:gd name="T7" fmla="*/ 3078 h 3078"/>
              <a:gd name="T8" fmla="*/ 0 w 8251"/>
              <a:gd name="T9" fmla="*/ 1539 h 3078"/>
              <a:gd name="T10" fmla="*/ 297 w 8251"/>
              <a:gd name="T11" fmla="*/ 0 h 3078"/>
            </a:gdLst>
            <a:ahLst/>
            <a:cxnLst>
              <a:cxn ang="0">
                <a:pos x="T0" y="T1"/>
              </a:cxn>
              <a:cxn ang="0">
                <a:pos x="T2" y="T3"/>
              </a:cxn>
              <a:cxn ang="0">
                <a:pos x="T4" y="T5"/>
              </a:cxn>
              <a:cxn ang="0">
                <a:pos x="T6" y="T7"/>
              </a:cxn>
              <a:cxn ang="0">
                <a:pos x="T8" y="T9"/>
              </a:cxn>
              <a:cxn ang="0">
                <a:pos x="T10" y="T11"/>
              </a:cxn>
            </a:cxnLst>
            <a:rect l="0" t="0" r="r" b="b"/>
            <a:pathLst>
              <a:path w="8251" h="3078">
                <a:moveTo>
                  <a:pt x="7954" y="0"/>
                </a:moveTo>
                <a:cubicBezTo>
                  <a:pt x="8146" y="475"/>
                  <a:pt x="8251" y="995"/>
                  <a:pt x="8251" y="1539"/>
                </a:cubicBezTo>
                <a:cubicBezTo>
                  <a:pt x="8251" y="2083"/>
                  <a:pt x="8146" y="2602"/>
                  <a:pt x="7954" y="3078"/>
                </a:cubicBezTo>
                <a:moveTo>
                  <a:pt x="297" y="3078"/>
                </a:moveTo>
                <a:cubicBezTo>
                  <a:pt x="106" y="2602"/>
                  <a:pt x="0" y="2083"/>
                  <a:pt x="0" y="1539"/>
                </a:cubicBezTo>
                <a:cubicBezTo>
                  <a:pt x="0" y="995"/>
                  <a:pt x="106" y="475"/>
                  <a:pt x="297" y="0"/>
                </a:cubicBezTo>
              </a:path>
            </a:pathLst>
          </a:custGeom>
          <a:noFill/>
          <a:ln w="9525" cap="flat">
            <a:gradFill>
              <a:gsLst>
                <a:gs pos="60000">
                  <a:schemeClr val="bg1">
                    <a:lumMod val="65000"/>
                  </a:schemeClr>
                </a:gs>
                <a:gs pos="40000">
                  <a:schemeClr val="bg1">
                    <a:lumMod val="65000"/>
                  </a:schemeClr>
                </a:gs>
                <a:gs pos="0">
                  <a:schemeClr val="bg1">
                    <a:alpha val="0"/>
                  </a:schemeClr>
                </a:gs>
                <a:gs pos="100000">
                  <a:schemeClr val="bg1">
                    <a:alpha val="0"/>
                  </a:schemeClr>
                </a:gs>
              </a:gsLst>
              <a:lin ang="5400000" scaled="0"/>
            </a:gra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defTabSz="685800"/>
            <a:endParaRPr lang="zh-CN" altLang="en-US" sz="1400">
              <a:solidFill>
                <a:prstClr val="black"/>
              </a:solidFill>
            </a:endParaRPr>
          </a:p>
        </p:txBody>
      </p:sp>
      <p:grpSp>
        <p:nvGrpSpPr>
          <p:cNvPr id="10" name="组合 9"/>
          <p:cNvGrpSpPr/>
          <p:nvPr/>
        </p:nvGrpSpPr>
        <p:grpSpPr>
          <a:xfrm>
            <a:off x="3707889" y="1438149"/>
            <a:ext cx="1728225" cy="1728000"/>
            <a:chOff x="1827622" y="1343919"/>
            <a:chExt cx="2304000" cy="2304000"/>
          </a:xfrm>
        </p:grpSpPr>
        <p:sp>
          <p:nvSpPr>
            <p:cNvPr id="11" name="椭圆 1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400">
                <a:solidFill>
                  <a:prstClr val="white"/>
                </a:solidFill>
              </a:endParaRPr>
            </a:p>
          </p:txBody>
        </p:sp>
        <p:sp>
          <p:nvSpPr>
            <p:cNvPr id="12" name="椭圆 11"/>
            <p:cNvSpPr/>
            <p:nvPr/>
          </p:nvSpPr>
          <p:spPr>
            <a:xfrm>
              <a:off x="1877481" y="1393778"/>
              <a:ext cx="2204282" cy="2204283"/>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685800"/>
              <a:r>
                <a:rPr lang="zh-CN" altLang="en-US" sz="1400" b="1" dirty="0" smtClean="0">
                  <a:solidFill>
                    <a:srgbClr val="F45159"/>
                  </a:solidFill>
                  <a:latin typeface="微软雅黑" pitchFamily="34" charset="-122"/>
                  <a:ea typeface="微软雅黑" pitchFamily="34" charset="-122"/>
                </a:rPr>
                <a:t>单击添加标题</a:t>
              </a:r>
              <a:endParaRPr lang="zh-CN" altLang="en-US" sz="1400" b="1" dirty="0">
                <a:solidFill>
                  <a:srgbClr val="F45159"/>
                </a:solidFill>
                <a:latin typeface="微软雅黑" pitchFamily="34" charset="-122"/>
                <a:ea typeface="微软雅黑" pitchFamily="34" charset="-122"/>
              </a:endParaRPr>
            </a:p>
          </p:txBody>
        </p:sp>
      </p:grpSp>
      <p:sp>
        <p:nvSpPr>
          <p:cNvPr id="13" name="TextBox 26"/>
          <p:cNvSpPr txBox="1"/>
          <p:nvPr/>
        </p:nvSpPr>
        <p:spPr>
          <a:xfrm>
            <a:off x="3588552" y="3547419"/>
            <a:ext cx="1027882" cy="214949"/>
          </a:xfrm>
          <a:prstGeom prst="rect">
            <a:avLst/>
          </a:prstGeom>
          <a:noFill/>
        </p:spPr>
        <p:txBody>
          <a:bodyPr wrap="square" lIns="60469" tIns="30235" rIns="60469" bIns="3023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F45159"/>
                </a:solidFill>
                <a:effectLst/>
                <a:uLnTx/>
                <a:uFillTx/>
                <a:latin typeface="微软雅黑" panose="020B0503020204020204" pitchFamily="34" charset="-122"/>
                <a:ea typeface="微软雅黑" panose="020B0503020204020204" pitchFamily="34" charset="-122"/>
              </a:rPr>
              <a:t>√ 添加小标题</a:t>
            </a:r>
            <a:endParaRPr kumimoji="0" lang="zh-CN" altLang="en-US" sz="1000" b="0" i="0" u="none" strike="noStrike" kern="0" cap="none" spc="0" normalizeH="0" baseline="0" noProof="0" dirty="0">
              <a:ln>
                <a:noFill/>
              </a:ln>
              <a:solidFill>
                <a:srgbClr val="F45159"/>
              </a:solidFill>
              <a:effectLst/>
              <a:uLnTx/>
              <a:uFillTx/>
              <a:latin typeface="微软雅黑" panose="020B0503020204020204" pitchFamily="34" charset="-122"/>
              <a:ea typeface="微软雅黑" panose="020B0503020204020204" pitchFamily="34" charset="-122"/>
            </a:endParaRPr>
          </a:p>
        </p:txBody>
      </p:sp>
      <p:sp>
        <p:nvSpPr>
          <p:cNvPr id="14" name="TextBox 27"/>
          <p:cNvSpPr txBox="1"/>
          <p:nvPr/>
        </p:nvSpPr>
        <p:spPr>
          <a:xfrm>
            <a:off x="4666884" y="3547419"/>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
        <p:nvSpPr>
          <p:cNvPr id="15" name="TextBox 28"/>
          <p:cNvSpPr txBox="1"/>
          <p:nvPr/>
        </p:nvSpPr>
        <p:spPr>
          <a:xfrm>
            <a:off x="3588552" y="3949364"/>
            <a:ext cx="1027882"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
        <p:nvSpPr>
          <p:cNvPr id="16" name="TextBox 29"/>
          <p:cNvSpPr txBox="1"/>
          <p:nvPr/>
        </p:nvSpPr>
        <p:spPr>
          <a:xfrm>
            <a:off x="4666884" y="3949364"/>
            <a:ext cx="985236" cy="214949"/>
          </a:xfrm>
          <a:prstGeom prst="rect">
            <a:avLst/>
          </a:prstGeom>
          <a:noFill/>
        </p:spPr>
        <p:txBody>
          <a:bodyPr wrap="square" lIns="60469" tIns="30235" rIns="60469" bIns="30235" rtlCol="0">
            <a:spAutoFit/>
          </a:bodyPr>
          <a:lstStyle/>
          <a:p>
            <a:pPr lvl="0" defTabSz="914400">
              <a:defRPr/>
            </a:pPr>
            <a:r>
              <a:rPr lang="zh-CN" altLang="en-US" sz="1000" kern="0" dirty="0">
                <a:solidFill>
                  <a:srgbClr val="F45159"/>
                </a:solidFill>
                <a:latin typeface="微软雅黑" panose="020B0503020204020204" pitchFamily="34" charset="-122"/>
                <a:ea typeface="微软雅黑" panose="020B0503020204020204" pitchFamily="34" charset="-122"/>
              </a:rPr>
              <a:t>√添加小标题</a:t>
            </a:r>
          </a:p>
        </p:txBody>
      </p:sp>
    </p:spTree>
    <p:extLst>
      <p:ext uri="{BB962C8B-B14F-4D97-AF65-F5344CB8AC3E}">
        <p14:creationId xmlns:p14="http://schemas.microsoft.com/office/powerpoint/2010/main" val="146234469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4/3*#ppt_w"/>
                                          </p:val>
                                        </p:tav>
                                        <p:tav tm="100000">
                                          <p:val>
                                            <p:strVal val="#ppt_w"/>
                                          </p:val>
                                        </p:tav>
                                      </p:tavLst>
                                    </p:anim>
                                    <p:anim calcmode="lin" valueType="num">
                                      <p:cBhvr>
                                        <p:cTn id="8" dur="500" fill="hold"/>
                                        <p:tgtEl>
                                          <p:spTgt spid="10"/>
                                        </p:tgtEl>
                                        <p:attrNameLst>
                                          <p:attrName>ppt_h</p:attrName>
                                        </p:attrNameLst>
                                      </p:cBhvr>
                                      <p:tavLst>
                                        <p:tav tm="0">
                                          <p:val>
                                            <p:strVal val="4/3*#ppt_h"/>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500" fill="hold"/>
                                        <p:tgtEl>
                                          <p:spTgt spid="9"/>
                                        </p:tgtEl>
                                        <p:attrNameLst>
                                          <p:attrName>ppt_w</p:attrName>
                                        </p:attrNameLst>
                                      </p:cBhvr>
                                      <p:tavLst>
                                        <p:tav tm="0">
                                          <p:val>
                                            <p:fltVal val="0"/>
                                          </p:val>
                                        </p:tav>
                                        <p:tav tm="100000">
                                          <p:val>
                                            <p:strVal val="#ppt_w"/>
                                          </p:val>
                                        </p:tav>
                                      </p:tavLst>
                                    </p:anim>
                                    <p:anim calcmode="lin" valueType="num">
                                      <p:cBhvr>
                                        <p:cTn id="12" dur="1500" fill="hold"/>
                                        <p:tgtEl>
                                          <p:spTgt spid="9"/>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100"/>
                                  </p:stCondLst>
                                  <p:childTnLst>
                                    <p:set>
                                      <p:cBhvr>
                                        <p:cTn id="14" dur="1" fill="hold">
                                          <p:stCondLst>
                                            <p:cond delay="0"/>
                                          </p:stCondLst>
                                        </p:cTn>
                                        <p:tgtEl>
                                          <p:spTgt spid="8"/>
                                        </p:tgtEl>
                                        <p:attrNameLst>
                                          <p:attrName>style.visibility</p:attrName>
                                        </p:attrNameLst>
                                      </p:cBhvr>
                                      <p:to>
                                        <p:strVal val="visible"/>
                                      </p:to>
                                    </p:set>
                                    <p:anim calcmode="lin" valueType="num">
                                      <p:cBhvr>
                                        <p:cTn id="15" dur="1500" fill="hold"/>
                                        <p:tgtEl>
                                          <p:spTgt spid="8"/>
                                        </p:tgtEl>
                                        <p:attrNameLst>
                                          <p:attrName>ppt_w</p:attrName>
                                        </p:attrNameLst>
                                      </p:cBhvr>
                                      <p:tavLst>
                                        <p:tav tm="0">
                                          <p:val>
                                            <p:fltVal val="0"/>
                                          </p:val>
                                        </p:tav>
                                        <p:tav tm="100000">
                                          <p:val>
                                            <p:strVal val="#ppt_w"/>
                                          </p:val>
                                        </p:tav>
                                      </p:tavLst>
                                    </p:anim>
                                    <p:anim calcmode="lin" valueType="num">
                                      <p:cBhvr>
                                        <p:cTn id="16" dur="1500" fill="hold"/>
                                        <p:tgtEl>
                                          <p:spTgt spid="8"/>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200"/>
                                  </p:stCondLst>
                                  <p:childTnLst>
                                    <p:set>
                                      <p:cBhvr>
                                        <p:cTn id="18" dur="1" fill="hold">
                                          <p:stCondLst>
                                            <p:cond delay="0"/>
                                          </p:stCondLst>
                                        </p:cTn>
                                        <p:tgtEl>
                                          <p:spTgt spid="7"/>
                                        </p:tgtEl>
                                        <p:attrNameLst>
                                          <p:attrName>style.visibility</p:attrName>
                                        </p:attrNameLst>
                                      </p:cBhvr>
                                      <p:to>
                                        <p:strVal val="visible"/>
                                      </p:to>
                                    </p:set>
                                    <p:anim calcmode="lin" valueType="num">
                                      <p:cBhvr>
                                        <p:cTn id="19" dur="1500" fill="hold"/>
                                        <p:tgtEl>
                                          <p:spTgt spid="7"/>
                                        </p:tgtEl>
                                        <p:attrNameLst>
                                          <p:attrName>ppt_w</p:attrName>
                                        </p:attrNameLst>
                                      </p:cBhvr>
                                      <p:tavLst>
                                        <p:tav tm="0">
                                          <p:val>
                                            <p:fltVal val="0"/>
                                          </p:val>
                                        </p:tav>
                                        <p:tav tm="100000">
                                          <p:val>
                                            <p:strVal val="#ppt_w"/>
                                          </p:val>
                                        </p:tav>
                                      </p:tavLst>
                                    </p:anim>
                                    <p:anim calcmode="lin" valueType="num">
                                      <p:cBhvr>
                                        <p:cTn id="20" dur="1500" fill="hold"/>
                                        <p:tgtEl>
                                          <p:spTgt spid="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3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500" fill="hold"/>
                                        <p:tgtEl>
                                          <p:spTgt spid="6"/>
                                        </p:tgtEl>
                                        <p:attrNameLst>
                                          <p:attrName>ppt_w</p:attrName>
                                        </p:attrNameLst>
                                      </p:cBhvr>
                                      <p:tavLst>
                                        <p:tav tm="0">
                                          <p:val>
                                            <p:fltVal val="0"/>
                                          </p:val>
                                        </p:tav>
                                        <p:tav tm="100000">
                                          <p:val>
                                            <p:strVal val="#ppt_w"/>
                                          </p:val>
                                        </p:tav>
                                      </p:tavLst>
                                    </p:anim>
                                    <p:anim calcmode="lin" valueType="num">
                                      <p:cBhvr>
                                        <p:cTn id="24" dur="1500" fill="hold"/>
                                        <p:tgtEl>
                                          <p:spTgt spid="6"/>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5"/>
                                        </p:tgtEl>
                                        <p:attrNameLst>
                                          <p:attrName>style.visibility</p:attrName>
                                        </p:attrNameLst>
                                      </p:cBhvr>
                                      <p:to>
                                        <p:strVal val="visible"/>
                                      </p:to>
                                    </p:set>
                                    <p:anim calcmode="lin" valueType="num">
                                      <p:cBhvr>
                                        <p:cTn id="27" dur="1500" fill="hold"/>
                                        <p:tgtEl>
                                          <p:spTgt spid="5"/>
                                        </p:tgtEl>
                                        <p:attrNameLst>
                                          <p:attrName>ppt_w</p:attrName>
                                        </p:attrNameLst>
                                      </p:cBhvr>
                                      <p:tavLst>
                                        <p:tav tm="0">
                                          <p:val>
                                            <p:fltVal val="0"/>
                                          </p:val>
                                        </p:tav>
                                        <p:tav tm="100000">
                                          <p:val>
                                            <p:strVal val="#ppt_w"/>
                                          </p:val>
                                        </p:tav>
                                      </p:tavLst>
                                    </p:anim>
                                    <p:anim calcmode="lin" valueType="num">
                                      <p:cBhvr>
                                        <p:cTn id="28" dur="1500" fill="hold"/>
                                        <p:tgtEl>
                                          <p:spTgt spid="5"/>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500"/>
                                  </p:stCondLst>
                                  <p:childTnLst>
                                    <p:set>
                                      <p:cBhvr>
                                        <p:cTn id="30" dur="1" fill="hold">
                                          <p:stCondLst>
                                            <p:cond delay="0"/>
                                          </p:stCondLst>
                                        </p:cTn>
                                        <p:tgtEl>
                                          <p:spTgt spid="4"/>
                                        </p:tgtEl>
                                        <p:attrNameLst>
                                          <p:attrName>style.visibility</p:attrName>
                                        </p:attrNameLst>
                                      </p:cBhvr>
                                      <p:to>
                                        <p:strVal val="visible"/>
                                      </p:to>
                                    </p:set>
                                    <p:anim calcmode="lin" valueType="num">
                                      <p:cBhvr>
                                        <p:cTn id="31" dur="1500" fill="hold"/>
                                        <p:tgtEl>
                                          <p:spTgt spid="4"/>
                                        </p:tgtEl>
                                        <p:attrNameLst>
                                          <p:attrName>ppt_w</p:attrName>
                                        </p:attrNameLst>
                                      </p:cBhvr>
                                      <p:tavLst>
                                        <p:tav tm="0">
                                          <p:val>
                                            <p:fltVal val="0"/>
                                          </p:val>
                                        </p:tav>
                                        <p:tav tm="100000">
                                          <p:val>
                                            <p:strVal val="#ppt_w"/>
                                          </p:val>
                                        </p:tav>
                                      </p:tavLst>
                                    </p:anim>
                                    <p:anim calcmode="lin" valueType="num">
                                      <p:cBhvr>
                                        <p:cTn id="32" dur="1500" fill="hold"/>
                                        <p:tgtEl>
                                          <p:spTgt spid="4"/>
                                        </p:tgtEl>
                                        <p:attrNameLst>
                                          <p:attrName>ppt_h</p:attrName>
                                        </p:attrNameLst>
                                      </p:cBhvr>
                                      <p:tavLst>
                                        <p:tav tm="0">
                                          <p:val>
                                            <p:fltVal val="0"/>
                                          </p:val>
                                        </p:tav>
                                        <p:tav tm="100000">
                                          <p:val>
                                            <p:strVal val="#ppt_h"/>
                                          </p:val>
                                        </p:tav>
                                      </p:tavLst>
                                    </p:anim>
                                  </p:childTnLst>
                                </p:cTn>
                              </p:par>
                            </p:childTnLst>
                          </p:cTn>
                        </p:par>
                        <p:par>
                          <p:cTn id="33" fill="hold">
                            <p:stCondLst>
                              <p:cond delay="2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3" grpId="0"/>
      <p:bldP spid="14" grpId="0"/>
      <p:bldP spid="15"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86159" y="1820662"/>
            <a:ext cx="976857" cy="976857"/>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椭圆 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1371469" y="2750836"/>
            <a:ext cx="727041" cy="727041"/>
          </a:xfrm>
          <a:prstGeom prst="ellipse">
            <a:avLst/>
          </a:prstGeom>
          <a:solidFill>
            <a:srgbClr val="6E418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212892" y="2779856"/>
            <a:ext cx="274777" cy="274777"/>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941491" y="2292863"/>
            <a:ext cx="623903" cy="623903"/>
            <a:chOff x="304800" y="673100"/>
            <a:chExt cx="4000500" cy="4000500"/>
          </a:xfrm>
          <a:effectLst>
            <a:outerShdw blurRad="317500" dist="1905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椭圆 1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1060135" y="3958304"/>
            <a:ext cx="219777" cy="219777"/>
            <a:chOff x="304800" y="673100"/>
            <a:chExt cx="4000500" cy="4000500"/>
          </a:xfrm>
          <a:effectLst>
            <a:outerShdw blurRad="381000" dist="152400" dir="8100000" algn="tr" rotWithShape="0">
              <a:prstClr val="black">
                <a:alpha val="7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椭圆 13"/>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784784" y="2381947"/>
            <a:ext cx="287919" cy="287919"/>
            <a:chOff x="304800" y="673100"/>
            <a:chExt cx="4000500" cy="4000500"/>
          </a:xfrm>
          <a:effectLst>
            <a:outerShdw blurRad="381000" dist="152400" dir="8100000" algn="tr" rotWithShape="0">
              <a:prstClr val="black">
                <a:alpha val="7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3653418" y="2292863"/>
            <a:ext cx="274777" cy="274777"/>
          </a:xfrm>
          <a:prstGeom prst="ellipse">
            <a:avLst/>
          </a:prstGeom>
          <a:solidFill>
            <a:srgbClr val="FFAE47"/>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3872411" y="3983432"/>
            <a:ext cx="137389" cy="137389"/>
          </a:xfrm>
          <a:prstGeom prst="ellipse">
            <a:avLst/>
          </a:prstGeom>
          <a:solidFill>
            <a:srgbClr val="6E418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2257399" y="2952025"/>
            <a:ext cx="638246" cy="638246"/>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椭圆 22"/>
          <p:cNvSpPr/>
          <p:nvPr/>
        </p:nvSpPr>
        <p:spPr>
          <a:xfrm>
            <a:off x="1866942" y="1106070"/>
            <a:ext cx="274777" cy="274777"/>
          </a:xfrm>
          <a:prstGeom prst="ellipse">
            <a:avLst/>
          </a:prstGeom>
          <a:solidFill>
            <a:srgbClr val="00B0B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576524" y="2968934"/>
            <a:ext cx="137389" cy="137389"/>
          </a:xfrm>
          <a:prstGeom prst="ellipse">
            <a:avLst/>
          </a:prstGeom>
          <a:solidFill>
            <a:srgbClr val="FF000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flipH="1">
            <a:off x="4132704" y="2538076"/>
            <a:ext cx="4300096" cy="583387"/>
            <a:chOff x="3929063" y="2641879"/>
            <a:chExt cx="5214937" cy="0"/>
          </a:xfrm>
        </p:grpSpPr>
        <p:cxnSp>
          <p:nvCxnSpPr>
            <p:cNvPr id="29" name="直接连接符 28"/>
            <p:cNvCxnSpPr/>
            <p:nvPr/>
          </p:nvCxnSpPr>
          <p:spPr>
            <a:xfrm>
              <a:off x="3929063" y="2641879"/>
              <a:ext cx="4105804" cy="0"/>
            </a:xfrm>
            <a:prstGeom prst="line">
              <a:avLst/>
            </a:prstGeom>
            <a:ln w="7620">
              <a:solidFill>
                <a:srgbClr val="5F5F5F"/>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8103924" y="2641879"/>
              <a:ext cx="754055" cy="0"/>
            </a:xfrm>
            <a:prstGeom prst="line">
              <a:avLst/>
            </a:prstGeom>
            <a:ln w="7620">
              <a:solidFill>
                <a:srgbClr val="5F5F5F"/>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8948986" y="2641879"/>
              <a:ext cx="195014" cy="0"/>
            </a:xfrm>
            <a:prstGeom prst="line">
              <a:avLst/>
            </a:prstGeom>
            <a:ln w="7620">
              <a:solidFill>
                <a:srgbClr val="5F5F5F"/>
              </a:solidFill>
            </a:ln>
          </p:spPr>
          <p:style>
            <a:lnRef idx="1">
              <a:schemeClr val="accent1"/>
            </a:lnRef>
            <a:fillRef idx="0">
              <a:schemeClr val="accent1"/>
            </a:fillRef>
            <a:effectRef idx="0">
              <a:schemeClr val="accent1"/>
            </a:effectRef>
            <a:fontRef idx="minor">
              <a:schemeClr val="tx1"/>
            </a:fontRef>
          </p:style>
        </p:cxnSp>
      </p:grpSp>
      <p:sp>
        <p:nvSpPr>
          <p:cNvPr id="32" name="矩形 17"/>
          <p:cNvSpPr>
            <a:spLocks noChangeArrowheads="1"/>
          </p:cNvSpPr>
          <p:nvPr/>
        </p:nvSpPr>
        <p:spPr bwMode="auto">
          <a:xfrm>
            <a:off x="4069593" y="1881231"/>
            <a:ext cx="474783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3200" dirty="0" smtClean="0">
                <a:solidFill>
                  <a:srgbClr val="FF0000"/>
                </a:solidFill>
                <a:latin typeface="文鼎齿轮体" panose="020B0602010101010101" pitchFamily="33" charset="-122"/>
                <a:ea typeface="文鼎齿轮体" panose="020B0602010101010101" pitchFamily="33" charset="-122"/>
              </a:rPr>
              <a:t>微立体中国银行</a:t>
            </a:r>
            <a:r>
              <a:rPr lang="en-US" altLang="zh-CN" sz="3200" dirty="0" smtClean="0">
                <a:solidFill>
                  <a:srgbClr val="FF0000"/>
                </a:solidFill>
                <a:latin typeface="文鼎彈簧體" panose="020B0602010101010101" pitchFamily="34" charset="-120"/>
                <a:ea typeface="文鼎彈簧體" panose="020B0602010101010101" pitchFamily="34" charset="-120"/>
              </a:rPr>
              <a:t>PPT</a:t>
            </a:r>
            <a:r>
              <a:rPr lang="zh-CN" altLang="en-US" sz="3200" dirty="0" smtClean="0">
                <a:solidFill>
                  <a:srgbClr val="FF0000"/>
                </a:solidFill>
                <a:latin typeface="文鼎齿轮体" panose="020B0602010101010101" pitchFamily="33" charset="-122"/>
                <a:ea typeface="文鼎齿轮体" panose="020B0602010101010101" pitchFamily="33" charset="-122"/>
              </a:rPr>
              <a:t>模版</a:t>
            </a:r>
            <a:endParaRPr lang="zh-CN" altLang="en-US" sz="3200" dirty="0">
              <a:solidFill>
                <a:srgbClr val="FF0000"/>
              </a:solidFill>
              <a:latin typeface="文鼎齿轮体" panose="020B0602010101010101" pitchFamily="33" charset="-122"/>
              <a:ea typeface="文鼎齿轮体" panose="020B0602010101010101" pitchFamily="33" charset="-122"/>
            </a:endParaRPr>
          </a:p>
        </p:txBody>
      </p:sp>
      <p:sp>
        <p:nvSpPr>
          <p:cNvPr id="33" name="矩形 32"/>
          <p:cNvSpPr/>
          <p:nvPr/>
        </p:nvSpPr>
        <p:spPr>
          <a:xfrm>
            <a:off x="4885871" y="2586239"/>
            <a:ext cx="4419768" cy="241990"/>
          </a:xfrm>
          <a:prstGeom prst="rect">
            <a:avLst/>
          </a:prstGeom>
        </p:spPr>
        <p:txBody>
          <a:bodyPr wrap="square" lIns="72008" tIns="36005" rIns="72008" bIns="36005">
            <a:spAutoFit/>
          </a:bodyPr>
          <a:lstStyle/>
          <a:p>
            <a:r>
              <a:rPr lang="zh-CN" altLang="en-US" sz="1100" dirty="0" smtClean="0">
                <a:solidFill>
                  <a:srgbClr val="5F5F5F"/>
                </a:solidFill>
                <a:latin typeface="微软雅黑" panose="020B0503020204020204" pitchFamily="34" charset="-122"/>
                <a:ea typeface="微软雅黑" panose="020B0503020204020204" pitchFamily="34" charset="-122"/>
                <a:cs typeface="Arial" panose="020B0604020202020204" pitchFamily="34" charset="0"/>
              </a:rPr>
              <a:t>适用于银行工作总结汇报等幻灯片演讲</a:t>
            </a:r>
            <a:endParaRPr lang="en-US" altLang="zh-CN" sz="1100" dirty="0">
              <a:solidFill>
                <a:srgbClr val="5F5F5F"/>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TextBox 35"/>
          <p:cNvSpPr txBox="1"/>
          <p:nvPr/>
        </p:nvSpPr>
        <p:spPr>
          <a:xfrm>
            <a:off x="5761893" y="3924082"/>
            <a:ext cx="870751" cy="246221"/>
          </a:xfrm>
          <a:prstGeom prst="rect">
            <a:avLst/>
          </a:prstGeom>
          <a:noFill/>
        </p:spPr>
        <p:txBody>
          <a:bodyPr wrap="none" rtlCol="0">
            <a:spAutoFit/>
          </a:bodyPr>
          <a:lstStyle/>
          <a:p>
            <a:r>
              <a:rPr lang="zh-CN" altLang="en-US" sz="1000" dirty="0">
                <a:solidFill>
                  <a:srgbClr val="5F5F5F"/>
                </a:solidFill>
                <a:latin typeface="微软雅黑" panose="020B0503020204020204" pitchFamily="34" charset="-122"/>
                <a:ea typeface="微软雅黑" panose="020B0503020204020204" pitchFamily="34" charset="-122"/>
              </a:rPr>
              <a:t>汇报</a:t>
            </a:r>
            <a:r>
              <a:rPr lang="zh-CN" altLang="en-US" sz="1000" dirty="0" smtClean="0">
                <a:solidFill>
                  <a:srgbClr val="5F5F5F"/>
                </a:solidFill>
                <a:latin typeface="微软雅黑" panose="020B0503020204020204" pitchFamily="34" charset="-122"/>
                <a:ea typeface="微软雅黑" panose="020B0503020204020204" pitchFamily="34" charset="-122"/>
              </a:rPr>
              <a:t>人：</a:t>
            </a:r>
            <a:r>
              <a:rPr lang="en-US" altLang="zh-CN" sz="1000" dirty="0" smtClean="0">
                <a:solidFill>
                  <a:srgbClr val="5F5F5F"/>
                </a:solidFill>
                <a:latin typeface="微软雅黑" panose="020B0503020204020204" pitchFamily="34" charset="-122"/>
                <a:ea typeface="微软雅黑" panose="020B0503020204020204" pitchFamily="34" charset="-122"/>
              </a:rPr>
              <a:t>***</a:t>
            </a:r>
            <a:endParaRPr lang="zh-CN" altLang="en-US" sz="1000" dirty="0">
              <a:solidFill>
                <a:srgbClr val="5F5F5F"/>
              </a:solidFill>
              <a:latin typeface="微软雅黑" panose="020B0503020204020204" pitchFamily="34" charset="-122"/>
              <a:ea typeface="微软雅黑" panose="020B0503020204020204" pitchFamily="34" charset="-122"/>
            </a:endParaRPr>
          </a:p>
        </p:txBody>
      </p:sp>
      <p:sp>
        <p:nvSpPr>
          <p:cNvPr id="35" name="TextBox 36"/>
          <p:cNvSpPr txBox="1"/>
          <p:nvPr/>
        </p:nvSpPr>
        <p:spPr>
          <a:xfrm>
            <a:off x="7026934" y="3926111"/>
            <a:ext cx="1489510" cy="246221"/>
          </a:xfrm>
          <a:prstGeom prst="rect">
            <a:avLst/>
          </a:prstGeom>
          <a:noFill/>
        </p:spPr>
        <p:txBody>
          <a:bodyPr wrap="none" rtlCol="0">
            <a:spAutoFit/>
          </a:bodyPr>
          <a:lstStyle/>
          <a:p>
            <a:r>
              <a:rPr lang="zh-CN" altLang="en-US" sz="1000" dirty="0" smtClean="0">
                <a:solidFill>
                  <a:srgbClr val="5F5F5F"/>
                </a:solidFill>
                <a:latin typeface="微软雅黑" panose="020B0503020204020204" pitchFamily="34" charset="-122"/>
                <a:ea typeface="微软雅黑" panose="020B0503020204020204" pitchFamily="34" charset="-122"/>
              </a:rPr>
              <a:t>日期：</a:t>
            </a:r>
            <a:r>
              <a:rPr lang="en-US" altLang="zh-CN" sz="1000" dirty="0" smtClean="0">
                <a:solidFill>
                  <a:srgbClr val="5F5F5F"/>
                </a:solidFill>
                <a:latin typeface="微软雅黑" panose="020B0503020204020204" pitchFamily="34" charset="-122"/>
                <a:ea typeface="微软雅黑" panose="020B0503020204020204" pitchFamily="34" charset="-122"/>
              </a:rPr>
              <a:t>2016</a:t>
            </a:r>
            <a:r>
              <a:rPr lang="zh-CN" altLang="en-US" sz="1000" dirty="0" smtClean="0">
                <a:solidFill>
                  <a:srgbClr val="5F5F5F"/>
                </a:solidFill>
                <a:latin typeface="微软雅黑" panose="020B0503020204020204" pitchFamily="34" charset="-122"/>
                <a:ea typeface="微软雅黑" panose="020B0503020204020204" pitchFamily="34" charset="-122"/>
              </a:rPr>
              <a:t>年</a:t>
            </a:r>
            <a:r>
              <a:rPr lang="en-US" altLang="zh-CN" sz="1000" dirty="0" smtClean="0">
                <a:solidFill>
                  <a:srgbClr val="5F5F5F"/>
                </a:solidFill>
                <a:latin typeface="微软雅黑" panose="020B0503020204020204" pitchFamily="34" charset="-122"/>
                <a:ea typeface="微软雅黑" panose="020B0503020204020204" pitchFamily="34" charset="-122"/>
              </a:rPr>
              <a:t>X</a:t>
            </a:r>
            <a:r>
              <a:rPr lang="zh-CN" altLang="en-US" sz="1000" dirty="0" smtClean="0">
                <a:solidFill>
                  <a:srgbClr val="5F5F5F"/>
                </a:solidFill>
                <a:latin typeface="微软雅黑" panose="020B0503020204020204" pitchFamily="34" charset="-122"/>
                <a:ea typeface="微软雅黑" panose="020B0503020204020204" pitchFamily="34" charset="-122"/>
              </a:rPr>
              <a:t>月</a:t>
            </a:r>
            <a:r>
              <a:rPr lang="en-US" altLang="zh-CN" sz="1000" dirty="0" smtClean="0">
                <a:solidFill>
                  <a:srgbClr val="5F5F5F"/>
                </a:solidFill>
                <a:latin typeface="微软雅黑" panose="020B0503020204020204" pitchFamily="34" charset="-122"/>
                <a:ea typeface="微软雅黑" panose="020B0503020204020204" pitchFamily="34" charset="-122"/>
              </a:rPr>
              <a:t>17</a:t>
            </a:r>
            <a:r>
              <a:rPr lang="zh-CN" altLang="en-US" sz="1000" dirty="0" smtClean="0">
                <a:solidFill>
                  <a:srgbClr val="5F5F5F"/>
                </a:solidFill>
                <a:latin typeface="微软雅黑" panose="020B0503020204020204" pitchFamily="34" charset="-122"/>
                <a:ea typeface="微软雅黑" panose="020B0503020204020204" pitchFamily="34" charset="-122"/>
              </a:rPr>
              <a:t>日</a:t>
            </a:r>
            <a:endParaRPr lang="zh-CN" altLang="en-US" sz="1000" dirty="0">
              <a:solidFill>
                <a:srgbClr val="5F5F5F"/>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451260" y="1499581"/>
            <a:ext cx="1958738" cy="1958738"/>
            <a:chOff x="1451260" y="1499581"/>
            <a:chExt cx="1958738" cy="1958738"/>
          </a:xfrm>
        </p:grpSpPr>
        <p:grpSp>
          <p:nvGrpSpPr>
            <p:cNvPr id="25" name="组合 24"/>
            <p:cNvGrpSpPr/>
            <p:nvPr/>
          </p:nvGrpSpPr>
          <p:grpSpPr>
            <a:xfrm>
              <a:off x="1451260" y="1499581"/>
              <a:ext cx="1958738" cy="1958738"/>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16131" y="1571893"/>
              <a:ext cx="1825716" cy="1779728"/>
            </a:xfrm>
            <a:prstGeom prst="rect">
              <a:avLst/>
            </a:prstGeom>
          </p:spPr>
        </p:pic>
      </p:grpSp>
    </p:spTree>
    <p:extLst>
      <p:ext uri="{BB962C8B-B14F-4D97-AF65-F5344CB8AC3E}">
        <p14:creationId xmlns:p14="http://schemas.microsoft.com/office/powerpoint/2010/main" val="50499337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4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40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nodeType="withEffect">
                                  <p:stCondLst>
                                    <p:cond delay="2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nodeType="withEffect">
                                  <p:stCondLst>
                                    <p:cond delay="4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23"/>
                                        </p:tgtEl>
                                        <p:attrNameLst>
                                          <p:attrName>style.visibility</p:attrName>
                                        </p:attrNameLst>
                                      </p:cBhvr>
                                      <p:to>
                                        <p:strVal val="visible"/>
                                      </p:to>
                                    </p:set>
                                    <p:anim calcmode="lin" valueType="num">
                                      <p:cBhvr>
                                        <p:cTn id="52" dur="500" fill="hold"/>
                                        <p:tgtEl>
                                          <p:spTgt spid="23"/>
                                        </p:tgtEl>
                                        <p:attrNameLst>
                                          <p:attrName>ppt_w</p:attrName>
                                        </p:attrNameLst>
                                      </p:cBhvr>
                                      <p:tavLst>
                                        <p:tav tm="0">
                                          <p:val>
                                            <p:fltVal val="0"/>
                                          </p:val>
                                        </p:tav>
                                        <p:tav tm="100000">
                                          <p:val>
                                            <p:strVal val="#ppt_w"/>
                                          </p:val>
                                        </p:tav>
                                      </p:tavLst>
                                    </p:anim>
                                    <p:anim calcmode="lin" valueType="num">
                                      <p:cBhvr>
                                        <p:cTn id="53" dur="500" fill="hold"/>
                                        <p:tgtEl>
                                          <p:spTgt spid="23"/>
                                        </p:tgtEl>
                                        <p:attrNameLst>
                                          <p:attrName>ppt_h</p:attrName>
                                        </p:attrNameLst>
                                      </p:cBhvr>
                                      <p:tavLst>
                                        <p:tav tm="0">
                                          <p:val>
                                            <p:fltVal val="0"/>
                                          </p:val>
                                        </p:tav>
                                        <p:tav tm="100000">
                                          <p:val>
                                            <p:strVal val="#ppt_h"/>
                                          </p:val>
                                        </p:tav>
                                      </p:tavLst>
                                    </p:anim>
                                    <p:animEffect transition="in" filter="fade">
                                      <p:cBhvr>
                                        <p:cTn id="54" dur="500"/>
                                        <p:tgtEl>
                                          <p:spTgt spid="23"/>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500" fill="hold"/>
                                        <p:tgtEl>
                                          <p:spTgt spid="37"/>
                                        </p:tgtEl>
                                        <p:attrNameLst>
                                          <p:attrName>ppt_w</p:attrName>
                                        </p:attrNameLst>
                                      </p:cBhvr>
                                      <p:tavLst>
                                        <p:tav tm="0">
                                          <p:val>
                                            <p:fltVal val="0"/>
                                          </p:val>
                                        </p:tav>
                                        <p:tav tm="100000">
                                          <p:val>
                                            <p:strVal val="#ppt_w"/>
                                          </p:val>
                                        </p:tav>
                                      </p:tavLst>
                                    </p:anim>
                                    <p:anim calcmode="lin" valueType="num">
                                      <p:cBhvr>
                                        <p:cTn id="65" dur="500" fill="hold"/>
                                        <p:tgtEl>
                                          <p:spTgt spid="37"/>
                                        </p:tgtEl>
                                        <p:attrNameLst>
                                          <p:attrName>ppt_h</p:attrName>
                                        </p:attrNameLst>
                                      </p:cBhvr>
                                      <p:tavLst>
                                        <p:tav tm="0">
                                          <p:val>
                                            <p:fltVal val="0"/>
                                          </p:val>
                                        </p:tav>
                                        <p:tav tm="100000">
                                          <p:val>
                                            <p:strVal val="#ppt_h"/>
                                          </p:val>
                                        </p:tav>
                                      </p:tavLst>
                                    </p:anim>
                                    <p:animEffect transition="in" filter="fade">
                                      <p:cBhvr>
                                        <p:cTn id="66" dur="500"/>
                                        <p:tgtEl>
                                          <p:spTgt spid="37"/>
                                        </p:tgtEl>
                                      </p:cBhvr>
                                    </p:animEffect>
                                  </p:childTnLst>
                                </p:cTn>
                              </p:par>
                            </p:childTnLst>
                          </p:cTn>
                        </p:par>
                        <p:par>
                          <p:cTn id="67" fill="hold">
                            <p:stCondLst>
                              <p:cond delay="500"/>
                            </p:stCondLst>
                            <p:childTnLst>
                              <p:par>
                                <p:cTn id="68" presetID="2" presetClass="entr" presetSubtype="2" fill="hold" grpId="0" nodeType="after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1+#ppt_w/2"/>
                                          </p:val>
                                        </p:tav>
                                        <p:tav tm="100000">
                                          <p:val>
                                            <p:strVal val="#ppt_x"/>
                                          </p:val>
                                        </p:tav>
                                      </p:tavLst>
                                    </p:anim>
                                    <p:anim calcmode="lin" valueType="num">
                                      <p:cBhvr additive="base">
                                        <p:cTn id="71" dur="500" fill="hold"/>
                                        <p:tgtEl>
                                          <p:spTgt spid="32"/>
                                        </p:tgtEl>
                                        <p:attrNameLst>
                                          <p:attrName>ppt_y</p:attrName>
                                        </p:attrNameLst>
                                      </p:cBhvr>
                                      <p:tavLst>
                                        <p:tav tm="0">
                                          <p:val>
                                            <p:strVal val="#ppt_y"/>
                                          </p:val>
                                        </p:tav>
                                        <p:tav tm="100000">
                                          <p:val>
                                            <p:strVal val="#ppt_y"/>
                                          </p:val>
                                        </p:tav>
                                      </p:tavLst>
                                    </p:anim>
                                  </p:childTnLst>
                                </p:cTn>
                              </p:par>
                            </p:childTnLst>
                          </p:cTn>
                        </p:par>
                        <p:par>
                          <p:cTn id="72" fill="hold">
                            <p:stCondLst>
                              <p:cond delay="1000"/>
                            </p:stCondLst>
                            <p:childTnLst>
                              <p:par>
                                <p:cTn id="73" presetID="2" presetClass="entr" presetSubtype="2" fill="hold" nodeType="after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additive="base">
                                        <p:cTn id="75" dur="500" fill="hold"/>
                                        <p:tgtEl>
                                          <p:spTgt spid="28"/>
                                        </p:tgtEl>
                                        <p:attrNameLst>
                                          <p:attrName>ppt_x</p:attrName>
                                        </p:attrNameLst>
                                      </p:cBhvr>
                                      <p:tavLst>
                                        <p:tav tm="0">
                                          <p:val>
                                            <p:strVal val="1+#ppt_w/2"/>
                                          </p:val>
                                        </p:tav>
                                        <p:tav tm="100000">
                                          <p:val>
                                            <p:strVal val="#ppt_x"/>
                                          </p:val>
                                        </p:tav>
                                      </p:tavLst>
                                    </p:anim>
                                    <p:anim calcmode="lin" valueType="num">
                                      <p:cBhvr additive="base">
                                        <p:cTn id="76" dur="500" fill="hold"/>
                                        <p:tgtEl>
                                          <p:spTgt spid="28"/>
                                        </p:tgtEl>
                                        <p:attrNameLst>
                                          <p:attrName>ppt_y</p:attrName>
                                        </p:attrNameLst>
                                      </p:cBhvr>
                                      <p:tavLst>
                                        <p:tav tm="0">
                                          <p:val>
                                            <p:strVal val="#ppt_y"/>
                                          </p:val>
                                        </p:tav>
                                        <p:tav tm="100000">
                                          <p:val>
                                            <p:strVal val="#ppt_y"/>
                                          </p:val>
                                        </p:tav>
                                      </p:tavLst>
                                    </p:anim>
                                  </p:childTnLst>
                                </p:cTn>
                              </p:par>
                            </p:childTnLst>
                          </p:cTn>
                        </p:par>
                        <p:par>
                          <p:cTn id="77" fill="hold">
                            <p:stCondLst>
                              <p:cond delay="1500"/>
                            </p:stCondLst>
                            <p:childTnLst>
                              <p:par>
                                <p:cTn id="78" presetID="2" presetClass="entr" presetSubtype="2"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 calcmode="lin" valueType="num">
                                      <p:cBhvr additive="base">
                                        <p:cTn id="80" dur="500" fill="hold"/>
                                        <p:tgtEl>
                                          <p:spTgt spid="33"/>
                                        </p:tgtEl>
                                        <p:attrNameLst>
                                          <p:attrName>ppt_x</p:attrName>
                                        </p:attrNameLst>
                                      </p:cBhvr>
                                      <p:tavLst>
                                        <p:tav tm="0">
                                          <p:val>
                                            <p:strVal val="1+#ppt_w/2"/>
                                          </p:val>
                                        </p:tav>
                                        <p:tav tm="100000">
                                          <p:val>
                                            <p:strVal val="#ppt_x"/>
                                          </p:val>
                                        </p:tav>
                                      </p:tavLst>
                                    </p:anim>
                                    <p:anim calcmode="lin" valueType="num">
                                      <p:cBhvr additive="base">
                                        <p:cTn id="81" dur="500" fill="hold"/>
                                        <p:tgtEl>
                                          <p:spTgt spid="33"/>
                                        </p:tgtEl>
                                        <p:attrNameLst>
                                          <p:attrName>ppt_y</p:attrName>
                                        </p:attrNameLst>
                                      </p:cBhvr>
                                      <p:tavLst>
                                        <p:tav tm="0">
                                          <p:val>
                                            <p:strVal val="#ppt_y"/>
                                          </p:val>
                                        </p:tav>
                                        <p:tav tm="100000">
                                          <p:val>
                                            <p:strVal val="#ppt_y"/>
                                          </p:val>
                                        </p:tav>
                                      </p:tavLst>
                                    </p:anim>
                                  </p:childTnLst>
                                </p:cTn>
                              </p:par>
                            </p:childTnLst>
                          </p:cTn>
                        </p:par>
                        <p:par>
                          <p:cTn id="82" fill="hold">
                            <p:stCondLst>
                              <p:cond delay="2000"/>
                            </p:stCondLst>
                            <p:childTnLst>
                              <p:par>
                                <p:cTn id="83" presetID="37" presetClass="entr" presetSubtype="0"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900" decel="100000" fill="hold"/>
                                        <p:tgtEl>
                                          <p:spTgt spid="34"/>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34"/>
                                        </p:tgtEl>
                                        <p:attrNameLst>
                                          <p:attrName>ppt_y</p:attrName>
                                        </p:attrNameLst>
                                      </p:cBhvr>
                                      <p:tavLst>
                                        <p:tav tm="0">
                                          <p:val>
                                            <p:strVal val="#ppt_y-.03"/>
                                          </p:val>
                                        </p:tav>
                                        <p:tav tm="100000">
                                          <p:val>
                                            <p:strVal val="#ppt_y"/>
                                          </p:val>
                                        </p:tav>
                                      </p:tavLst>
                                    </p:anim>
                                  </p:childTnLst>
                                </p:cTn>
                              </p:par>
                            </p:childTnLst>
                          </p:cTn>
                        </p:par>
                        <p:par>
                          <p:cTn id="89" fill="hold">
                            <p:stCondLst>
                              <p:cond delay="3000"/>
                            </p:stCondLst>
                            <p:childTnLst>
                              <p:par>
                                <p:cTn id="90" presetID="37" presetClass="entr" presetSubtype="0" fill="hold" grpId="0" nodeType="after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1000"/>
                                        <p:tgtEl>
                                          <p:spTgt spid="35"/>
                                        </p:tgtEl>
                                      </p:cBhvr>
                                    </p:animEffect>
                                    <p:anim calcmode="lin" valueType="num">
                                      <p:cBhvr>
                                        <p:cTn id="93" dur="1000" fill="hold"/>
                                        <p:tgtEl>
                                          <p:spTgt spid="35"/>
                                        </p:tgtEl>
                                        <p:attrNameLst>
                                          <p:attrName>ppt_x</p:attrName>
                                        </p:attrNameLst>
                                      </p:cBhvr>
                                      <p:tavLst>
                                        <p:tav tm="0">
                                          <p:val>
                                            <p:strVal val="#ppt_x"/>
                                          </p:val>
                                        </p:tav>
                                        <p:tav tm="100000">
                                          <p:val>
                                            <p:strVal val="#ppt_x"/>
                                          </p:val>
                                        </p:tav>
                                      </p:tavLst>
                                    </p:anim>
                                    <p:anim calcmode="lin" valueType="num">
                                      <p:cBhvr>
                                        <p:cTn id="94" dur="900" decel="100000" fill="hold"/>
                                        <p:tgtEl>
                                          <p:spTgt spid="35"/>
                                        </p:tgtEl>
                                        <p:attrNameLst>
                                          <p:attrName>ppt_y</p:attrName>
                                        </p:attrNameLst>
                                      </p:cBhvr>
                                      <p:tavLst>
                                        <p:tav tm="0">
                                          <p:val>
                                            <p:strVal val="#ppt_y+1"/>
                                          </p:val>
                                        </p:tav>
                                        <p:tav tm="100000">
                                          <p:val>
                                            <p:strVal val="#ppt_y-.03"/>
                                          </p:val>
                                        </p:tav>
                                      </p:tavLst>
                                    </p:anim>
                                    <p:anim calcmode="lin" valueType="num">
                                      <p:cBhvr>
                                        <p:cTn id="95"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8" grpId="0" animBg="1"/>
      <p:bldP spid="19" grpId="0" animBg="1"/>
      <p:bldP spid="23" grpId="0" animBg="1"/>
      <p:bldP spid="24" grpId="0" animBg="1"/>
      <p:bldP spid="32" grpId="0"/>
      <p:bldP spid="33" grpId="0"/>
      <p:bldP spid="34" grpId="0"/>
      <p:bldP spid="3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93746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圆角矩形 35"/>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695989" y="1071241"/>
            <a:ext cx="1609079" cy="1608497"/>
            <a:chOff x="1367367" y="1923540"/>
            <a:chExt cx="2091076" cy="2091076"/>
          </a:xfrm>
        </p:grpSpPr>
        <p:pic>
          <p:nvPicPr>
            <p:cNvPr id="38" name="图片 3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39" name="组合 38"/>
            <p:cNvGrpSpPr/>
            <p:nvPr/>
          </p:nvGrpSpPr>
          <p:grpSpPr>
            <a:xfrm>
              <a:off x="1367367" y="1923540"/>
              <a:ext cx="2091076" cy="2091076"/>
              <a:chOff x="4742449" y="2216782"/>
              <a:chExt cx="3801476" cy="3801476"/>
            </a:xfrm>
          </p:grpSpPr>
          <p:sp>
            <p:nvSpPr>
              <p:cNvPr id="40" name="任意多边形 39"/>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圆角矩形 40"/>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2" name="圆角矩形 41"/>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43" name="组合 42"/>
          <p:cNvGrpSpPr/>
          <p:nvPr/>
        </p:nvGrpSpPr>
        <p:grpSpPr>
          <a:xfrm>
            <a:off x="2742812" y="1071241"/>
            <a:ext cx="1609079" cy="1608497"/>
            <a:chOff x="3751324" y="1923540"/>
            <a:chExt cx="2091076" cy="2091076"/>
          </a:xfrm>
        </p:grpSpPr>
        <p:pic>
          <p:nvPicPr>
            <p:cNvPr id="44" name="图片 4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45" name="组合 44"/>
            <p:cNvGrpSpPr/>
            <p:nvPr/>
          </p:nvGrpSpPr>
          <p:grpSpPr>
            <a:xfrm>
              <a:off x="3751324" y="1923540"/>
              <a:ext cx="2091076" cy="2091076"/>
              <a:chOff x="4742449" y="2216782"/>
              <a:chExt cx="3801476" cy="3801476"/>
            </a:xfrm>
          </p:grpSpPr>
          <p:sp>
            <p:nvSpPr>
              <p:cNvPr id="46" name="任意多边形 45"/>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7" name="圆角矩形 46"/>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圆角矩形 47"/>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49" name="组合 48"/>
          <p:cNvGrpSpPr/>
          <p:nvPr/>
        </p:nvGrpSpPr>
        <p:grpSpPr>
          <a:xfrm>
            <a:off x="4786448" y="1071241"/>
            <a:ext cx="1615449" cy="1608497"/>
            <a:chOff x="6258959" y="1923540"/>
            <a:chExt cx="2099355" cy="2091076"/>
          </a:xfrm>
        </p:grpSpPr>
        <p:pic>
          <p:nvPicPr>
            <p:cNvPr id="50" name="图片 4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51" name="组合 50"/>
            <p:cNvGrpSpPr/>
            <p:nvPr/>
          </p:nvGrpSpPr>
          <p:grpSpPr>
            <a:xfrm>
              <a:off x="6258959" y="1923540"/>
              <a:ext cx="2091076" cy="2091076"/>
              <a:chOff x="4742449" y="2216782"/>
              <a:chExt cx="3801476" cy="3801476"/>
            </a:xfrm>
          </p:grpSpPr>
          <p:sp>
            <p:nvSpPr>
              <p:cNvPr id="52" name="任意多边形 51"/>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3" name="圆角矩形 52"/>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4" name="圆角矩形 53"/>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grpSp>
        <p:nvGrpSpPr>
          <p:cNvPr id="55" name="组合 54"/>
          <p:cNvGrpSpPr/>
          <p:nvPr/>
        </p:nvGrpSpPr>
        <p:grpSpPr>
          <a:xfrm>
            <a:off x="6832783" y="1071241"/>
            <a:ext cx="1616423" cy="1608497"/>
            <a:chOff x="8787513" y="1923540"/>
            <a:chExt cx="2100620" cy="2091076"/>
          </a:xfrm>
        </p:grpSpPr>
        <p:pic>
          <p:nvPicPr>
            <p:cNvPr id="56" name="图片 5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57" name="组合 56"/>
            <p:cNvGrpSpPr/>
            <p:nvPr/>
          </p:nvGrpSpPr>
          <p:grpSpPr>
            <a:xfrm>
              <a:off x="8787513" y="1923540"/>
              <a:ext cx="2091076" cy="2091076"/>
              <a:chOff x="4742449" y="2216782"/>
              <a:chExt cx="3801476" cy="3801476"/>
            </a:xfrm>
          </p:grpSpPr>
          <p:sp>
            <p:nvSpPr>
              <p:cNvPr id="58" name="任意多边形 57"/>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flip="none" rotWithShape="1">
                <a:gsLst>
                  <a:gs pos="0">
                    <a:schemeClr val="bg1">
                      <a:lumMod val="95000"/>
                    </a:schemeClr>
                  </a:gs>
                  <a:gs pos="100000">
                    <a:schemeClr val="bg1">
                      <a:lumMod val="75000"/>
                    </a:schemeClr>
                  </a:gs>
                </a:gsLst>
                <a:lin ang="2700000" scaled="1"/>
                <a:tileRect/>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59" name="圆角矩形 58"/>
              <p:cNvSpPr/>
              <p:nvPr/>
            </p:nvSpPr>
            <p:spPr>
              <a:xfrm>
                <a:off x="5052512" y="2526845"/>
                <a:ext cx="3181350" cy="3181350"/>
              </a:xfrm>
              <a:prstGeom prst="roundRect">
                <a:avLst>
                  <a:gd name="adj" fmla="val 9970"/>
                </a:avLst>
              </a:prstGeom>
              <a:noFill/>
              <a:ln w="76200">
                <a:gradFill flip="none" rotWithShape="1">
                  <a:gsLst>
                    <a:gs pos="100000">
                      <a:schemeClr val="bg1">
                        <a:lumMod val="96000"/>
                      </a:schemeClr>
                    </a:gs>
                    <a:gs pos="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0" name="圆角矩形 59"/>
              <p:cNvSpPr/>
              <p:nvPr/>
            </p:nvSpPr>
            <p:spPr>
              <a:xfrm>
                <a:off x="4742449" y="2216782"/>
                <a:ext cx="3801476" cy="3801476"/>
              </a:xfrm>
              <a:prstGeom prst="roundRect">
                <a:avLst>
                  <a:gd name="adj" fmla="val 9970"/>
                </a:avLst>
              </a:prstGeom>
              <a:noFill/>
              <a:ln w="22225">
                <a:gradFill flip="none" rotWithShape="1">
                  <a:gsLst>
                    <a:gs pos="0">
                      <a:schemeClr val="bg1"/>
                    </a:gs>
                    <a:gs pos="100000">
                      <a:schemeClr val="bg1">
                        <a:lumMod val="6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sp>
        <p:nvSpPr>
          <p:cNvPr id="61" name="文本框 23"/>
          <p:cNvSpPr txBox="1"/>
          <p:nvPr/>
        </p:nvSpPr>
        <p:spPr>
          <a:xfrm>
            <a:off x="718069"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grpSp>
        <p:nvGrpSpPr>
          <p:cNvPr id="62" name="组合 61"/>
          <p:cNvGrpSpPr/>
          <p:nvPr/>
        </p:nvGrpSpPr>
        <p:grpSpPr>
          <a:xfrm>
            <a:off x="705647" y="3036432"/>
            <a:ext cx="1447988" cy="478780"/>
            <a:chOff x="940739" y="4267247"/>
            <a:chExt cx="1930400" cy="638521"/>
          </a:xfrm>
        </p:grpSpPr>
        <p:sp>
          <p:nvSpPr>
            <p:cNvPr id="63" name="任意多边形 62"/>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4" name="任意多边形 63"/>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EB9624"/>
                  </a:solidFill>
                  <a:latin typeface="+mn-ea"/>
                </a:rPr>
                <a:t>输入待用名</a:t>
              </a:r>
            </a:p>
          </p:txBody>
        </p:sp>
      </p:grpSp>
      <p:grpSp>
        <p:nvGrpSpPr>
          <p:cNvPr id="66" name="组合 65"/>
          <p:cNvGrpSpPr/>
          <p:nvPr/>
        </p:nvGrpSpPr>
        <p:grpSpPr>
          <a:xfrm>
            <a:off x="2802550" y="3036432"/>
            <a:ext cx="1447988" cy="478780"/>
            <a:chOff x="940739" y="4267247"/>
            <a:chExt cx="1930400" cy="638521"/>
          </a:xfrm>
        </p:grpSpPr>
        <p:sp>
          <p:nvSpPr>
            <p:cNvPr id="67" name="任意多边形 6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8" name="任意多边形 67"/>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01ACBE"/>
                  </a:solidFill>
                  <a:latin typeface="+mn-ea"/>
                </a:rPr>
                <a:t>输入待用名</a:t>
              </a:r>
            </a:p>
          </p:txBody>
        </p:sp>
      </p:grpSp>
      <p:grpSp>
        <p:nvGrpSpPr>
          <p:cNvPr id="70" name="组合 69"/>
          <p:cNvGrpSpPr/>
          <p:nvPr/>
        </p:nvGrpSpPr>
        <p:grpSpPr>
          <a:xfrm>
            <a:off x="4899453" y="3036432"/>
            <a:ext cx="1447988" cy="478780"/>
            <a:chOff x="940739" y="4267247"/>
            <a:chExt cx="1930400" cy="638521"/>
          </a:xfrm>
        </p:grpSpPr>
        <p:sp>
          <p:nvSpPr>
            <p:cNvPr id="71" name="任意多边形 7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2" name="任意多边形 71"/>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3"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FF7171"/>
                  </a:solidFill>
                  <a:latin typeface="+mn-ea"/>
                </a:rPr>
                <a:t>输入待用名</a:t>
              </a:r>
            </a:p>
          </p:txBody>
        </p:sp>
      </p:grpSp>
      <p:grpSp>
        <p:nvGrpSpPr>
          <p:cNvPr id="74" name="组合 73"/>
          <p:cNvGrpSpPr/>
          <p:nvPr/>
        </p:nvGrpSpPr>
        <p:grpSpPr>
          <a:xfrm>
            <a:off x="6996357" y="3036432"/>
            <a:ext cx="1447988" cy="478780"/>
            <a:chOff x="940739" y="4267247"/>
            <a:chExt cx="1930400" cy="638521"/>
          </a:xfrm>
        </p:grpSpPr>
        <p:sp>
          <p:nvSpPr>
            <p:cNvPr id="75" name="任意多边形 74"/>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0">
                  <a:schemeClr val="bg1"/>
                </a:gs>
                <a:gs pos="100000">
                  <a:schemeClr val="bg1">
                    <a:lumMod val="80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6" name="任意多边形 75"/>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gradFill>
              <a:gsLst>
                <a:gs pos="100000">
                  <a:schemeClr val="bg1">
                    <a:lumMod val="98000"/>
                  </a:schemeClr>
                </a:gs>
                <a:gs pos="0">
                  <a:schemeClr val="bg1">
                    <a:lumMod val="88000"/>
                  </a:schemeClr>
                </a:gs>
              </a:gsLst>
              <a:lin ang="27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7" name="文本框 146"/>
            <p:cNvSpPr txBox="1"/>
            <p:nvPr/>
          </p:nvSpPr>
          <p:spPr>
            <a:xfrm>
              <a:off x="1009001" y="4323745"/>
              <a:ext cx="1793875" cy="331022"/>
            </a:xfrm>
            <a:prstGeom prst="rect">
              <a:avLst/>
            </a:prstGeom>
            <a:noFill/>
          </p:spPr>
          <p:txBody>
            <a:bodyPr wrap="square" rtlCol="0">
              <a:spAutoFit/>
            </a:bodyPr>
            <a:lstStyle/>
            <a:p>
              <a:pPr algn="ctr"/>
              <a:r>
                <a:rPr lang="zh-CN" altLang="en-US" sz="1013" b="1" dirty="0">
                  <a:solidFill>
                    <a:srgbClr val="7030A0"/>
                  </a:solidFill>
                  <a:latin typeface="+mn-ea"/>
                </a:rPr>
                <a:t>输入待用名</a:t>
              </a:r>
            </a:p>
          </p:txBody>
        </p:sp>
      </p:grpSp>
      <p:sp>
        <p:nvSpPr>
          <p:cNvPr id="78" name="文本框 23"/>
          <p:cNvSpPr txBox="1"/>
          <p:nvPr/>
        </p:nvSpPr>
        <p:spPr>
          <a:xfrm>
            <a:off x="2853753"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79" name="文本框 23"/>
          <p:cNvSpPr txBox="1"/>
          <p:nvPr/>
        </p:nvSpPr>
        <p:spPr>
          <a:xfrm>
            <a:off x="4954546"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
        <p:nvSpPr>
          <p:cNvPr id="80" name="文本框 23"/>
          <p:cNvSpPr txBox="1"/>
          <p:nvPr/>
        </p:nvSpPr>
        <p:spPr>
          <a:xfrm>
            <a:off x="7069993" y="3680784"/>
            <a:ext cx="1341692" cy="812530"/>
          </a:xfrm>
          <a:prstGeom prst="rect">
            <a:avLst/>
          </a:prstGeom>
          <a:noFill/>
        </p:spPr>
        <p:txBody>
          <a:bodyPr wrap="square" rtlCol="0">
            <a:spAutoFit/>
          </a:bodyPr>
          <a:lstStyle/>
          <a:p>
            <a:pPr algn="just">
              <a:lnSpc>
                <a:spcPct val="13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点击添加文字说明详情介绍点击添加文字说明详情介绍点击添加文字文字说明详情介绍</a:t>
            </a:r>
          </a:p>
        </p:txBody>
      </p:sp>
    </p:spTree>
    <p:extLst>
      <p:ext uri="{BB962C8B-B14F-4D97-AF65-F5344CB8AC3E}">
        <p14:creationId xmlns:p14="http://schemas.microsoft.com/office/powerpoint/2010/main" val="17119662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100" fill="hold"/>
                                        <p:tgtEl>
                                          <p:spTgt spid="37"/>
                                        </p:tgtEl>
                                        <p:attrNameLst>
                                          <p:attrName>ppt_w</p:attrName>
                                        </p:attrNameLst>
                                      </p:cBhvr>
                                      <p:tavLst>
                                        <p:tav tm="0">
                                          <p:val>
                                            <p:fltVal val="0"/>
                                          </p:val>
                                        </p:tav>
                                        <p:tav tm="100000">
                                          <p:val>
                                            <p:strVal val="#ppt_w"/>
                                          </p:val>
                                        </p:tav>
                                      </p:tavLst>
                                    </p:anim>
                                    <p:anim calcmode="lin" valueType="num">
                                      <p:cBhvr>
                                        <p:cTn id="12" dur="100" fill="hold"/>
                                        <p:tgtEl>
                                          <p:spTgt spid="37"/>
                                        </p:tgtEl>
                                        <p:attrNameLst>
                                          <p:attrName>ppt_h</p:attrName>
                                        </p:attrNameLst>
                                      </p:cBhvr>
                                      <p:tavLst>
                                        <p:tav tm="0">
                                          <p:val>
                                            <p:fltVal val="0"/>
                                          </p:val>
                                        </p:tav>
                                        <p:tav tm="100000">
                                          <p:val>
                                            <p:strVal val="#ppt_h"/>
                                          </p:val>
                                        </p:tav>
                                      </p:tavLst>
                                    </p:anim>
                                    <p:animEffect transition="in" filter="fade">
                                      <p:cBhvr>
                                        <p:cTn id="13" dur="100"/>
                                        <p:tgtEl>
                                          <p:spTgt spid="37"/>
                                        </p:tgtEl>
                                      </p:cBhvr>
                                    </p:animEffect>
                                  </p:childTnLst>
                                </p:cTn>
                              </p:par>
                              <p:par>
                                <p:cTn id="14" presetID="6" presetClass="emph" presetSubtype="0" fill="hold" nodeType="withEffect">
                                  <p:stCondLst>
                                    <p:cond delay="100"/>
                                  </p:stCondLst>
                                  <p:childTnLst>
                                    <p:animScale>
                                      <p:cBhvr>
                                        <p:cTn id="15" dur="100" fill="hold"/>
                                        <p:tgtEl>
                                          <p:spTgt spid="37"/>
                                        </p:tgtEl>
                                      </p:cBhvr>
                                      <p:by x="110000" y="110000"/>
                                    </p:animScale>
                                  </p:childTnLst>
                                </p:cTn>
                              </p:par>
                              <p:par>
                                <p:cTn id="16" presetID="6" presetClass="emph" presetSubtype="0" fill="hold" nodeType="withEffect">
                                  <p:stCondLst>
                                    <p:cond delay="200"/>
                                  </p:stCondLst>
                                  <p:childTnLst>
                                    <p:animScale>
                                      <p:cBhvr>
                                        <p:cTn id="17" dur="200" fill="hold"/>
                                        <p:tgtEl>
                                          <p:spTgt spid="37"/>
                                        </p:tgtEl>
                                      </p:cBhvr>
                                      <p:by x="90000" y="90000"/>
                                    </p:animScale>
                                  </p:childTnLst>
                                </p:cTn>
                              </p:par>
                              <p:par>
                                <p:cTn id="18" presetID="6" presetClass="emph" presetSubtype="0" fill="hold" nodeType="withEffect">
                                  <p:stCondLst>
                                    <p:cond delay="400"/>
                                  </p:stCondLst>
                                  <p:childTnLst>
                                    <p:animScale>
                                      <p:cBhvr>
                                        <p:cTn id="19" dur="100" fill="hold"/>
                                        <p:tgtEl>
                                          <p:spTgt spid="37"/>
                                        </p:tgtEl>
                                      </p:cBhvr>
                                      <p:by x="105000" y="105000"/>
                                    </p:animScale>
                                  </p:childTnLst>
                                </p:cTn>
                              </p:par>
                              <p:par>
                                <p:cTn id="20" presetID="6" presetClass="emph" presetSubtype="0" fill="hold" nodeType="withEffect">
                                  <p:stCondLst>
                                    <p:cond delay="500"/>
                                  </p:stCondLst>
                                  <p:childTnLst>
                                    <p:animScale>
                                      <p:cBhvr>
                                        <p:cTn id="21" dur="200" fill="hold"/>
                                        <p:tgtEl>
                                          <p:spTgt spid="37"/>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100" fill="hold"/>
                                        <p:tgtEl>
                                          <p:spTgt spid="43"/>
                                        </p:tgtEl>
                                        <p:attrNameLst>
                                          <p:attrName>ppt_w</p:attrName>
                                        </p:attrNameLst>
                                      </p:cBhvr>
                                      <p:tavLst>
                                        <p:tav tm="0">
                                          <p:val>
                                            <p:fltVal val="0"/>
                                          </p:val>
                                        </p:tav>
                                        <p:tav tm="100000">
                                          <p:val>
                                            <p:strVal val="#ppt_w"/>
                                          </p:val>
                                        </p:tav>
                                      </p:tavLst>
                                    </p:anim>
                                    <p:anim calcmode="lin" valueType="num">
                                      <p:cBhvr>
                                        <p:cTn id="26" dur="100" fill="hold"/>
                                        <p:tgtEl>
                                          <p:spTgt spid="43"/>
                                        </p:tgtEl>
                                        <p:attrNameLst>
                                          <p:attrName>ppt_h</p:attrName>
                                        </p:attrNameLst>
                                      </p:cBhvr>
                                      <p:tavLst>
                                        <p:tav tm="0">
                                          <p:val>
                                            <p:fltVal val="0"/>
                                          </p:val>
                                        </p:tav>
                                        <p:tav tm="100000">
                                          <p:val>
                                            <p:strVal val="#ppt_h"/>
                                          </p:val>
                                        </p:tav>
                                      </p:tavLst>
                                    </p:anim>
                                    <p:animEffect transition="in" filter="fade">
                                      <p:cBhvr>
                                        <p:cTn id="27" dur="100"/>
                                        <p:tgtEl>
                                          <p:spTgt spid="43"/>
                                        </p:tgtEl>
                                      </p:cBhvr>
                                    </p:animEffect>
                                  </p:childTnLst>
                                </p:cTn>
                              </p:par>
                              <p:par>
                                <p:cTn id="28" presetID="6" presetClass="emph" presetSubtype="0" fill="hold" nodeType="withEffect">
                                  <p:stCondLst>
                                    <p:cond delay="100"/>
                                  </p:stCondLst>
                                  <p:childTnLst>
                                    <p:animScale>
                                      <p:cBhvr>
                                        <p:cTn id="29" dur="100" fill="hold"/>
                                        <p:tgtEl>
                                          <p:spTgt spid="43"/>
                                        </p:tgtEl>
                                      </p:cBhvr>
                                      <p:by x="110000" y="110000"/>
                                    </p:animScale>
                                  </p:childTnLst>
                                </p:cTn>
                              </p:par>
                              <p:par>
                                <p:cTn id="30" presetID="6" presetClass="emph" presetSubtype="0" fill="hold" nodeType="withEffect">
                                  <p:stCondLst>
                                    <p:cond delay="200"/>
                                  </p:stCondLst>
                                  <p:childTnLst>
                                    <p:animScale>
                                      <p:cBhvr>
                                        <p:cTn id="31" dur="200" fill="hold"/>
                                        <p:tgtEl>
                                          <p:spTgt spid="43"/>
                                        </p:tgtEl>
                                      </p:cBhvr>
                                      <p:by x="90000" y="90000"/>
                                    </p:animScale>
                                  </p:childTnLst>
                                </p:cTn>
                              </p:par>
                              <p:par>
                                <p:cTn id="32" presetID="6" presetClass="emph" presetSubtype="0" fill="hold" nodeType="withEffect">
                                  <p:stCondLst>
                                    <p:cond delay="400"/>
                                  </p:stCondLst>
                                  <p:childTnLst>
                                    <p:animScale>
                                      <p:cBhvr>
                                        <p:cTn id="33" dur="100" fill="hold"/>
                                        <p:tgtEl>
                                          <p:spTgt spid="43"/>
                                        </p:tgtEl>
                                      </p:cBhvr>
                                      <p:by x="105000" y="105000"/>
                                    </p:animScale>
                                  </p:childTnLst>
                                </p:cTn>
                              </p:par>
                              <p:par>
                                <p:cTn id="34" presetID="6" presetClass="emph" presetSubtype="0" fill="hold" nodeType="withEffect">
                                  <p:stCondLst>
                                    <p:cond delay="500"/>
                                  </p:stCondLst>
                                  <p:childTnLst>
                                    <p:animScale>
                                      <p:cBhvr>
                                        <p:cTn id="35" dur="200" fill="hold"/>
                                        <p:tgtEl>
                                          <p:spTgt spid="43"/>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p:cTn id="39" dur="100" fill="hold"/>
                                        <p:tgtEl>
                                          <p:spTgt spid="49"/>
                                        </p:tgtEl>
                                        <p:attrNameLst>
                                          <p:attrName>ppt_w</p:attrName>
                                        </p:attrNameLst>
                                      </p:cBhvr>
                                      <p:tavLst>
                                        <p:tav tm="0">
                                          <p:val>
                                            <p:fltVal val="0"/>
                                          </p:val>
                                        </p:tav>
                                        <p:tav tm="100000">
                                          <p:val>
                                            <p:strVal val="#ppt_w"/>
                                          </p:val>
                                        </p:tav>
                                      </p:tavLst>
                                    </p:anim>
                                    <p:anim calcmode="lin" valueType="num">
                                      <p:cBhvr>
                                        <p:cTn id="40" dur="100" fill="hold"/>
                                        <p:tgtEl>
                                          <p:spTgt spid="49"/>
                                        </p:tgtEl>
                                        <p:attrNameLst>
                                          <p:attrName>ppt_h</p:attrName>
                                        </p:attrNameLst>
                                      </p:cBhvr>
                                      <p:tavLst>
                                        <p:tav tm="0">
                                          <p:val>
                                            <p:fltVal val="0"/>
                                          </p:val>
                                        </p:tav>
                                        <p:tav tm="100000">
                                          <p:val>
                                            <p:strVal val="#ppt_h"/>
                                          </p:val>
                                        </p:tav>
                                      </p:tavLst>
                                    </p:anim>
                                    <p:animEffect transition="in" filter="fade">
                                      <p:cBhvr>
                                        <p:cTn id="41" dur="100"/>
                                        <p:tgtEl>
                                          <p:spTgt spid="49"/>
                                        </p:tgtEl>
                                      </p:cBhvr>
                                    </p:animEffect>
                                  </p:childTnLst>
                                </p:cTn>
                              </p:par>
                              <p:par>
                                <p:cTn id="42" presetID="6" presetClass="emph" presetSubtype="0" fill="hold" nodeType="withEffect">
                                  <p:stCondLst>
                                    <p:cond delay="100"/>
                                  </p:stCondLst>
                                  <p:childTnLst>
                                    <p:animScale>
                                      <p:cBhvr>
                                        <p:cTn id="43" dur="100" fill="hold"/>
                                        <p:tgtEl>
                                          <p:spTgt spid="49"/>
                                        </p:tgtEl>
                                      </p:cBhvr>
                                      <p:by x="110000" y="110000"/>
                                    </p:animScale>
                                  </p:childTnLst>
                                </p:cTn>
                              </p:par>
                              <p:par>
                                <p:cTn id="44" presetID="6" presetClass="emph" presetSubtype="0" fill="hold" nodeType="withEffect">
                                  <p:stCondLst>
                                    <p:cond delay="200"/>
                                  </p:stCondLst>
                                  <p:childTnLst>
                                    <p:animScale>
                                      <p:cBhvr>
                                        <p:cTn id="45" dur="200" fill="hold"/>
                                        <p:tgtEl>
                                          <p:spTgt spid="49"/>
                                        </p:tgtEl>
                                      </p:cBhvr>
                                      <p:by x="90000" y="90000"/>
                                    </p:animScale>
                                  </p:childTnLst>
                                </p:cTn>
                              </p:par>
                              <p:par>
                                <p:cTn id="46" presetID="6" presetClass="emph" presetSubtype="0" fill="hold" nodeType="withEffect">
                                  <p:stCondLst>
                                    <p:cond delay="400"/>
                                  </p:stCondLst>
                                  <p:childTnLst>
                                    <p:animScale>
                                      <p:cBhvr>
                                        <p:cTn id="47" dur="100" fill="hold"/>
                                        <p:tgtEl>
                                          <p:spTgt spid="49"/>
                                        </p:tgtEl>
                                      </p:cBhvr>
                                      <p:by x="105000" y="105000"/>
                                    </p:animScale>
                                  </p:childTnLst>
                                </p:cTn>
                              </p:par>
                              <p:par>
                                <p:cTn id="48" presetID="6" presetClass="emph" presetSubtype="0" fill="hold" nodeType="withEffect">
                                  <p:stCondLst>
                                    <p:cond delay="500"/>
                                  </p:stCondLst>
                                  <p:childTnLst>
                                    <p:animScale>
                                      <p:cBhvr>
                                        <p:cTn id="49" dur="200" fill="hold"/>
                                        <p:tgtEl>
                                          <p:spTgt spid="49"/>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100" fill="hold"/>
                                        <p:tgtEl>
                                          <p:spTgt spid="55"/>
                                        </p:tgtEl>
                                        <p:attrNameLst>
                                          <p:attrName>ppt_w</p:attrName>
                                        </p:attrNameLst>
                                      </p:cBhvr>
                                      <p:tavLst>
                                        <p:tav tm="0">
                                          <p:val>
                                            <p:fltVal val="0"/>
                                          </p:val>
                                        </p:tav>
                                        <p:tav tm="100000">
                                          <p:val>
                                            <p:strVal val="#ppt_w"/>
                                          </p:val>
                                        </p:tav>
                                      </p:tavLst>
                                    </p:anim>
                                    <p:anim calcmode="lin" valueType="num">
                                      <p:cBhvr>
                                        <p:cTn id="54" dur="100" fill="hold"/>
                                        <p:tgtEl>
                                          <p:spTgt spid="55"/>
                                        </p:tgtEl>
                                        <p:attrNameLst>
                                          <p:attrName>ppt_h</p:attrName>
                                        </p:attrNameLst>
                                      </p:cBhvr>
                                      <p:tavLst>
                                        <p:tav tm="0">
                                          <p:val>
                                            <p:fltVal val="0"/>
                                          </p:val>
                                        </p:tav>
                                        <p:tav tm="100000">
                                          <p:val>
                                            <p:strVal val="#ppt_h"/>
                                          </p:val>
                                        </p:tav>
                                      </p:tavLst>
                                    </p:anim>
                                    <p:animEffect transition="in" filter="fade">
                                      <p:cBhvr>
                                        <p:cTn id="55" dur="100"/>
                                        <p:tgtEl>
                                          <p:spTgt spid="55"/>
                                        </p:tgtEl>
                                      </p:cBhvr>
                                    </p:animEffect>
                                  </p:childTnLst>
                                </p:cTn>
                              </p:par>
                              <p:par>
                                <p:cTn id="56" presetID="6" presetClass="emph" presetSubtype="0" fill="hold" nodeType="withEffect">
                                  <p:stCondLst>
                                    <p:cond delay="100"/>
                                  </p:stCondLst>
                                  <p:childTnLst>
                                    <p:animScale>
                                      <p:cBhvr>
                                        <p:cTn id="57" dur="100" fill="hold"/>
                                        <p:tgtEl>
                                          <p:spTgt spid="55"/>
                                        </p:tgtEl>
                                      </p:cBhvr>
                                      <p:by x="110000" y="110000"/>
                                    </p:animScale>
                                  </p:childTnLst>
                                </p:cTn>
                              </p:par>
                              <p:par>
                                <p:cTn id="58" presetID="6" presetClass="emph" presetSubtype="0" fill="hold" nodeType="withEffect">
                                  <p:stCondLst>
                                    <p:cond delay="200"/>
                                  </p:stCondLst>
                                  <p:childTnLst>
                                    <p:animScale>
                                      <p:cBhvr>
                                        <p:cTn id="59" dur="200" fill="hold"/>
                                        <p:tgtEl>
                                          <p:spTgt spid="55"/>
                                        </p:tgtEl>
                                      </p:cBhvr>
                                      <p:by x="90000" y="90000"/>
                                    </p:animScale>
                                  </p:childTnLst>
                                </p:cTn>
                              </p:par>
                              <p:par>
                                <p:cTn id="60" presetID="6" presetClass="emph" presetSubtype="0" fill="hold" nodeType="withEffect">
                                  <p:stCondLst>
                                    <p:cond delay="400"/>
                                  </p:stCondLst>
                                  <p:childTnLst>
                                    <p:animScale>
                                      <p:cBhvr>
                                        <p:cTn id="61" dur="100" fill="hold"/>
                                        <p:tgtEl>
                                          <p:spTgt spid="55"/>
                                        </p:tgtEl>
                                      </p:cBhvr>
                                      <p:by x="105000" y="105000"/>
                                    </p:animScale>
                                  </p:childTnLst>
                                </p:cTn>
                              </p:par>
                              <p:par>
                                <p:cTn id="62" presetID="6" presetClass="emph" presetSubtype="0" fill="hold" nodeType="withEffect">
                                  <p:stCondLst>
                                    <p:cond delay="500"/>
                                  </p:stCondLst>
                                  <p:childTnLst>
                                    <p:animScale>
                                      <p:cBhvr>
                                        <p:cTn id="63" dur="200" fill="hold"/>
                                        <p:tgtEl>
                                          <p:spTgt spid="55"/>
                                        </p:tgtEl>
                                      </p:cBhvr>
                                      <p:by x="95000" y="95000"/>
                                    </p:animScale>
                                  </p:childTnLst>
                                </p:cTn>
                              </p:par>
                            </p:childTnLst>
                          </p:cTn>
                        </p:par>
                        <p:par>
                          <p:cTn id="64" fill="hold">
                            <p:stCondLst>
                              <p:cond delay="3300"/>
                            </p:stCondLst>
                            <p:childTnLst>
                              <p:par>
                                <p:cTn id="65" presetID="42" presetClass="entr" presetSubtype="0"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500"/>
                                        <p:tgtEl>
                                          <p:spTgt spid="62"/>
                                        </p:tgtEl>
                                      </p:cBhvr>
                                    </p:animEffect>
                                    <p:anim calcmode="lin" valueType="num">
                                      <p:cBhvr>
                                        <p:cTn id="68" dur="500" fill="hold"/>
                                        <p:tgtEl>
                                          <p:spTgt spid="62"/>
                                        </p:tgtEl>
                                        <p:attrNameLst>
                                          <p:attrName>ppt_x</p:attrName>
                                        </p:attrNameLst>
                                      </p:cBhvr>
                                      <p:tavLst>
                                        <p:tav tm="0">
                                          <p:val>
                                            <p:strVal val="#ppt_x"/>
                                          </p:val>
                                        </p:tav>
                                        <p:tav tm="100000">
                                          <p:val>
                                            <p:strVal val="#ppt_x"/>
                                          </p:val>
                                        </p:tav>
                                      </p:tavLst>
                                    </p:anim>
                                    <p:anim calcmode="lin" valueType="num">
                                      <p:cBhvr>
                                        <p:cTn id="69" dur="500" fill="hold"/>
                                        <p:tgtEl>
                                          <p:spTgt spid="62"/>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66"/>
                                        </p:tgtEl>
                                        <p:attrNameLst>
                                          <p:attrName>style.visibility</p:attrName>
                                        </p:attrNameLst>
                                      </p:cBhvr>
                                      <p:to>
                                        <p:strVal val="visible"/>
                                      </p:to>
                                    </p:set>
                                    <p:animEffect transition="in" filter="fade">
                                      <p:cBhvr>
                                        <p:cTn id="72" dur="500"/>
                                        <p:tgtEl>
                                          <p:spTgt spid="66"/>
                                        </p:tgtEl>
                                      </p:cBhvr>
                                    </p:animEffect>
                                    <p:anim calcmode="lin" valueType="num">
                                      <p:cBhvr>
                                        <p:cTn id="73" dur="500" fill="hold"/>
                                        <p:tgtEl>
                                          <p:spTgt spid="66"/>
                                        </p:tgtEl>
                                        <p:attrNameLst>
                                          <p:attrName>ppt_x</p:attrName>
                                        </p:attrNameLst>
                                      </p:cBhvr>
                                      <p:tavLst>
                                        <p:tav tm="0">
                                          <p:val>
                                            <p:strVal val="#ppt_x"/>
                                          </p:val>
                                        </p:tav>
                                        <p:tav tm="100000">
                                          <p:val>
                                            <p:strVal val="#ppt_x"/>
                                          </p:val>
                                        </p:tav>
                                      </p:tavLst>
                                    </p:anim>
                                    <p:anim calcmode="lin" valueType="num">
                                      <p:cBhvr>
                                        <p:cTn id="74" dur="500" fill="hold"/>
                                        <p:tgtEl>
                                          <p:spTgt spid="66"/>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fade">
                                      <p:cBhvr>
                                        <p:cTn id="77" dur="500"/>
                                        <p:tgtEl>
                                          <p:spTgt spid="70"/>
                                        </p:tgtEl>
                                      </p:cBhvr>
                                    </p:animEffect>
                                    <p:anim calcmode="lin" valueType="num">
                                      <p:cBhvr>
                                        <p:cTn id="78" dur="500" fill="hold"/>
                                        <p:tgtEl>
                                          <p:spTgt spid="70"/>
                                        </p:tgtEl>
                                        <p:attrNameLst>
                                          <p:attrName>ppt_x</p:attrName>
                                        </p:attrNameLst>
                                      </p:cBhvr>
                                      <p:tavLst>
                                        <p:tav tm="0">
                                          <p:val>
                                            <p:strVal val="#ppt_x"/>
                                          </p:val>
                                        </p:tav>
                                        <p:tav tm="100000">
                                          <p:val>
                                            <p:strVal val="#ppt_x"/>
                                          </p:val>
                                        </p:tav>
                                      </p:tavLst>
                                    </p:anim>
                                    <p:anim calcmode="lin" valueType="num">
                                      <p:cBhvr>
                                        <p:cTn id="79" dur="500" fill="hold"/>
                                        <p:tgtEl>
                                          <p:spTgt spid="70"/>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74"/>
                                        </p:tgtEl>
                                        <p:attrNameLst>
                                          <p:attrName>style.visibility</p:attrName>
                                        </p:attrNameLst>
                                      </p:cBhvr>
                                      <p:to>
                                        <p:strVal val="visible"/>
                                      </p:to>
                                    </p:set>
                                    <p:animEffect transition="in" filter="fade">
                                      <p:cBhvr>
                                        <p:cTn id="82" dur="500"/>
                                        <p:tgtEl>
                                          <p:spTgt spid="74"/>
                                        </p:tgtEl>
                                      </p:cBhvr>
                                    </p:animEffect>
                                    <p:anim calcmode="lin" valueType="num">
                                      <p:cBhvr>
                                        <p:cTn id="83" dur="500" fill="hold"/>
                                        <p:tgtEl>
                                          <p:spTgt spid="74"/>
                                        </p:tgtEl>
                                        <p:attrNameLst>
                                          <p:attrName>ppt_x</p:attrName>
                                        </p:attrNameLst>
                                      </p:cBhvr>
                                      <p:tavLst>
                                        <p:tav tm="0">
                                          <p:val>
                                            <p:strVal val="#ppt_x"/>
                                          </p:val>
                                        </p:tav>
                                        <p:tav tm="100000">
                                          <p:val>
                                            <p:strVal val="#ppt_x"/>
                                          </p:val>
                                        </p:tav>
                                      </p:tavLst>
                                    </p:anim>
                                    <p:anim calcmode="lin" valueType="num">
                                      <p:cBhvr>
                                        <p:cTn id="84" dur="500" fill="hold"/>
                                        <p:tgtEl>
                                          <p:spTgt spid="74"/>
                                        </p:tgtEl>
                                        <p:attrNameLst>
                                          <p:attrName>ppt_y</p:attrName>
                                        </p:attrNameLst>
                                      </p:cBhvr>
                                      <p:tavLst>
                                        <p:tav tm="0">
                                          <p:val>
                                            <p:strVal val="#ppt_y+.1"/>
                                          </p:val>
                                        </p:tav>
                                        <p:tav tm="100000">
                                          <p:val>
                                            <p:strVal val="#ppt_y"/>
                                          </p:val>
                                        </p:tav>
                                      </p:tavLst>
                                    </p:anim>
                                  </p:childTnLst>
                                </p:cTn>
                              </p:par>
                            </p:childTnLst>
                          </p:cTn>
                        </p:par>
                        <p:par>
                          <p:cTn id="85" fill="hold">
                            <p:stCondLst>
                              <p:cond delay="3800"/>
                            </p:stCondLst>
                            <p:childTnLst>
                              <p:par>
                                <p:cTn id="86" presetID="22" presetClass="entr" presetSubtype="1" fill="hold" grpId="0" nodeType="afterEffect">
                                  <p:stCondLst>
                                    <p:cond delay="0"/>
                                  </p:stCondLst>
                                  <p:childTnLst>
                                    <p:set>
                                      <p:cBhvr>
                                        <p:cTn id="87" dur="1" fill="hold">
                                          <p:stCondLst>
                                            <p:cond delay="0"/>
                                          </p:stCondLst>
                                        </p:cTn>
                                        <p:tgtEl>
                                          <p:spTgt spid="61"/>
                                        </p:tgtEl>
                                        <p:attrNameLst>
                                          <p:attrName>style.visibility</p:attrName>
                                        </p:attrNameLst>
                                      </p:cBhvr>
                                      <p:to>
                                        <p:strVal val="visible"/>
                                      </p:to>
                                    </p:set>
                                    <p:animEffect transition="in" filter="wipe(up)">
                                      <p:cBhvr>
                                        <p:cTn id="88" dur="500"/>
                                        <p:tgtEl>
                                          <p:spTgt spid="61"/>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wipe(up)">
                                      <p:cBhvr>
                                        <p:cTn id="91" dur="500"/>
                                        <p:tgtEl>
                                          <p:spTgt spid="78"/>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79"/>
                                        </p:tgtEl>
                                        <p:attrNameLst>
                                          <p:attrName>style.visibility</p:attrName>
                                        </p:attrNameLst>
                                      </p:cBhvr>
                                      <p:to>
                                        <p:strVal val="visible"/>
                                      </p:to>
                                    </p:set>
                                    <p:animEffect transition="in" filter="wipe(up)">
                                      <p:cBhvr>
                                        <p:cTn id="94" dur="500"/>
                                        <p:tgtEl>
                                          <p:spTgt spid="79"/>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80"/>
                                        </p:tgtEl>
                                        <p:attrNameLst>
                                          <p:attrName>style.visibility</p:attrName>
                                        </p:attrNameLst>
                                      </p:cBhvr>
                                      <p:to>
                                        <p:strVal val="visible"/>
                                      </p:to>
                                    </p:set>
                                    <p:animEffect transition="in" filter="wipe(up)">
                                      <p:cBhvr>
                                        <p:cTn id="97"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61" grpId="0"/>
      <p:bldP spid="78" grpId="0"/>
      <p:bldP spid="79" grpId="0"/>
      <p:bldP spid="8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68" name="Group 737"/>
          <p:cNvGrpSpPr>
            <a:grpSpLocks noChangeAspect="1"/>
          </p:cNvGrpSpPr>
          <p:nvPr/>
        </p:nvGrpSpPr>
        <p:grpSpPr bwMode="auto">
          <a:xfrm>
            <a:off x="1502188" y="1468630"/>
            <a:ext cx="2330756" cy="2196344"/>
            <a:chOff x="2105" y="527"/>
            <a:chExt cx="3468" cy="3268"/>
          </a:xfrm>
        </p:grpSpPr>
        <p:sp>
          <p:nvSpPr>
            <p:cNvPr id="69" name="AutoShape 736"/>
            <p:cNvSpPr>
              <a:spLocks noChangeAspect="1" noChangeArrowheads="1" noTextEdit="1"/>
            </p:cNvSpPr>
            <p:nvPr/>
          </p:nvSpPr>
          <p:spPr bwMode="auto">
            <a:xfrm>
              <a:off x="2107" y="527"/>
              <a:ext cx="3466" cy="3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738"/>
            <p:cNvSpPr>
              <a:spLocks noEditPoints="1"/>
            </p:cNvSpPr>
            <p:nvPr/>
          </p:nvSpPr>
          <p:spPr bwMode="auto">
            <a:xfrm>
              <a:off x="2105" y="2581"/>
              <a:ext cx="333" cy="478"/>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739"/>
            <p:cNvSpPr>
              <a:spLocks noEditPoints="1"/>
            </p:cNvSpPr>
            <p:nvPr/>
          </p:nvSpPr>
          <p:spPr bwMode="auto">
            <a:xfrm>
              <a:off x="4761" y="650"/>
              <a:ext cx="362" cy="220"/>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740"/>
            <p:cNvSpPr>
              <a:spLocks noEditPoints="1"/>
            </p:cNvSpPr>
            <p:nvPr/>
          </p:nvSpPr>
          <p:spPr bwMode="auto">
            <a:xfrm>
              <a:off x="4699" y="641"/>
              <a:ext cx="427" cy="340"/>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741"/>
            <p:cNvSpPr>
              <a:spLocks noEditPoints="1"/>
            </p:cNvSpPr>
            <p:nvPr/>
          </p:nvSpPr>
          <p:spPr bwMode="auto">
            <a:xfrm>
              <a:off x="3035" y="1218"/>
              <a:ext cx="187" cy="187"/>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742"/>
            <p:cNvSpPr>
              <a:spLocks noEditPoints="1"/>
            </p:cNvSpPr>
            <p:nvPr/>
          </p:nvSpPr>
          <p:spPr bwMode="auto">
            <a:xfrm>
              <a:off x="2976" y="1164"/>
              <a:ext cx="301" cy="324"/>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743"/>
            <p:cNvSpPr>
              <a:spLocks noEditPoints="1"/>
            </p:cNvSpPr>
            <p:nvPr/>
          </p:nvSpPr>
          <p:spPr bwMode="auto">
            <a:xfrm>
              <a:off x="3300" y="1114"/>
              <a:ext cx="140" cy="140"/>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744"/>
            <p:cNvSpPr>
              <a:spLocks noEditPoints="1"/>
            </p:cNvSpPr>
            <p:nvPr/>
          </p:nvSpPr>
          <p:spPr bwMode="auto">
            <a:xfrm>
              <a:off x="3255" y="1074"/>
              <a:ext cx="225" cy="239"/>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745"/>
            <p:cNvSpPr>
              <a:spLocks noEditPoints="1"/>
            </p:cNvSpPr>
            <p:nvPr/>
          </p:nvSpPr>
          <p:spPr bwMode="auto">
            <a:xfrm>
              <a:off x="3300" y="1353"/>
              <a:ext cx="116" cy="118"/>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746"/>
            <p:cNvSpPr>
              <a:spLocks noEditPoints="1"/>
            </p:cNvSpPr>
            <p:nvPr/>
          </p:nvSpPr>
          <p:spPr bwMode="auto">
            <a:xfrm>
              <a:off x="3260" y="1320"/>
              <a:ext cx="189" cy="201"/>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747"/>
            <p:cNvSpPr>
              <a:spLocks noEditPoints="1"/>
            </p:cNvSpPr>
            <p:nvPr/>
          </p:nvSpPr>
          <p:spPr bwMode="auto">
            <a:xfrm>
              <a:off x="5024" y="3007"/>
              <a:ext cx="296" cy="284"/>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748"/>
            <p:cNvSpPr>
              <a:spLocks noEditPoints="1"/>
            </p:cNvSpPr>
            <p:nvPr/>
          </p:nvSpPr>
          <p:spPr bwMode="auto">
            <a:xfrm>
              <a:off x="4986" y="2969"/>
              <a:ext cx="372" cy="360"/>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1" name="Freeform 749"/>
            <p:cNvSpPr>
              <a:spLocks/>
            </p:cNvSpPr>
            <p:nvPr/>
          </p:nvSpPr>
          <p:spPr bwMode="auto">
            <a:xfrm>
              <a:off x="5159" y="3031"/>
              <a:ext cx="16" cy="31"/>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2" name="Freeform 750"/>
            <p:cNvSpPr>
              <a:spLocks/>
            </p:cNvSpPr>
            <p:nvPr/>
          </p:nvSpPr>
          <p:spPr bwMode="auto">
            <a:xfrm>
              <a:off x="5159" y="3230"/>
              <a:ext cx="16" cy="40"/>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3" name="Freeform 751"/>
            <p:cNvSpPr>
              <a:spLocks/>
            </p:cNvSpPr>
            <p:nvPr/>
          </p:nvSpPr>
          <p:spPr bwMode="auto">
            <a:xfrm>
              <a:off x="5047" y="3142"/>
              <a:ext cx="43" cy="17"/>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4" name="Freeform 752"/>
            <p:cNvSpPr>
              <a:spLocks/>
            </p:cNvSpPr>
            <p:nvPr/>
          </p:nvSpPr>
          <p:spPr bwMode="auto">
            <a:xfrm>
              <a:off x="5246" y="3142"/>
              <a:ext cx="41" cy="17"/>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5" name="Freeform 753"/>
            <p:cNvSpPr>
              <a:spLocks/>
            </p:cNvSpPr>
            <p:nvPr/>
          </p:nvSpPr>
          <p:spPr bwMode="auto">
            <a:xfrm>
              <a:off x="5066" y="3197"/>
              <a:ext cx="22" cy="19"/>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6" name="Freeform 754"/>
            <p:cNvSpPr>
              <a:spLocks/>
            </p:cNvSpPr>
            <p:nvPr/>
          </p:nvSpPr>
          <p:spPr bwMode="auto">
            <a:xfrm>
              <a:off x="5111" y="3232"/>
              <a:ext cx="17" cy="19"/>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Freeform 755"/>
            <p:cNvSpPr>
              <a:spLocks/>
            </p:cNvSpPr>
            <p:nvPr/>
          </p:nvSpPr>
          <p:spPr bwMode="auto">
            <a:xfrm>
              <a:off x="5211" y="3235"/>
              <a:ext cx="19" cy="14"/>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756"/>
            <p:cNvSpPr>
              <a:spLocks/>
            </p:cNvSpPr>
            <p:nvPr/>
          </p:nvSpPr>
          <p:spPr bwMode="auto">
            <a:xfrm>
              <a:off x="5251" y="3197"/>
              <a:ext cx="21" cy="14"/>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757"/>
            <p:cNvSpPr>
              <a:spLocks/>
            </p:cNvSpPr>
            <p:nvPr/>
          </p:nvSpPr>
          <p:spPr bwMode="auto">
            <a:xfrm>
              <a:off x="5059" y="3093"/>
              <a:ext cx="26" cy="16"/>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758"/>
            <p:cNvSpPr>
              <a:spLocks/>
            </p:cNvSpPr>
            <p:nvPr/>
          </p:nvSpPr>
          <p:spPr bwMode="auto">
            <a:xfrm>
              <a:off x="5211" y="3040"/>
              <a:ext cx="19" cy="22"/>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759"/>
            <p:cNvSpPr>
              <a:spLocks/>
            </p:cNvSpPr>
            <p:nvPr/>
          </p:nvSpPr>
          <p:spPr bwMode="auto">
            <a:xfrm>
              <a:off x="5251" y="3071"/>
              <a:ext cx="19" cy="19"/>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760"/>
            <p:cNvSpPr>
              <a:spLocks noEditPoints="1"/>
            </p:cNvSpPr>
            <p:nvPr/>
          </p:nvSpPr>
          <p:spPr bwMode="auto">
            <a:xfrm>
              <a:off x="5100" y="3057"/>
              <a:ext cx="158" cy="116"/>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761"/>
            <p:cNvSpPr>
              <a:spLocks noEditPoints="1"/>
            </p:cNvSpPr>
            <p:nvPr/>
          </p:nvSpPr>
          <p:spPr bwMode="auto">
            <a:xfrm>
              <a:off x="4716" y="1367"/>
              <a:ext cx="440" cy="450"/>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762"/>
            <p:cNvSpPr>
              <a:spLocks noEditPoints="1"/>
            </p:cNvSpPr>
            <p:nvPr/>
          </p:nvSpPr>
          <p:spPr bwMode="auto">
            <a:xfrm>
              <a:off x="4730" y="1107"/>
              <a:ext cx="50" cy="64"/>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763"/>
            <p:cNvSpPr>
              <a:spLocks noEditPoints="1"/>
            </p:cNvSpPr>
            <p:nvPr/>
          </p:nvSpPr>
          <p:spPr bwMode="auto">
            <a:xfrm>
              <a:off x="4702" y="1079"/>
              <a:ext cx="104" cy="142"/>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764"/>
            <p:cNvSpPr>
              <a:spLocks noEditPoints="1"/>
            </p:cNvSpPr>
            <p:nvPr/>
          </p:nvSpPr>
          <p:spPr bwMode="auto">
            <a:xfrm>
              <a:off x="4884" y="1244"/>
              <a:ext cx="47" cy="64"/>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765"/>
            <p:cNvSpPr>
              <a:spLocks noEditPoints="1"/>
            </p:cNvSpPr>
            <p:nvPr/>
          </p:nvSpPr>
          <p:spPr bwMode="auto">
            <a:xfrm>
              <a:off x="4856" y="1216"/>
              <a:ext cx="101" cy="139"/>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766"/>
            <p:cNvSpPr>
              <a:spLocks noEditPoints="1"/>
            </p:cNvSpPr>
            <p:nvPr/>
          </p:nvSpPr>
          <p:spPr bwMode="auto">
            <a:xfrm>
              <a:off x="4740" y="1079"/>
              <a:ext cx="177" cy="276"/>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767"/>
            <p:cNvSpPr>
              <a:spLocks noEditPoints="1"/>
            </p:cNvSpPr>
            <p:nvPr/>
          </p:nvSpPr>
          <p:spPr bwMode="auto">
            <a:xfrm>
              <a:off x="5213" y="3119"/>
              <a:ext cx="339" cy="440"/>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768"/>
            <p:cNvSpPr>
              <a:spLocks noEditPoints="1"/>
            </p:cNvSpPr>
            <p:nvPr/>
          </p:nvSpPr>
          <p:spPr bwMode="auto">
            <a:xfrm>
              <a:off x="3625" y="937"/>
              <a:ext cx="336" cy="326"/>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769"/>
            <p:cNvSpPr>
              <a:spLocks noEditPoints="1"/>
            </p:cNvSpPr>
            <p:nvPr/>
          </p:nvSpPr>
          <p:spPr bwMode="auto">
            <a:xfrm>
              <a:off x="4235" y="529"/>
              <a:ext cx="325" cy="434"/>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770"/>
            <p:cNvSpPr>
              <a:spLocks noEditPoints="1"/>
            </p:cNvSpPr>
            <p:nvPr/>
          </p:nvSpPr>
          <p:spPr bwMode="auto">
            <a:xfrm>
              <a:off x="4332" y="726"/>
              <a:ext cx="126" cy="189"/>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771"/>
            <p:cNvSpPr>
              <a:spLocks noEditPoints="1"/>
            </p:cNvSpPr>
            <p:nvPr/>
          </p:nvSpPr>
          <p:spPr bwMode="auto">
            <a:xfrm>
              <a:off x="4359" y="764"/>
              <a:ext cx="28" cy="4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772"/>
            <p:cNvSpPr>
              <a:spLocks noEditPoints="1"/>
            </p:cNvSpPr>
            <p:nvPr/>
          </p:nvSpPr>
          <p:spPr bwMode="auto">
            <a:xfrm>
              <a:off x="4399" y="830"/>
              <a:ext cx="33" cy="52"/>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773"/>
            <p:cNvSpPr>
              <a:spLocks noEditPoints="1"/>
            </p:cNvSpPr>
            <p:nvPr/>
          </p:nvSpPr>
          <p:spPr bwMode="auto">
            <a:xfrm>
              <a:off x="3049" y="2901"/>
              <a:ext cx="190" cy="189"/>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774"/>
            <p:cNvSpPr>
              <a:spLocks noEditPoints="1"/>
            </p:cNvSpPr>
            <p:nvPr/>
          </p:nvSpPr>
          <p:spPr bwMode="auto">
            <a:xfrm>
              <a:off x="3085" y="2917"/>
              <a:ext cx="139" cy="14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775"/>
            <p:cNvSpPr>
              <a:spLocks noEditPoints="1"/>
            </p:cNvSpPr>
            <p:nvPr/>
          </p:nvSpPr>
          <p:spPr bwMode="auto">
            <a:xfrm>
              <a:off x="3111" y="2943"/>
              <a:ext cx="78" cy="1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Freeform 776"/>
            <p:cNvSpPr>
              <a:spLocks noEditPoints="1"/>
            </p:cNvSpPr>
            <p:nvPr/>
          </p:nvSpPr>
          <p:spPr bwMode="auto">
            <a:xfrm>
              <a:off x="2926" y="3175"/>
              <a:ext cx="187" cy="192"/>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777"/>
            <p:cNvSpPr>
              <a:spLocks noEditPoints="1"/>
            </p:cNvSpPr>
            <p:nvPr/>
          </p:nvSpPr>
          <p:spPr bwMode="auto">
            <a:xfrm>
              <a:off x="2962" y="3199"/>
              <a:ext cx="137" cy="152"/>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778"/>
            <p:cNvSpPr>
              <a:spLocks noEditPoints="1"/>
            </p:cNvSpPr>
            <p:nvPr/>
          </p:nvSpPr>
          <p:spPr bwMode="auto">
            <a:xfrm>
              <a:off x="2995" y="3220"/>
              <a:ext cx="69" cy="114"/>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Rectangle 779"/>
            <p:cNvSpPr>
              <a:spLocks noChangeArrowheads="1"/>
            </p:cNvSpPr>
            <p:nvPr/>
          </p:nvSpPr>
          <p:spPr bwMode="auto">
            <a:xfrm>
              <a:off x="3016" y="3310"/>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780"/>
            <p:cNvSpPr>
              <a:spLocks/>
            </p:cNvSpPr>
            <p:nvPr/>
          </p:nvSpPr>
          <p:spPr bwMode="auto">
            <a:xfrm>
              <a:off x="3016" y="33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781"/>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782"/>
            <p:cNvSpPr>
              <a:spLocks/>
            </p:cNvSpPr>
            <p:nvPr/>
          </p:nvSpPr>
          <p:spPr bwMode="auto">
            <a:xfrm>
              <a:off x="3019" y="325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Freeform 783"/>
            <p:cNvSpPr>
              <a:spLocks noEditPoints="1"/>
            </p:cNvSpPr>
            <p:nvPr/>
          </p:nvSpPr>
          <p:spPr bwMode="auto">
            <a:xfrm>
              <a:off x="3035" y="2513"/>
              <a:ext cx="171" cy="68"/>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Freeform 784"/>
            <p:cNvSpPr>
              <a:spLocks noEditPoints="1"/>
            </p:cNvSpPr>
            <p:nvPr/>
          </p:nvSpPr>
          <p:spPr bwMode="auto">
            <a:xfrm>
              <a:off x="3009" y="2501"/>
              <a:ext cx="220" cy="128"/>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Freeform 785"/>
            <p:cNvSpPr>
              <a:spLocks noEditPoints="1"/>
            </p:cNvSpPr>
            <p:nvPr/>
          </p:nvSpPr>
          <p:spPr bwMode="auto">
            <a:xfrm>
              <a:off x="3009" y="2596"/>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786"/>
            <p:cNvSpPr>
              <a:spLocks noEditPoints="1"/>
            </p:cNvSpPr>
            <p:nvPr/>
          </p:nvSpPr>
          <p:spPr bwMode="auto">
            <a:xfrm>
              <a:off x="3009" y="2648"/>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787"/>
            <p:cNvSpPr>
              <a:spLocks noEditPoints="1"/>
            </p:cNvSpPr>
            <p:nvPr/>
          </p:nvSpPr>
          <p:spPr bwMode="auto">
            <a:xfrm>
              <a:off x="3009" y="2700"/>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0" name="Freeform 788"/>
            <p:cNvSpPr>
              <a:spLocks noEditPoints="1"/>
            </p:cNvSpPr>
            <p:nvPr/>
          </p:nvSpPr>
          <p:spPr bwMode="auto">
            <a:xfrm>
              <a:off x="3009" y="2752"/>
              <a:ext cx="220" cy="87"/>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1" name="Freeform 789"/>
            <p:cNvSpPr>
              <a:spLocks noEditPoints="1"/>
            </p:cNvSpPr>
            <p:nvPr/>
          </p:nvSpPr>
          <p:spPr bwMode="auto">
            <a:xfrm>
              <a:off x="3343" y="896"/>
              <a:ext cx="258" cy="223"/>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2" name="Freeform 790"/>
            <p:cNvSpPr>
              <a:spLocks noEditPoints="1"/>
            </p:cNvSpPr>
            <p:nvPr/>
          </p:nvSpPr>
          <p:spPr bwMode="auto">
            <a:xfrm>
              <a:off x="3080" y="733"/>
              <a:ext cx="263" cy="22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3" name="Freeform 791"/>
            <p:cNvSpPr>
              <a:spLocks noEditPoints="1"/>
            </p:cNvSpPr>
            <p:nvPr/>
          </p:nvSpPr>
          <p:spPr bwMode="auto">
            <a:xfrm>
              <a:off x="3454" y="3395"/>
              <a:ext cx="362" cy="344"/>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4" name="Freeform 792"/>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5" name="Freeform 793"/>
            <p:cNvSpPr>
              <a:spLocks/>
            </p:cNvSpPr>
            <p:nvPr/>
          </p:nvSpPr>
          <p:spPr bwMode="auto">
            <a:xfrm>
              <a:off x="3755" y="34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6" name="Rectangle 794"/>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7" name="Rectangle 795"/>
            <p:cNvSpPr>
              <a:spLocks noChangeArrowheads="1"/>
            </p:cNvSpPr>
            <p:nvPr/>
          </p:nvSpPr>
          <p:spPr bwMode="auto">
            <a:xfrm>
              <a:off x="3752" y="348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8" name="Rectangle 796"/>
            <p:cNvSpPr>
              <a:spLocks noChangeArrowheads="1"/>
            </p:cNvSpPr>
            <p:nvPr/>
          </p:nvSpPr>
          <p:spPr bwMode="auto">
            <a:xfrm>
              <a:off x="3752" y="348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9" name="Freeform 797"/>
            <p:cNvSpPr>
              <a:spLocks/>
            </p:cNvSpPr>
            <p:nvPr/>
          </p:nvSpPr>
          <p:spPr bwMode="auto">
            <a:xfrm>
              <a:off x="3752" y="3488"/>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0" name="Freeform 798"/>
            <p:cNvSpPr>
              <a:spLocks/>
            </p:cNvSpPr>
            <p:nvPr/>
          </p:nvSpPr>
          <p:spPr bwMode="auto">
            <a:xfrm>
              <a:off x="3662" y="3507"/>
              <a:ext cx="36" cy="4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1" name="Freeform 799"/>
            <p:cNvSpPr>
              <a:spLocks/>
            </p:cNvSpPr>
            <p:nvPr/>
          </p:nvSpPr>
          <p:spPr bwMode="auto">
            <a:xfrm>
              <a:off x="3660" y="3608"/>
              <a:ext cx="31" cy="38"/>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2" name="Freeform 800"/>
            <p:cNvSpPr>
              <a:spLocks/>
            </p:cNvSpPr>
            <p:nvPr/>
          </p:nvSpPr>
          <p:spPr bwMode="auto">
            <a:xfrm>
              <a:off x="3658" y="3639"/>
              <a:ext cx="33" cy="40"/>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3" name="Freeform 801"/>
            <p:cNvSpPr>
              <a:spLocks/>
            </p:cNvSpPr>
            <p:nvPr/>
          </p:nvSpPr>
          <p:spPr bwMode="auto">
            <a:xfrm>
              <a:off x="3035" y="3485"/>
              <a:ext cx="391" cy="310"/>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4" name="Freeform 802"/>
            <p:cNvSpPr>
              <a:spLocks noEditPoints="1"/>
            </p:cNvSpPr>
            <p:nvPr/>
          </p:nvSpPr>
          <p:spPr bwMode="auto">
            <a:xfrm>
              <a:off x="3177" y="3511"/>
              <a:ext cx="74" cy="225"/>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803"/>
            <p:cNvSpPr>
              <a:spLocks noEditPoints="1"/>
            </p:cNvSpPr>
            <p:nvPr/>
          </p:nvSpPr>
          <p:spPr bwMode="auto">
            <a:xfrm>
              <a:off x="3258" y="3448"/>
              <a:ext cx="73" cy="288"/>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804"/>
            <p:cNvSpPr>
              <a:spLocks noEditPoints="1"/>
            </p:cNvSpPr>
            <p:nvPr/>
          </p:nvSpPr>
          <p:spPr bwMode="auto">
            <a:xfrm>
              <a:off x="3099" y="3575"/>
              <a:ext cx="73" cy="161"/>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Freeform 805"/>
            <p:cNvSpPr>
              <a:spLocks noEditPoints="1"/>
            </p:cNvSpPr>
            <p:nvPr/>
          </p:nvSpPr>
          <p:spPr bwMode="auto">
            <a:xfrm>
              <a:off x="3340" y="3549"/>
              <a:ext cx="74" cy="187"/>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8" name="Freeform 806"/>
            <p:cNvSpPr>
              <a:spLocks noEditPoints="1"/>
            </p:cNvSpPr>
            <p:nvPr/>
          </p:nvSpPr>
          <p:spPr bwMode="auto">
            <a:xfrm>
              <a:off x="5012" y="918"/>
              <a:ext cx="509" cy="53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9" name="Freeform 807"/>
            <p:cNvSpPr>
              <a:spLocks/>
            </p:cNvSpPr>
            <p:nvPr/>
          </p:nvSpPr>
          <p:spPr bwMode="auto">
            <a:xfrm>
              <a:off x="5116" y="1015"/>
              <a:ext cx="171" cy="120"/>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0" name="Freeform 808"/>
            <p:cNvSpPr>
              <a:spLocks/>
            </p:cNvSpPr>
            <p:nvPr/>
          </p:nvSpPr>
          <p:spPr bwMode="auto">
            <a:xfrm>
              <a:off x="5147" y="1060"/>
              <a:ext cx="156" cy="108"/>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1" name="Freeform 809"/>
            <p:cNvSpPr>
              <a:spLocks/>
            </p:cNvSpPr>
            <p:nvPr/>
          </p:nvSpPr>
          <p:spPr bwMode="auto">
            <a:xfrm>
              <a:off x="5173" y="1083"/>
              <a:ext cx="161" cy="126"/>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2" name="Freeform 810"/>
            <p:cNvSpPr>
              <a:spLocks/>
            </p:cNvSpPr>
            <p:nvPr/>
          </p:nvSpPr>
          <p:spPr bwMode="auto">
            <a:xfrm>
              <a:off x="5208" y="1126"/>
              <a:ext cx="154" cy="128"/>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3" name="Freeform 811"/>
            <p:cNvSpPr>
              <a:spLocks/>
            </p:cNvSpPr>
            <p:nvPr/>
          </p:nvSpPr>
          <p:spPr bwMode="auto">
            <a:xfrm>
              <a:off x="5234" y="1161"/>
              <a:ext cx="159" cy="131"/>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4" name="Freeform 812"/>
            <p:cNvSpPr>
              <a:spLocks/>
            </p:cNvSpPr>
            <p:nvPr/>
          </p:nvSpPr>
          <p:spPr bwMode="auto">
            <a:xfrm>
              <a:off x="5261" y="1199"/>
              <a:ext cx="158" cy="123"/>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5" name="Freeform 813"/>
            <p:cNvSpPr>
              <a:spLocks noEditPoints="1"/>
            </p:cNvSpPr>
            <p:nvPr/>
          </p:nvSpPr>
          <p:spPr bwMode="auto">
            <a:xfrm>
              <a:off x="3033" y="1557"/>
              <a:ext cx="189" cy="187"/>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6" name="Freeform 814"/>
            <p:cNvSpPr>
              <a:spLocks/>
            </p:cNvSpPr>
            <p:nvPr/>
          </p:nvSpPr>
          <p:spPr bwMode="auto">
            <a:xfrm>
              <a:off x="3092" y="1635"/>
              <a:ext cx="92" cy="16"/>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7" name="Freeform 815"/>
            <p:cNvSpPr>
              <a:spLocks/>
            </p:cNvSpPr>
            <p:nvPr/>
          </p:nvSpPr>
          <p:spPr bwMode="auto">
            <a:xfrm>
              <a:off x="3082" y="1661"/>
              <a:ext cx="93" cy="19"/>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8" name="Freeform 816"/>
            <p:cNvSpPr>
              <a:spLocks/>
            </p:cNvSpPr>
            <p:nvPr/>
          </p:nvSpPr>
          <p:spPr bwMode="auto">
            <a:xfrm>
              <a:off x="3080" y="1684"/>
              <a:ext cx="33" cy="15"/>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9" name="Freeform 817"/>
            <p:cNvSpPr>
              <a:spLocks noEditPoints="1"/>
            </p:cNvSpPr>
            <p:nvPr/>
          </p:nvSpPr>
          <p:spPr bwMode="auto">
            <a:xfrm>
              <a:off x="2734" y="1341"/>
              <a:ext cx="223" cy="268"/>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0" name="Freeform 818"/>
            <p:cNvSpPr>
              <a:spLocks/>
            </p:cNvSpPr>
            <p:nvPr/>
          </p:nvSpPr>
          <p:spPr bwMode="auto">
            <a:xfrm>
              <a:off x="2768" y="1438"/>
              <a:ext cx="118" cy="48"/>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1" name="Freeform 819"/>
            <p:cNvSpPr>
              <a:spLocks/>
            </p:cNvSpPr>
            <p:nvPr/>
          </p:nvSpPr>
          <p:spPr bwMode="auto">
            <a:xfrm>
              <a:off x="2777" y="1471"/>
              <a:ext cx="109" cy="38"/>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2" name="Freeform 820"/>
            <p:cNvSpPr>
              <a:spLocks/>
            </p:cNvSpPr>
            <p:nvPr/>
          </p:nvSpPr>
          <p:spPr bwMode="auto">
            <a:xfrm>
              <a:off x="2779" y="1519"/>
              <a:ext cx="31" cy="14"/>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3" name="Freeform 821"/>
            <p:cNvSpPr>
              <a:spLocks/>
            </p:cNvSpPr>
            <p:nvPr/>
          </p:nvSpPr>
          <p:spPr bwMode="auto">
            <a:xfrm>
              <a:off x="4903" y="3445"/>
              <a:ext cx="137" cy="33"/>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4" name="Freeform 822"/>
            <p:cNvSpPr>
              <a:spLocks/>
            </p:cNvSpPr>
            <p:nvPr/>
          </p:nvSpPr>
          <p:spPr bwMode="auto">
            <a:xfrm>
              <a:off x="4898" y="3471"/>
              <a:ext cx="123" cy="40"/>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5" name="Freeform 823"/>
            <p:cNvSpPr>
              <a:spLocks/>
            </p:cNvSpPr>
            <p:nvPr/>
          </p:nvSpPr>
          <p:spPr bwMode="auto">
            <a:xfrm>
              <a:off x="4886" y="3495"/>
              <a:ext cx="36" cy="19"/>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6" name="Freeform 824"/>
            <p:cNvSpPr>
              <a:spLocks noEditPoints="1"/>
            </p:cNvSpPr>
            <p:nvPr/>
          </p:nvSpPr>
          <p:spPr bwMode="auto">
            <a:xfrm>
              <a:off x="4820" y="3339"/>
              <a:ext cx="320" cy="303"/>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7" name="Freeform 825"/>
            <p:cNvSpPr>
              <a:spLocks noEditPoints="1"/>
            </p:cNvSpPr>
            <p:nvPr/>
          </p:nvSpPr>
          <p:spPr bwMode="auto">
            <a:xfrm>
              <a:off x="3269" y="2690"/>
              <a:ext cx="408" cy="377"/>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8" name="Freeform 826"/>
            <p:cNvSpPr>
              <a:spLocks noEditPoints="1"/>
            </p:cNvSpPr>
            <p:nvPr/>
          </p:nvSpPr>
          <p:spPr bwMode="auto">
            <a:xfrm>
              <a:off x="3558" y="2981"/>
              <a:ext cx="52" cy="64"/>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9" name="Freeform 827"/>
            <p:cNvSpPr>
              <a:spLocks noEditPoints="1"/>
            </p:cNvSpPr>
            <p:nvPr/>
          </p:nvSpPr>
          <p:spPr bwMode="auto">
            <a:xfrm>
              <a:off x="3293" y="2771"/>
              <a:ext cx="57" cy="75"/>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0" name="Freeform 828"/>
            <p:cNvSpPr>
              <a:spLocks noEditPoints="1"/>
            </p:cNvSpPr>
            <p:nvPr/>
          </p:nvSpPr>
          <p:spPr bwMode="auto">
            <a:xfrm>
              <a:off x="3357" y="2818"/>
              <a:ext cx="52" cy="73"/>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1" name="Rectangle 829"/>
            <p:cNvSpPr>
              <a:spLocks noChangeArrowheads="1"/>
            </p:cNvSpPr>
            <p:nvPr/>
          </p:nvSpPr>
          <p:spPr bwMode="auto">
            <a:xfrm>
              <a:off x="3383" y="283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2" name="Rectangle 830"/>
            <p:cNvSpPr>
              <a:spLocks noChangeArrowheads="1"/>
            </p:cNvSpPr>
            <p:nvPr/>
          </p:nvSpPr>
          <p:spPr bwMode="auto">
            <a:xfrm>
              <a:off x="3383" y="2837"/>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3" name="Freeform 831"/>
            <p:cNvSpPr>
              <a:spLocks noEditPoints="1"/>
            </p:cNvSpPr>
            <p:nvPr/>
          </p:nvSpPr>
          <p:spPr bwMode="auto">
            <a:xfrm>
              <a:off x="3423" y="2870"/>
              <a:ext cx="55" cy="76"/>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4" name="Freeform 832"/>
            <p:cNvSpPr>
              <a:spLocks noEditPoints="1"/>
            </p:cNvSpPr>
            <p:nvPr/>
          </p:nvSpPr>
          <p:spPr bwMode="auto">
            <a:xfrm>
              <a:off x="3499" y="2941"/>
              <a:ext cx="24" cy="26"/>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5" name="Freeform 833"/>
            <p:cNvSpPr>
              <a:spLocks noEditPoints="1"/>
            </p:cNvSpPr>
            <p:nvPr/>
          </p:nvSpPr>
          <p:spPr bwMode="auto">
            <a:xfrm>
              <a:off x="3485" y="2925"/>
              <a:ext cx="61" cy="75"/>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6" name="Rectangle 834"/>
            <p:cNvSpPr>
              <a:spLocks noChangeArrowheads="1"/>
            </p:cNvSpPr>
            <p:nvPr/>
          </p:nvSpPr>
          <p:spPr bwMode="auto">
            <a:xfrm>
              <a:off x="2517" y="2605"/>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7" name="Freeform 835"/>
            <p:cNvSpPr>
              <a:spLocks/>
            </p:cNvSpPr>
            <p:nvPr/>
          </p:nvSpPr>
          <p:spPr bwMode="auto">
            <a:xfrm>
              <a:off x="2517" y="2605"/>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8" name="Rectangle 836"/>
            <p:cNvSpPr>
              <a:spLocks noChangeArrowheads="1"/>
            </p:cNvSpPr>
            <p:nvPr/>
          </p:nvSpPr>
          <p:spPr bwMode="auto">
            <a:xfrm>
              <a:off x="2557" y="2752"/>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9" name="Rectangle 837"/>
            <p:cNvSpPr>
              <a:spLocks noChangeArrowheads="1"/>
            </p:cNvSpPr>
            <p:nvPr/>
          </p:nvSpPr>
          <p:spPr bwMode="auto">
            <a:xfrm>
              <a:off x="2557" y="2752"/>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0" name="Freeform 838"/>
            <p:cNvSpPr>
              <a:spLocks noEditPoints="1"/>
            </p:cNvSpPr>
            <p:nvPr/>
          </p:nvSpPr>
          <p:spPr bwMode="auto">
            <a:xfrm>
              <a:off x="2372" y="2541"/>
              <a:ext cx="620" cy="346"/>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1" name="Rectangle 839"/>
            <p:cNvSpPr>
              <a:spLocks noChangeArrowheads="1"/>
            </p:cNvSpPr>
            <p:nvPr/>
          </p:nvSpPr>
          <p:spPr bwMode="auto">
            <a:xfrm>
              <a:off x="2633" y="2778"/>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2" name="Rectangle 840"/>
            <p:cNvSpPr>
              <a:spLocks noChangeArrowheads="1"/>
            </p:cNvSpPr>
            <p:nvPr/>
          </p:nvSpPr>
          <p:spPr bwMode="auto">
            <a:xfrm>
              <a:off x="2633" y="2778"/>
              <a:ext cx="1" cy="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3" name="Freeform 841"/>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4" name="Freeform 842"/>
            <p:cNvSpPr>
              <a:spLocks/>
            </p:cNvSpPr>
            <p:nvPr/>
          </p:nvSpPr>
          <p:spPr bwMode="auto">
            <a:xfrm>
              <a:off x="2820" y="257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5" name="Freeform 843"/>
            <p:cNvSpPr>
              <a:spLocks noEditPoints="1"/>
            </p:cNvSpPr>
            <p:nvPr/>
          </p:nvSpPr>
          <p:spPr bwMode="auto">
            <a:xfrm>
              <a:off x="4993" y="2200"/>
              <a:ext cx="393" cy="533"/>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6" name="Freeform 844"/>
            <p:cNvSpPr>
              <a:spLocks noEditPoints="1"/>
            </p:cNvSpPr>
            <p:nvPr/>
          </p:nvSpPr>
          <p:spPr bwMode="auto">
            <a:xfrm>
              <a:off x="5282" y="2338"/>
              <a:ext cx="83" cy="161"/>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7" name="Freeform 845"/>
            <p:cNvSpPr>
              <a:spLocks/>
            </p:cNvSpPr>
            <p:nvPr/>
          </p:nvSpPr>
          <p:spPr bwMode="auto">
            <a:xfrm>
              <a:off x="5173" y="2532"/>
              <a:ext cx="59" cy="161"/>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8" name="Freeform 846"/>
            <p:cNvSpPr>
              <a:spLocks/>
            </p:cNvSpPr>
            <p:nvPr/>
          </p:nvSpPr>
          <p:spPr bwMode="auto">
            <a:xfrm>
              <a:off x="5045" y="2532"/>
              <a:ext cx="59" cy="161"/>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9" name="Freeform 847"/>
            <p:cNvSpPr>
              <a:spLocks noEditPoints="1"/>
            </p:cNvSpPr>
            <p:nvPr/>
          </p:nvSpPr>
          <p:spPr bwMode="auto">
            <a:xfrm>
              <a:off x="2742" y="2913"/>
              <a:ext cx="236" cy="225"/>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0" name="Freeform 848"/>
            <p:cNvSpPr>
              <a:spLocks noEditPoints="1"/>
            </p:cNvSpPr>
            <p:nvPr/>
          </p:nvSpPr>
          <p:spPr bwMode="auto">
            <a:xfrm>
              <a:off x="2661" y="2875"/>
              <a:ext cx="369" cy="473"/>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1" name="Freeform 849"/>
            <p:cNvSpPr>
              <a:spLocks noEditPoints="1"/>
            </p:cNvSpPr>
            <p:nvPr/>
          </p:nvSpPr>
          <p:spPr bwMode="auto">
            <a:xfrm>
              <a:off x="2789" y="2946"/>
              <a:ext cx="111" cy="64"/>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2" name="Rectangle 850"/>
            <p:cNvSpPr>
              <a:spLocks noChangeArrowheads="1"/>
            </p:cNvSpPr>
            <p:nvPr/>
          </p:nvSpPr>
          <p:spPr bwMode="auto">
            <a:xfrm>
              <a:off x="2917" y="2979"/>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3" name="Freeform 851"/>
            <p:cNvSpPr>
              <a:spLocks/>
            </p:cNvSpPr>
            <p:nvPr/>
          </p:nvSpPr>
          <p:spPr bwMode="auto">
            <a:xfrm>
              <a:off x="2917" y="2979"/>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4" name="Freeform 852"/>
            <p:cNvSpPr>
              <a:spLocks noEditPoints="1"/>
            </p:cNvSpPr>
            <p:nvPr/>
          </p:nvSpPr>
          <p:spPr bwMode="auto">
            <a:xfrm>
              <a:off x="2900" y="2979"/>
              <a:ext cx="31" cy="31"/>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5" name="Freeform 853"/>
            <p:cNvSpPr>
              <a:spLocks noEditPoints="1"/>
            </p:cNvSpPr>
            <p:nvPr/>
          </p:nvSpPr>
          <p:spPr bwMode="auto">
            <a:xfrm>
              <a:off x="5381" y="2456"/>
              <a:ext cx="190" cy="218"/>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6" name="Freeform 854"/>
            <p:cNvSpPr>
              <a:spLocks/>
            </p:cNvSpPr>
            <p:nvPr/>
          </p:nvSpPr>
          <p:spPr bwMode="auto">
            <a:xfrm>
              <a:off x="5507" y="2562"/>
              <a:ext cx="35" cy="10"/>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7" name="Freeform 855"/>
            <p:cNvSpPr>
              <a:spLocks/>
            </p:cNvSpPr>
            <p:nvPr/>
          </p:nvSpPr>
          <p:spPr bwMode="auto">
            <a:xfrm>
              <a:off x="5504" y="2572"/>
              <a:ext cx="34" cy="9"/>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8" name="Freeform 856"/>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9" name="Freeform 857"/>
            <p:cNvSpPr>
              <a:spLocks/>
            </p:cNvSpPr>
            <p:nvPr/>
          </p:nvSpPr>
          <p:spPr bwMode="auto">
            <a:xfrm>
              <a:off x="5445" y="1753"/>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0" name="Freeform 858"/>
            <p:cNvSpPr>
              <a:spLocks noEditPoints="1"/>
            </p:cNvSpPr>
            <p:nvPr/>
          </p:nvSpPr>
          <p:spPr bwMode="auto">
            <a:xfrm>
              <a:off x="5182" y="1649"/>
              <a:ext cx="296" cy="199"/>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1" name="Freeform 859"/>
            <p:cNvSpPr>
              <a:spLocks/>
            </p:cNvSpPr>
            <p:nvPr/>
          </p:nvSpPr>
          <p:spPr bwMode="auto">
            <a:xfrm>
              <a:off x="5466" y="1687"/>
              <a:ext cx="3" cy="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2" name="Freeform 860"/>
            <p:cNvSpPr>
              <a:spLocks noEditPoints="1"/>
            </p:cNvSpPr>
            <p:nvPr/>
          </p:nvSpPr>
          <p:spPr bwMode="auto">
            <a:xfrm>
              <a:off x="2389" y="873"/>
              <a:ext cx="258" cy="821"/>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3" name="Freeform 861"/>
            <p:cNvSpPr>
              <a:spLocks/>
            </p:cNvSpPr>
            <p:nvPr/>
          </p:nvSpPr>
          <p:spPr bwMode="auto">
            <a:xfrm>
              <a:off x="2519" y="754"/>
              <a:ext cx="14" cy="95"/>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4" name="Freeform 862"/>
            <p:cNvSpPr>
              <a:spLocks/>
            </p:cNvSpPr>
            <p:nvPr/>
          </p:nvSpPr>
          <p:spPr bwMode="auto">
            <a:xfrm>
              <a:off x="2637" y="818"/>
              <a:ext cx="64" cy="48"/>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5" name="Freeform 863"/>
            <p:cNvSpPr>
              <a:spLocks/>
            </p:cNvSpPr>
            <p:nvPr/>
          </p:nvSpPr>
          <p:spPr bwMode="auto">
            <a:xfrm>
              <a:off x="2678" y="944"/>
              <a:ext cx="66" cy="23"/>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6" name="Freeform 864"/>
            <p:cNvSpPr>
              <a:spLocks/>
            </p:cNvSpPr>
            <p:nvPr/>
          </p:nvSpPr>
          <p:spPr bwMode="auto">
            <a:xfrm>
              <a:off x="2668" y="1048"/>
              <a:ext cx="55" cy="4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7" name="Freeform 865"/>
            <p:cNvSpPr>
              <a:spLocks/>
            </p:cNvSpPr>
            <p:nvPr/>
          </p:nvSpPr>
          <p:spPr bwMode="auto">
            <a:xfrm>
              <a:off x="2372" y="818"/>
              <a:ext cx="52" cy="50"/>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8" name="Freeform 866"/>
            <p:cNvSpPr>
              <a:spLocks/>
            </p:cNvSpPr>
            <p:nvPr/>
          </p:nvSpPr>
          <p:spPr bwMode="auto">
            <a:xfrm>
              <a:off x="2332" y="948"/>
              <a:ext cx="64" cy="22"/>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9" name="Freeform 867"/>
            <p:cNvSpPr>
              <a:spLocks/>
            </p:cNvSpPr>
            <p:nvPr/>
          </p:nvSpPr>
          <p:spPr bwMode="auto">
            <a:xfrm>
              <a:off x="2351" y="1067"/>
              <a:ext cx="59" cy="4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0" name="Rectangle 868"/>
            <p:cNvSpPr>
              <a:spLocks noChangeArrowheads="1"/>
            </p:cNvSpPr>
            <p:nvPr/>
          </p:nvSpPr>
          <p:spPr bwMode="auto">
            <a:xfrm>
              <a:off x="2469" y="1183"/>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1" name="Freeform 869"/>
            <p:cNvSpPr>
              <a:spLocks/>
            </p:cNvSpPr>
            <p:nvPr/>
          </p:nvSpPr>
          <p:spPr bwMode="auto">
            <a:xfrm>
              <a:off x="2469" y="1183"/>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2" name="Freeform 870"/>
            <p:cNvSpPr>
              <a:spLocks/>
            </p:cNvSpPr>
            <p:nvPr/>
          </p:nvSpPr>
          <p:spPr bwMode="auto">
            <a:xfrm>
              <a:off x="2585" y="1618"/>
              <a:ext cx="45" cy="59"/>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3" name="Freeform 871"/>
            <p:cNvSpPr>
              <a:spLocks/>
            </p:cNvSpPr>
            <p:nvPr/>
          </p:nvSpPr>
          <p:spPr bwMode="auto">
            <a:xfrm>
              <a:off x="2592" y="1639"/>
              <a:ext cx="38" cy="48"/>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4" name="Freeform 872"/>
            <p:cNvSpPr>
              <a:spLocks/>
            </p:cNvSpPr>
            <p:nvPr/>
          </p:nvSpPr>
          <p:spPr bwMode="auto">
            <a:xfrm>
              <a:off x="2602" y="1658"/>
              <a:ext cx="28" cy="41"/>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5" name="Freeform 873"/>
            <p:cNvSpPr>
              <a:spLocks noEditPoints="1"/>
            </p:cNvSpPr>
            <p:nvPr/>
          </p:nvSpPr>
          <p:spPr bwMode="auto">
            <a:xfrm>
              <a:off x="2706" y="2020"/>
              <a:ext cx="367" cy="486"/>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6" name="Rectangle 874"/>
            <p:cNvSpPr>
              <a:spLocks noChangeArrowheads="1"/>
            </p:cNvSpPr>
            <p:nvPr/>
          </p:nvSpPr>
          <p:spPr bwMode="auto">
            <a:xfrm>
              <a:off x="2862" y="2307"/>
              <a:ext cx="1" cy="1"/>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7" name="Freeform 875"/>
            <p:cNvSpPr>
              <a:spLocks/>
            </p:cNvSpPr>
            <p:nvPr/>
          </p:nvSpPr>
          <p:spPr bwMode="auto">
            <a:xfrm>
              <a:off x="2862" y="2307"/>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8" name="Freeform 876"/>
            <p:cNvSpPr>
              <a:spLocks noEditPoints="1"/>
            </p:cNvSpPr>
            <p:nvPr/>
          </p:nvSpPr>
          <p:spPr bwMode="auto">
            <a:xfrm>
              <a:off x="4389" y="981"/>
              <a:ext cx="299" cy="417"/>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9" name="Freeform 877"/>
            <p:cNvSpPr>
              <a:spLocks noEditPoints="1"/>
            </p:cNvSpPr>
            <p:nvPr/>
          </p:nvSpPr>
          <p:spPr bwMode="auto">
            <a:xfrm>
              <a:off x="3565" y="707"/>
              <a:ext cx="609" cy="253"/>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0" name="Freeform 878"/>
            <p:cNvSpPr>
              <a:spLocks noEditPoints="1"/>
            </p:cNvSpPr>
            <p:nvPr/>
          </p:nvSpPr>
          <p:spPr bwMode="auto">
            <a:xfrm>
              <a:off x="2372" y="3078"/>
              <a:ext cx="545" cy="564"/>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1" name="Freeform 879"/>
            <p:cNvSpPr>
              <a:spLocks noEditPoints="1"/>
            </p:cNvSpPr>
            <p:nvPr/>
          </p:nvSpPr>
          <p:spPr bwMode="auto">
            <a:xfrm>
              <a:off x="4044" y="1022"/>
              <a:ext cx="236" cy="239"/>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2" name="Freeform 880"/>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3" name="Freeform 881"/>
            <p:cNvSpPr>
              <a:spLocks/>
            </p:cNvSpPr>
            <p:nvPr/>
          </p:nvSpPr>
          <p:spPr bwMode="auto">
            <a:xfrm>
              <a:off x="2879" y="160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4" name="Freeform 882"/>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5" name="Freeform 883"/>
            <p:cNvSpPr>
              <a:spLocks/>
            </p:cNvSpPr>
            <p:nvPr/>
          </p:nvSpPr>
          <p:spPr bwMode="auto">
            <a:xfrm>
              <a:off x="2749" y="1762"/>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6" name="Freeform 884"/>
            <p:cNvSpPr>
              <a:spLocks noEditPoints="1"/>
            </p:cNvSpPr>
            <p:nvPr/>
          </p:nvSpPr>
          <p:spPr bwMode="auto">
            <a:xfrm>
              <a:off x="2803" y="724"/>
              <a:ext cx="277" cy="433"/>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17" name="组合 216"/>
          <p:cNvGrpSpPr/>
          <p:nvPr/>
        </p:nvGrpSpPr>
        <p:grpSpPr>
          <a:xfrm>
            <a:off x="415958" y="1522219"/>
            <a:ext cx="1791296" cy="1791296"/>
            <a:chOff x="5444044" y="1830654"/>
            <a:chExt cx="1850013" cy="1850013"/>
          </a:xfrm>
          <a:scene3d>
            <a:camera prst="isometricOffAxis2Left"/>
            <a:lightRig rig="threePt" dir="t"/>
          </a:scene3d>
        </p:grpSpPr>
        <p:sp>
          <p:nvSpPr>
            <p:cNvPr id="218" name="椭圆 217"/>
            <p:cNvSpPr/>
            <p:nvPr/>
          </p:nvSpPr>
          <p:spPr>
            <a:xfrm>
              <a:off x="5444044" y="1830654"/>
              <a:ext cx="1850013" cy="1850013"/>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19" name="椭圆 218"/>
            <p:cNvSpPr/>
            <p:nvPr/>
          </p:nvSpPr>
          <p:spPr>
            <a:xfrm>
              <a:off x="5576188" y="1962798"/>
              <a:ext cx="1585725" cy="1585725"/>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0" name="椭圆 219"/>
            <p:cNvSpPr/>
            <p:nvPr/>
          </p:nvSpPr>
          <p:spPr>
            <a:xfrm>
              <a:off x="5697987" y="2084597"/>
              <a:ext cx="1342126" cy="1342126"/>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1" name="椭圆 220"/>
            <p:cNvSpPr/>
            <p:nvPr/>
          </p:nvSpPr>
          <p:spPr>
            <a:xfrm>
              <a:off x="5861139" y="2247749"/>
              <a:ext cx="1015823" cy="1015823"/>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2" name="椭圆 221"/>
            <p:cNvSpPr/>
            <p:nvPr/>
          </p:nvSpPr>
          <p:spPr>
            <a:xfrm>
              <a:off x="5972810" y="2359420"/>
              <a:ext cx="792480" cy="792480"/>
            </a:xfrm>
            <a:prstGeom prst="ellipse">
              <a:avLst/>
            </a:prstGeom>
            <a:solidFill>
              <a:srgbClr val="F9F9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223" name="椭圆 222"/>
            <p:cNvSpPr/>
            <p:nvPr/>
          </p:nvSpPr>
          <p:spPr>
            <a:xfrm>
              <a:off x="6171523" y="2558133"/>
              <a:ext cx="395054" cy="395054"/>
            </a:xfrm>
            <a:prstGeom prst="ellipse">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224" name="组合 223"/>
          <p:cNvGrpSpPr/>
          <p:nvPr/>
        </p:nvGrpSpPr>
        <p:grpSpPr>
          <a:xfrm>
            <a:off x="1348801" y="897064"/>
            <a:ext cx="4644176" cy="4184029"/>
            <a:chOff x="2179402" y="1094484"/>
            <a:chExt cx="6192234" cy="5578705"/>
          </a:xfrm>
        </p:grpSpPr>
        <p:sp>
          <p:nvSpPr>
            <p:cNvPr id="225" name="矩形 1683"/>
            <p:cNvSpPr/>
            <p:nvPr/>
          </p:nvSpPr>
          <p:spPr>
            <a:xfrm rot="3786281">
              <a:off x="3548146" y="5941564"/>
              <a:ext cx="1285879" cy="177372"/>
            </a:xfrm>
            <a:custGeom>
              <a:avLst/>
              <a:gdLst>
                <a:gd name="connsiteX0" fmla="*/ 0 w 621070"/>
                <a:gd name="connsiteY0" fmla="*/ 0 h 114934"/>
                <a:gd name="connsiteX1" fmla="*/ 621070 w 621070"/>
                <a:gd name="connsiteY1" fmla="*/ 0 h 114934"/>
                <a:gd name="connsiteX2" fmla="*/ 621070 w 621070"/>
                <a:gd name="connsiteY2" fmla="*/ 114934 h 114934"/>
                <a:gd name="connsiteX3" fmla="*/ 0 w 621070"/>
                <a:gd name="connsiteY3" fmla="*/ 114934 h 114934"/>
                <a:gd name="connsiteX4" fmla="*/ 0 w 621070"/>
                <a:gd name="connsiteY4" fmla="*/ 0 h 114934"/>
                <a:gd name="connsiteX0" fmla="*/ 40445 w 661515"/>
                <a:gd name="connsiteY0" fmla="*/ 0 h 128302"/>
                <a:gd name="connsiteX1" fmla="*/ 661515 w 661515"/>
                <a:gd name="connsiteY1" fmla="*/ 0 h 128302"/>
                <a:gd name="connsiteX2" fmla="*/ 661515 w 661515"/>
                <a:gd name="connsiteY2" fmla="*/ 114934 h 128302"/>
                <a:gd name="connsiteX3" fmla="*/ 0 w 661515"/>
                <a:gd name="connsiteY3" fmla="*/ 128302 h 128302"/>
                <a:gd name="connsiteX4" fmla="*/ 40445 w 661515"/>
                <a:gd name="connsiteY4" fmla="*/ 0 h 128302"/>
                <a:gd name="connsiteX0" fmla="*/ 40445 w 661567"/>
                <a:gd name="connsiteY0" fmla="*/ 0 h 128302"/>
                <a:gd name="connsiteX1" fmla="*/ 661515 w 661567"/>
                <a:gd name="connsiteY1" fmla="*/ 0 h 128302"/>
                <a:gd name="connsiteX2" fmla="*/ 661567 w 661567"/>
                <a:gd name="connsiteY2" fmla="*/ 94729 h 128302"/>
                <a:gd name="connsiteX3" fmla="*/ 0 w 661567"/>
                <a:gd name="connsiteY3" fmla="*/ 128302 h 128302"/>
                <a:gd name="connsiteX4" fmla="*/ 40445 w 661567"/>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101873 w 661515"/>
                <a:gd name="connsiteY0" fmla="*/ 4487 h 128302"/>
                <a:gd name="connsiteX1" fmla="*/ 661515 w 661515"/>
                <a:gd name="connsiteY1" fmla="*/ 0 h 128302"/>
                <a:gd name="connsiteX2" fmla="*/ 619681 w 661515"/>
                <a:gd name="connsiteY2" fmla="*/ 101361 h 128302"/>
                <a:gd name="connsiteX3" fmla="*/ 0 w 661515"/>
                <a:gd name="connsiteY3" fmla="*/ 128302 h 128302"/>
                <a:gd name="connsiteX4" fmla="*/ 101873 w 661515"/>
                <a:gd name="connsiteY4" fmla="*/ 4487 h 128302"/>
                <a:gd name="connsiteX0" fmla="*/ 120424 w 680066"/>
                <a:gd name="connsiteY0" fmla="*/ 4487 h 123974"/>
                <a:gd name="connsiteX1" fmla="*/ 680066 w 680066"/>
                <a:gd name="connsiteY1" fmla="*/ 0 h 123974"/>
                <a:gd name="connsiteX2" fmla="*/ 638232 w 680066"/>
                <a:gd name="connsiteY2" fmla="*/ 101361 h 123974"/>
                <a:gd name="connsiteX3" fmla="*/ 0 w 680066"/>
                <a:gd name="connsiteY3" fmla="*/ 123974 h 123974"/>
                <a:gd name="connsiteX4" fmla="*/ 120424 w 680066"/>
                <a:gd name="connsiteY4" fmla="*/ 4487 h 123974"/>
                <a:gd name="connsiteX0" fmla="*/ 120424 w 680066"/>
                <a:gd name="connsiteY0" fmla="*/ 4487 h 123974"/>
                <a:gd name="connsiteX1" fmla="*/ 680066 w 680066"/>
                <a:gd name="connsiteY1" fmla="*/ 0 h 123974"/>
                <a:gd name="connsiteX2" fmla="*/ 638232 w 680066"/>
                <a:gd name="connsiteY2" fmla="*/ 101361 h 123974"/>
                <a:gd name="connsiteX3" fmla="*/ 0 w 680066"/>
                <a:gd name="connsiteY3" fmla="*/ 123974 h 123974"/>
                <a:gd name="connsiteX4" fmla="*/ 120424 w 680066"/>
                <a:gd name="connsiteY4" fmla="*/ 4487 h 123974"/>
                <a:gd name="connsiteX0" fmla="*/ 153269 w 680066"/>
                <a:gd name="connsiteY0" fmla="*/ 8868 h 123974"/>
                <a:gd name="connsiteX1" fmla="*/ 680066 w 680066"/>
                <a:gd name="connsiteY1" fmla="*/ 0 h 123974"/>
                <a:gd name="connsiteX2" fmla="*/ 638232 w 680066"/>
                <a:gd name="connsiteY2" fmla="*/ 101361 h 123974"/>
                <a:gd name="connsiteX3" fmla="*/ 0 w 680066"/>
                <a:gd name="connsiteY3" fmla="*/ 123974 h 123974"/>
                <a:gd name="connsiteX4" fmla="*/ 153269 w 680066"/>
                <a:gd name="connsiteY4" fmla="*/ 8868 h 123974"/>
                <a:gd name="connsiteX0" fmla="*/ 153269 w 680066"/>
                <a:gd name="connsiteY0" fmla="*/ 8868 h 123974"/>
                <a:gd name="connsiteX1" fmla="*/ 680066 w 680066"/>
                <a:gd name="connsiteY1" fmla="*/ 0 h 123974"/>
                <a:gd name="connsiteX2" fmla="*/ 638232 w 680066"/>
                <a:gd name="connsiteY2" fmla="*/ 101361 h 123974"/>
                <a:gd name="connsiteX3" fmla="*/ 0 w 680066"/>
                <a:gd name="connsiteY3" fmla="*/ 123974 h 123974"/>
                <a:gd name="connsiteX4" fmla="*/ 153269 w 680066"/>
                <a:gd name="connsiteY4" fmla="*/ 8868 h 123974"/>
                <a:gd name="connsiteX0" fmla="*/ 66164 w 592961"/>
                <a:gd name="connsiteY0" fmla="*/ 8868 h 113416"/>
                <a:gd name="connsiteX1" fmla="*/ 592961 w 592961"/>
                <a:gd name="connsiteY1" fmla="*/ 0 h 113416"/>
                <a:gd name="connsiteX2" fmla="*/ 551127 w 592961"/>
                <a:gd name="connsiteY2" fmla="*/ 101361 h 113416"/>
                <a:gd name="connsiteX3" fmla="*/ 0 w 592961"/>
                <a:gd name="connsiteY3" fmla="*/ 113415 h 113416"/>
                <a:gd name="connsiteX4" fmla="*/ 66164 w 592961"/>
                <a:gd name="connsiteY4" fmla="*/ 8868 h 113416"/>
                <a:gd name="connsiteX0" fmla="*/ 36362 w 613552"/>
                <a:gd name="connsiteY0" fmla="*/ 0 h 117548"/>
                <a:gd name="connsiteX1" fmla="*/ 613552 w 613552"/>
                <a:gd name="connsiteY1" fmla="*/ 4134 h 117548"/>
                <a:gd name="connsiteX2" fmla="*/ 571718 w 613552"/>
                <a:gd name="connsiteY2" fmla="*/ 105495 h 117548"/>
                <a:gd name="connsiteX3" fmla="*/ 20591 w 613552"/>
                <a:gd name="connsiteY3" fmla="*/ 117549 h 117548"/>
                <a:gd name="connsiteX4" fmla="*/ 36362 w 613552"/>
                <a:gd name="connsiteY4" fmla="*/ 0 h 117548"/>
                <a:gd name="connsiteX0" fmla="*/ 15771 w 592961"/>
                <a:gd name="connsiteY0" fmla="*/ 0 h 117549"/>
                <a:gd name="connsiteX1" fmla="*/ 592961 w 592961"/>
                <a:gd name="connsiteY1" fmla="*/ 4134 h 117549"/>
                <a:gd name="connsiteX2" fmla="*/ 551127 w 592961"/>
                <a:gd name="connsiteY2" fmla="*/ 105495 h 117549"/>
                <a:gd name="connsiteX3" fmla="*/ 0 w 592961"/>
                <a:gd name="connsiteY3" fmla="*/ 117549 h 117549"/>
                <a:gd name="connsiteX4" fmla="*/ 15771 w 592961"/>
                <a:gd name="connsiteY4" fmla="*/ 0 h 117549"/>
                <a:gd name="connsiteX0" fmla="*/ 15771 w 593018"/>
                <a:gd name="connsiteY0" fmla="*/ 0 h 117549"/>
                <a:gd name="connsiteX1" fmla="*/ 592961 w 593018"/>
                <a:gd name="connsiteY1" fmla="*/ 4134 h 117549"/>
                <a:gd name="connsiteX2" fmla="*/ 574025 w 593018"/>
                <a:gd name="connsiteY2" fmla="*/ 110390 h 117549"/>
                <a:gd name="connsiteX3" fmla="*/ 0 w 593018"/>
                <a:gd name="connsiteY3" fmla="*/ 117549 h 117549"/>
                <a:gd name="connsiteX4" fmla="*/ 15771 w 593018"/>
                <a:gd name="connsiteY4" fmla="*/ 0 h 117549"/>
                <a:gd name="connsiteX0" fmla="*/ 15771 w 592961"/>
                <a:gd name="connsiteY0" fmla="*/ 0 h 117549"/>
                <a:gd name="connsiteX1" fmla="*/ 592961 w 592961"/>
                <a:gd name="connsiteY1" fmla="*/ 4134 h 117549"/>
                <a:gd name="connsiteX2" fmla="*/ 574025 w 592961"/>
                <a:gd name="connsiteY2" fmla="*/ 110390 h 117549"/>
                <a:gd name="connsiteX3" fmla="*/ 0 w 592961"/>
                <a:gd name="connsiteY3" fmla="*/ 117549 h 117549"/>
                <a:gd name="connsiteX4" fmla="*/ 15771 w 592961"/>
                <a:gd name="connsiteY4" fmla="*/ 0 h 117549"/>
                <a:gd name="connsiteX0" fmla="*/ 15771 w 593091"/>
                <a:gd name="connsiteY0" fmla="*/ 0 h 117549"/>
                <a:gd name="connsiteX1" fmla="*/ 592961 w 593091"/>
                <a:gd name="connsiteY1" fmla="*/ 4134 h 117549"/>
                <a:gd name="connsiteX2" fmla="*/ 582541 w 593091"/>
                <a:gd name="connsiteY2" fmla="*/ 109519 h 117549"/>
                <a:gd name="connsiteX3" fmla="*/ 0 w 593091"/>
                <a:gd name="connsiteY3" fmla="*/ 117549 h 117549"/>
                <a:gd name="connsiteX4" fmla="*/ 15771 w 593091"/>
                <a:gd name="connsiteY4" fmla="*/ 0 h 117549"/>
                <a:gd name="connsiteX0" fmla="*/ 15771 w 592961"/>
                <a:gd name="connsiteY0" fmla="*/ 0 h 117549"/>
                <a:gd name="connsiteX1" fmla="*/ 592961 w 592961"/>
                <a:gd name="connsiteY1" fmla="*/ 4134 h 117549"/>
                <a:gd name="connsiteX2" fmla="*/ 582541 w 592961"/>
                <a:gd name="connsiteY2" fmla="*/ 109519 h 117549"/>
                <a:gd name="connsiteX3" fmla="*/ 0 w 592961"/>
                <a:gd name="connsiteY3" fmla="*/ 117549 h 117549"/>
                <a:gd name="connsiteX4" fmla="*/ 15771 w 592961"/>
                <a:gd name="connsiteY4" fmla="*/ 0 h 117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2961" h="117549">
                  <a:moveTo>
                    <a:pt x="15771" y="0"/>
                  </a:moveTo>
                  <a:lnTo>
                    <a:pt x="592961" y="4134"/>
                  </a:lnTo>
                  <a:cubicBezTo>
                    <a:pt x="592978" y="35710"/>
                    <a:pt x="589776" y="58913"/>
                    <a:pt x="582541" y="109519"/>
                  </a:cubicBezTo>
                  <a:lnTo>
                    <a:pt x="0" y="117549"/>
                  </a:lnTo>
                  <a:cubicBezTo>
                    <a:pt x="10042" y="90388"/>
                    <a:pt x="3970" y="22807"/>
                    <a:pt x="15771" y="0"/>
                  </a:cubicBezTo>
                  <a:close/>
                </a:path>
              </a:pathLst>
            </a:custGeom>
            <a:gradFill>
              <a:gsLst>
                <a:gs pos="0">
                  <a:schemeClr val="tx1">
                    <a:alpha val="60000"/>
                  </a:schemeClr>
                </a:gs>
                <a:gs pos="100000">
                  <a:srgbClr val="EFEFEF">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pic>
          <p:nvPicPr>
            <p:cNvPr id="226" name="图片 225"/>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a:off x="5585618" y="2890048"/>
              <a:ext cx="1362075" cy="119039"/>
            </a:xfrm>
            <a:prstGeom prst="rect">
              <a:avLst/>
            </a:prstGeom>
          </p:spPr>
        </p:pic>
        <p:pic>
          <p:nvPicPr>
            <p:cNvPr id="227" name="图片 22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rot="10800000" flipV="1">
              <a:off x="5585618" y="3375554"/>
              <a:ext cx="1362075" cy="119039"/>
            </a:xfrm>
            <a:prstGeom prst="rect">
              <a:avLst/>
            </a:prstGeom>
          </p:spPr>
        </p:pic>
        <p:pic>
          <p:nvPicPr>
            <p:cNvPr id="228" name="图片 227"/>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rot="10800000">
              <a:off x="7676540" y="4082557"/>
              <a:ext cx="688210" cy="119039"/>
            </a:xfrm>
            <a:prstGeom prst="rect">
              <a:avLst/>
            </a:prstGeom>
          </p:spPr>
        </p:pic>
        <p:pic>
          <p:nvPicPr>
            <p:cNvPr id="229" name="图片 228"/>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rot="10800000">
              <a:off x="7676540" y="3092470"/>
              <a:ext cx="688210" cy="119039"/>
            </a:xfrm>
            <a:prstGeom prst="rect">
              <a:avLst/>
            </a:prstGeom>
          </p:spPr>
        </p:pic>
        <p:pic>
          <p:nvPicPr>
            <p:cNvPr id="230" name="图片 229"/>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rot="10800000">
              <a:off x="7676540" y="1301077"/>
              <a:ext cx="688210" cy="119039"/>
            </a:xfrm>
            <a:prstGeom prst="rect">
              <a:avLst/>
            </a:prstGeom>
          </p:spPr>
        </p:pic>
        <p:grpSp>
          <p:nvGrpSpPr>
            <p:cNvPr id="231" name="组合 230"/>
            <p:cNvGrpSpPr/>
            <p:nvPr/>
          </p:nvGrpSpPr>
          <p:grpSpPr>
            <a:xfrm>
              <a:off x="5310249" y="1388988"/>
              <a:ext cx="3056032" cy="1778165"/>
              <a:chOff x="6702251" y="-566700"/>
              <a:chExt cx="5307271" cy="3057482"/>
            </a:xfrm>
          </p:grpSpPr>
          <p:sp>
            <p:nvSpPr>
              <p:cNvPr id="309" name="Freeform 730"/>
              <p:cNvSpPr>
                <a:spLocks/>
              </p:cNvSpPr>
              <p:nvPr/>
            </p:nvSpPr>
            <p:spPr bwMode="auto">
              <a:xfrm>
                <a:off x="6704097" y="-566700"/>
                <a:ext cx="5305425" cy="2884487"/>
              </a:xfrm>
              <a:custGeom>
                <a:avLst/>
                <a:gdLst>
                  <a:gd name="T0" fmla="*/ 0 w 1412"/>
                  <a:gd name="T1" fmla="*/ 766 h 766"/>
                  <a:gd name="T2" fmla="*/ 0 w 1412"/>
                  <a:gd name="T3" fmla="*/ 728 h 766"/>
                  <a:gd name="T4" fmla="*/ 693 w 1412"/>
                  <a:gd name="T5" fmla="*/ 728 h 766"/>
                  <a:gd name="T6" fmla="*/ 753 w 1412"/>
                  <a:gd name="T7" fmla="*/ 687 h 766"/>
                  <a:gd name="T8" fmla="*/ 990 w 1412"/>
                  <a:gd name="T9" fmla="*/ 87 h 766"/>
                  <a:gd name="T10" fmla="*/ 1117 w 1412"/>
                  <a:gd name="T11" fmla="*/ 0 h 766"/>
                  <a:gd name="T12" fmla="*/ 1412 w 1412"/>
                  <a:gd name="T13" fmla="*/ 0 h 766"/>
                  <a:gd name="T14" fmla="*/ 1412 w 1412"/>
                  <a:gd name="T15" fmla="*/ 359 h 766"/>
                  <a:gd name="T16" fmla="*/ 1094 w 1412"/>
                  <a:gd name="T17" fmla="*/ 359 h 766"/>
                  <a:gd name="T18" fmla="*/ 986 w 1412"/>
                  <a:gd name="T19" fmla="*/ 426 h 766"/>
                  <a:gd name="T20" fmla="*/ 756 w 1412"/>
                  <a:gd name="T21" fmla="*/ 739 h 766"/>
                  <a:gd name="T22" fmla="*/ 698 w 1412"/>
                  <a:gd name="T23" fmla="*/ 766 h 766"/>
                  <a:gd name="T24" fmla="*/ 0 w 1412"/>
                  <a:gd name="T25" fmla="*/ 766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12" h="766">
                    <a:moveTo>
                      <a:pt x="0" y="766"/>
                    </a:moveTo>
                    <a:cubicBezTo>
                      <a:pt x="0" y="728"/>
                      <a:pt x="0" y="728"/>
                      <a:pt x="0" y="728"/>
                    </a:cubicBezTo>
                    <a:cubicBezTo>
                      <a:pt x="693" y="728"/>
                      <a:pt x="693" y="728"/>
                      <a:pt x="693" y="728"/>
                    </a:cubicBezTo>
                    <a:cubicBezTo>
                      <a:pt x="719" y="728"/>
                      <a:pt x="743" y="712"/>
                      <a:pt x="753" y="687"/>
                    </a:cubicBezTo>
                    <a:cubicBezTo>
                      <a:pt x="990" y="87"/>
                      <a:pt x="990" y="87"/>
                      <a:pt x="990" y="87"/>
                    </a:cubicBezTo>
                    <a:cubicBezTo>
                      <a:pt x="1011" y="38"/>
                      <a:pt x="1054" y="0"/>
                      <a:pt x="1117" y="0"/>
                    </a:cubicBezTo>
                    <a:cubicBezTo>
                      <a:pt x="1412" y="0"/>
                      <a:pt x="1412" y="0"/>
                      <a:pt x="1412" y="0"/>
                    </a:cubicBezTo>
                    <a:cubicBezTo>
                      <a:pt x="1412" y="359"/>
                      <a:pt x="1412" y="359"/>
                      <a:pt x="1412" y="359"/>
                    </a:cubicBezTo>
                    <a:cubicBezTo>
                      <a:pt x="1094" y="359"/>
                      <a:pt x="1094" y="359"/>
                      <a:pt x="1094" y="359"/>
                    </a:cubicBezTo>
                    <a:cubicBezTo>
                      <a:pt x="1043" y="359"/>
                      <a:pt x="1010" y="390"/>
                      <a:pt x="986" y="426"/>
                    </a:cubicBezTo>
                    <a:cubicBezTo>
                      <a:pt x="756" y="739"/>
                      <a:pt x="756" y="739"/>
                      <a:pt x="756" y="739"/>
                    </a:cubicBezTo>
                    <a:cubicBezTo>
                      <a:pt x="744" y="756"/>
                      <a:pt x="719" y="766"/>
                      <a:pt x="698" y="766"/>
                    </a:cubicBezTo>
                    <a:lnTo>
                      <a:pt x="0" y="766"/>
                    </a:lnTo>
                    <a:close/>
                  </a:path>
                </a:pathLst>
              </a:custGeom>
              <a:gradFill>
                <a:gsLst>
                  <a:gs pos="67000">
                    <a:srgbClr val="F79403"/>
                  </a:gs>
                  <a:gs pos="71000">
                    <a:srgbClr val="D47F02"/>
                  </a:gs>
                  <a:gs pos="55000">
                    <a:srgbClr val="FDB851"/>
                  </a:gs>
                  <a:gs pos="46000">
                    <a:srgbClr val="FCA82C"/>
                  </a:gs>
                  <a:gs pos="51000">
                    <a:srgbClr val="D88102"/>
                  </a:gs>
                  <a:gs pos="0">
                    <a:srgbClr val="FDB851"/>
                  </a:gs>
                  <a:gs pos="81000">
                    <a:srgbClr val="F79403"/>
                  </a:gs>
                  <a:gs pos="100000">
                    <a:srgbClr val="FDAE39"/>
                  </a:gs>
                </a:gsLst>
                <a:lin ang="0" scaled="0"/>
              </a:grad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0" name="Freeform 734"/>
              <p:cNvSpPr>
                <a:spLocks/>
              </p:cNvSpPr>
              <p:nvPr/>
            </p:nvSpPr>
            <p:spPr bwMode="auto">
              <a:xfrm>
                <a:off x="6702251" y="874707"/>
                <a:ext cx="5305425" cy="1616075"/>
              </a:xfrm>
              <a:custGeom>
                <a:avLst/>
                <a:gdLst>
                  <a:gd name="T0" fmla="*/ 0 w 1412"/>
                  <a:gd name="T1" fmla="*/ 391 h 428"/>
                  <a:gd name="T2" fmla="*/ 697 w 1412"/>
                  <a:gd name="T3" fmla="*/ 391 h 428"/>
                  <a:gd name="T4" fmla="*/ 756 w 1412"/>
                  <a:gd name="T5" fmla="*/ 365 h 428"/>
                  <a:gd name="T6" fmla="*/ 986 w 1412"/>
                  <a:gd name="T7" fmla="*/ 67 h 428"/>
                  <a:gd name="T8" fmla="*/ 1094 w 1412"/>
                  <a:gd name="T9" fmla="*/ 0 h 428"/>
                  <a:gd name="T10" fmla="*/ 1412 w 1412"/>
                  <a:gd name="T11" fmla="*/ 0 h 428"/>
                  <a:gd name="T12" fmla="*/ 1412 w 1412"/>
                  <a:gd name="T13" fmla="*/ 428 h 428"/>
                  <a:gd name="T14" fmla="*/ 1050 w 1412"/>
                  <a:gd name="T15" fmla="*/ 428 h 428"/>
                  <a:gd name="T16" fmla="*/ 998 w 1412"/>
                  <a:gd name="T17" fmla="*/ 428 h 428"/>
                  <a:gd name="T18" fmla="*/ 942 w 1412"/>
                  <a:gd name="T19" fmla="*/ 428 h 428"/>
                  <a:gd name="T20" fmla="*/ 929 w 1412"/>
                  <a:gd name="T21" fmla="*/ 428 h 428"/>
                  <a:gd name="T22" fmla="*/ 737 w 1412"/>
                  <a:gd name="T23" fmla="*/ 428 h 428"/>
                  <a:gd name="T24" fmla="*/ 0 w 1412"/>
                  <a:gd name="T25" fmla="*/ 428 h 428"/>
                  <a:gd name="T26" fmla="*/ 0 w 1412"/>
                  <a:gd name="T27" fmla="*/ 39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12" h="428">
                    <a:moveTo>
                      <a:pt x="0" y="391"/>
                    </a:moveTo>
                    <a:cubicBezTo>
                      <a:pt x="697" y="391"/>
                      <a:pt x="697" y="391"/>
                      <a:pt x="697" y="391"/>
                    </a:cubicBezTo>
                    <a:cubicBezTo>
                      <a:pt x="715" y="391"/>
                      <a:pt x="744" y="381"/>
                      <a:pt x="756" y="365"/>
                    </a:cubicBezTo>
                    <a:cubicBezTo>
                      <a:pt x="986" y="67"/>
                      <a:pt x="986" y="67"/>
                      <a:pt x="986" y="67"/>
                    </a:cubicBezTo>
                    <a:cubicBezTo>
                      <a:pt x="1013" y="33"/>
                      <a:pt x="1042" y="0"/>
                      <a:pt x="1094" y="0"/>
                    </a:cubicBezTo>
                    <a:cubicBezTo>
                      <a:pt x="1412" y="0"/>
                      <a:pt x="1412" y="0"/>
                      <a:pt x="1412" y="0"/>
                    </a:cubicBezTo>
                    <a:cubicBezTo>
                      <a:pt x="1412" y="428"/>
                      <a:pt x="1412" y="428"/>
                      <a:pt x="1412" y="428"/>
                    </a:cubicBezTo>
                    <a:cubicBezTo>
                      <a:pt x="1050" y="428"/>
                      <a:pt x="1050" y="428"/>
                      <a:pt x="1050" y="428"/>
                    </a:cubicBezTo>
                    <a:cubicBezTo>
                      <a:pt x="1032" y="428"/>
                      <a:pt x="1032" y="428"/>
                      <a:pt x="998" y="428"/>
                    </a:cubicBezTo>
                    <a:cubicBezTo>
                      <a:pt x="942" y="428"/>
                      <a:pt x="942" y="428"/>
                      <a:pt x="942" y="428"/>
                    </a:cubicBezTo>
                    <a:cubicBezTo>
                      <a:pt x="929" y="428"/>
                      <a:pt x="929" y="428"/>
                      <a:pt x="929" y="428"/>
                    </a:cubicBezTo>
                    <a:cubicBezTo>
                      <a:pt x="737" y="428"/>
                      <a:pt x="737" y="428"/>
                      <a:pt x="737" y="428"/>
                    </a:cubicBezTo>
                    <a:cubicBezTo>
                      <a:pt x="0" y="428"/>
                      <a:pt x="0" y="428"/>
                      <a:pt x="0" y="428"/>
                    </a:cubicBezTo>
                    <a:lnTo>
                      <a:pt x="0" y="391"/>
                    </a:lnTo>
                    <a:close/>
                  </a:path>
                </a:pathLst>
              </a:custGeom>
              <a:gradFill>
                <a:gsLst>
                  <a:gs pos="67000">
                    <a:srgbClr val="01BDD1"/>
                  </a:gs>
                  <a:gs pos="71000">
                    <a:srgbClr val="018795"/>
                  </a:gs>
                  <a:gs pos="55000">
                    <a:srgbClr val="01ACBE"/>
                  </a:gs>
                  <a:gs pos="46000">
                    <a:srgbClr val="01ACBE"/>
                  </a:gs>
                  <a:gs pos="51000">
                    <a:srgbClr val="018795"/>
                  </a:gs>
                  <a:gs pos="0">
                    <a:srgbClr val="01ACBE"/>
                  </a:gs>
                  <a:gs pos="81000">
                    <a:srgbClr val="01ACBE"/>
                  </a:gs>
                  <a:gs pos="100000">
                    <a:srgbClr val="01ACBE"/>
                  </a:gs>
                </a:gsLst>
                <a:lin ang="0" scaled="0"/>
              </a:gradFill>
              <a:ln>
                <a:noFill/>
              </a:ln>
              <a:scene3d>
                <a:camera prst="orthographicFront"/>
                <a:lightRig rig="threePt" dir="t"/>
              </a:scene3d>
              <a:sp3d>
                <a:bevelT w="1270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32" name="组合 231"/>
            <p:cNvGrpSpPr/>
            <p:nvPr/>
          </p:nvGrpSpPr>
          <p:grpSpPr>
            <a:xfrm flipV="1">
              <a:off x="5310249" y="3202524"/>
              <a:ext cx="3056032" cy="1778165"/>
              <a:chOff x="6702251" y="-566700"/>
              <a:chExt cx="5307271" cy="3057482"/>
            </a:xfrm>
            <a:gradFill>
              <a:gsLst>
                <a:gs pos="67000">
                  <a:srgbClr val="F79403"/>
                </a:gs>
                <a:gs pos="71000">
                  <a:srgbClr val="D47F02"/>
                </a:gs>
                <a:gs pos="55000">
                  <a:srgbClr val="FDB851"/>
                </a:gs>
                <a:gs pos="46000">
                  <a:srgbClr val="FCA82C"/>
                </a:gs>
                <a:gs pos="51000">
                  <a:srgbClr val="D88102"/>
                </a:gs>
                <a:gs pos="0">
                  <a:srgbClr val="FDB851"/>
                </a:gs>
                <a:gs pos="81000">
                  <a:srgbClr val="F79403"/>
                </a:gs>
                <a:gs pos="100000">
                  <a:srgbClr val="FDAE39"/>
                </a:gs>
              </a:gsLst>
              <a:lin ang="0" scaled="0"/>
            </a:gradFill>
          </p:grpSpPr>
          <p:sp>
            <p:nvSpPr>
              <p:cNvPr id="307" name="Freeform 730"/>
              <p:cNvSpPr>
                <a:spLocks/>
              </p:cNvSpPr>
              <p:nvPr/>
            </p:nvSpPr>
            <p:spPr bwMode="auto">
              <a:xfrm>
                <a:off x="6704097" y="-566700"/>
                <a:ext cx="5305425" cy="2884487"/>
              </a:xfrm>
              <a:custGeom>
                <a:avLst/>
                <a:gdLst>
                  <a:gd name="T0" fmla="*/ 0 w 1412"/>
                  <a:gd name="T1" fmla="*/ 766 h 766"/>
                  <a:gd name="T2" fmla="*/ 0 w 1412"/>
                  <a:gd name="T3" fmla="*/ 728 h 766"/>
                  <a:gd name="T4" fmla="*/ 693 w 1412"/>
                  <a:gd name="T5" fmla="*/ 728 h 766"/>
                  <a:gd name="T6" fmla="*/ 753 w 1412"/>
                  <a:gd name="T7" fmla="*/ 687 h 766"/>
                  <a:gd name="T8" fmla="*/ 990 w 1412"/>
                  <a:gd name="T9" fmla="*/ 87 h 766"/>
                  <a:gd name="T10" fmla="*/ 1117 w 1412"/>
                  <a:gd name="T11" fmla="*/ 0 h 766"/>
                  <a:gd name="T12" fmla="*/ 1412 w 1412"/>
                  <a:gd name="T13" fmla="*/ 0 h 766"/>
                  <a:gd name="T14" fmla="*/ 1412 w 1412"/>
                  <a:gd name="T15" fmla="*/ 359 h 766"/>
                  <a:gd name="T16" fmla="*/ 1094 w 1412"/>
                  <a:gd name="T17" fmla="*/ 359 h 766"/>
                  <a:gd name="T18" fmla="*/ 986 w 1412"/>
                  <a:gd name="T19" fmla="*/ 426 h 766"/>
                  <a:gd name="T20" fmla="*/ 756 w 1412"/>
                  <a:gd name="T21" fmla="*/ 739 h 766"/>
                  <a:gd name="T22" fmla="*/ 698 w 1412"/>
                  <a:gd name="T23" fmla="*/ 766 h 766"/>
                  <a:gd name="T24" fmla="*/ 0 w 1412"/>
                  <a:gd name="T25" fmla="*/ 766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12" h="766">
                    <a:moveTo>
                      <a:pt x="0" y="766"/>
                    </a:moveTo>
                    <a:cubicBezTo>
                      <a:pt x="0" y="728"/>
                      <a:pt x="0" y="728"/>
                      <a:pt x="0" y="728"/>
                    </a:cubicBezTo>
                    <a:cubicBezTo>
                      <a:pt x="693" y="728"/>
                      <a:pt x="693" y="728"/>
                      <a:pt x="693" y="728"/>
                    </a:cubicBezTo>
                    <a:cubicBezTo>
                      <a:pt x="719" y="728"/>
                      <a:pt x="743" y="712"/>
                      <a:pt x="753" y="687"/>
                    </a:cubicBezTo>
                    <a:cubicBezTo>
                      <a:pt x="990" y="87"/>
                      <a:pt x="990" y="87"/>
                      <a:pt x="990" y="87"/>
                    </a:cubicBezTo>
                    <a:cubicBezTo>
                      <a:pt x="1011" y="38"/>
                      <a:pt x="1054" y="0"/>
                      <a:pt x="1117" y="0"/>
                    </a:cubicBezTo>
                    <a:cubicBezTo>
                      <a:pt x="1412" y="0"/>
                      <a:pt x="1412" y="0"/>
                      <a:pt x="1412" y="0"/>
                    </a:cubicBezTo>
                    <a:cubicBezTo>
                      <a:pt x="1412" y="359"/>
                      <a:pt x="1412" y="359"/>
                      <a:pt x="1412" y="359"/>
                    </a:cubicBezTo>
                    <a:cubicBezTo>
                      <a:pt x="1094" y="359"/>
                      <a:pt x="1094" y="359"/>
                      <a:pt x="1094" y="359"/>
                    </a:cubicBezTo>
                    <a:cubicBezTo>
                      <a:pt x="1043" y="359"/>
                      <a:pt x="1010" y="390"/>
                      <a:pt x="986" y="426"/>
                    </a:cubicBezTo>
                    <a:cubicBezTo>
                      <a:pt x="756" y="739"/>
                      <a:pt x="756" y="739"/>
                      <a:pt x="756" y="739"/>
                    </a:cubicBezTo>
                    <a:cubicBezTo>
                      <a:pt x="744" y="756"/>
                      <a:pt x="719" y="766"/>
                      <a:pt x="698" y="766"/>
                    </a:cubicBezTo>
                    <a:lnTo>
                      <a:pt x="0" y="766"/>
                    </a:lnTo>
                    <a:close/>
                  </a:path>
                </a:pathLst>
              </a:custGeom>
              <a:gradFill>
                <a:gsLst>
                  <a:gs pos="67000">
                    <a:srgbClr val="864D9D"/>
                  </a:gs>
                  <a:gs pos="71000">
                    <a:srgbClr val="543062"/>
                  </a:gs>
                  <a:gs pos="55000">
                    <a:srgbClr val="864D9D"/>
                  </a:gs>
                  <a:gs pos="46000">
                    <a:srgbClr val="864D9D"/>
                  </a:gs>
                  <a:gs pos="51000">
                    <a:srgbClr val="543062"/>
                  </a:gs>
                  <a:gs pos="0">
                    <a:srgbClr val="864D9D"/>
                  </a:gs>
                  <a:gs pos="81000">
                    <a:srgbClr val="864D9D"/>
                  </a:gs>
                  <a:gs pos="100000">
                    <a:srgbClr val="864D9D"/>
                  </a:gs>
                </a:gsLst>
                <a:lin ang="0" scaled="0"/>
              </a:grad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8" name="Freeform 734"/>
              <p:cNvSpPr>
                <a:spLocks/>
              </p:cNvSpPr>
              <p:nvPr/>
            </p:nvSpPr>
            <p:spPr bwMode="auto">
              <a:xfrm>
                <a:off x="6702251" y="874707"/>
                <a:ext cx="5305425" cy="1616075"/>
              </a:xfrm>
              <a:custGeom>
                <a:avLst/>
                <a:gdLst>
                  <a:gd name="T0" fmla="*/ 0 w 1412"/>
                  <a:gd name="T1" fmla="*/ 391 h 428"/>
                  <a:gd name="T2" fmla="*/ 697 w 1412"/>
                  <a:gd name="T3" fmla="*/ 391 h 428"/>
                  <a:gd name="T4" fmla="*/ 756 w 1412"/>
                  <a:gd name="T5" fmla="*/ 365 h 428"/>
                  <a:gd name="T6" fmla="*/ 986 w 1412"/>
                  <a:gd name="T7" fmla="*/ 67 h 428"/>
                  <a:gd name="T8" fmla="*/ 1094 w 1412"/>
                  <a:gd name="T9" fmla="*/ 0 h 428"/>
                  <a:gd name="T10" fmla="*/ 1412 w 1412"/>
                  <a:gd name="T11" fmla="*/ 0 h 428"/>
                  <a:gd name="T12" fmla="*/ 1412 w 1412"/>
                  <a:gd name="T13" fmla="*/ 428 h 428"/>
                  <a:gd name="T14" fmla="*/ 1050 w 1412"/>
                  <a:gd name="T15" fmla="*/ 428 h 428"/>
                  <a:gd name="T16" fmla="*/ 998 w 1412"/>
                  <a:gd name="T17" fmla="*/ 428 h 428"/>
                  <a:gd name="T18" fmla="*/ 942 w 1412"/>
                  <a:gd name="T19" fmla="*/ 428 h 428"/>
                  <a:gd name="T20" fmla="*/ 929 w 1412"/>
                  <a:gd name="T21" fmla="*/ 428 h 428"/>
                  <a:gd name="T22" fmla="*/ 737 w 1412"/>
                  <a:gd name="T23" fmla="*/ 428 h 428"/>
                  <a:gd name="T24" fmla="*/ 0 w 1412"/>
                  <a:gd name="T25" fmla="*/ 428 h 428"/>
                  <a:gd name="T26" fmla="*/ 0 w 1412"/>
                  <a:gd name="T27" fmla="*/ 391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12" h="428">
                    <a:moveTo>
                      <a:pt x="0" y="391"/>
                    </a:moveTo>
                    <a:cubicBezTo>
                      <a:pt x="697" y="391"/>
                      <a:pt x="697" y="391"/>
                      <a:pt x="697" y="391"/>
                    </a:cubicBezTo>
                    <a:cubicBezTo>
                      <a:pt x="715" y="391"/>
                      <a:pt x="744" y="381"/>
                      <a:pt x="756" y="365"/>
                    </a:cubicBezTo>
                    <a:cubicBezTo>
                      <a:pt x="986" y="67"/>
                      <a:pt x="986" y="67"/>
                      <a:pt x="986" y="67"/>
                    </a:cubicBezTo>
                    <a:cubicBezTo>
                      <a:pt x="1013" y="33"/>
                      <a:pt x="1042" y="0"/>
                      <a:pt x="1094" y="0"/>
                    </a:cubicBezTo>
                    <a:cubicBezTo>
                      <a:pt x="1412" y="0"/>
                      <a:pt x="1412" y="0"/>
                      <a:pt x="1412" y="0"/>
                    </a:cubicBezTo>
                    <a:cubicBezTo>
                      <a:pt x="1412" y="428"/>
                      <a:pt x="1412" y="428"/>
                      <a:pt x="1412" y="428"/>
                    </a:cubicBezTo>
                    <a:cubicBezTo>
                      <a:pt x="1050" y="428"/>
                      <a:pt x="1050" y="428"/>
                      <a:pt x="1050" y="428"/>
                    </a:cubicBezTo>
                    <a:cubicBezTo>
                      <a:pt x="1032" y="428"/>
                      <a:pt x="1032" y="428"/>
                      <a:pt x="998" y="428"/>
                    </a:cubicBezTo>
                    <a:cubicBezTo>
                      <a:pt x="942" y="428"/>
                      <a:pt x="942" y="428"/>
                      <a:pt x="942" y="428"/>
                    </a:cubicBezTo>
                    <a:cubicBezTo>
                      <a:pt x="929" y="428"/>
                      <a:pt x="929" y="428"/>
                      <a:pt x="929" y="428"/>
                    </a:cubicBezTo>
                    <a:cubicBezTo>
                      <a:pt x="737" y="428"/>
                      <a:pt x="737" y="428"/>
                      <a:pt x="737" y="428"/>
                    </a:cubicBezTo>
                    <a:cubicBezTo>
                      <a:pt x="0" y="428"/>
                      <a:pt x="0" y="428"/>
                      <a:pt x="0" y="428"/>
                    </a:cubicBezTo>
                    <a:lnTo>
                      <a:pt x="0" y="391"/>
                    </a:lnTo>
                    <a:close/>
                  </a:path>
                </a:pathLst>
              </a:custGeom>
              <a:gradFill>
                <a:gsLst>
                  <a:gs pos="67000">
                    <a:srgbClr val="E87071"/>
                  </a:gs>
                  <a:gs pos="71000">
                    <a:srgbClr val="DE3232"/>
                  </a:gs>
                  <a:gs pos="55000">
                    <a:srgbClr val="E87071"/>
                  </a:gs>
                  <a:gs pos="46000">
                    <a:srgbClr val="E87071"/>
                  </a:gs>
                  <a:gs pos="51000">
                    <a:srgbClr val="DE3232"/>
                  </a:gs>
                  <a:gs pos="0">
                    <a:srgbClr val="E87071"/>
                  </a:gs>
                  <a:gs pos="81000">
                    <a:srgbClr val="E87071"/>
                  </a:gs>
                  <a:gs pos="100000">
                    <a:srgbClr val="E87071"/>
                  </a:gs>
                </a:gsLst>
                <a:lin ang="0" scaled="0"/>
              </a:gradFill>
              <a:ln>
                <a:noFill/>
              </a:ln>
              <a:scene3d>
                <a:camera prst="orthographicFront"/>
                <a:lightRig rig="threePt" dir="t"/>
              </a:scene3d>
              <a:sp3d>
                <a:bevelT w="19050" h="6350" prst="angle"/>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pic>
          <p:nvPicPr>
            <p:cNvPr id="233" name="图片 23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224527" y="3091768"/>
              <a:ext cx="1458533" cy="397793"/>
            </a:xfrm>
            <a:prstGeom prst="rect">
              <a:avLst/>
            </a:prstGeom>
          </p:spPr>
        </p:pic>
        <p:pic>
          <p:nvPicPr>
            <p:cNvPr id="234" name="图片 233"/>
            <p:cNvPicPr>
              <a:picLocks noChangeAspect="1"/>
            </p:cNvPicPr>
            <p:nvPr/>
          </p:nvPicPr>
          <p:blipFill rotWithShape="1">
            <a:blip r:embed="rId7" cstate="screen">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a:ext>
              </a:extLst>
            </a:blip>
            <a:srcRect/>
            <a:stretch/>
          </p:blipFill>
          <p:spPr>
            <a:xfrm rot="13468020">
              <a:off x="4330655" y="2834791"/>
              <a:ext cx="625645" cy="126307"/>
            </a:xfrm>
            <a:prstGeom prst="rect">
              <a:avLst/>
            </a:prstGeom>
          </p:spPr>
        </p:pic>
        <p:pic>
          <p:nvPicPr>
            <p:cNvPr id="235" name="图片 234"/>
            <p:cNvPicPr>
              <a:picLocks noChangeAspect="1"/>
            </p:cNvPicPr>
            <p:nvPr/>
          </p:nvPicPr>
          <p:blipFill rotWithShape="1">
            <a:blip r:embed="rId7" cstate="screen">
              <a:extLst>
                <a:ext uri="{BEBA8EAE-BF5A-486C-A8C5-ECC9F3942E4B}">
                  <a14:imgProps xmlns:a14="http://schemas.microsoft.com/office/drawing/2010/main">
                    <a14:imgLayer r:embed="rId8">
                      <a14:imgEffect>
                        <a14:saturation sat="66000"/>
                      </a14:imgEffect>
                    </a14:imgLayer>
                  </a14:imgProps>
                </a:ext>
                <a:ext uri="{28A0092B-C50C-407E-A947-70E740481C1C}">
                  <a14:useLocalDpi xmlns:a14="http://schemas.microsoft.com/office/drawing/2010/main"/>
                </a:ext>
              </a:extLst>
            </a:blip>
            <a:srcRect/>
            <a:stretch/>
          </p:blipFill>
          <p:spPr>
            <a:xfrm rot="10800000">
              <a:off x="3648733" y="2545814"/>
              <a:ext cx="625645" cy="126307"/>
            </a:xfrm>
            <a:prstGeom prst="rect">
              <a:avLst/>
            </a:prstGeom>
          </p:spPr>
        </p:pic>
        <p:sp>
          <p:nvSpPr>
            <p:cNvPr id="236" name="矩形 1683"/>
            <p:cNvSpPr/>
            <p:nvPr/>
          </p:nvSpPr>
          <p:spPr>
            <a:xfrm rot="17157560">
              <a:off x="3637498" y="3857550"/>
              <a:ext cx="1233911" cy="263370"/>
            </a:xfrm>
            <a:custGeom>
              <a:avLst/>
              <a:gdLst>
                <a:gd name="connsiteX0" fmla="*/ 0 w 621070"/>
                <a:gd name="connsiteY0" fmla="*/ 0 h 114934"/>
                <a:gd name="connsiteX1" fmla="*/ 621070 w 621070"/>
                <a:gd name="connsiteY1" fmla="*/ 0 h 114934"/>
                <a:gd name="connsiteX2" fmla="*/ 621070 w 621070"/>
                <a:gd name="connsiteY2" fmla="*/ 114934 h 114934"/>
                <a:gd name="connsiteX3" fmla="*/ 0 w 621070"/>
                <a:gd name="connsiteY3" fmla="*/ 114934 h 114934"/>
                <a:gd name="connsiteX4" fmla="*/ 0 w 621070"/>
                <a:gd name="connsiteY4" fmla="*/ 0 h 114934"/>
                <a:gd name="connsiteX0" fmla="*/ 40445 w 661515"/>
                <a:gd name="connsiteY0" fmla="*/ 0 h 128302"/>
                <a:gd name="connsiteX1" fmla="*/ 661515 w 661515"/>
                <a:gd name="connsiteY1" fmla="*/ 0 h 128302"/>
                <a:gd name="connsiteX2" fmla="*/ 661515 w 661515"/>
                <a:gd name="connsiteY2" fmla="*/ 114934 h 128302"/>
                <a:gd name="connsiteX3" fmla="*/ 0 w 661515"/>
                <a:gd name="connsiteY3" fmla="*/ 128302 h 128302"/>
                <a:gd name="connsiteX4" fmla="*/ 40445 w 661515"/>
                <a:gd name="connsiteY4" fmla="*/ 0 h 128302"/>
                <a:gd name="connsiteX0" fmla="*/ 40445 w 661567"/>
                <a:gd name="connsiteY0" fmla="*/ 0 h 128302"/>
                <a:gd name="connsiteX1" fmla="*/ 661515 w 661567"/>
                <a:gd name="connsiteY1" fmla="*/ 0 h 128302"/>
                <a:gd name="connsiteX2" fmla="*/ 661567 w 661567"/>
                <a:gd name="connsiteY2" fmla="*/ 94729 h 128302"/>
                <a:gd name="connsiteX3" fmla="*/ 0 w 661567"/>
                <a:gd name="connsiteY3" fmla="*/ 128302 h 128302"/>
                <a:gd name="connsiteX4" fmla="*/ 40445 w 661567"/>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0 w 673777"/>
                <a:gd name="connsiteY0" fmla="*/ 0 h 178273"/>
                <a:gd name="connsiteX1" fmla="*/ 673777 w 673777"/>
                <a:gd name="connsiteY1" fmla="*/ 49971 h 178273"/>
                <a:gd name="connsiteX2" fmla="*/ 631943 w 673777"/>
                <a:gd name="connsiteY2" fmla="*/ 151332 h 178273"/>
                <a:gd name="connsiteX3" fmla="*/ 12262 w 673777"/>
                <a:gd name="connsiteY3" fmla="*/ 178273 h 178273"/>
                <a:gd name="connsiteX4" fmla="*/ 0 w 673777"/>
                <a:gd name="connsiteY4" fmla="*/ 0 h 178273"/>
                <a:gd name="connsiteX0" fmla="*/ 0 w 733378"/>
                <a:gd name="connsiteY0" fmla="*/ 0 h 156705"/>
                <a:gd name="connsiteX1" fmla="*/ 733378 w 733378"/>
                <a:gd name="connsiteY1" fmla="*/ 28403 h 156705"/>
                <a:gd name="connsiteX2" fmla="*/ 691544 w 733378"/>
                <a:gd name="connsiteY2" fmla="*/ 129764 h 156705"/>
                <a:gd name="connsiteX3" fmla="*/ 71863 w 733378"/>
                <a:gd name="connsiteY3" fmla="*/ 156705 h 156705"/>
                <a:gd name="connsiteX4" fmla="*/ 0 w 733378"/>
                <a:gd name="connsiteY4" fmla="*/ 0 h 156705"/>
                <a:gd name="connsiteX0" fmla="*/ 0 w 733378"/>
                <a:gd name="connsiteY0" fmla="*/ 0 h 151671"/>
                <a:gd name="connsiteX1" fmla="*/ 733378 w 733378"/>
                <a:gd name="connsiteY1" fmla="*/ 28403 h 151671"/>
                <a:gd name="connsiteX2" fmla="*/ 691544 w 733378"/>
                <a:gd name="connsiteY2" fmla="*/ 129764 h 151671"/>
                <a:gd name="connsiteX3" fmla="*/ 31260 w 733378"/>
                <a:gd name="connsiteY3" fmla="*/ 151671 h 151671"/>
                <a:gd name="connsiteX4" fmla="*/ 0 w 733378"/>
                <a:gd name="connsiteY4" fmla="*/ 0 h 151671"/>
                <a:gd name="connsiteX0" fmla="*/ 0 w 806362"/>
                <a:gd name="connsiteY0" fmla="*/ 28478 h 123268"/>
                <a:gd name="connsiteX1" fmla="*/ 806362 w 806362"/>
                <a:gd name="connsiteY1" fmla="*/ 0 h 123268"/>
                <a:gd name="connsiteX2" fmla="*/ 764528 w 806362"/>
                <a:gd name="connsiteY2" fmla="*/ 101361 h 123268"/>
                <a:gd name="connsiteX3" fmla="*/ 104244 w 806362"/>
                <a:gd name="connsiteY3" fmla="*/ 123268 h 123268"/>
                <a:gd name="connsiteX4" fmla="*/ 0 w 806362"/>
                <a:gd name="connsiteY4" fmla="*/ 28478 h 123268"/>
                <a:gd name="connsiteX0" fmla="*/ 0 w 806362"/>
                <a:gd name="connsiteY0" fmla="*/ 28478 h 123268"/>
                <a:gd name="connsiteX1" fmla="*/ 806362 w 806362"/>
                <a:gd name="connsiteY1" fmla="*/ 0 h 123268"/>
                <a:gd name="connsiteX2" fmla="*/ 773592 w 806362"/>
                <a:gd name="connsiteY2" fmla="*/ 74303 h 123268"/>
                <a:gd name="connsiteX3" fmla="*/ 104244 w 806362"/>
                <a:gd name="connsiteY3" fmla="*/ 123268 h 123268"/>
                <a:gd name="connsiteX4" fmla="*/ 0 w 806362"/>
                <a:gd name="connsiteY4" fmla="*/ 28478 h 123268"/>
                <a:gd name="connsiteX0" fmla="*/ 0 w 806362"/>
                <a:gd name="connsiteY0" fmla="*/ 28478 h 115936"/>
                <a:gd name="connsiteX1" fmla="*/ 806362 w 806362"/>
                <a:gd name="connsiteY1" fmla="*/ 0 h 115936"/>
                <a:gd name="connsiteX2" fmla="*/ 773592 w 806362"/>
                <a:gd name="connsiteY2" fmla="*/ 74303 h 115936"/>
                <a:gd name="connsiteX3" fmla="*/ 82646 w 806362"/>
                <a:gd name="connsiteY3" fmla="*/ 115936 h 115936"/>
                <a:gd name="connsiteX4" fmla="*/ 0 w 806362"/>
                <a:gd name="connsiteY4" fmla="*/ 28478 h 115936"/>
                <a:gd name="connsiteX0" fmla="*/ 0 w 756601"/>
                <a:gd name="connsiteY0" fmla="*/ 38371 h 115936"/>
                <a:gd name="connsiteX1" fmla="*/ 756601 w 756601"/>
                <a:gd name="connsiteY1" fmla="*/ 0 h 115936"/>
                <a:gd name="connsiteX2" fmla="*/ 723831 w 756601"/>
                <a:gd name="connsiteY2" fmla="*/ 74303 h 115936"/>
                <a:gd name="connsiteX3" fmla="*/ 32885 w 756601"/>
                <a:gd name="connsiteY3" fmla="*/ 115936 h 115936"/>
                <a:gd name="connsiteX4" fmla="*/ 0 w 756601"/>
                <a:gd name="connsiteY4" fmla="*/ 38371 h 115936"/>
                <a:gd name="connsiteX0" fmla="*/ 0 w 748644"/>
                <a:gd name="connsiteY0" fmla="*/ 77622 h 115936"/>
                <a:gd name="connsiteX1" fmla="*/ 748644 w 748644"/>
                <a:gd name="connsiteY1" fmla="*/ 0 h 115936"/>
                <a:gd name="connsiteX2" fmla="*/ 715874 w 748644"/>
                <a:gd name="connsiteY2" fmla="*/ 74303 h 115936"/>
                <a:gd name="connsiteX3" fmla="*/ 24928 w 748644"/>
                <a:gd name="connsiteY3" fmla="*/ 115936 h 115936"/>
                <a:gd name="connsiteX4" fmla="*/ 0 w 748644"/>
                <a:gd name="connsiteY4" fmla="*/ 77622 h 115936"/>
                <a:gd name="connsiteX0" fmla="*/ 0 w 753142"/>
                <a:gd name="connsiteY0" fmla="*/ 51210 h 115936"/>
                <a:gd name="connsiteX1" fmla="*/ 753142 w 753142"/>
                <a:gd name="connsiteY1" fmla="*/ 0 h 115936"/>
                <a:gd name="connsiteX2" fmla="*/ 720372 w 753142"/>
                <a:gd name="connsiteY2" fmla="*/ 74303 h 115936"/>
                <a:gd name="connsiteX3" fmla="*/ 29426 w 753142"/>
                <a:gd name="connsiteY3" fmla="*/ 115936 h 115936"/>
                <a:gd name="connsiteX4" fmla="*/ 0 w 753142"/>
                <a:gd name="connsiteY4" fmla="*/ 51210 h 115936"/>
                <a:gd name="connsiteX0" fmla="*/ 0 w 753486"/>
                <a:gd name="connsiteY0" fmla="*/ 59648 h 115936"/>
                <a:gd name="connsiteX1" fmla="*/ 753486 w 753486"/>
                <a:gd name="connsiteY1" fmla="*/ 0 h 115936"/>
                <a:gd name="connsiteX2" fmla="*/ 720716 w 753486"/>
                <a:gd name="connsiteY2" fmla="*/ 74303 h 115936"/>
                <a:gd name="connsiteX3" fmla="*/ 29770 w 753486"/>
                <a:gd name="connsiteY3" fmla="*/ 115936 h 115936"/>
                <a:gd name="connsiteX4" fmla="*/ 0 w 753486"/>
                <a:gd name="connsiteY4" fmla="*/ 59648 h 115936"/>
                <a:gd name="connsiteX0" fmla="*/ 0 w 728699"/>
                <a:gd name="connsiteY0" fmla="*/ 86785 h 143073"/>
                <a:gd name="connsiteX1" fmla="*/ 714779 w 728699"/>
                <a:gd name="connsiteY1" fmla="*/ 0 h 143073"/>
                <a:gd name="connsiteX2" fmla="*/ 720716 w 728699"/>
                <a:gd name="connsiteY2" fmla="*/ 101440 h 143073"/>
                <a:gd name="connsiteX3" fmla="*/ 29770 w 728699"/>
                <a:gd name="connsiteY3" fmla="*/ 143073 h 143073"/>
                <a:gd name="connsiteX4" fmla="*/ 0 w 728699"/>
                <a:gd name="connsiteY4" fmla="*/ 86785 h 143073"/>
                <a:gd name="connsiteX0" fmla="*/ 0 w 700363"/>
                <a:gd name="connsiteY0" fmla="*/ 94848 h 143073"/>
                <a:gd name="connsiteX1" fmla="*/ 686443 w 700363"/>
                <a:gd name="connsiteY1" fmla="*/ 0 h 143073"/>
                <a:gd name="connsiteX2" fmla="*/ 692380 w 700363"/>
                <a:gd name="connsiteY2" fmla="*/ 101440 h 143073"/>
                <a:gd name="connsiteX3" fmla="*/ 1434 w 700363"/>
                <a:gd name="connsiteY3" fmla="*/ 143073 h 143073"/>
                <a:gd name="connsiteX4" fmla="*/ 0 w 700363"/>
                <a:gd name="connsiteY4" fmla="*/ 94848 h 143073"/>
                <a:gd name="connsiteX0" fmla="*/ 0 w 702094"/>
                <a:gd name="connsiteY0" fmla="*/ 78707 h 143073"/>
                <a:gd name="connsiteX1" fmla="*/ 688174 w 702094"/>
                <a:gd name="connsiteY1" fmla="*/ 0 h 143073"/>
                <a:gd name="connsiteX2" fmla="*/ 694111 w 702094"/>
                <a:gd name="connsiteY2" fmla="*/ 101440 h 143073"/>
                <a:gd name="connsiteX3" fmla="*/ 3165 w 702094"/>
                <a:gd name="connsiteY3" fmla="*/ 143073 h 143073"/>
                <a:gd name="connsiteX4" fmla="*/ 0 w 702094"/>
                <a:gd name="connsiteY4" fmla="*/ 78707 h 143073"/>
                <a:gd name="connsiteX0" fmla="*/ 0 w 705544"/>
                <a:gd name="connsiteY0" fmla="*/ 104755 h 143073"/>
                <a:gd name="connsiteX1" fmla="*/ 691624 w 705544"/>
                <a:gd name="connsiteY1" fmla="*/ 0 h 143073"/>
                <a:gd name="connsiteX2" fmla="*/ 697561 w 705544"/>
                <a:gd name="connsiteY2" fmla="*/ 101440 h 143073"/>
                <a:gd name="connsiteX3" fmla="*/ 6615 w 705544"/>
                <a:gd name="connsiteY3" fmla="*/ 143073 h 143073"/>
                <a:gd name="connsiteX4" fmla="*/ 0 w 705544"/>
                <a:gd name="connsiteY4" fmla="*/ 104755 h 143073"/>
                <a:gd name="connsiteX0" fmla="*/ 0 w 702497"/>
                <a:gd name="connsiteY0" fmla="*/ 121991 h 160309"/>
                <a:gd name="connsiteX1" fmla="*/ 666050 w 702497"/>
                <a:gd name="connsiteY1" fmla="*/ 0 h 160309"/>
                <a:gd name="connsiteX2" fmla="*/ 697561 w 702497"/>
                <a:gd name="connsiteY2" fmla="*/ 118676 h 160309"/>
                <a:gd name="connsiteX3" fmla="*/ 6615 w 702497"/>
                <a:gd name="connsiteY3" fmla="*/ 160309 h 160309"/>
                <a:gd name="connsiteX4" fmla="*/ 0 w 702497"/>
                <a:gd name="connsiteY4" fmla="*/ 121991 h 160309"/>
                <a:gd name="connsiteX0" fmla="*/ 0 w 700427"/>
                <a:gd name="connsiteY0" fmla="*/ 110251 h 160309"/>
                <a:gd name="connsiteX1" fmla="*/ 663980 w 700427"/>
                <a:gd name="connsiteY1" fmla="*/ 0 h 160309"/>
                <a:gd name="connsiteX2" fmla="*/ 695491 w 700427"/>
                <a:gd name="connsiteY2" fmla="*/ 118676 h 160309"/>
                <a:gd name="connsiteX3" fmla="*/ 4545 w 700427"/>
                <a:gd name="connsiteY3" fmla="*/ 160309 h 160309"/>
                <a:gd name="connsiteX4" fmla="*/ 0 w 700427"/>
                <a:gd name="connsiteY4" fmla="*/ 110251 h 1603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427" h="160309">
                  <a:moveTo>
                    <a:pt x="0" y="110251"/>
                  </a:moveTo>
                  <a:lnTo>
                    <a:pt x="663980" y="0"/>
                  </a:lnTo>
                  <a:cubicBezTo>
                    <a:pt x="663997" y="31576"/>
                    <a:pt x="716427" y="80416"/>
                    <a:pt x="695491" y="118676"/>
                  </a:cubicBezTo>
                  <a:lnTo>
                    <a:pt x="4545" y="160309"/>
                  </a:lnTo>
                  <a:lnTo>
                    <a:pt x="0" y="110251"/>
                  </a:lnTo>
                  <a:close/>
                </a:path>
              </a:pathLst>
            </a:custGeom>
            <a:solidFill>
              <a:schemeClr val="bg1"/>
            </a:solidFill>
            <a:ln>
              <a:noFill/>
            </a:ln>
            <a:effectLst>
              <a:outerShdw blurRad="457200" dist="546100" dir="11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7" name="矩形 1683"/>
            <p:cNvSpPr/>
            <p:nvPr/>
          </p:nvSpPr>
          <p:spPr>
            <a:xfrm rot="17157560">
              <a:off x="3697054" y="3853158"/>
              <a:ext cx="1420533" cy="190471"/>
            </a:xfrm>
            <a:custGeom>
              <a:avLst/>
              <a:gdLst>
                <a:gd name="connsiteX0" fmla="*/ 0 w 621070"/>
                <a:gd name="connsiteY0" fmla="*/ 0 h 114934"/>
                <a:gd name="connsiteX1" fmla="*/ 621070 w 621070"/>
                <a:gd name="connsiteY1" fmla="*/ 0 h 114934"/>
                <a:gd name="connsiteX2" fmla="*/ 621070 w 621070"/>
                <a:gd name="connsiteY2" fmla="*/ 114934 h 114934"/>
                <a:gd name="connsiteX3" fmla="*/ 0 w 621070"/>
                <a:gd name="connsiteY3" fmla="*/ 114934 h 114934"/>
                <a:gd name="connsiteX4" fmla="*/ 0 w 621070"/>
                <a:gd name="connsiteY4" fmla="*/ 0 h 114934"/>
                <a:gd name="connsiteX0" fmla="*/ 40445 w 661515"/>
                <a:gd name="connsiteY0" fmla="*/ 0 h 128302"/>
                <a:gd name="connsiteX1" fmla="*/ 661515 w 661515"/>
                <a:gd name="connsiteY1" fmla="*/ 0 h 128302"/>
                <a:gd name="connsiteX2" fmla="*/ 661515 w 661515"/>
                <a:gd name="connsiteY2" fmla="*/ 114934 h 128302"/>
                <a:gd name="connsiteX3" fmla="*/ 0 w 661515"/>
                <a:gd name="connsiteY3" fmla="*/ 128302 h 128302"/>
                <a:gd name="connsiteX4" fmla="*/ 40445 w 661515"/>
                <a:gd name="connsiteY4" fmla="*/ 0 h 128302"/>
                <a:gd name="connsiteX0" fmla="*/ 40445 w 661567"/>
                <a:gd name="connsiteY0" fmla="*/ 0 h 128302"/>
                <a:gd name="connsiteX1" fmla="*/ 661515 w 661567"/>
                <a:gd name="connsiteY1" fmla="*/ 0 h 128302"/>
                <a:gd name="connsiteX2" fmla="*/ 661567 w 661567"/>
                <a:gd name="connsiteY2" fmla="*/ 94729 h 128302"/>
                <a:gd name="connsiteX3" fmla="*/ 0 w 661567"/>
                <a:gd name="connsiteY3" fmla="*/ 128302 h 128302"/>
                <a:gd name="connsiteX4" fmla="*/ 40445 w 661567"/>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0 w 673777"/>
                <a:gd name="connsiteY0" fmla="*/ 0 h 178273"/>
                <a:gd name="connsiteX1" fmla="*/ 673777 w 673777"/>
                <a:gd name="connsiteY1" fmla="*/ 49971 h 178273"/>
                <a:gd name="connsiteX2" fmla="*/ 631943 w 673777"/>
                <a:gd name="connsiteY2" fmla="*/ 151332 h 178273"/>
                <a:gd name="connsiteX3" fmla="*/ 12262 w 673777"/>
                <a:gd name="connsiteY3" fmla="*/ 178273 h 178273"/>
                <a:gd name="connsiteX4" fmla="*/ 0 w 673777"/>
                <a:gd name="connsiteY4" fmla="*/ 0 h 178273"/>
                <a:gd name="connsiteX0" fmla="*/ 0 w 733378"/>
                <a:gd name="connsiteY0" fmla="*/ 0 h 156705"/>
                <a:gd name="connsiteX1" fmla="*/ 733378 w 733378"/>
                <a:gd name="connsiteY1" fmla="*/ 28403 h 156705"/>
                <a:gd name="connsiteX2" fmla="*/ 691544 w 733378"/>
                <a:gd name="connsiteY2" fmla="*/ 129764 h 156705"/>
                <a:gd name="connsiteX3" fmla="*/ 71863 w 733378"/>
                <a:gd name="connsiteY3" fmla="*/ 156705 h 156705"/>
                <a:gd name="connsiteX4" fmla="*/ 0 w 733378"/>
                <a:gd name="connsiteY4" fmla="*/ 0 h 156705"/>
                <a:gd name="connsiteX0" fmla="*/ 0 w 733378"/>
                <a:gd name="connsiteY0" fmla="*/ 0 h 151671"/>
                <a:gd name="connsiteX1" fmla="*/ 733378 w 733378"/>
                <a:gd name="connsiteY1" fmla="*/ 28403 h 151671"/>
                <a:gd name="connsiteX2" fmla="*/ 691544 w 733378"/>
                <a:gd name="connsiteY2" fmla="*/ 129764 h 151671"/>
                <a:gd name="connsiteX3" fmla="*/ 31260 w 733378"/>
                <a:gd name="connsiteY3" fmla="*/ 151671 h 151671"/>
                <a:gd name="connsiteX4" fmla="*/ 0 w 733378"/>
                <a:gd name="connsiteY4" fmla="*/ 0 h 151671"/>
                <a:gd name="connsiteX0" fmla="*/ 0 w 806362"/>
                <a:gd name="connsiteY0" fmla="*/ 28478 h 123268"/>
                <a:gd name="connsiteX1" fmla="*/ 806362 w 806362"/>
                <a:gd name="connsiteY1" fmla="*/ 0 h 123268"/>
                <a:gd name="connsiteX2" fmla="*/ 764528 w 806362"/>
                <a:gd name="connsiteY2" fmla="*/ 101361 h 123268"/>
                <a:gd name="connsiteX3" fmla="*/ 104244 w 806362"/>
                <a:gd name="connsiteY3" fmla="*/ 123268 h 123268"/>
                <a:gd name="connsiteX4" fmla="*/ 0 w 806362"/>
                <a:gd name="connsiteY4" fmla="*/ 28478 h 123268"/>
                <a:gd name="connsiteX0" fmla="*/ 0 w 806362"/>
                <a:gd name="connsiteY0" fmla="*/ 28478 h 123268"/>
                <a:gd name="connsiteX1" fmla="*/ 806362 w 806362"/>
                <a:gd name="connsiteY1" fmla="*/ 0 h 123268"/>
                <a:gd name="connsiteX2" fmla="*/ 773592 w 806362"/>
                <a:gd name="connsiteY2" fmla="*/ 74303 h 123268"/>
                <a:gd name="connsiteX3" fmla="*/ 104244 w 806362"/>
                <a:gd name="connsiteY3" fmla="*/ 123268 h 123268"/>
                <a:gd name="connsiteX4" fmla="*/ 0 w 806362"/>
                <a:gd name="connsiteY4" fmla="*/ 28478 h 123268"/>
                <a:gd name="connsiteX0" fmla="*/ 0 w 806362"/>
                <a:gd name="connsiteY0" fmla="*/ 28478 h 115936"/>
                <a:gd name="connsiteX1" fmla="*/ 806362 w 806362"/>
                <a:gd name="connsiteY1" fmla="*/ 0 h 115936"/>
                <a:gd name="connsiteX2" fmla="*/ 773592 w 806362"/>
                <a:gd name="connsiteY2" fmla="*/ 74303 h 115936"/>
                <a:gd name="connsiteX3" fmla="*/ 82646 w 806362"/>
                <a:gd name="connsiteY3" fmla="*/ 115936 h 115936"/>
                <a:gd name="connsiteX4" fmla="*/ 0 w 806362"/>
                <a:gd name="connsiteY4" fmla="*/ 28478 h 1159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6362" h="115936">
                  <a:moveTo>
                    <a:pt x="0" y="28478"/>
                  </a:moveTo>
                  <a:lnTo>
                    <a:pt x="806362" y="0"/>
                  </a:lnTo>
                  <a:cubicBezTo>
                    <a:pt x="806379" y="31576"/>
                    <a:pt x="794528" y="36043"/>
                    <a:pt x="773592" y="74303"/>
                  </a:cubicBezTo>
                  <a:lnTo>
                    <a:pt x="82646" y="115936"/>
                  </a:lnTo>
                  <a:lnTo>
                    <a:pt x="0" y="28478"/>
                  </a:lnTo>
                  <a:close/>
                </a:path>
              </a:pathLst>
            </a:custGeom>
            <a:solidFill>
              <a:schemeClr val="bg1"/>
            </a:solidFill>
            <a:ln>
              <a:noFill/>
            </a:ln>
            <a:effectLst>
              <a:outerShdw blurRad="457200" dist="4699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8" name="Freeform 706"/>
            <p:cNvSpPr>
              <a:spLocks/>
            </p:cNvSpPr>
            <p:nvPr/>
          </p:nvSpPr>
          <p:spPr bwMode="auto">
            <a:xfrm>
              <a:off x="3455778" y="3066063"/>
              <a:ext cx="1310839" cy="2121640"/>
            </a:xfrm>
            <a:custGeom>
              <a:avLst/>
              <a:gdLst>
                <a:gd name="T0" fmla="*/ 324 w 606"/>
                <a:gd name="T1" fmla="*/ 18 h 970"/>
                <a:gd name="T2" fmla="*/ 278 w 606"/>
                <a:gd name="T3" fmla="*/ 121 h 970"/>
                <a:gd name="T4" fmla="*/ 147 w 606"/>
                <a:gd name="T5" fmla="*/ 33 h 970"/>
                <a:gd name="T6" fmla="*/ 37 w 606"/>
                <a:gd name="T7" fmla="*/ 43 h 970"/>
                <a:gd name="T8" fmla="*/ 36 w 606"/>
                <a:gd name="T9" fmla="*/ 45 h 970"/>
                <a:gd name="T10" fmla="*/ 31 w 606"/>
                <a:gd name="T11" fmla="*/ 166 h 970"/>
                <a:gd name="T12" fmla="*/ 198 w 606"/>
                <a:gd name="T13" fmla="*/ 311 h 970"/>
                <a:gd name="T14" fmla="*/ 131 w 606"/>
                <a:gd name="T15" fmla="*/ 571 h 970"/>
                <a:gd name="T16" fmla="*/ 175 w 606"/>
                <a:gd name="T17" fmla="*/ 781 h 970"/>
                <a:gd name="T18" fmla="*/ 294 w 606"/>
                <a:gd name="T19" fmla="*/ 970 h 970"/>
                <a:gd name="T20" fmla="*/ 545 w 606"/>
                <a:gd name="T21" fmla="*/ 809 h 970"/>
                <a:gd name="T22" fmla="*/ 514 w 606"/>
                <a:gd name="T23" fmla="*/ 680 h 970"/>
                <a:gd name="T24" fmla="*/ 523 w 606"/>
                <a:gd name="T25" fmla="*/ 571 h 970"/>
                <a:gd name="T26" fmla="*/ 597 w 606"/>
                <a:gd name="T27" fmla="*/ 146 h 970"/>
                <a:gd name="T28" fmla="*/ 566 w 606"/>
                <a:gd name="T29" fmla="*/ 0 h 970"/>
                <a:gd name="T30" fmla="*/ 324 w 606"/>
                <a:gd name="T31" fmla="*/ 18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6" h="970">
                  <a:moveTo>
                    <a:pt x="324" y="18"/>
                  </a:moveTo>
                  <a:cubicBezTo>
                    <a:pt x="278" y="121"/>
                    <a:pt x="278" y="121"/>
                    <a:pt x="278" y="121"/>
                  </a:cubicBezTo>
                  <a:cubicBezTo>
                    <a:pt x="147" y="33"/>
                    <a:pt x="147" y="33"/>
                    <a:pt x="147" y="33"/>
                  </a:cubicBezTo>
                  <a:cubicBezTo>
                    <a:pt x="113" y="11"/>
                    <a:pt x="67" y="15"/>
                    <a:pt x="37" y="43"/>
                  </a:cubicBezTo>
                  <a:cubicBezTo>
                    <a:pt x="36" y="45"/>
                    <a:pt x="36" y="45"/>
                    <a:pt x="36" y="45"/>
                  </a:cubicBezTo>
                  <a:cubicBezTo>
                    <a:pt x="2" y="77"/>
                    <a:pt x="0" y="131"/>
                    <a:pt x="31" y="166"/>
                  </a:cubicBezTo>
                  <a:cubicBezTo>
                    <a:pt x="198" y="311"/>
                    <a:pt x="198" y="311"/>
                    <a:pt x="198" y="311"/>
                  </a:cubicBezTo>
                  <a:cubicBezTo>
                    <a:pt x="131" y="571"/>
                    <a:pt x="131" y="571"/>
                    <a:pt x="131" y="571"/>
                  </a:cubicBezTo>
                  <a:cubicBezTo>
                    <a:pt x="119" y="635"/>
                    <a:pt x="139" y="726"/>
                    <a:pt x="175" y="781"/>
                  </a:cubicBezTo>
                  <a:cubicBezTo>
                    <a:pt x="294" y="970"/>
                    <a:pt x="294" y="970"/>
                    <a:pt x="294" y="970"/>
                  </a:cubicBezTo>
                  <a:cubicBezTo>
                    <a:pt x="545" y="809"/>
                    <a:pt x="545" y="809"/>
                    <a:pt x="545" y="809"/>
                  </a:cubicBezTo>
                  <a:cubicBezTo>
                    <a:pt x="514" y="680"/>
                    <a:pt x="514" y="680"/>
                    <a:pt x="514" y="680"/>
                  </a:cubicBezTo>
                  <a:cubicBezTo>
                    <a:pt x="497" y="649"/>
                    <a:pt x="519" y="606"/>
                    <a:pt x="523" y="571"/>
                  </a:cubicBezTo>
                  <a:cubicBezTo>
                    <a:pt x="597" y="146"/>
                    <a:pt x="597" y="146"/>
                    <a:pt x="597" y="146"/>
                  </a:cubicBezTo>
                  <a:cubicBezTo>
                    <a:pt x="606" y="95"/>
                    <a:pt x="594" y="42"/>
                    <a:pt x="566" y="0"/>
                  </a:cubicBezTo>
                  <a:cubicBezTo>
                    <a:pt x="324" y="18"/>
                    <a:pt x="324" y="18"/>
                    <a:pt x="324" y="18"/>
                  </a:cubicBezTo>
                </a:path>
              </a:pathLst>
            </a:custGeom>
            <a:solidFill>
              <a:srgbClr val="DBB5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9" name="Freeform 707"/>
            <p:cNvSpPr>
              <a:spLocks/>
            </p:cNvSpPr>
            <p:nvPr/>
          </p:nvSpPr>
          <p:spPr bwMode="auto">
            <a:xfrm>
              <a:off x="3079164" y="2904494"/>
              <a:ext cx="702954" cy="535488"/>
            </a:xfrm>
            <a:custGeom>
              <a:avLst/>
              <a:gdLst>
                <a:gd name="T0" fmla="*/ 17 w 325"/>
                <a:gd name="T1" fmla="*/ 199 h 245"/>
                <a:gd name="T2" fmla="*/ 17 w 325"/>
                <a:gd name="T3" fmla="*/ 198 h 245"/>
                <a:gd name="T4" fmla="*/ 47 w 325"/>
                <a:gd name="T5" fmla="*/ 108 h 245"/>
                <a:gd name="T6" fmla="*/ 265 w 325"/>
                <a:gd name="T7" fmla="*/ 0 h 245"/>
                <a:gd name="T8" fmla="*/ 325 w 325"/>
                <a:gd name="T9" fmla="*/ 121 h 245"/>
                <a:gd name="T10" fmla="*/ 107 w 325"/>
                <a:gd name="T11" fmla="*/ 229 h 245"/>
                <a:gd name="T12" fmla="*/ 17 w 325"/>
                <a:gd name="T13" fmla="*/ 199 h 245"/>
              </a:gdLst>
              <a:ahLst/>
              <a:cxnLst>
                <a:cxn ang="0">
                  <a:pos x="T0" y="T1"/>
                </a:cxn>
                <a:cxn ang="0">
                  <a:pos x="T2" y="T3"/>
                </a:cxn>
                <a:cxn ang="0">
                  <a:pos x="T4" y="T5"/>
                </a:cxn>
                <a:cxn ang="0">
                  <a:pos x="T6" y="T7"/>
                </a:cxn>
                <a:cxn ang="0">
                  <a:pos x="T8" y="T9"/>
                </a:cxn>
                <a:cxn ang="0">
                  <a:pos x="T10" y="T11"/>
                </a:cxn>
                <a:cxn ang="0">
                  <a:pos x="T12" y="T13"/>
                </a:cxn>
              </a:cxnLst>
              <a:rect l="0" t="0" r="r" b="b"/>
              <a:pathLst>
                <a:path w="325" h="245">
                  <a:moveTo>
                    <a:pt x="17" y="199"/>
                  </a:moveTo>
                  <a:cubicBezTo>
                    <a:pt x="17" y="198"/>
                    <a:pt x="17" y="198"/>
                    <a:pt x="17" y="198"/>
                  </a:cubicBezTo>
                  <a:cubicBezTo>
                    <a:pt x="0" y="165"/>
                    <a:pt x="14" y="125"/>
                    <a:pt x="47" y="108"/>
                  </a:cubicBezTo>
                  <a:cubicBezTo>
                    <a:pt x="265" y="0"/>
                    <a:pt x="265" y="0"/>
                    <a:pt x="265" y="0"/>
                  </a:cubicBezTo>
                  <a:cubicBezTo>
                    <a:pt x="325" y="121"/>
                    <a:pt x="325" y="121"/>
                    <a:pt x="325" y="121"/>
                  </a:cubicBezTo>
                  <a:cubicBezTo>
                    <a:pt x="107" y="229"/>
                    <a:pt x="107" y="229"/>
                    <a:pt x="107" y="229"/>
                  </a:cubicBezTo>
                  <a:cubicBezTo>
                    <a:pt x="74" y="245"/>
                    <a:pt x="34" y="232"/>
                    <a:pt x="17" y="199"/>
                  </a:cubicBezTo>
                  <a:close/>
                </a:path>
              </a:pathLst>
            </a:custGeom>
            <a:solidFill>
              <a:srgbClr val="F8D5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0" name="Freeform 708"/>
            <p:cNvSpPr>
              <a:spLocks/>
            </p:cNvSpPr>
            <p:nvPr/>
          </p:nvSpPr>
          <p:spPr bwMode="auto">
            <a:xfrm>
              <a:off x="3221766" y="3166698"/>
              <a:ext cx="705696" cy="520716"/>
            </a:xfrm>
            <a:custGeom>
              <a:avLst/>
              <a:gdLst>
                <a:gd name="T0" fmla="*/ 16 w 326"/>
                <a:gd name="T1" fmla="*/ 189 h 238"/>
                <a:gd name="T2" fmla="*/ 15 w 326"/>
                <a:gd name="T3" fmla="*/ 188 h 238"/>
                <a:gd name="T4" fmla="*/ 49 w 326"/>
                <a:gd name="T5" fmla="*/ 100 h 238"/>
                <a:gd name="T6" fmla="*/ 270 w 326"/>
                <a:gd name="T7" fmla="*/ 0 h 238"/>
                <a:gd name="T8" fmla="*/ 326 w 326"/>
                <a:gd name="T9" fmla="*/ 123 h 238"/>
                <a:gd name="T10" fmla="*/ 104 w 326"/>
                <a:gd name="T11" fmla="*/ 223 h 238"/>
                <a:gd name="T12" fmla="*/ 16 w 326"/>
                <a:gd name="T13" fmla="*/ 189 h 238"/>
              </a:gdLst>
              <a:ahLst/>
              <a:cxnLst>
                <a:cxn ang="0">
                  <a:pos x="T0" y="T1"/>
                </a:cxn>
                <a:cxn ang="0">
                  <a:pos x="T2" y="T3"/>
                </a:cxn>
                <a:cxn ang="0">
                  <a:pos x="T4" y="T5"/>
                </a:cxn>
                <a:cxn ang="0">
                  <a:pos x="T6" y="T7"/>
                </a:cxn>
                <a:cxn ang="0">
                  <a:pos x="T8" y="T9"/>
                </a:cxn>
                <a:cxn ang="0">
                  <a:pos x="T10" y="T11"/>
                </a:cxn>
                <a:cxn ang="0">
                  <a:pos x="T12" y="T13"/>
                </a:cxn>
              </a:cxnLst>
              <a:rect l="0" t="0" r="r" b="b"/>
              <a:pathLst>
                <a:path w="326" h="238">
                  <a:moveTo>
                    <a:pt x="16" y="189"/>
                  </a:moveTo>
                  <a:cubicBezTo>
                    <a:pt x="15" y="188"/>
                    <a:pt x="15" y="188"/>
                    <a:pt x="15" y="188"/>
                  </a:cubicBezTo>
                  <a:cubicBezTo>
                    <a:pt x="0" y="155"/>
                    <a:pt x="15" y="115"/>
                    <a:pt x="49" y="100"/>
                  </a:cubicBezTo>
                  <a:cubicBezTo>
                    <a:pt x="270" y="0"/>
                    <a:pt x="270" y="0"/>
                    <a:pt x="270" y="0"/>
                  </a:cubicBezTo>
                  <a:cubicBezTo>
                    <a:pt x="326" y="123"/>
                    <a:pt x="326" y="123"/>
                    <a:pt x="326" y="123"/>
                  </a:cubicBezTo>
                  <a:cubicBezTo>
                    <a:pt x="104" y="223"/>
                    <a:pt x="104" y="223"/>
                    <a:pt x="104" y="223"/>
                  </a:cubicBezTo>
                  <a:cubicBezTo>
                    <a:pt x="70" y="238"/>
                    <a:pt x="31" y="223"/>
                    <a:pt x="16" y="189"/>
                  </a:cubicBezTo>
                </a:path>
              </a:pathLst>
            </a:custGeom>
            <a:solidFill>
              <a:srgbClr val="F8D5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1" name="Freeform 709"/>
            <p:cNvSpPr>
              <a:spLocks/>
            </p:cNvSpPr>
            <p:nvPr/>
          </p:nvSpPr>
          <p:spPr bwMode="auto">
            <a:xfrm>
              <a:off x="3442981" y="3381817"/>
              <a:ext cx="704783" cy="519793"/>
            </a:xfrm>
            <a:custGeom>
              <a:avLst/>
              <a:gdLst>
                <a:gd name="T0" fmla="*/ 16 w 326"/>
                <a:gd name="T1" fmla="*/ 189 h 238"/>
                <a:gd name="T2" fmla="*/ 15 w 326"/>
                <a:gd name="T3" fmla="*/ 188 h 238"/>
                <a:gd name="T4" fmla="*/ 49 w 326"/>
                <a:gd name="T5" fmla="*/ 100 h 238"/>
                <a:gd name="T6" fmla="*/ 271 w 326"/>
                <a:gd name="T7" fmla="*/ 0 h 238"/>
                <a:gd name="T8" fmla="*/ 326 w 326"/>
                <a:gd name="T9" fmla="*/ 123 h 238"/>
                <a:gd name="T10" fmla="*/ 104 w 326"/>
                <a:gd name="T11" fmla="*/ 223 h 238"/>
                <a:gd name="T12" fmla="*/ 16 w 326"/>
                <a:gd name="T13" fmla="*/ 189 h 238"/>
              </a:gdLst>
              <a:ahLst/>
              <a:cxnLst>
                <a:cxn ang="0">
                  <a:pos x="T0" y="T1"/>
                </a:cxn>
                <a:cxn ang="0">
                  <a:pos x="T2" y="T3"/>
                </a:cxn>
                <a:cxn ang="0">
                  <a:pos x="T4" y="T5"/>
                </a:cxn>
                <a:cxn ang="0">
                  <a:pos x="T6" y="T7"/>
                </a:cxn>
                <a:cxn ang="0">
                  <a:pos x="T8" y="T9"/>
                </a:cxn>
                <a:cxn ang="0">
                  <a:pos x="T10" y="T11"/>
                </a:cxn>
                <a:cxn ang="0">
                  <a:pos x="T12" y="T13"/>
                </a:cxn>
              </a:cxnLst>
              <a:rect l="0" t="0" r="r" b="b"/>
              <a:pathLst>
                <a:path w="326" h="238">
                  <a:moveTo>
                    <a:pt x="16" y="189"/>
                  </a:moveTo>
                  <a:cubicBezTo>
                    <a:pt x="15" y="188"/>
                    <a:pt x="15" y="188"/>
                    <a:pt x="15" y="188"/>
                  </a:cubicBezTo>
                  <a:cubicBezTo>
                    <a:pt x="0" y="154"/>
                    <a:pt x="15" y="115"/>
                    <a:pt x="49" y="100"/>
                  </a:cubicBezTo>
                  <a:cubicBezTo>
                    <a:pt x="271" y="0"/>
                    <a:pt x="271" y="0"/>
                    <a:pt x="271" y="0"/>
                  </a:cubicBezTo>
                  <a:cubicBezTo>
                    <a:pt x="326" y="123"/>
                    <a:pt x="326" y="123"/>
                    <a:pt x="326" y="123"/>
                  </a:cubicBezTo>
                  <a:cubicBezTo>
                    <a:pt x="104" y="223"/>
                    <a:pt x="104" y="223"/>
                    <a:pt x="104" y="223"/>
                  </a:cubicBezTo>
                  <a:cubicBezTo>
                    <a:pt x="71" y="238"/>
                    <a:pt x="31" y="223"/>
                    <a:pt x="16" y="189"/>
                  </a:cubicBezTo>
                </a:path>
              </a:pathLst>
            </a:custGeom>
            <a:solidFill>
              <a:srgbClr val="F8D5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2" name="Freeform 710"/>
            <p:cNvSpPr>
              <a:spLocks/>
            </p:cNvSpPr>
            <p:nvPr/>
          </p:nvSpPr>
          <p:spPr bwMode="auto">
            <a:xfrm>
              <a:off x="3464006" y="3593242"/>
              <a:ext cx="683757" cy="308367"/>
            </a:xfrm>
            <a:custGeom>
              <a:avLst/>
              <a:gdLst>
                <a:gd name="T0" fmla="*/ 305 w 316"/>
                <a:gd name="T1" fmla="*/ 0 h 141"/>
                <a:gd name="T2" fmla="*/ 85 w 316"/>
                <a:gd name="T3" fmla="*/ 99 h 141"/>
                <a:gd name="T4" fmla="*/ 0 w 316"/>
                <a:gd name="T5" fmla="*/ 71 h 141"/>
                <a:gd name="T6" fmla="*/ 5 w 316"/>
                <a:gd name="T7" fmla="*/ 91 h 141"/>
                <a:gd name="T8" fmla="*/ 6 w 316"/>
                <a:gd name="T9" fmla="*/ 92 h 141"/>
                <a:gd name="T10" fmla="*/ 94 w 316"/>
                <a:gd name="T11" fmla="*/ 126 h 141"/>
                <a:gd name="T12" fmla="*/ 316 w 316"/>
                <a:gd name="T13" fmla="*/ 26 h 141"/>
                <a:gd name="T14" fmla="*/ 305 w 316"/>
                <a:gd name="T15" fmla="*/ 0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41">
                  <a:moveTo>
                    <a:pt x="305" y="0"/>
                  </a:moveTo>
                  <a:cubicBezTo>
                    <a:pt x="85" y="99"/>
                    <a:pt x="85" y="99"/>
                    <a:pt x="85" y="99"/>
                  </a:cubicBezTo>
                  <a:cubicBezTo>
                    <a:pt x="54" y="113"/>
                    <a:pt x="17" y="101"/>
                    <a:pt x="0" y="71"/>
                  </a:cubicBezTo>
                  <a:cubicBezTo>
                    <a:pt x="1" y="78"/>
                    <a:pt x="3" y="85"/>
                    <a:pt x="5" y="91"/>
                  </a:cubicBezTo>
                  <a:cubicBezTo>
                    <a:pt x="6" y="92"/>
                    <a:pt x="6" y="92"/>
                    <a:pt x="6" y="92"/>
                  </a:cubicBezTo>
                  <a:cubicBezTo>
                    <a:pt x="21" y="126"/>
                    <a:pt x="61" y="141"/>
                    <a:pt x="94" y="126"/>
                  </a:cubicBezTo>
                  <a:cubicBezTo>
                    <a:pt x="316" y="26"/>
                    <a:pt x="316" y="26"/>
                    <a:pt x="316" y="26"/>
                  </a:cubicBezTo>
                  <a:cubicBezTo>
                    <a:pt x="305" y="0"/>
                    <a:pt x="305" y="0"/>
                    <a:pt x="305" y="0"/>
                  </a:cubicBezTo>
                </a:path>
              </a:pathLst>
            </a:custGeom>
            <a:solidFill>
              <a:srgbClr val="ECC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3" name="Freeform 711"/>
            <p:cNvSpPr>
              <a:spLocks/>
            </p:cNvSpPr>
            <p:nvPr/>
          </p:nvSpPr>
          <p:spPr bwMode="auto">
            <a:xfrm>
              <a:off x="3243704" y="3379047"/>
              <a:ext cx="683757" cy="308367"/>
            </a:xfrm>
            <a:custGeom>
              <a:avLst/>
              <a:gdLst>
                <a:gd name="T0" fmla="*/ 304 w 316"/>
                <a:gd name="T1" fmla="*/ 0 h 141"/>
                <a:gd name="T2" fmla="*/ 85 w 316"/>
                <a:gd name="T3" fmla="*/ 99 h 141"/>
                <a:gd name="T4" fmla="*/ 0 w 316"/>
                <a:gd name="T5" fmla="*/ 71 h 141"/>
                <a:gd name="T6" fmla="*/ 5 w 316"/>
                <a:gd name="T7" fmla="*/ 91 h 141"/>
                <a:gd name="T8" fmla="*/ 6 w 316"/>
                <a:gd name="T9" fmla="*/ 92 h 141"/>
                <a:gd name="T10" fmla="*/ 94 w 316"/>
                <a:gd name="T11" fmla="*/ 126 h 141"/>
                <a:gd name="T12" fmla="*/ 316 w 316"/>
                <a:gd name="T13" fmla="*/ 26 h 141"/>
                <a:gd name="T14" fmla="*/ 304 w 316"/>
                <a:gd name="T15" fmla="*/ 0 h 1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6" h="141">
                  <a:moveTo>
                    <a:pt x="304" y="0"/>
                  </a:moveTo>
                  <a:cubicBezTo>
                    <a:pt x="85" y="99"/>
                    <a:pt x="85" y="99"/>
                    <a:pt x="85" y="99"/>
                  </a:cubicBezTo>
                  <a:cubicBezTo>
                    <a:pt x="53" y="113"/>
                    <a:pt x="16" y="101"/>
                    <a:pt x="0" y="71"/>
                  </a:cubicBezTo>
                  <a:cubicBezTo>
                    <a:pt x="0" y="78"/>
                    <a:pt x="2" y="85"/>
                    <a:pt x="5" y="91"/>
                  </a:cubicBezTo>
                  <a:cubicBezTo>
                    <a:pt x="6" y="92"/>
                    <a:pt x="6" y="92"/>
                    <a:pt x="6" y="92"/>
                  </a:cubicBezTo>
                  <a:cubicBezTo>
                    <a:pt x="21" y="126"/>
                    <a:pt x="60" y="141"/>
                    <a:pt x="94" y="126"/>
                  </a:cubicBezTo>
                  <a:cubicBezTo>
                    <a:pt x="316" y="26"/>
                    <a:pt x="316" y="26"/>
                    <a:pt x="316" y="26"/>
                  </a:cubicBezTo>
                  <a:cubicBezTo>
                    <a:pt x="304" y="0"/>
                    <a:pt x="304" y="0"/>
                    <a:pt x="304" y="0"/>
                  </a:cubicBezTo>
                </a:path>
              </a:pathLst>
            </a:custGeom>
            <a:solidFill>
              <a:srgbClr val="ECC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pic>
          <p:nvPicPr>
            <p:cNvPr id="244" name="Picture 713"/>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909179" y="3403975"/>
              <a:ext cx="26510" cy="3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 name="Picture 714"/>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909179" y="3403975"/>
              <a:ext cx="26510" cy="3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6" name="矩形 1683"/>
            <p:cNvSpPr/>
            <p:nvPr/>
          </p:nvSpPr>
          <p:spPr>
            <a:xfrm rot="19988958">
              <a:off x="3199139" y="3347662"/>
              <a:ext cx="445880" cy="100427"/>
            </a:xfrm>
            <a:custGeom>
              <a:avLst/>
              <a:gdLst>
                <a:gd name="connsiteX0" fmla="*/ 0 w 621070"/>
                <a:gd name="connsiteY0" fmla="*/ 0 h 114934"/>
                <a:gd name="connsiteX1" fmla="*/ 621070 w 621070"/>
                <a:gd name="connsiteY1" fmla="*/ 0 h 114934"/>
                <a:gd name="connsiteX2" fmla="*/ 621070 w 621070"/>
                <a:gd name="connsiteY2" fmla="*/ 114934 h 114934"/>
                <a:gd name="connsiteX3" fmla="*/ 0 w 621070"/>
                <a:gd name="connsiteY3" fmla="*/ 114934 h 114934"/>
                <a:gd name="connsiteX4" fmla="*/ 0 w 621070"/>
                <a:gd name="connsiteY4" fmla="*/ 0 h 114934"/>
                <a:gd name="connsiteX0" fmla="*/ 40445 w 661515"/>
                <a:gd name="connsiteY0" fmla="*/ 0 h 128302"/>
                <a:gd name="connsiteX1" fmla="*/ 661515 w 661515"/>
                <a:gd name="connsiteY1" fmla="*/ 0 h 128302"/>
                <a:gd name="connsiteX2" fmla="*/ 661515 w 661515"/>
                <a:gd name="connsiteY2" fmla="*/ 114934 h 128302"/>
                <a:gd name="connsiteX3" fmla="*/ 0 w 661515"/>
                <a:gd name="connsiteY3" fmla="*/ 128302 h 128302"/>
                <a:gd name="connsiteX4" fmla="*/ 40445 w 661515"/>
                <a:gd name="connsiteY4" fmla="*/ 0 h 128302"/>
                <a:gd name="connsiteX0" fmla="*/ 40445 w 661567"/>
                <a:gd name="connsiteY0" fmla="*/ 0 h 128302"/>
                <a:gd name="connsiteX1" fmla="*/ 661515 w 661567"/>
                <a:gd name="connsiteY1" fmla="*/ 0 h 128302"/>
                <a:gd name="connsiteX2" fmla="*/ 661567 w 661567"/>
                <a:gd name="connsiteY2" fmla="*/ 94729 h 128302"/>
                <a:gd name="connsiteX3" fmla="*/ 0 w 661567"/>
                <a:gd name="connsiteY3" fmla="*/ 128302 h 128302"/>
                <a:gd name="connsiteX4" fmla="*/ 40445 w 661567"/>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101873 w 661515"/>
                <a:gd name="connsiteY0" fmla="*/ 4487 h 128302"/>
                <a:gd name="connsiteX1" fmla="*/ 661515 w 661515"/>
                <a:gd name="connsiteY1" fmla="*/ 0 h 128302"/>
                <a:gd name="connsiteX2" fmla="*/ 619681 w 661515"/>
                <a:gd name="connsiteY2" fmla="*/ 101361 h 128302"/>
                <a:gd name="connsiteX3" fmla="*/ 0 w 661515"/>
                <a:gd name="connsiteY3" fmla="*/ 128302 h 128302"/>
                <a:gd name="connsiteX4" fmla="*/ 101873 w 661515"/>
                <a:gd name="connsiteY4" fmla="*/ 4487 h 128302"/>
                <a:gd name="connsiteX0" fmla="*/ 120424 w 680066"/>
                <a:gd name="connsiteY0" fmla="*/ 4487 h 123974"/>
                <a:gd name="connsiteX1" fmla="*/ 680066 w 680066"/>
                <a:gd name="connsiteY1" fmla="*/ 0 h 123974"/>
                <a:gd name="connsiteX2" fmla="*/ 638232 w 680066"/>
                <a:gd name="connsiteY2" fmla="*/ 101361 h 123974"/>
                <a:gd name="connsiteX3" fmla="*/ 0 w 680066"/>
                <a:gd name="connsiteY3" fmla="*/ 123974 h 123974"/>
                <a:gd name="connsiteX4" fmla="*/ 120424 w 680066"/>
                <a:gd name="connsiteY4" fmla="*/ 4487 h 123974"/>
                <a:gd name="connsiteX0" fmla="*/ 120424 w 680066"/>
                <a:gd name="connsiteY0" fmla="*/ 4487 h 123974"/>
                <a:gd name="connsiteX1" fmla="*/ 680066 w 680066"/>
                <a:gd name="connsiteY1" fmla="*/ 0 h 123974"/>
                <a:gd name="connsiteX2" fmla="*/ 638232 w 680066"/>
                <a:gd name="connsiteY2" fmla="*/ 101361 h 123974"/>
                <a:gd name="connsiteX3" fmla="*/ 0 w 680066"/>
                <a:gd name="connsiteY3" fmla="*/ 123974 h 123974"/>
                <a:gd name="connsiteX4" fmla="*/ 120424 w 680066"/>
                <a:gd name="connsiteY4" fmla="*/ 4487 h 123974"/>
                <a:gd name="connsiteX0" fmla="*/ 153269 w 680066"/>
                <a:gd name="connsiteY0" fmla="*/ 8868 h 123974"/>
                <a:gd name="connsiteX1" fmla="*/ 680066 w 680066"/>
                <a:gd name="connsiteY1" fmla="*/ 0 h 123974"/>
                <a:gd name="connsiteX2" fmla="*/ 638232 w 680066"/>
                <a:gd name="connsiteY2" fmla="*/ 101361 h 123974"/>
                <a:gd name="connsiteX3" fmla="*/ 0 w 680066"/>
                <a:gd name="connsiteY3" fmla="*/ 123974 h 123974"/>
                <a:gd name="connsiteX4" fmla="*/ 153269 w 680066"/>
                <a:gd name="connsiteY4" fmla="*/ 8868 h 123974"/>
                <a:gd name="connsiteX0" fmla="*/ 153269 w 680066"/>
                <a:gd name="connsiteY0" fmla="*/ 8868 h 123974"/>
                <a:gd name="connsiteX1" fmla="*/ 680066 w 680066"/>
                <a:gd name="connsiteY1" fmla="*/ 0 h 123974"/>
                <a:gd name="connsiteX2" fmla="*/ 638232 w 680066"/>
                <a:gd name="connsiteY2" fmla="*/ 101361 h 123974"/>
                <a:gd name="connsiteX3" fmla="*/ 0 w 680066"/>
                <a:gd name="connsiteY3" fmla="*/ 123974 h 123974"/>
                <a:gd name="connsiteX4" fmla="*/ 153269 w 680066"/>
                <a:gd name="connsiteY4" fmla="*/ 8868 h 123974"/>
                <a:gd name="connsiteX0" fmla="*/ 153269 w 680066"/>
                <a:gd name="connsiteY0" fmla="*/ 8868 h 123974"/>
                <a:gd name="connsiteX1" fmla="*/ 680066 w 680066"/>
                <a:gd name="connsiteY1" fmla="*/ 0 h 123974"/>
                <a:gd name="connsiteX2" fmla="*/ 638232 w 680066"/>
                <a:gd name="connsiteY2" fmla="*/ 101361 h 123974"/>
                <a:gd name="connsiteX3" fmla="*/ 0 w 680066"/>
                <a:gd name="connsiteY3" fmla="*/ 123974 h 123974"/>
                <a:gd name="connsiteX4" fmla="*/ 153269 w 680066"/>
                <a:gd name="connsiteY4" fmla="*/ 8868 h 123974"/>
                <a:gd name="connsiteX0" fmla="*/ 153269 w 680066"/>
                <a:gd name="connsiteY0" fmla="*/ 8868 h 123974"/>
                <a:gd name="connsiteX1" fmla="*/ 680066 w 680066"/>
                <a:gd name="connsiteY1" fmla="*/ 0 h 123974"/>
                <a:gd name="connsiteX2" fmla="*/ 638232 w 680066"/>
                <a:gd name="connsiteY2" fmla="*/ 101361 h 123974"/>
                <a:gd name="connsiteX3" fmla="*/ 0 w 680066"/>
                <a:gd name="connsiteY3" fmla="*/ 123974 h 123974"/>
                <a:gd name="connsiteX4" fmla="*/ 153269 w 680066"/>
                <a:gd name="connsiteY4" fmla="*/ 8868 h 123974"/>
                <a:gd name="connsiteX0" fmla="*/ 143462 w 670259"/>
                <a:gd name="connsiteY0" fmla="*/ 8868 h 128234"/>
                <a:gd name="connsiteX1" fmla="*/ 670259 w 670259"/>
                <a:gd name="connsiteY1" fmla="*/ 0 h 128234"/>
                <a:gd name="connsiteX2" fmla="*/ 628425 w 670259"/>
                <a:gd name="connsiteY2" fmla="*/ 101361 h 128234"/>
                <a:gd name="connsiteX3" fmla="*/ 0 w 670259"/>
                <a:gd name="connsiteY3" fmla="*/ 128234 h 128234"/>
                <a:gd name="connsiteX4" fmla="*/ 143462 w 670259"/>
                <a:gd name="connsiteY4" fmla="*/ 8868 h 1282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259" h="128234">
                  <a:moveTo>
                    <a:pt x="143462" y="8868"/>
                  </a:moveTo>
                  <a:lnTo>
                    <a:pt x="670259" y="0"/>
                  </a:lnTo>
                  <a:cubicBezTo>
                    <a:pt x="670276" y="31576"/>
                    <a:pt x="649361" y="63101"/>
                    <a:pt x="628425" y="101361"/>
                  </a:cubicBezTo>
                  <a:lnTo>
                    <a:pt x="0" y="128234"/>
                  </a:lnTo>
                  <a:cubicBezTo>
                    <a:pt x="59632" y="27474"/>
                    <a:pt x="58885" y="31676"/>
                    <a:pt x="143462" y="8868"/>
                  </a:cubicBezTo>
                  <a:close/>
                </a:path>
              </a:pathLst>
            </a:custGeom>
            <a:gradFill>
              <a:gsLst>
                <a:gs pos="0">
                  <a:srgbClr val="7B480B">
                    <a:alpha val="70000"/>
                  </a:srgbClr>
                </a:gs>
                <a:gs pos="100000">
                  <a:srgbClr val="F8D5AC">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7" name="Freeform 720"/>
            <p:cNvSpPr>
              <a:spLocks/>
            </p:cNvSpPr>
            <p:nvPr/>
          </p:nvSpPr>
          <p:spPr bwMode="auto">
            <a:xfrm>
              <a:off x="3101103" y="3114996"/>
              <a:ext cx="681015" cy="324986"/>
            </a:xfrm>
            <a:custGeom>
              <a:avLst/>
              <a:gdLst>
                <a:gd name="T0" fmla="*/ 302 w 315"/>
                <a:gd name="T1" fmla="*/ 0 h 149"/>
                <a:gd name="T2" fmla="*/ 88 w 315"/>
                <a:gd name="T3" fmla="*/ 106 h 149"/>
                <a:gd name="T4" fmla="*/ 0 w 315"/>
                <a:gd name="T5" fmla="*/ 79 h 149"/>
                <a:gd name="T6" fmla="*/ 7 w 315"/>
                <a:gd name="T7" fmla="*/ 102 h 149"/>
                <a:gd name="T8" fmla="*/ 7 w 315"/>
                <a:gd name="T9" fmla="*/ 103 h 149"/>
                <a:gd name="T10" fmla="*/ 97 w 315"/>
                <a:gd name="T11" fmla="*/ 133 h 149"/>
                <a:gd name="T12" fmla="*/ 315 w 315"/>
                <a:gd name="T13" fmla="*/ 25 h 149"/>
                <a:gd name="T14" fmla="*/ 302 w 315"/>
                <a:gd name="T15" fmla="*/ 0 h 1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5" h="149">
                  <a:moveTo>
                    <a:pt x="302" y="0"/>
                  </a:moveTo>
                  <a:cubicBezTo>
                    <a:pt x="88" y="106"/>
                    <a:pt x="88" y="106"/>
                    <a:pt x="88" y="106"/>
                  </a:cubicBezTo>
                  <a:cubicBezTo>
                    <a:pt x="56" y="122"/>
                    <a:pt x="18" y="110"/>
                    <a:pt x="0" y="79"/>
                  </a:cubicBezTo>
                  <a:cubicBezTo>
                    <a:pt x="1" y="87"/>
                    <a:pt x="3" y="94"/>
                    <a:pt x="7" y="102"/>
                  </a:cubicBezTo>
                  <a:cubicBezTo>
                    <a:pt x="7" y="103"/>
                    <a:pt x="7" y="103"/>
                    <a:pt x="7" y="103"/>
                  </a:cubicBezTo>
                  <a:cubicBezTo>
                    <a:pt x="24" y="136"/>
                    <a:pt x="64" y="149"/>
                    <a:pt x="97" y="133"/>
                  </a:cubicBezTo>
                  <a:cubicBezTo>
                    <a:pt x="315" y="25"/>
                    <a:pt x="315" y="25"/>
                    <a:pt x="315" y="25"/>
                  </a:cubicBezTo>
                  <a:lnTo>
                    <a:pt x="302" y="0"/>
                  </a:lnTo>
                  <a:close/>
                </a:path>
              </a:pathLst>
            </a:custGeom>
            <a:solidFill>
              <a:srgbClr val="ECC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8" name="Freeform 721"/>
            <p:cNvSpPr>
              <a:spLocks/>
            </p:cNvSpPr>
            <p:nvPr/>
          </p:nvSpPr>
          <p:spPr bwMode="auto">
            <a:xfrm>
              <a:off x="3389049" y="2626594"/>
              <a:ext cx="1331864" cy="437623"/>
            </a:xfrm>
            <a:custGeom>
              <a:avLst/>
              <a:gdLst>
                <a:gd name="T0" fmla="*/ 77 w 616"/>
                <a:gd name="T1" fmla="*/ 0 h 200"/>
                <a:gd name="T2" fmla="*/ 371 w 616"/>
                <a:gd name="T3" fmla="*/ 0 h 200"/>
                <a:gd name="T4" fmla="*/ 494 w 616"/>
                <a:gd name="T5" fmla="*/ 51 h 200"/>
                <a:gd name="T6" fmla="*/ 616 w 616"/>
                <a:gd name="T7" fmla="*/ 181 h 200"/>
                <a:gd name="T8" fmla="*/ 367 w 616"/>
                <a:gd name="T9" fmla="*/ 200 h 200"/>
                <a:gd name="T10" fmla="*/ 322 w 616"/>
                <a:gd name="T11" fmla="*/ 166 h 200"/>
                <a:gd name="T12" fmla="*/ 261 w 616"/>
                <a:gd name="T13" fmla="*/ 146 h 200"/>
                <a:gd name="T14" fmla="*/ 101 w 616"/>
                <a:gd name="T15" fmla="*/ 147 h 200"/>
                <a:gd name="T16" fmla="*/ 9 w 616"/>
                <a:gd name="T17" fmla="*/ 52 h 200"/>
                <a:gd name="T18" fmla="*/ 10 w 616"/>
                <a:gd name="T19" fmla="*/ 50 h 200"/>
                <a:gd name="T20" fmla="*/ 77 w 616"/>
                <a:gd name="T21"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6" h="200">
                  <a:moveTo>
                    <a:pt x="77" y="0"/>
                  </a:moveTo>
                  <a:cubicBezTo>
                    <a:pt x="371" y="0"/>
                    <a:pt x="371" y="0"/>
                    <a:pt x="371" y="0"/>
                  </a:cubicBezTo>
                  <a:cubicBezTo>
                    <a:pt x="419" y="0"/>
                    <a:pt x="464" y="19"/>
                    <a:pt x="494" y="51"/>
                  </a:cubicBezTo>
                  <a:cubicBezTo>
                    <a:pt x="616" y="181"/>
                    <a:pt x="616" y="181"/>
                    <a:pt x="616" y="181"/>
                  </a:cubicBezTo>
                  <a:cubicBezTo>
                    <a:pt x="367" y="200"/>
                    <a:pt x="367" y="200"/>
                    <a:pt x="367" y="200"/>
                  </a:cubicBezTo>
                  <a:cubicBezTo>
                    <a:pt x="322" y="166"/>
                    <a:pt x="322" y="166"/>
                    <a:pt x="322" y="166"/>
                  </a:cubicBezTo>
                  <a:cubicBezTo>
                    <a:pt x="305" y="153"/>
                    <a:pt x="283" y="146"/>
                    <a:pt x="261" y="146"/>
                  </a:cubicBezTo>
                  <a:cubicBezTo>
                    <a:pt x="101" y="147"/>
                    <a:pt x="101" y="147"/>
                    <a:pt x="101" y="147"/>
                  </a:cubicBezTo>
                  <a:cubicBezTo>
                    <a:pt x="43" y="147"/>
                    <a:pt x="0" y="102"/>
                    <a:pt x="9" y="52"/>
                  </a:cubicBezTo>
                  <a:cubicBezTo>
                    <a:pt x="10" y="50"/>
                    <a:pt x="10" y="50"/>
                    <a:pt x="10" y="50"/>
                  </a:cubicBezTo>
                  <a:cubicBezTo>
                    <a:pt x="15" y="21"/>
                    <a:pt x="44" y="0"/>
                    <a:pt x="77" y="0"/>
                  </a:cubicBezTo>
                  <a:close/>
                </a:path>
              </a:pathLst>
            </a:custGeom>
            <a:solidFill>
              <a:srgbClr val="F8D5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9" name="Freeform 722"/>
            <p:cNvSpPr>
              <a:spLocks/>
            </p:cNvSpPr>
            <p:nvPr/>
          </p:nvSpPr>
          <p:spPr bwMode="auto">
            <a:xfrm>
              <a:off x="3410073" y="2810322"/>
              <a:ext cx="908629" cy="253895"/>
            </a:xfrm>
            <a:custGeom>
              <a:avLst/>
              <a:gdLst>
                <a:gd name="T0" fmla="*/ 420 w 420"/>
                <a:gd name="T1" fmla="*/ 111 h 116"/>
                <a:gd name="T2" fmla="*/ 317 w 420"/>
                <a:gd name="T3" fmla="*/ 32 h 116"/>
                <a:gd name="T4" fmla="*/ 54 w 420"/>
                <a:gd name="T5" fmla="*/ 32 h 116"/>
                <a:gd name="T6" fmla="*/ 0 w 420"/>
                <a:gd name="T7" fmla="*/ 0 h 116"/>
                <a:gd name="T8" fmla="*/ 91 w 420"/>
                <a:gd name="T9" fmla="*/ 63 h 116"/>
                <a:gd name="T10" fmla="*/ 251 w 420"/>
                <a:gd name="T11" fmla="*/ 62 h 116"/>
                <a:gd name="T12" fmla="*/ 312 w 420"/>
                <a:gd name="T13" fmla="*/ 82 h 116"/>
                <a:gd name="T14" fmla="*/ 357 w 420"/>
                <a:gd name="T15" fmla="*/ 116 h 116"/>
                <a:gd name="T16" fmla="*/ 420 w 420"/>
                <a:gd name="T17" fmla="*/ 11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0" h="116">
                  <a:moveTo>
                    <a:pt x="420" y="111"/>
                  </a:moveTo>
                  <a:cubicBezTo>
                    <a:pt x="400" y="74"/>
                    <a:pt x="317" y="32"/>
                    <a:pt x="317" y="32"/>
                  </a:cubicBezTo>
                  <a:cubicBezTo>
                    <a:pt x="317" y="32"/>
                    <a:pt x="121" y="32"/>
                    <a:pt x="54" y="32"/>
                  </a:cubicBezTo>
                  <a:cubicBezTo>
                    <a:pt x="26" y="32"/>
                    <a:pt x="10" y="17"/>
                    <a:pt x="0" y="0"/>
                  </a:cubicBezTo>
                  <a:cubicBezTo>
                    <a:pt x="10" y="35"/>
                    <a:pt x="46" y="63"/>
                    <a:pt x="91" y="63"/>
                  </a:cubicBezTo>
                  <a:cubicBezTo>
                    <a:pt x="251" y="62"/>
                    <a:pt x="251" y="62"/>
                    <a:pt x="251" y="62"/>
                  </a:cubicBezTo>
                  <a:cubicBezTo>
                    <a:pt x="273" y="62"/>
                    <a:pt x="295" y="69"/>
                    <a:pt x="312" y="82"/>
                  </a:cubicBezTo>
                  <a:cubicBezTo>
                    <a:pt x="357" y="116"/>
                    <a:pt x="357" y="116"/>
                    <a:pt x="357" y="116"/>
                  </a:cubicBezTo>
                  <a:lnTo>
                    <a:pt x="420" y="111"/>
                  </a:lnTo>
                  <a:close/>
                </a:path>
              </a:pathLst>
            </a:custGeom>
            <a:solidFill>
              <a:srgbClr val="DBB5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250" name="组合 249"/>
            <p:cNvGrpSpPr/>
            <p:nvPr/>
          </p:nvGrpSpPr>
          <p:grpSpPr>
            <a:xfrm>
              <a:off x="2179402" y="2156646"/>
              <a:ext cx="4184816" cy="1936990"/>
              <a:chOff x="1620602" y="1680396"/>
              <a:chExt cx="4184816" cy="1936990"/>
            </a:xfrm>
          </p:grpSpPr>
          <p:sp>
            <p:nvSpPr>
              <p:cNvPr id="264" name="Freeform 649"/>
              <p:cNvSpPr>
                <a:spLocks/>
              </p:cNvSpPr>
              <p:nvPr/>
            </p:nvSpPr>
            <p:spPr bwMode="auto">
              <a:xfrm>
                <a:off x="4603357" y="2085705"/>
                <a:ext cx="1156355" cy="520716"/>
              </a:xfrm>
              <a:custGeom>
                <a:avLst/>
                <a:gdLst>
                  <a:gd name="T0" fmla="*/ 0 w 535"/>
                  <a:gd name="T1" fmla="*/ 234 h 238"/>
                  <a:gd name="T2" fmla="*/ 165 w 535"/>
                  <a:gd name="T3" fmla="*/ 82 h 238"/>
                  <a:gd name="T4" fmla="*/ 488 w 535"/>
                  <a:gd name="T5" fmla="*/ 82 h 238"/>
                  <a:gd name="T6" fmla="*/ 402 w 535"/>
                  <a:gd name="T7" fmla="*/ 238 h 238"/>
                  <a:gd name="T8" fmla="*/ 0 w 535"/>
                  <a:gd name="T9" fmla="*/ 234 h 238"/>
                </a:gdLst>
                <a:ahLst/>
                <a:cxnLst>
                  <a:cxn ang="0">
                    <a:pos x="T0" y="T1"/>
                  </a:cxn>
                  <a:cxn ang="0">
                    <a:pos x="T2" y="T3"/>
                  </a:cxn>
                  <a:cxn ang="0">
                    <a:pos x="T4" y="T5"/>
                  </a:cxn>
                  <a:cxn ang="0">
                    <a:pos x="T6" y="T7"/>
                  </a:cxn>
                  <a:cxn ang="0">
                    <a:pos x="T8" y="T9"/>
                  </a:cxn>
                </a:cxnLst>
                <a:rect l="0" t="0" r="r" b="b"/>
                <a:pathLst>
                  <a:path w="535" h="238">
                    <a:moveTo>
                      <a:pt x="0" y="234"/>
                    </a:moveTo>
                    <a:cubicBezTo>
                      <a:pt x="0" y="234"/>
                      <a:pt x="123" y="119"/>
                      <a:pt x="165" y="82"/>
                    </a:cubicBezTo>
                    <a:cubicBezTo>
                      <a:pt x="245" y="11"/>
                      <a:pt x="431" y="0"/>
                      <a:pt x="488" y="82"/>
                    </a:cubicBezTo>
                    <a:cubicBezTo>
                      <a:pt x="535" y="149"/>
                      <a:pt x="402" y="238"/>
                      <a:pt x="402" y="238"/>
                    </a:cubicBezTo>
                    <a:lnTo>
                      <a:pt x="0" y="234"/>
                    </a:lnTo>
                    <a:close/>
                  </a:path>
                </a:pathLst>
              </a:custGeom>
              <a:solidFill>
                <a:srgbClr val="C736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5" name="Freeform 650"/>
              <p:cNvSpPr>
                <a:spLocks/>
              </p:cNvSpPr>
              <p:nvPr/>
            </p:nvSpPr>
            <p:spPr bwMode="auto">
              <a:xfrm>
                <a:off x="4579591" y="2691361"/>
                <a:ext cx="1156355" cy="926025"/>
              </a:xfrm>
              <a:custGeom>
                <a:avLst/>
                <a:gdLst>
                  <a:gd name="T0" fmla="*/ 0 w 535"/>
                  <a:gd name="T1" fmla="*/ 8 h 423"/>
                  <a:gd name="T2" fmla="*/ 165 w 535"/>
                  <a:gd name="T3" fmla="*/ 277 h 423"/>
                  <a:gd name="T4" fmla="*/ 488 w 535"/>
                  <a:gd name="T5" fmla="*/ 277 h 423"/>
                  <a:gd name="T6" fmla="*/ 402 w 535"/>
                  <a:gd name="T7" fmla="*/ 0 h 423"/>
                  <a:gd name="T8" fmla="*/ 0 w 535"/>
                  <a:gd name="T9" fmla="*/ 8 h 423"/>
                </a:gdLst>
                <a:ahLst/>
                <a:cxnLst>
                  <a:cxn ang="0">
                    <a:pos x="T0" y="T1"/>
                  </a:cxn>
                  <a:cxn ang="0">
                    <a:pos x="T2" y="T3"/>
                  </a:cxn>
                  <a:cxn ang="0">
                    <a:pos x="T4" y="T5"/>
                  </a:cxn>
                  <a:cxn ang="0">
                    <a:pos x="T6" y="T7"/>
                  </a:cxn>
                  <a:cxn ang="0">
                    <a:pos x="T8" y="T9"/>
                  </a:cxn>
                </a:cxnLst>
                <a:rect l="0" t="0" r="r" b="b"/>
                <a:pathLst>
                  <a:path w="535" h="423">
                    <a:moveTo>
                      <a:pt x="0" y="8"/>
                    </a:moveTo>
                    <a:cubicBezTo>
                      <a:pt x="0" y="8"/>
                      <a:pt x="123" y="211"/>
                      <a:pt x="165" y="277"/>
                    </a:cubicBezTo>
                    <a:cubicBezTo>
                      <a:pt x="245" y="403"/>
                      <a:pt x="431" y="423"/>
                      <a:pt x="488" y="277"/>
                    </a:cubicBezTo>
                    <a:cubicBezTo>
                      <a:pt x="535" y="159"/>
                      <a:pt x="402" y="0"/>
                      <a:pt x="402" y="0"/>
                    </a:cubicBezTo>
                    <a:lnTo>
                      <a:pt x="0" y="8"/>
                    </a:lnTo>
                    <a:close/>
                  </a:path>
                </a:pathLst>
              </a:custGeom>
              <a:solidFill>
                <a:srgbClr val="5E04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6" name="Freeform 651"/>
              <p:cNvSpPr>
                <a:spLocks/>
              </p:cNvSpPr>
              <p:nvPr/>
            </p:nvSpPr>
            <p:spPr bwMode="auto">
              <a:xfrm>
                <a:off x="4587818" y="2680282"/>
                <a:ext cx="1157269" cy="926025"/>
              </a:xfrm>
              <a:custGeom>
                <a:avLst/>
                <a:gdLst>
                  <a:gd name="T0" fmla="*/ 0 w 535"/>
                  <a:gd name="T1" fmla="*/ 8 h 423"/>
                  <a:gd name="T2" fmla="*/ 165 w 535"/>
                  <a:gd name="T3" fmla="*/ 277 h 423"/>
                  <a:gd name="T4" fmla="*/ 488 w 535"/>
                  <a:gd name="T5" fmla="*/ 277 h 423"/>
                  <a:gd name="T6" fmla="*/ 402 w 535"/>
                  <a:gd name="T7" fmla="*/ 0 h 423"/>
                  <a:gd name="T8" fmla="*/ 0 w 535"/>
                  <a:gd name="T9" fmla="*/ 8 h 423"/>
                </a:gdLst>
                <a:ahLst/>
                <a:cxnLst>
                  <a:cxn ang="0">
                    <a:pos x="T0" y="T1"/>
                  </a:cxn>
                  <a:cxn ang="0">
                    <a:pos x="T2" y="T3"/>
                  </a:cxn>
                  <a:cxn ang="0">
                    <a:pos x="T4" y="T5"/>
                  </a:cxn>
                  <a:cxn ang="0">
                    <a:pos x="T6" y="T7"/>
                  </a:cxn>
                  <a:cxn ang="0">
                    <a:pos x="T8" y="T9"/>
                  </a:cxn>
                </a:cxnLst>
                <a:rect l="0" t="0" r="r" b="b"/>
                <a:pathLst>
                  <a:path w="535" h="423">
                    <a:moveTo>
                      <a:pt x="0" y="8"/>
                    </a:moveTo>
                    <a:cubicBezTo>
                      <a:pt x="0" y="8"/>
                      <a:pt x="123" y="211"/>
                      <a:pt x="165" y="277"/>
                    </a:cubicBezTo>
                    <a:cubicBezTo>
                      <a:pt x="245" y="403"/>
                      <a:pt x="431" y="423"/>
                      <a:pt x="488" y="277"/>
                    </a:cubicBezTo>
                    <a:cubicBezTo>
                      <a:pt x="535" y="159"/>
                      <a:pt x="402" y="0"/>
                      <a:pt x="402" y="0"/>
                    </a:cubicBezTo>
                    <a:lnTo>
                      <a:pt x="0" y="8"/>
                    </a:lnTo>
                    <a:close/>
                  </a:path>
                </a:pathLst>
              </a:custGeom>
              <a:solidFill>
                <a:srgbClr val="8A06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7" name="Freeform 652"/>
              <p:cNvSpPr>
                <a:spLocks/>
              </p:cNvSpPr>
              <p:nvPr/>
            </p:nvSpPr>
            <p:spPr bwMode="auto">
              <a:xfrm>
                <a:off x="3696556" y="2538100"/>
                <a:ext cx="1909585" cy="212349"/>
              </a:xfrm>
              <a:custGeom>
                <a:avLst/>
                <a:gdLst>
                  <a:gd name="T0" fmla="*/ 883 w 883"/>
                  <a:gd name="T1" fmla="*/ 48 h 97"/>
                  <a:gd name="T2" fmla="*/ 842 w 883"/>
                  <a:gd name="T3" fmla="*/ 19 h 97"/>
                  <a:gd name="T4" fmla="*/ 9 w 883"/>
                  <a:gd name="T5" fmla="*/ 0 h 97"/>
                  <a:gd name="T6" fmla="*/ 8 w 883"/>
                  <a:gd name="T7" fmla="*/ 0 h 97"/>
                  <a:gd name="T8" fmla="*/ 0 w 883"/>
                  <a:gd name="T9" fmla="*/ 48 h 97"/>
                  <a:gd name="T10" fmla="*/ 8 w 883"/>
                  <a:gd name="T11" fmla="*/ 97 h 97"/>
                  <a:gd name="T12" fmla="*/ 9 w 883"/>
                  <a:gd name="T13" fmla="*/ 97 h 97"/>
                  <a:gd name="T14" fmla="*/ 842 w 883"/>
                  <a:gd name="T15" fmla="*/ 77 h 97"/>
                  <a:gd name="T16" fmla="*/ 883 w 883"/>
                  <a:gd name="T17" fmla="*/ 4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3" h="97">
                    <a:moveTo>
                      <a:pt x="883" y="48"/>
                    </a:moveTo>
                    <a:cubicBezTo>
                      <a:pt x="883" y="39"/>
                      <a:pt x="842" y="19"/>
                      <a:pt x="842" y="19"/>
                    </a:cubicBezTo>
                    <a:cubicBezTo>
                      <a:pt x="842" y="19"/>
                      <a:pt x="11" y="0"/>
                      <a:pt x="9" y="0"/>
                    </a:cubicBezTo>
                    <a:cubicBezTo>
                      <a:pt x="8" y="0"/>
                      <a:pt x="8" y="0"/>
                      <a:pt x="8" y="0"/>
                    </a:cubicBezTo>
                    <a:cubicBezTo>
                      <a:pt x="4" y="1"/>
                      <a:pt x="0" y="26"/>
                      <a:pt x="0" y="48"/>
                    </a:cubicBezTo>
                    <a:cubicBezTo>
                      <a:pt x="0" y="71"/>
                      <a:pt x="4" y="95"/>
                      <a:pt x="8" y="97"/>
                    </a:cubicBezTo>
                    <a:cubicBezTo>
                      <a:pt x="9" y="97"/>
                      <a:pt x="9" y="97"/>
                      <a:pt x="9" y="97"/>
                    </a:cubicBezTo>
                    <a:cubicBezTo>
                      <a:pt x="11" y="97"/>
                      <a:pt x="842" y="77"/>
                      <a:pt x="842" y="77"/>
                    </a:cubicBezTo>
                    <a:cubicBezTo>
                      <a:pt x="842" y="77"/>
                      <a:pt x="883" y="58"/>
                      <a:pt x="883" y="48"/>
                    </a:cubicBezTo>
                    <a:close/>
                  </a:path>
                </a:pathLst>
              </a:custGeom>
              <a:gradFill>
                <a:gsLst>
                  <a:gs pos="43000">
                    <a:srgbClr val="FF5F53"/>
                  </a:gs>
                  <a:gs pos="0">
                    <a:srgbClr val="FF2211"/>
                  </a:gs>
                  <a:gs pos="100000">
                    <a:srgbClr val="791104"/>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8" name="Freeform 653"/>
              <p:cNvSpPr>
                <a:spLocks/>
              </p:cNvSpPr>
              <p:nvPr/>
            </p:nvSpPr>
            <p:spPr bwMode="auto">
              <a:xfrm>
                <a:off x="1620602" y="2593496"/>
                <a:ext cx="1385798" cy="100635"/>
              </a:xfrm>
              <a:custGeom>
                <a:avLst/>
                <a:gdLst>
                  <a:gd name="T0" fmla="*/ 76 w 641"/>
                  <a:gd name="T1" fmla="*/ 0 h 46"/>
                  <a:gd name="T2" fmla="*/ 2 w 641"/>
                  <a:gd name="T3" fmla="*/ 21 h 46"/>
                  <a:gd name="T4" fmla="*/ 2 w 641"/>
                  <a:gd name="T5" fmla="*/ 25 h 46"/>
                  <a:gd name="T6" fmla="*/ 76 w 641"/>
                  <a:gd name="T7" fmla="*/ 46 h 46"/>
                  <a:gd name="T8" fmla="*/ 641 w 641"/>
                  <a:gd name="T9" fmla="*/ 46 h 46"/>
                  <a:gd name="T10" fmla="*/ 641 w 641"/>
                  <a:gd name="T11" fmla="*/ 0 h 46"/>
                  <a:gd name="T12" fmla="*/ 76 w 641"/>
                  <a:gd name="T13" fmla="*/ 0 h 46"/>
                </a:gdLst>
                <a:ahLst/>
                <a:cxnLst>
                  <a:cxn ang="0">
                    <a:pos x="T0" y="T1"/>
                  </a:cxn>
                  <a:cxn ang="0">
                    <a:pos x="T2" y="T3"/>
                  </a:cxn>
                  <a:cxn ang="0">
                    <a:pos x="T4" y="T5"/>
                  </a:cxn>
                  <a:cxn ang="0">
                    <a:pos x="T6" y="T7"/>
                  </a:cxn>
                  <a:cxn ang="0">
                    <a:pos x="T8" y="T9"/>
                  </a:cxn>
                  <a:cxn ang="0">
                    <a:pos x="T10" y="T11"/>
                  </a:cxn>
                  <a:cxn ang="0">
                    <a:pos x="T12" y="T13"/>
                  </a:cxn>
                </a:cxnLst>
                <a:rect l="0" t="0" r="r" b="b"/>
                <a:pathLst>
                  <a:path w="641" h="46">
                    <a:moveTo>
                      <a:pt x="76" y="0"/>
                    </a:moveTo>
                    <a:cubicBezTo>
                      <a:pt x="2" y="21"/>
                      <a:pt x="2" y="21"/>
                      <a:pt x="2" y="21"/>
                    </a:cubicBezTo>
                    <a:cubicBezTo>
                      <a:pt x="0" y="22"/>
                      <a:pt x="0" y="24"/>
                      <a:pt x="2" y="25"/>
                    </a:cubicBezTo>
                    <a:cubicBezTo>
                      <a:pt x="76" y="46"/>
                      <a:pt x="76" y="46"/>
                      <a:pt x="76" y="46"/>
                    </a:cubicBezTo>
                    <a:cubicBezTo>
                      <a:pt x="641" y="46"/>
                      <a:pt x="641" y="46"/>
                      <a:pt x="641" y="46"/>
                    </a:cubicBezTo>
                    <a:cubicBezTo>
                      <a:pt x="641" y="0"/>
                      <a:pt x="641" y="0"/>
                      <a:pt x="641" y="0"/>
                    </a:cubicBezTo>
                    <a:lnTo>
                      <a:pt x="76" y="0"/>
                    </a:lnTo>
                    <a:close/>
                  </a:path>
                </a:pathLst>
              </a:custGeom>
              <a:gradFill>
                <a:gsLst>
                  <a:gs pos="0">
                    <a:schemeClr val="tx1"/>
                  </a:gs>
                  <a:gs pos="27000">
                    <a:srgbClr val="808080"/>
                  </a:gs>
                  <a:gs pos="11000">
                    <a:schemeClr val="bg1"/>
                  </a:gs>
                  <a:gs pos="87000">
                    <a:srgbClr val="000000"/>
                  </a:gs>
                  <a:gs pos="100000">
                    <a:schemeClr val="bg1"/>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9" name="Freeform 654"/>
              <p:cNvSpPr>
                <a:spLocks/>
              </p:cNvSpPr>
              <p:nvPr/>
            </p:nvSpPr>
            <p:spPr bwMode="auto">
              <a:xfrm>
                <a:off x="2498152" y="2448545"/>
                <a:ext cx="240412" cy="389614"/>
              </a:xfrm>
              <a:custGeom>
                <a:avLst/>
                <a:gdLst>
                  <a:gd name="T0" fmla="*/ 111 w 111"/>
                  <a:gd name="T1" fmla="*/ 0 h 178"/>
                  <a:gd name="T2" fmla="*/ 7 w 111"/>
                  <a:gd name="T3" fmla="*/ 55 h 178"/>
                  <a:gd name="T4" fmla="*/ 0 w 111"/>
                  <a:gd name="T5" fmla="*/ 89 h 178"/>
                  <a:gd name="T6" fmla="*/ 7 w 111"/>
                  <a:gd name="T7" fmla="*/ 124 h 178"/>
                  <a:gd name="T8" fmla="*/ 111 w 111"/>
                  <a:gd name="T9" fmla="*/ 178 h 178"/>
                  <a:gd name="T10" fmla="*/ 106 w 111"/>
                  <a:gd name="T11" fmla="*/ 89 h 178"/>
                  <a:gd name="T12" fmla="*/ 111 w 111"/>
                  <a:gd name="T13" fmla="*/ 0 h 178"/>
                </a:gdLst>
                <a:ahLst/>
                <a:cxnLst>
                  <a:cxn ang="0">
                    <a:pos x="T0" y="T1"/>
                  </a:cxn>
                  <a:cxn ang="0">
                    <a:pos x="T2" y="T3"/>
                  </a:cxn>
                  <a:cxn ang="0">
                    <a:pos x="T4" y="T5"/>
                  </a:cxn>
                  <a:cxn ang="0">
                    <a:pos x="T6" y="T7"/>
                  </a:cxn>
                  <a:cxn ang="0">
                    <a:pos x="T8" y="T9"/>
                  </a:cxn>
                  <a:cxn ang="0">
                    <a:pos x="T10" y="T11"/>
                  </a:cxn>
                  <a:cxn ang="0">
                    <a:pos x="T12" y="T13"/>
                  </a:cxn>
                </a:cxnLst>
                <a:rect l="0" t="0" r="r" b="b"/>
                <a:pathLst>
                  <a:path w="111" h="178">
                    <a:moveTo>
                      <a:pt x="111" y="0"/>
                    </a:moveTo>
                    <a:cubicBezTo>
                      <a:pt x="91" y="4"/>
                      <a:pt x="40" y="40"/>
                      <a:pt x="7" y="55"/>
                    </a:cubicBezTo>
                    <a:cubicBezTo>
                      <a:pt x="3" y="64"/>
                      <a:pt x="0" y="70"/>
                      <a:pt x="0" y="89"/>
                    </a:cubicBezTo>
                    <a:cubicBezTo>
                      <a:pt x="0" y="109"/>
                      <a:pt x="3" y="115"/>
                      <a:pt x="7" y="124"/>
                    </a:cubicBezTo>
                    <a:cubicBezTo>
                      <a:pt x="34" y="136"/>
                      <a:pt x="91" y="175"/>
                      <a:pt x="111" y="178"/>
                    </a:cubicBezTo>
                    <a:cubicBezTo>
                      <a:pt x="108" y="164"/>
                      <a:pt x="106" y="123"/>
                      <a:pt x="106" y="89"/>
                    </a:cubicBezTo>
                    <a:cubicBezTo>
                      <a:pt x="106" y="55"/>
                      <a:pt x="108" y="14"/>
                      <a:pt x="111" y="0"/>
                    </a:cubicBezTo>
                    <a:close/>
                  </a:path>
                </a:pathLst>
              </a:custGeom>
              <a:gradFill>
                <a:gsLst>
                  <a:gs pos="0">
                    <a:srgbClr val="DBA652"/>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0" name="Freeform 655"/>
              <p:cNvSpPr>
                <a:spLocks/>
              </p:cNvSpPr>
              <p:nvPr/>
            </p:nvSpPr>
            <p:spPr bwMode="auto">
              <a:xfrm>
                <a:off x="2851000" y="2455007"/>
                <a:ext cx="45706" cy="378535"/>
              </a:xfrm>
              <a:custGeom>
                <a:avLst/>
                <a:gdLst>
                  <a:gd name="T0" fmla="*/ 21 w 21"/>
                  <a:gd name="T1" fmla="*/ 0 h 173"/>
                  <a:gd name="T2" fmla="*/ 15 w 21"/>
                  <a:gd name="T3" fmla="*/ 5 h 173"/>
                  <a:gd name="T4" fmla="*/ 9 w 21"/>
                  <a:gd name="T5" fmla="*/ 5 h 173"/>
                  <a:gd name="T6" fmla="*/ 0 w 21"/>
                  <a:gd name="T7" fmla="*/ 86 h 173"/>
                  <a:gd name="T8" fmla="*/ 9 w 21"/>
                  <a:gd name="T9" fmla="*/ 168 h 173"/>
                  <a:gd name="T10" fmla="*/ 15 w 21"/>
                  <a:gd name="T11" fmla="*/ 168 h 173"/>
                  <a:gd name="T12" fmla="*/ 21 w 21"/>
                  <a:gd name="T13" fmla="*/ 173 h 173"/>
                  <a:gd name="T14" fmla="*/ 12 w 21"/>
                  <a:gd name="T15" fmla="*/ 86 h 173"/>
                  <a:gd name="T16" fmla="*/ 21 w 21"/>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73">
                    <a:moveTo>
                      <a:pt x="21" y="0"/>
                    </a:moveTo>
                    <a:cubicBezTo>
                      <a:pt x="19" y="2"/>
                      <a:pt x="16" y="5"/>
                      <a:pt x="15" y="5"/>
                    </a:cubicBezTo>
                    <a:cubicBezTo>
                      <a:pt x="15" y="5"/>
                      <a:pt x="12" y="5"/>
                      <a:pt x="9" y="5"/>
                    </a:cubicBezTo>
                    <a:cubicBezTo>
                      <a:pt x="4" y="5"/>
                      <a:pt x="0" y="47"/>
                      <a:pt x="0" y="86"/>
                    </a:cubicBezTo>
                    <a:cubicBezTo>
                      <a:pt x="0" y="125"/>
                      <a:pt x="4" y="168"/>
                      <a:pt x="9" y="168"/>
                    </a:cubicBezTo>
                    <a:cubicBezTo>
                      <a:pt x="12" y="168"/>
                      <a:pt x="15" y="168"/>
                      <a:pt x="15" y="168"/>
                    </a:cubicBezTo>
                    <a:cubicBezTo>
                      <a:pt x="16" y="168"/>
                      <a:pt x="19" y="170"/>
                      <a:pt x="21" y="173"/>
                    </a:cubicBezTo>
                    <a:cubicBezTo>
                      <a:pt x="16" y="163"/>
                      <a:pt x="12" y="122"/>
                      <a:pt x="12" y="86"/>
                    </a:cubicBezTo>
                    <a:cubicBezTo>
                      <a:pt x="12" y="51"/>
                      <a:pt x="16" y="10"/>
                      <a:pt x="21" y="0"/>
                    </a:cubicBezTo>
                    <a:close/>
                  </a:path>
                </a:pathLst>
              </a:custGeom>
              <a:gradFill>
                <a:gsLst>
                  <a:gs pos="10000">
                    <a:srgbClr val="EFD099"/>
                  </a:gs>
                  <a:gs pos="68000">
                    <a:srgbClr val="F4E3C4"/>
                  </a:gs>
                  <a:gs pos="49000">
                    <a:srgbClr val="DB9D53"/>
                  </a:gs>
                  <a:gs pos="28000">
                    <a:srgbClr val="F4E3C4"/>
                  </a:gs>
                  <a:gs pos="90000">
                    <a:srgbClr val="F4E3C4"/>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1" name="Freeform 656"/>
              <p:cNvSpPr>
                <a:spLocks/>
              </p:cNvSpPr>
              <p:nvPr/>
            </p:nvSpPr>
            <p:spPr bwMode="auto">
              <a:xfrm>
                <a:off x="2876595" y="2448545"/>
                <a:ext cx="54847" cy="392384"/>
              </a:xfrm>
              <a:custGeom>
                <a:avLst/>
                <a:gdLst>
                  <a:gd name="T0" fmla="*/ 14 w 25"/>
                  <a:gd name="T1" fmla="*/ 89 h 179"/>
                  <a:gd name="T2" fmla="*/ 25 w 25"/>
                  <a:gd name="T3" fmla="*/ 0 h 179"/>
                  <a:gd name="T4" fmla="*/ 15 w 25"/>
                  <a:gd name="T5" fmla="*/ 0 h 179"/>
                  <a:gd name="T6" fmla="*/ 9 w 25"/>
                  <a:gd name="T7" fmla="*/ 3 h 179"/>
                  <a:gd name="T8" fmla="*/ 0 w 25"/>
                  <a:gd name="T9" fmla="*/ 89 h 179"/>
                  <a:gd name="T10" fmla="*/ 9 w 25"/>
                  <a:gd name="T11" fmla="*/ 176 h 179"/>
                  <a:gd name="T12" fmla="*/ 15 w 25"/>
                  <a:gd name="T13" fmla="*/ 179 h 179"/>
                  <a:gd name="T14" fmla="*/ 25 w 25"/>
                  <a:gd name="T15" fmla="*/ 179 h 179"/>
                  <a:gd name="T16" fmla="*/ 14 w 25"/>
                  <a:gd name="T17"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79">
                    <a:moveTo>
                      <a:pt x="14" y="89"/>
                    </a:moveTo>
                    <a:cubicBezTo>
                      <a:pt x="14" y="48"/>
                      <a:pt x="19" y="3"/>
                      <a:pt x="25" y="0"/>
                    </a:cubicBezTo>
                    <a:cubicBezTo>
                      <a:pt x="15" y="0"/>
                      <a:pt x="15" y="0"/>
                      <a:pt x="15" y="0"/>
                    </a:cubicBezTo>
                    <a:cubicBezTo>
                      <a:pt x="13" y="0"/>
                      <a:pt x="11" y="1"/>
                      <a:pt x="9" y="3"/>
                    </a:cubicBezTo>
                    <a:cubicBezTo>
                      <a:pt x="4" y="13"/>
                      <a:pt x="0" y="54"/>
                      <a:pt x="0" y="89"/>
                    </a:cubicBezTo>
                    <a:cubicBezTo>
                      <a:pt x="0" y="125"/>
                      <a:pt x="4" y="166"/>
                      <a:pt x="9" y="176"/>
                    </a:cubicBezTo>
                    <a:cubicBezTo>
                      <a:pt x="11" y="177"/>
                      <a:pt x="13" y="179"/>
                      <a:pt x="15" y="179"/>
                    </a:cubicBezTo>
                    <a:cubicBezTo>
                      <a:pt x="25" y="179"/>
                      <a:pt x="25" y="179"/>
                      <a:pt x="25" y="179"/>
                    </a:cubicBezTo>
                    <a:cubicBezTo>
                      <a:pt x="19" y="176"/>
                      <a:pt x="14" y="130"/>
                      <a:pt x="14" y="89"/>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2" name="Freeform 657"/>
              <p:cNvSpPr>
                <a:spLocks/>
              </p:cNvSpPr>
              <p:nvPr/>
            </p:nvSpPr>
            <p:spPr bwMode="auto">
              <a:xfrm>
                <a:off x="2907675" y="2448545"/>
                <a:ext cx="47534" cy="392384"/>
              </a:xfrm>
              <a:custGeom>
                <a:avLst/>
                <a:gdLst>
                  <a:gd name="T0" fmla="*/ 10 w 22"/>
                  <a:gd name="T1" fmla="*/ 89 h 179"/>
                  <a:gd name="T2" fmla="*/ 21 w 22"/>
                  <a:gd name="T3" fmla="*/ 7 h 179"/>
                  <a:gd name="T4" fmla="*/ 22 w 22"/>
                  <a:gd name="T5" fmla="*/ 7 h 179"/>
                  <a:gd name="T6" fmla="*/ 11 w 22"/>
                  <a:gd name="T7" fmla="*/ 0 h 179"/>
                  <a:gd name="T8" fmla="*/ 11 w 22"/>
                  <a:gd name="T9" fmla="*/ 0 h 179"/>
                  <a:gd name="T10" fmla="*/ 0 w 22"/>
                  <a:gd name="T11" fmla="*/ 89 h 179"/>
                  <a:gd name="T12" fmla="*/ 11 w 22"/>
                  <a:gd name="T13" fmla="*/ 179 h 179"/>
                  <a:gd name="T14" fmla="*/ 11 w 22"/>
                  <a:gd name="T15" fmla="*/ 179 h 179"/>
                  <a:gd name="T16" fmla="*/ 22 w 22"/>
                  <a:gd name="T17" fmla="*/ 171 h 179"/>
                  <a:gd name="T18" fmla="*/ 21 w 22"/>
                  <a:gd name="T19" fmla="*/ 171 h 179"/>
                  <a:gd name="T20" fmla="*/ 10 w 22"/>
                  <a:gd name="T21"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79">
                    <a:moveTo>
                      <a:pt x="10" y="89"/>
                    </a:moveTo>
                    <a:cubicBezTo>
                      <a:pt x="10" y="50"/>
                      <a:pt x="15" y="7"/>
                      <a:pt x="21" y="7"/>
                    </a:cubicBezTo>
                    <a:cubicBezTo>
                      <a:pt x="22" y="7"/>
                      <a:pt x="22" y="7"/>
                      <a:pt x="22" y="7"/>
                    </a:cubicBezTo>
                    <a:cubicBezTo>
                      <a:pt x="19" y="6"/>
                      <a:pt x="15" y="0"/>
                      <a:pt x="11" y="0"/>
                    </a:cubicBezTo>
                    <a:cubicBezTo>
                      <a:pt x="11" y="0"/>
                      <a:pt x="11" y="0"/>
                      <a:pt x="11" y="0"/>
                    </a:cubicBezTo>
                    <a:cubicBezTo>
                      <a:pt x="5" y="3"/>
                      <a:pt x="0" y="48"/>
                      <a:pt x="0" y="89"/>
                    </a:cubicBezTo>
                    <a:cubicBezTo>
                      <a:pt x="0" y="130"/>
                      <a:pt x="5" y="176"/>
                      <a:pt x="11" y="179"/>
                    </a:cubicBezTo>
                    <a:cubicBezTo>
                      <a:pt x="11" y="179"/>
                      <a:pt x="11" y="179"/>
                      <a:pt x="11" y="179"/>
                    </a:cubicBezTo>
                    <a:cubicBezTo>
                      <a:pt x="15" y="179"/>
                      <a:pt x="19" y="172"/>
                      <a:pt x="22" y="171"/>
                    </a:cubicBezTo>
                    <a:cubicBezTo>
                      <a:pt x="21" y="171"/>
                      <a:pt x="21" y="171"/>
                      <a:pt x="21" y="171"/>
                    </a:cubicBezTo>
                    <a:cubicBezTo>
                      <a:pt x="15" y="171"/>
                      <a:pt x="10" y="128"/>
                      <a:pt x="10" y="89"/>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3" name="Freeform 658"/>
              <p:cNvSpPr>
                <a:spLocks/>
              </p:cNvSpPr>
              <p:nvPr/>
            </p:nvSpPr>
            <p:spPr bwMode="auto">
              <a:xfrm>
                <a:off x="2842773" y="2464240"/>
                <a:ext cx="42963" cy="359146"/>
              </a:xfrm>
              <a:custGeom>
                <a:avLst/>
                <a:gdLst>
                  <a:gd name="T0" fmla="*/ 20 w 20"/>
                  <a:gd name="T1" fmla="*/ 164 h 164"/>
                  <a:gd name="T2" fmla="*/ 9 w 20"/>
                  <a:gd name="T3" fmla="*/ 82 h 164"/>
                  <a:gd name="T4" fmla="*/ 20 w 20"/>
                  <a:gd name="T5" fmla="*/ 0 h 164"/>
                  <a:gd name="T6" fmla="*/ 11 w 20"/>
                  <a:gd name="T7" fmla="*/ 0 h 164"/>
                  <a:gd name="T8" fmla="*/ 0 w 20"/>
                  <a:gd name="T9" fmla="*/ 82 h 164"/>
                  <a:gd name="T10" fmla="*/ 11 w 20"/>
                  <a:gd name="T11" fmla="*/ 164 h 164"/>
                  <a:gd name="T12" fmla="*/ 20 w 20"/>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20" h="164">
                    <a:moveTo>
                      <a:pt x="20" y="164"/>
                    </a:moveTo>
                    <a:cubicBezTo>
                      <a:pt x="14" y="164"/>
                      <a:pt x="9" y="121"/>
                      <a:pt x="9" y="82"/>
                    </a:cubicBezTo>
                    <a:cubicBezTo>
                      <a:pt x="9" y="43"/>
                      <a:pt x="14" y="0"/>
                      <a:pt x="20" y="0"/>
                    </a:cubicBezTo>
                    <a:cubicBezTo>
                      <a:pt x="11" y="0"/>
                      <a:pt x="11" y="0"/>
                      <a:pt x="11" y="0"/>
                    </a:cubicBezTo>
                    <a:cubicBezTo>
                      <a:pt x="5" y="0"/>
                      <a:pt x="0" y="43"/>
                      <a:pt x="0" y="82"/>
                    </a:cubicBezTo>
                    <a:cubicBezTo>
                      <a:pt x="0" y="121"/>
                      <a:pt x="5" y="164"/>
                      <a:pt x="11" y="164"/>
                    </a:cubicBezTo>
                    <a:lnTo>
                      <a:pt x="20" y="164"/>
                    </a:lnTo>
                    <a:close/>
                  </a:path>
                </a:pathLst>
              </a:custGeom>
              <a:gradFill>
                <a:gsLst>
                  <a:gs pos="10000">
                    <a:srgbClr val="EFD099"/>
                  </a:gs>
                  <a:gs pos="68000">
                    <a:srgbClr val="F4E3C4"/>
                  </a:gs>
                  <a:gs pos="49000">
                    <a:srgbClr val="DB9D53"/>
                  </a:gs>
                  <a:gs pos="28000">
                    <a:srgbClr val="F4E3C4"/>
                  </a:gs>
                  <a:gs pos="90000">
                    <a:srgbClr val="F4E3C4"/>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4" name="Freeform 659"/>
              <p:cNvSpPr>
                <a:spLocks/>
              </p:cNvSpPr>
              <p:nvPr/>
            </p:nvSpPr>
            <p:spPr bwMode="auto">
              <a:xfrm>
                <a:off x="2935099" y="2455007"/>
                <a:ext cx="45706" cy="378535"/>
              </a:xfrm>
              <a:custGeom>
                <a:avLst/>
                <a:gdLst>
                  <a:gd name="T0" fmla="*/ 21 w 21"/>
                  <a:gd name="T1" fmla="*/ 0 h 173"/>
                  <a:gd name="T2" fmla="*/ 14 w 21"/>
                  <a:gd name="T3" fmla="*/ 5 h 173"/>
                  <a:gd name="T4" fmla="*/ 9 w 21"/>
                  <a:gd name="T5" fmla="*/ 5 h 173"/>
                  <a:gd name="T6" fmla="*/ 0 w 21"/>
                  <a:gd name="T7" fmla="*/ 86 h 173"/>
                  <a:gd name="T8" fmla="*/ 9 w 21"/>
                  <a:gd name="T9" fmla="*/ 168 h 173"/>
                  <a:gd name="T10" fmla="*/ 14 w 21"/>
                  <a:gd name="T11" fmla="*/ 168 h 173"/>
                  <a:gd name="T12" fmla="*/ 21 w 21"/>
                  <a:gd name="T13" fmla="*/ 173 h 173"/>
                  <a:gd name="T14" fmla="*/ 12 w 21"/>
                  <a:gd name="T15" fmla="*/ 86 h 173"/>
                  <a:gd name="T16" fmla="*/ 21 w 21"/>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73">
                    <a:moveTo>
                      <a:pt x="21" y="0"/>
                    </a:moveTo>
                    <a:cubicBezTo>
                      <a:pt x="18" y="2"/>
                      <a:pt x="16" y="5"/>
                      <a:pt x="14" y="5"/>
                    </a:cubicBezTo>
                    <a:cubicBezTo>
                      <a:pt x="14" y="5"/>
                      <a:pt x="12" y="5"/>
                      <a:pt x="9" y="5"/>
                    </a:cubicBezTo>
                    <a:cubicBezTo>
                      <a:pt x="4" y="5"/>
                      <a:pt x="0" y="47"/>
                      <a:pt x="0" y="86"/>
                    </a:cubicBezTo>
                    <a:cubicBezTo>
                      <a:pt x="0" y="125"/>
                      <a:pt x="4" y="168"/>
                      <a:pt x="9" y="168"/>
                    </a:cubicBezTo>
                    <a:cubicBezTo>
                      <a:pt x="12" y="168"/>
                      <a:pt x="14" y="168"/>
                      <a:pt x="14" y="168"/>
                    </a:cubicBezTo>
                    <a:cubicBezTo>
                      <a:pt x="16" y="168"/>
                      <a:pt x="18" y="170"/>
                      <a:pt x="21" y="173"/>
                    </a:cubicBezTo>
                    <a:cubicBezTo>
                      <a:pt x="16" y="163"/>
                      <a:pt x="12" y="122"/>
                      <a:pt x="12" y="86"/>
                    </a:cubicBezTo>
                    <a:cubicBezTo>
                      <a:pt x="12" y="51"/>
                      <a:pt x="16" y="10"/>
                      <a:pt x="21" y="0"/>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75" name="Freeform 660"/>
              <p:cNvSpPr>
                <a:spLocks/>
              </p:cNvSpPr>
              <p:nvPr/>
            </p:nvSpPr>
            <p:spPr bwMode="auto">
              <a:xfrm>
                <a:off x="2961608" y="2448545"/>
                <a:ext cx="53933" cy="392384"/>
              </a:xfrm>
              <a:custGeom>
                <a:avLst/>
                <a:gdLst>
                  <a:gd name="T0" fmla="*/ 14 w 25"/>
                  <a:gd name="T1" fmla="*/ 89 h 179"/>
                  <a:gd name="T2" fmla="*/ 25 w 25"/>
                  <a:gd name="T3" fmla="*/ 0 h 179"/>
                  <a:gd name="T4" fmla="*/ 15 w 25"/>
                  <a:gd name="T5" fmla="*/ 0 h 179"/>
                  <a:gd name="T6" fmla="*/ 9 w 25"/>
                  <a:gd name="T7" fmla="*/ 3 h 179"/>
                  <a:gd name="T8" fmla="*/ 0 w 25"/>
                  <a:gd name="T9" fmla="*/ 89 h 179"/>
                  <a:gd name="T10" fmla="*/ 9 w 25"/>
                  <a:gd name="T11" fmla="*/ 176 h 179"/>
                  <a:gd name="T12" fmla="*/ 15 w 25"/>
                  <a:gd name="T13" fmla="*/ 179 h 179"/>
                  <a:gd name="T14" fmla="*/ 25 w 25"/>
                  <a:gd name="T15" fmla="*/ 179 h 179"/>
                  <a:gd name="T16" fmla="*/ 14 w 25"/>
                  <a:gd name="T17"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79">
                    <a:moveTo>
                      <a:pt x="14" y="89"/>
                    </a:moveTo>
                    <a:cubicBezTo>
                      <a:pt x="14" y="48"/>
                      <a:pt x="19" y="3"/>
                      <a:pt x="25" y="0"/>
                    </a:cubicBezTo>
                    <a:cubicBezTo>
                      <a:pt x="15" y="0"/>
                      <a:pt x="15" y="0"/>
                      <a:pt x="15" y="0"/>
                    </a:cubicBezTo>
                    <a:cubicBezTo>
                      <a:pt x="13" y="0"/>
                      <a:pt x="11" y="1"/>
                      <a:pt x="9" y="3"/>
                    </a:cubicBezTo>
                    <a:cubicBezTo>
                      <a:pt x="4" y="13"/>
                      <a:pt x="0" y="54"/>
                      <a:pt x="0" y="89"/>
                    </a:cubicBezTo>
                    <a:cubicBezTo>
                      <a:pt x="0" y="125"/>
                      <a:pt x="4" y="166"/>
                      <a:pt x="9" y="176"/>
                    </a:cubicBezTo>
                    <a:cubicBezTo>
                      <a:pt x="11" y="177"/>
                      <a:pt x="13" y="179"/>
                      <a:pt x="15" y="179"/>
                    </a:cubicBezTo>
                    <a:cubicBezTo>
                      <a:pt x="25" y="179"/>
                      <a:pt x="25" y="179"/>
                      <a:pt x="25" y="179"/>
                    </a:cubicBezTo>
                    <a:cubicBezTo>
                      <a:pt x="19" y="176"/>
                      <a:pt x="14" y="130"/>
                      <a:pt x="14" y="89"/>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6" name="Freeform 661"/>
              <p:cNvSpPr>
                <a:spLocks/>
              </p:cNvSpPr>
              <p:nvPr/>
            </p:nvSpPr>
            <p:spPr bwMode="auto">
              <a:xfrm>
                <a:off x="2991774" y="2448545"/>
                <a:ext cx="47534" cy="392384"/>
              </a:xfrm>
              <a:custGeom>
                <a:avLst/>
                <a:gdLst>
                  <a:gd name="T0" fmla="*/ 10 w 22"/>
                  <a:gd name="T1" fmla="*/ 89 h 179"/>
                  <a:gd name="T2" fmla="*/ 21 w 22"/>
                  <a:gd name="T3" fmla="*/ 7 h 179"/>
                  <a:gd name="T4" fmla="*/ 22 w 22"/>
                  <a:gd name="T5" fmla="*/ 7 h 179"/>
                  <a:gd name="T6" fmla="*/ 11 w 22"/>
                  <a:gd name="T7" fmla="*/ 0 h 179"/>
                  <a:gd name="T8" fmla="*/ 11 w 22"/>
                  <a:gd name="T9" fmla="*/ 0 h 179"/>
                  <a:gd name="T10" fmla="*/ 0 w 22"/>
                  <a:gd name="T11" fmla="*/ 89 h 179"/>
                  <a:gd name="T12" fmla="*/ 11 w 22"/>
                  <a:gd name="T13" fmla="*/ 179 h 179"/>
                  <a:gd name="T14" fmla="*/ 11 w 22"/>
                  <a:gd name="T15" fmla="*/ 179 h 179"/>
                  <a:gd name="T16" fmla="*/ 22 w 22"/>
                  <a:gd name="T17" fmla="*/ 171 h 179"/>
                  <a:gd name="T18" fmla="*/ 21 w 22"/>
                  <a:gd name="T19" fmla="*/ 171 h 179"/>
                  <a:gd name="T20" fmla="*/ 10 w 22"/>
                  <a:gd name="T21"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79">
                    <a:moveTo>
                      <a:pt x="10" y="89"/>
                    </a:moveTo>
                    <a:cubicBezTo>
                      <a:pt x="10" y="50"/>
                      <a:pt x="15" y="7"/>
                      <a:pt x="21" y="7"/>
                    </a:cubicBezTo>
                    <a:cubicBezTo>
                      <a:pt x="22" y="7"/>
                      <a:pt x="22" y="7"/>
                      <a:pt x="22" y="7"/>
                    </a:cubicBezTo>
                    <a:cubicBezTo>
                      <a:pt x="19" y="6"/>
                      <a:pt x="15" y="0"/>
                      <a:pt x="11" y="0"/>
                    </a:cubicBezTo>
                    <a:cubicBezTo>
                      <a:pt x="11" y="0"/>
                      <a:pt x="11" y="0"/>
                      <a:pt x="11" y="0"/>
                    </a:cubicBezTo>
                    <a:cubicBezTo>
                      <a:pt x="5" y="3"/>
                      <a:pt x="0" y="48"/>
                      <a:pt x="0" y="89"/>
                    </a:cubicBezTo>
                    <a:cubicBezTo>
                      <a:pt x="0" y="130"/>
                      <a:pt x="5" y="176"/>
                      <a:pt x="11" y="179"/>
                    </a:cubicBezTo>
                    <a:cubicBezTo>
                      <a:pt x="11" y="179"/>
                      <a:pt x="11" y="179"/>
                      <a:pt x="11" y="179"/>
                    </a:cubicBezTo>
                    <a:cubicBezTo>
                      <a:pt x="15" y="179"/>
                      <a:pt x="19" y="172"/>
                      <a:pt x="22" y="171"/>
                    </a:cubicBezTo>
                    <a:cubicBezTo>
                      <a:pt x="21" y="171"/>
                      <a:pt x="21" y="171"/>
                      <a:pt x="21" y="171"/>
                    </a:cubicBezTo>
                    <a:cubicBezTo>
                      <a:pt x="15" y="171"/>
                      <a:pt x="10" y="128"/>
                      <a:pt x="10" y="89"/>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77" name="Freeform 662"/>
              <p:cNvSpPr>
                <a:spLocks/>
              </p:cNvSpPr>
              <p:nvPr/>
            </p:nvSpPr>
            <p:spPr bwMode="auto">
              <a:xfrm>
                <a:off x="2710226" y="2448545"/>
                <a:ext cx="136203" cy="392384"/>
              </a:xfrm>
              <a:custGeom>
                <a:avLst/>
                <a:gdLst>
                  <a:gd name="T0" fmla="*/ 52 w 63"/>
                  <a:gd name="T1" fmla="*/ 89 h 179"/>
                  <a:gd name="T2" fmla="*/ 63 w 63"/>
                  <a:gd name="T3" fmla="*/ 0 h 179"/>
                  <a:gd name="T4" fmla="*/ 15 w 63"/>
                  <a:gd name="T5" fmla="*/ 0 h 179"/>
                  <a:gd name="T6" fmla="*/ 9 w 63"/>
                  <a:gd name="T7" fmla="*/ 3 h 179"/>
                  <a:gd name="T8" fmla="*/ 0 w 63"/>
                  <a:gd name="T9" fmla="*/ 89 h 179"/>
                  <a:gd name="T10" fmla="*/ 9 w 63"/>
                  <a:gd name="T11" fmla="*/ 176 h 179"/>
                  <a:gd name="T12" fmla="*/ 15 w 63"/>
                  <a:gd name="T13" fmla="*/ 179 h 179"/>
                  <a:gd name="T14" fmla="*/ 63 w 63"/>
                  <a:gd name="T15" fmla="*/ 179 h 179"/>
                  <a:gd name="T16" fmla="*/ 52 w 63"/>
                  <a:gd name="T17"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179">
                    <a:moveTo>
                      <a:pt x="52" y="89"/>
                    </a:moveTo>
                    <a:cubicBezTo>
                      <a:pt x="52" y="48"/>
                      <a:pt x="57" y="3"/>
                      <a:pt x="63" y="0"/>
                    </a:cubicBezTo>
                    <a:cubicBezTo>
                      <a:pt x="15" y="0"/>
                      <a:pt x="15" y="0"/>
                      <a:pt x="15" y="0"/>
                    </a:cubicBezTo>
                    <a:cubicBezTo>
                      <a:pt x="13" y="0"/>
                      <a:pt x="11" y="1"/>
                      <a:pt x="9" y="3"/>
                    </a:cubicBezTo>
                    <a:cubicBezTo>
                      <a:pt x="4" y="13"/>
                      <a:pt x="0" y="54"/>
                      <a:pt x="0" y="89"/>
                    </a:cubicBezTo>
                    <a:cubicBezTo>
                      <a:pt x="0" y="125"/>
                      <a:pt x="4" y="166"/>
                      <a:pt x="9" y="176"/>
                    </a:cubicBezTo>
                    <a:cubicBezTo>
                      <a:pt x="11" y="177"/>
                      <a:pt x="13" y="179"/>
                      <a:pt x="15" y="179"/>
                    </a:cubicBezTo>
                    <a:cubicBezTo>
                      <a:pt x="63" y="179"/>
                      <a:pt x="63" y="179"/>
                      <a:pt x="63" y="179"/>
                    </a:cubicBezTo>
                    <a:cubicBezTo>
                      <a:pt x="57" y="176"/>
                      <a:pt x="52" y="130"/>
                      <a:pt x="52" y="89"/>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8" name="Freeform 663"/>
              <p:cNvSpPr>
                <a:spLocks/>
              </p:cNvSpPr>
              <p:nvPr/>
            </p:nvSpPr>
            <p:spPr bwMode="auto">
              <a:xfrm>
                <a:off x="2822663" y="2448545"/>
                <a:ext cx="47534" cy="392384"/>
              </a:xfrm>
              <a:custGeom>
                <a:avLst/>
                <a:gdLst>
                  <a:gd name="T0" fmla="*/ 10 w 22"/>
                  <a:gd name="T1" fmla="*/ 89 h 179"/>
                  <a:gd name="T2" fmla="*/ 21 w 22"/>
                  <a:gd name="T3" fmla="*/ 7 h 179"/>
                  <a:gd name="T4" fmla="*/ 22 w 22"/>
                  <a:gd name="T5" fmla="*/ 7 h 179"/>
                  <a:gd name="T6" fmla="*/ 11 w 22"/>
                  <a:gd name="T7" fmla="*/ 0 h 179"/>
                  <a:gd name="T8" fmla="*/ 11 w 22"/>
                  <a:gd name="T9" fmla="*/ 0 h 179"/>
                  <a:gd name="T10" fmla="*/ 0 w 22"/>
                  <a:gd name="T11" fmla="*/ 89 h 179"/>
                  <a:gd name="T12" fmla="*/ 11 w 22"/>
                  <a:gd name="T13" fmla="*/ 179 h 179"/>
                  <a:gd name="T14" fmla="*/ 11 w 22"/>
                  <a:gd name="T15" fmla="*/ 179 h 179"/>
                  <a:gd name="T16" fmla="*/ 22 w 22"/>
                  <a:gd name="T17" fmla="*/ 171 h 179"/>
                  <a:gd name="T18" fmla="*/ 21 w 22"/>
                  <a:gd name="T19" fmla="*/ 171 h 179"/>
                  <a:gd name="T20" fmla="*/ 10 w 22"/>
                  <a:gd name="T21"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79">
                    <a:moveTo>
                      <a:pt x="10" y="89"/>
                    </a:moveTo>
                    <a:cubicBezTo>
                      <a:pt x="10" y="50"/>
                      <a:pt x="15" y="7"/>
                      <a:pt x="21" y="7"/>
                    </a:cubicBezTo>
                    <a:cubicBezTo>
                      <a:pt x="22" y="7"/>
                      <a:pt x="22" y="7"/>
                      <a:pt x="22" y="7"/>
                    </a:cubicBezTo>
                    <a:cubicBezTo>
                      <a:pt x="19" y="6"/>
                      <a:pt x="15" y="0"/>
                      <a:pt x="11" y="0"/>
                    </a:cubicBezTo>
                    <a:cubicBezTo>
                      <a:pt x="11" y="0"/>
                      <a:pt x="11" y="0"/>
                      <a:pt x="11" y="0"/>
                    </a:cubicBezTo>
                    <a:cubicBezTo>
                      <a:pt x="5" y="3"/>
                      <a:pt x="0" y="48"/>
                      <a:pt x="0" y="89"/>
                    </a:cubicBezTo>
                    <a:cubicBezTo>
                      <a:pt x="0" y="130"/>
                      <a:pt x="5" y="176"/>
                      <a:pt x="11" y="179"/>
                    </a:cubicBezTo>
                    <a:cubicBezTo>
                      <a:pt x="11" y="179"/>
                      <a:pt x="11" y="179"/>
                      <a:pt x="11" y="179"/>
                    </a:cubicBezTo>
                    <a:cubicBezTo>
                      <a:pt x="15" y="179"/>
                      <a:pt x="19" y="172"/>
                      <a:pt x="22" y="171"/>
                    </a:cubicBezTo>
                    <a:cubicBezTo>
                      <a:pt x="21" y="171"/>
                      <a:pt x="21" y="171"/>
                      <a:pt x="21" y="171"/>
                    </a:cubicBezTo>
                    <a:cubicBezTo>
                      <a:pt x="15" y="171"/>
                      <a:pt x="10" y="128"/>
                      <a:pt x="10" y="89"/>
                    </a:cubicBezTo>
                    <a:close/>
                  </a:path>
                </a:pathLst>
              </a:custGeom>
              <a:gradFill>
                <a:gsLst>
                  <a:gs pos="10000">
                    <a:srgbClr val="D69B3A"/>
                  </a:gs>
                  <a:gs pos="70000">
                    <a:srgbClr val="EFD099"/>
                  </a:gs>
                  <a:gs pos="50000">
                    <a:srgbClr val="D58F39"/>
                  </a:gs>
                  <a:gs pos="28000">
                    <a:srgbClr val="EED5A8"/>
                  </a:gs>
                  <a:gs pos="84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9" name="Freeform 664"/>
              <p:cNvSpPr>
                <a:spLocks/>
              </p:cNvSpPr>
              <p:nvPr/>
            </p:nvSpPr>
            <p:spPr bwMode="auto">
              <a:xfrm>
                <a:off x="2926872" y="2464240"/>
                <a:ext cx="42963" cy="359146"/>
              </a:xfrm>
              <a:custGeom>
                <a:avLst/>
                <a:gdLst>
                  <a:gd name="T0" fmla="*/ 20 w 20"/>
                  <a:gd name="T1" fmla="*/ 164 h 164"/>
                  <a:gd name="T2" fmla="*/ 9 w 20"/>
                  <a:gd name="T3" fmla="*/ 82 h 164"/>
                  <a:gd name="T4" fmla="*/ 20 w 20"/>
                  <a:gd name="T5" fmla="*/ 0 h 164"/>
                  <a:gd name="T6" fmla="*/ 11 w 20"/>
                  <a:gd name="T7" fmla="*/ 0 h 164"/>
                  <a:gd name="T8" fmla="*/ 0 w 20"/>
                  <a:gd name="T9" fmla="*/ 82 h 164"/>
                  <a:gd name="T10" fmla="*/ 11 w 20"/>
                  <a:gd name="T11" fmla="*/ 164 h 164"/>
                  <a:gd name="T12" fmla="*/ 20 w 20"/>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20" h="164">
                    <a:moveTo>
                      <a:pt x="20" y="164"/>
                    </a:moveTo>
                    <a:cubicBezTo>
                      <a:pt x="14" y="164"/>
                      <a:pt x="9" y="121"/>
                      <a:pt x="9" y="82"/>
                    </a:cubicBezTo>
                    <a:cubicBezTo>
                      <a:pt x="9" y="43"/>
                      <a:pt x="14" y="0"/>
                      <a:pt x="20" y="0"/>
                    </a:cubicBezTo>
                    <a:cubicBezTo>
                      <a:pt x="11" y="0"/>
                      <a:pt x="11" y="0"/>
                      <a:pt x="11" y="0"/>
                    </a:cubicBezTo>
                    <a:cubicBezTo>
                      <a:pt x="5" y="0"/>
                      <a:pt x="0" y="43"/>
                      <a:pt x="0" y="82"/>
                    </a:cubicBezTo>
                    <a:cubicBezTo>
                      <a:pt x="0" y="121"/>
                      <a:pt x="5" y="164"/>
                      <a:pt x="11" y="164"/>
                    </a:cubicBezTo>
                    <a:lnTo>
                      <a:pt x="20" y="164"/>
                    </a:ln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0" name="Freeform 665"/>
              <p:cNvSpPr>
                <a:spLocks/>
              </p:cNvSpPr>
              <p:nvPr/>
            </p:nvSpPr>
            <p:spPr bwMode="auto">
              <a:xfrm>
                <a:off x="3020111" y="2455007"/>
                <a:ext cx="44792" cy="378535"/>
              </a:xfrm>
              <a:custGeom>
                <a:avLst/>
                <a:gdLst>
                  <a:gd name="T0" fmla="*/ 21 w 21"/>
                  <a:gd name="T1" fmla="*/ 0 h 173"/>
                  <a:gd name="T2" fmla="*/ 14 w 21"/>
                  <a:gd name="T3" fmla="*/ 5 h 173"/>
                  <a:gd name="T4" fmla="*/ 9 w 21"/>
                  <a:gd name="T5" fmla="*/ 5 h 173"/>
                  <a:gd name="T6" fmla="*/ 0 w 21"/>
                  <a:gd name="T7" fmla="*/ 86 h 173"/>
                  <a:gd name="T8" fmla="*/ 9 w 21"/>
                  <a:gd name="T9" fmla="*/ 168 h 173"/>
                  <a:gd name="T10" fmla="*/ 14 w 21"/>
                  <a:gd name="T11" fmla="*/ 168 h 173"/>
                  <a:gd name="T12" fmla="*/ 21 w 21"/>
                  <a:gd name="T13" fmla="*/ 173 h 173"/>
                  <a:gd name="T14" fmla="*/ 12 w 21"/>
                  <a:gd name="T15" fmla="*/ 86 h 173"/>
                  <a:gd name="T16" fmla="*/ 21 w 21"/>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73">
                    <a:moveTo>
                      <a:pt x="21" y="0"/>
                    </a:moveTo>
                    <a:cubicBezTo>
                      <a:pt x="18" y="2"/>
                      <a:pt x="16" y="5"/>
                      <a:pt x="14" y="5"/>
                    </a:cubicBezTo>
                    <a:cubicBezTo>
                      <a:pt x="14" y="5"/>
                      <a:pt x="12" y="5"/>
                      <a:pt x="9" y="5"/>
                    </a:cubicBezTo>
                    <a:cubicBezTo>
                      <a:pt x="4" y="5"/>
                      <a:pt x="0" y="47"/>
                      <a:pt x="0" y="86"/>
                    </a:cubicBezTo>
                    <a:cubicBezTo>
                      <a:pt x="0" y="125"/>
                      <a:pt x="4" y="168"/>
                      <a:pt x="9" y="168"/>
                    </a:cubicBezTo>
                    <a:cubicBezTo>
                      <a:pt x="12" y="168"/>
                      <a:pt x="14" y="168"/>
                      <a:pt x="14" y="168"/>
                    </a:cubicBezTo>
                    <a:cubicBezTo>
                      <a:pt x="16" y="168"/>
                      <a:pt x="18" y="170"/>
                      <a:pt x="21" y="173"/>
                    </a:cubicBezTo>
                    <a:cubicBezTo>
                      <a:pt x="16" y="163"/>
                      <a:pt x="12" y="122"/>
                      <a:pt x="12" y="86"/>
                    </a:cubicBezTo>
                    <a:cubicBezTo>
                      <a:pt x="12" y="51"/>
                      <a:pt x="16" y="10"/>
                      <a:pt x="21" y="0"/>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81" name="Freeform 666"/>
              <p:cNvSpPr>
                <a:spLocks/>
              </p:cNvSpPr>
              <p:nvPr/>
            </p:nvSpPr>
            <p:spPr bwMode="auto">
              <a:xfrm>
                <a:off x="3045706" y="2448545"/>
                <a:ext cx="145344" cy="392384"/>
              </a:xfrm>
              <a:custGeom>
                <a:avLst/>
                <a:gdLst>
                  <a:gd name="T0" fmla="*/ 56 w 67"/>
                  <a:gd name="T1" fmla="*/ 89 h 179"/>
                  <a:gd name="T2" fmla="*/ 67 w 67"/>
                  <a:gd name="T3" fmla="*/ 0 h 179"/>
                  <a:gd name="T4" fmla="*/ 15 w 67"/>
                  <a:gd name="T5" fmla="*/ 0 h 179"/>
                  <a:gd name="T6" fmla="*/ 9 w 67"/>
                  <a:gd name="T7" fmla="*/ 3 h 179"/>
                  <a:gd name="T8" fmla="*/ 0 w 67"/>
                  <a:gd name="T9" fmla="*/ 89 h 179"/>
                  <a:gd name="T10" fmla="*/ 9 w 67"/>
                  <a:gd name="T11" fmla="*/ 176 h 179"/>
                  <a:gd name="T12" fmla="*/ 15 w 67"/>
                  <a:gd name="T13" fmla="*/ 179 h 179"/>
                  <a:gd name="T14" fmla="*/ 67 w 67"/>
                  <a:gd name="T15" fmla="*/ 179 h 179"/>
                  <a:gd name="T16" fmla="*/ 56 w 67"/>
                  <a:gd name="T17"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79">
                    <a:moveTo>
                      <a:pt x="56" y="89"/>
                    </a:moveTo>
                    <a:cubicBezTo>
                      <a:pt x="56" y="48"/>
                      <a:pt x="61" y="3"/>
                      <a:pt x="67" y="0"/>
                    </a:cubicBezTo>
                    <a:cubicBezTo>
                      <a:pt x="15" y="0"/>
                      <a:pt x="15" y="0"/>
                      <a:pt x="15" y="0"/>
                    </a:cubicBezTo>
                    <a:cubicBezTo>
                      <a:pt x="13" y="0"/>
                      <a:pt x="11" y="1"/>
                      <a:pt x="9" y="3"/>
                    </a:cubicBezTo>
                    <a:cubicBezTo>
                      <a:pt x="4" y="13"/>
                      <a:pt x="0" y="54"/>
                      <a:pt x="0" y="89"/>
                    </a:cubicBezTo>
                    <a:cubicBezTo>
                      <a:pt x="0" y="125"/>
                      <a:pt x="4" y="166"/>
                      <a:pt x="9" y="176"/>
                    </a:cubicBezTo>
                    <a:cubicBezTo>
                      <a:pt x="11" y="177"/>
                      <a:pt x="13" y="179"/>
                      <a:pt x="15" y="179"/>
                    </a:cubicBezTo>
                    <a:cubicBezTo>
                      <a:pt x="67" y="179"/>
                      <a:pt x="67" y="179"/>
                      <a:pt x="67" y="179"/>
                    </a:cubicBezTo>
                    <a:cubicBezTo>
                      <a:pt x="61" y="176"/>
                      <a:pt x="56" y="130"/>
                      <a:pt x="56" y="89"/>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2" name="Freeform 667"/>
              <p:cNvSpPr>
                <a:spLocks/>
              </p:cNvSpPr>
              <p:nvPr/>
            </p:nvSpPr>
            <p:spPr bwMode="auto">
              <a:xfrm>
                <a:off x="3166370" y="2448545"/>
                <a:ext cx="48448" cy="392384"/>
              </a:xfrm>
              <a:custGeom>
                <a:avLst/>
                <a:gdLst>
                  <a:gd name="T0" fmla="*/ 10 w 22"/>
                  <a:gd name="T1" fmla="*/ 89 h 179"/>
                  <a:gd name="T2" fmla="*/ 21 w 22"/>
                  <a:gd name="T3" fmla="*/ 7 h 179"/>
                  <a:gd name="T4" fmla="*/ 22 w 22"/>
                  <a:gd name="T5" fmla="*/ 7 h 179"/>
                  <a:gd name="T6" fmla="*/ 11 w 22"/>
                  <a:gd name="T7" fmla="*/ 0 h 179"/>
                  <a:gd name="T8" fmla="*/ 11 w 22"/>
                  <a:gd name="T9" fmla="*/ 0 h 179"/>
                  <a:gd name="T10" fmla="*/ 0 w 22"/>
                  <a:gd name="T11" fmla="*/ 89 h 179"/>
                  <a:gd name="T12" fmla="*/ 11 w 22"/>
                  <a:gd name="T13" fmla="*/ 179 h 179"/>
                  <a:gd name="T14" fmla="*/ 11 w 22"/>
                  <a:gd name="T15" fmla="*/ 179 h 179"/>
                  <a:gd name="T16" fmla="*/ 22 w 22"/>
                  <a:gd name="T17" fmla="*/ 171 h 179"/>
                  <a:gd name="T18" fmla="*/ 21 w 22"/>
                  <a:gd name="T19" fmla="*/ 171 h 179"/>
                  <a:gd name="T20" fmla="*/ 10 w 22"/>
                  <a:gd name="T21"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79">
                    <a:moveTo>
                      <a:pt x="10" y="89"/>
                    </a:moveTo>
                    <a:cubicBezTo>
                      <a:pt x="10" y="50"/>
                      <a:pt x="15" y="7"/>
                      <a:pt x="21" y="7"/>
                    </a:cubicBezTo>
                    <a:cubicBezTo>
                      <a:pt x="22" y="7"/>
                      <a:pt x="22" y="7"/>
                      <a:pt x="22" y="7"/>
                    </a:cubicBezTo>
                    <a:cubicBezTo>
                      <a:pt x="19" y="6"/>
                      <a:pt x="15" y="0"/>
                      <a:pt x="11" y="0"/>
                    </a:cubicBezTo>
                    <a:cubicBezTo>
                      <a:pt x="11" y="0"/>
                      <a:pt x="11" y="0"/>
                      <a:pt x="11" y="0"/>
                    </a:cubicBezTo>
                    <a:cubicBezTo>
                      <a:pt x="5" y="3"/>
                      <a:pt x="0" y="48"/>
                      <a:pt x="0" y="89"/>
                    </a:cubicBezTo>
                    <a:cubicBezTo>
                      <a:pt x="0" y="130"/>
                      <a:pt x="5" y="176"/>
                      <a:pt x="11" y="179"/>
                    </a:cubicBezTo>
                    <a:cubicBezTo>
                      <a:pt x="11" y="179"/>
                      <a:pt x="11" y="179"/>
                      <a:pt x="11" y="179"/>
                    </a:cubicBezTo>
                    <a:cubicBezTo>
                      <a:pt x="15" y="179"/>
                      <a:pt x="19" y="172"/>
                      <a:pt x="22" y="171"/>
                    </a:cubicBezTo>
                    <a:cubicBezTo>
                      <a:pt x="21" y="171"/>
                      <a:pt x="21" y="171"/>
                      <a:pt x="21" y="171"/>
                    </a:cubicBezTo>
                    <a:cubicBezTo>
                      <a:pt x="15" y="171"/>
                      <a:pt x="10" y="128"/>
                      <a:pt x="10" y="89"/>
                    </a:cubicBezTo>
                    <a:close/>
                  </a:path>
                </a:pathLst>
              </a:custGeom>
              <a:gradFill>
                <a:gsLst>
                  <a:gs pos="26000">
                    <a:srgbClr val="D69B3A"/>
                  </a:gs>
                  <a:gs pos="64500">
                    <a:srgbClr val="EFD099"/>
                  </a:gs>
                  <a:gs pos="53000">
                    <a:srgbClr val="D58F39"/>
                  </a:gs>
                  <a:gs pos="41000">
                    <a:srgbClr val="EED5A8"/>
                  </a:gs>
                  <a:gs pos="90000">
                    <a:srgbClr val="E6B764"/>
                  </a:gs>
                  <a:gs pos="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83" name="Freeform 668"/>
              <p:cNvSpPr>
                <a:spLocks/>
              </p:cNvSpPr>
              <p:nvPr/>
            </p:nvSpPr>
            <p:spPr bwMode="auto">
              <a:xfrm>
                <a:off x="3010970" y="2464240"/>
                <a:ext cx="42963" cy="359146"/>
              </a:xfrm>
              <a:custGeom>
                <a:avLst/>
                <a:gdLst>
                  <a:gd name="T0" fmla="*/ 20 w 20"/>
                  <a:gd name="T1" fmla="*/ 164 h 164"/>
                  <a:gd name="T2" fmla="*/ 9 w 20"/>
                  <a:gd name="T3" fmla="*/ 82 h 164"/>
                  <a:gd name="T4" fmla="*/ 20 w 20"/>
                  <a:gd name="T5" fmla="*/ 0 h 164"/>
                  <a:gd name="T6" fmla="*/ 11 w 20"/>
                  <a:gd name="T7" fmla="*/ 0 h 164"/>
                  <a:gd name="T8" fmla="*/ 0 w 20"/>
                  <a:gd name="T9" fmla="*/ 82 h 164"/>
                  <a:gd name="T10" fmla="*/ 11 w 20"/>
                  <a:gd name="T11" fmla="*/ 164 h 164"/>
                  <a:gd name="T12" fmla="*/ 20 w 20"/>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20" h="164">
                    <a:moveTo>
                      <a:pt x="20" y="164"/>
                    </a:moveTo>
                    <a:cubicBezTo>
                      <a:pt x="14" y="164"/>
                      <a:pt x="9" y="121"/>
                      <a:pt x="9" y="82"/>
                    </a:cubicBezTo>
                    <a:cubicBezTo>
                      <a:pt x="9" y="43"/>
                      <a:pt x="14" y="0"/>
                      <a:pt x="20" y="0"/>
                    </a:cubicBezTo>
                    <a:cubicBezTo>
                      <a:pt x="11" y="0"/>
                      <a:pt x="11" y="0"/>
                      <a:pt x="11" y="0"/>
                    </a:cubicBezTo>
                    <a:cubicBezTo>
                      <a:pt x="5" y="0"/>
                      <a:pt x="0" y="43"/>
                      <a:pt x="0" y="82"/>
                    </a:cubicBezTo>
                    <a:cubicBezTo>
                      <a:pt x="0" y="121"/>
                      <a:pt x="5" y="164"/>
                      <a:pt x="11" y="164"/>
                    </a:cubicBezTo>
                    <a:lnTo>
                      <a:pt x="20" y="164"/>
                    </a:ln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4" name="Freeform 669"/>
              <p:cNvSpPr>
                <a:spLocks/>
              </p:cNvSpPr>
              <p:nvPr/>
            </p:nvSpPr>
            <p:spPr bwMode="auto">
              <a:xfrm>
                <a:off x="3194707" y="2455007"/>
                <a:ext cx="45706" cy="378535"/>
              </a:xfrm>
              <a:custGeom>
                <a:avLst/>
                <a:gdLst>
                  <a:gd name="T0" fmla="*/ 21 w 21"/>
                  <a:gd name="T1" fmla="*/ 0 h 173"/>
                  <a:gd name="T2" fmla="*/ 14 w 21"/>
                  <a:gd name="T3" fmla="*/ 5 h 173"/>
                  <a:gd name="T4" fmla="*/ 9 w 21"/>
                  <a:gd name="T5" fmla="*/ 5 h 173"/>
                  <a:gd name="T6" fmla="*/ 0 w 21"/>
                  <a:gd name="T7" fmla="*/ 86 h 173"/>
                  <a:gd name="T8" fmla="*/ 9 w 21"/>
                  <a:gd name="T9" fmla="*/ 168 h 173"/>
                  <a:gd name="T10" fmla="*/ 14 w 21"/>
                  <a:gd name="T11" fmla="*/ 168 h 173"/>
                  <a:gd name="T12" fmla="*/ 21 w 21"/>
                  <a:gd name="T13" fmla="*/ 173 h 173"/>
                  <a:gd name="T14" fmla="*/ 12 w 21"/>
                  <a:gd name="T15" fmla="*/ 86 h 173"/>
                  <a:gd name="T16" fmla="*/ 21 w 21"/>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73">
                    <a:moveTo>
                      <a:pt x="21" y="0"/>
                    </a:moveTo>
                    <a:cubicBezTo>
                      <a:pt x="18" y="2"/>
                      <a:pt x="16" y="5"/>
                      <a:pt x="14" y="5"/>
                    </a:cubicBezTo>
                    <a:cubicBezTo>
                      <a:pt x="14" y="5"/>
                      <a:pt x="12" y="5"/>
                      <a:pt x="9" y="5"/>
                    </a:cubicBezTo>
                    <a:cubicBezTo>
                      <a:pt x="4" y="5"/>
                      <a:pt x="0" y="47"/>
                      <a:pt x="0" y="86"/>
                    </a:cubicBezTo>
                    <a:cubicBezTo>
                      <a:pt x="0" y="125"/>
                      <a:pt x="4" y="168"/>
                      <a:pt x="9" y="168"/>
                    </a:cubicBezTo>
                    <a:cubicBezTo>
                      <a:pt x="12" y="168"/>
                      <a:pt x="14" y="168"/>
                      <a:pt x="14" y="168"/>
                    </a:cubicBezTo>
                    <a:cubicBezTo>
                      <a:pt x="16" y="168"/>
                      <a:pt x="18" y="170"/>
                      <a:pt x="21" y="173"/>
                    </a:cubicBezTo>
                    <a:cubicBezTo>
                      <a:pt x="16" y="163"/>
                      <a:pt x="12" y="122"/>
                      <a:pt x="12" y="86"/>
                    </a:cubicBezTo>
                    <a:cubicBezTo>
                      <a:pt x="12" y="51"/>
                      <a:pt x="16" y="10"/>
                      <a:pt x="21" y="0"/>
                    </a:cubicBezTo>
                    <a:close/>
                  </a:path>
                </a:pathLst>
              </a:custGeom>
              <a:gradFill>
                <a:gsLst>
                  <a:gs pos="26000">
                    <a:srgbClr val="D69B3A"/>
                  </a:gs>
                  <a:gs pos="64500">
                    <a:srgbClr val="EFD099"/>
                  </a:gs>
                  <a:gs pos="53000">
                    <a:srgbClr val="D58F39"/>
                  </a:gs>
                  <a:gs pos="41000">
                    <a:srgbClr val="EED5A8"/>
                  </a:gs>
                  <a:gs pos="90000">
                    <a:srgbClr val="E6B764"/>
                  </a:gs>
                  <a:gs pos="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85" name="Freeform 670"/>
              <p:cNvSpPr>
                <a:spLocks/>
              </p:cNvSpPr>
              <p:nvPr/>
            </p:nvSpPr>
            <p:spPr bwMode="auto">
              <a:xfrm>
                <a:off x="3221216" y="2448545"/>
                <a:ext cx="53933" cy="392384"/>
              </a:xfrm>
              <a:custGeom>
                <a:avLst/>
                <a:gdLst>
                  <a:gd name="T0" fmla="*/ 14 w 25"/>
                  <a:gd name="T1" fmla="*/ 89 h 179"/>
                  <a:gd name="T2" fmla="*/ 25 w 25"/>
                  <a:gd name="T3" fmla="*/ 0 h 179"/>
                  <a:gd name="T4" fmla="*/ 15 w 25"/>
                  <a:gd name="T5" fmla="*/ 0 h 179"/>
                  <a:gd name="T6" fmla="*/ 9 w 25"/>
                  <a:gd name="T7" fmla="*/ 3 h 179"/>
                  <a:gd name="T8" fmla="*/ 0 w 25"/>
                  <a:gd name="T9" fmla="*/ 89 h 179"/>
                  <a:gd name="T10" fmla="*/ 9 w 25"/>
                  <a:gd name="T11" fmla="*/ 176 h 179"/>
                  <a:gd name="T12" fmla="*/ 15 w 25"/>
                  <a:gd name="T13" fmla="*/ 179 h 179"/>
                  <a:gd name="T14" fmla="*/ 25 w 25"/>
                  <a:gd name="T15" fmla="*/ 179 h 179"/>
                  <a:gd name="T16" fmla="*/ 14 w 25"/>
                  <a:gd name="T17"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79">
                    <a:moveTo>
                      <a:pt x="14" y="89"/>
                    </a:moveTo>
                    <a:cubicBezTo>
                      <a:pt x="14" y="48"/>
                      <a:pt x="19" y="3"/>
                      <a:pt x="25" y="0"/>
                    </a:cubicBezTo>
                    <a:cubicBezTo>
                      <a:pt x="15" y="0"/>
                      <a:pt x="15" y="0"/>
                      <a:pt x="15" y="0"/>
                    </a:cubicBezTo>
                    <a:cubicBezTo>
                      <a:pt x="13" y="0"/>
                      <a:pt x="11" y="1"/>
                      <a:pt x="9" y="3"/>
                    </a:cubicBezTo>
                    <a:cubicBezTo>
                      <a:pt x="4" y="13"/>
                      <a:pt x="0" y="54"/>
                      <a:pt x="0" y="89"/>
                    </a:cubicBezTo>
                    <a:cubicBezTo>
                      <a:pt x="0" y="125"/>
                      <a:pt x="4" y="166"/>
                      <a:pt x="9" y="176"/>
                    </a:cubicBezTo>
                    <a:cubicBezTo>
                      <a:pt x="11" y="177"/>
                      <a:pt x="13" y="179"/>
                      <a:pt x="15" y="179"/>
                    </a:cubicBezTo>
                    <a:cubicBezTo>
                      <a:pt x="25" y="179"/>
                      <a:pt x="25" y="179"/>
                      <a:pt x="25" y="179"/>
                    </a:cubicBezTo>
                    <a:cubicBezTo>
                      <a:pt x="19" y="176"/>
                      <a:pt x="14" y="130"/>
                      <a:pt x="14" y="89"/>
                    </a:cubicBezTo>
                    <a:close/>
                  </a:path>
                </a:pathLst>
              </a:custGeom>
              <a:gradFill>
                <a:gsLst>
                  <a:gs pos="26000">
                    <a:srgbClr val="D69B3A"/>
                  </a:gs>
                  <a:gs pos="64500">
                    <a:srgbClr val="EFD099"/>
                  </a:gs>
                  <a:gs pos="53000">
                    <a:srgbClr val="D58F39"/>
                  </a:gs>
                  <a:gs pos="41000">
                    <a:srgbClr val="EED5A8"/>
                  </a:gs>
                  <a:gs pos="90000">
                    <a:srgbClr val="E6B764"/>
                  </a:gs>
                  <a:gs pos="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86" name="Freeform 671"/>
              <p:cNvSpPr>
                <a:spLocks/>
              </p:cNvSpPr>
              <p:nvPr/>
            </p:nvSpPr>
            <p:spPr bwMode="auto">
              <a:xfrm>
                <a:off x="3251382" y="2448545"/>
                <a:ext cx="47534" cy="392384"/>
              </a:xfrm>
              <a:custGeom>
                <a:avLst/>
                <a:gdLst>
                  <a:gd name="T0" fmla="*/ 10 w 22"/>
                  <a:gd name="T1" fmla="*/ 89 h 179"/>
                  <a:gd name="T2" fmla="*/ 21 w 22"/>
                  <a:gd name="T3" fmla="*/ 7 h 179"/>
                  <a:gd name="T4" fmla="*/ 22 w 22"/>
                  <a:gd name="T5" fmla="*/ 7 h 179"/>
                  <a:gd name="T6" fmla="*/ 11 w 22"/>
                  <a:gd name="T7" fmla="*/ 0 h 179"/>
                  <a:gd name="T8" fmla="*/ 11 w 22"/>
                  <a:gd name="T9" fmla="*/ 0 h 179"/>
                  <a:gd name="T10" fmla="*/ 0 w 22"/>
                  <a:gd name="T11" fmla="*/ 89 h 179"/>
                  <a:gd name="T12" fmla="*/ 11 w 22"/>
                  <a:gd name="T13" fmla="*/ 179 h 179"/>
                  <a:gd name="T14" fmla="*/ 11 w 22"/>
                  <a:gd name="T15" fmla="*/ 179 h 179"/>
                  <a:gd name="T16" fmla="*/ 22 w 22"/>
                  <a:gd name="T17" fmla="*/ 171 h 179"/>
                  <a:gd name="T18" fmla="*/ 21 w 22"/>
                  <a:gd name="T19" fmla="*/ 171 h 179"/>
                  <a:gd name="T20" fmla="*/ 10 w 22"/>
                  <a:gd name="T21"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79">
                    <a:moveTo>
                      <a:pt x="10" y="89"/>
                    </a:moveTo>
                    <a:cubicBezTo>
                      <a:pt x="10" y="50"/>
                      <a:pt x="15" y="7"/>
                      <a:pt x="21" y="7"/>
                    </a:cubicBezTo>
                    <a:cubicBezTo>
                      <a:pt x="22" y="7"/>
                      <a:pt x="22" y="7"/>
                      <a:pt x="22" y="7"/>
                    </a:cubicBezTo>
                    <a:cubicBezTo>
                      <a:pt x="19" y="6"/>
                      <a:pt x="15" y="0"/>
                      <a:pt x="11" y="0"/>
                    </a:cubicBezTo>
                    <a:cubicBezTo>
                      <a:pt x="11" y="0"/>
                      <a:pt x="11" y="0"/>
                      <a:pt x="11" y="0"/>
                    </a:cubicBezTo>
                    <a:cubicBezTo>
                      <a:pt x="5" y="3"/>
                      <a:pt x="0" y="48"/>
                      <a:pt x="0" y="89"/>
                    </a:cubicBezTo>
                    <a:cubicBezTo>
                      <a:pt x="0" y="130"/>
                      <a:pt x="5" y="176"/>
                      <a:pt x="11" y="179"/>
                    </a:cubicBezTo>
                    <a:cubicBezTo>
                      <a:pt x="11" y="179"/>
                      <a:pt x="11" y="179"/>
                      <a:pt x="11" y="179"/>
                    </a:cubicBezTo>
                    <a:cubicBezTo>
                      <a:pt x="15" y="179"/>
                      <a:pt x="19" y="172"/>
                      <a:pt x="22" y="171"/>
                    </a:cubicBezTo>
                    <a:cubicBezTo>
                      <a:pt x="21" y="171"/>
                      <a:pt x="21" y="171"/>
                      <a:pt x="21" y="171"/>
                    </a:cubicBezTo>
                    <a:cubicBezTo>
                      <a:pt x="15" y="171"/>
                      <a:pt x="10" y="128"/>
                      <a:pt x="10" y="89"/>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7" name="Freeform 672"/>
              <p:cNvSpPr>
                <a:spLocks/>
              </p:cNvSpPr>
              <p:nvPr/>
            </p:nvSpPr>
            <p:spPr bwMode="auto">
              <a:xfrm>
                <a:off x="3186480" y="2464240"/>
                <a:ext cx="42963" cy="359146"/>
              </a:xfrm>
              <a:custGeom>
                <a:avLst/>
                <a:gdLst>
                  <a:gd name="T0" fmla="*/ 20 w 20"/>
                  <a:gd name="T1" fmla="*/ 164 h 164"/>
                  <a:gd name="T2" fmla="*/ 9 w 20"/>
                  <a:gd name="T3" fmla="*/ 82 h 164"/>
                  <a:gd name="T4" fmla="*/ 20 w 20"/>
                  <a:gd name="T5" fmla="*/ 0 h 164"/>
                  <a:gd name="T6" fmla="*/ 11 w 20"/>
                  <a:gd name="T7" fmla="*/ 0 h 164"/>
                  <a:gd name="T8" fmla="*/ 0 w 20"/>
                  <a:gd name="T9" fmla="*/ 82 h 164"/>
                  <a:gd name="T10" fmla="*/ 11 w 20"/>
                  <a:gd name="T11" fmla="*/ 164 h 164"/>
                  <a:gd name="T12" fmla="*/ 20 w 20"/>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20" h="164">
                    <a:moveTo>
                      <a:pt x="20" y="164"/>
                    </a:moveTo>
                    <a:cubicBezTo>
                      <a:pt x="14" y="164"/>
                      <a:pt x="9" y="121"/>
                      <a:pt x="9" y="82"/>
                    </a:cubicBezTo>
                    <a:cubicBezTo>
                      <a:pt x="9" y="43"/>
                      <a:pt x="14" y="0"/>
                      <a:pt x="20" y="0"/>
                    </a:cubicBezTo>
                    <a:cubicBezTo>
                      <a:pt x="11" y="0"/>
                      <a:pt x="11" y="0"/>
                      <a:pt x="11" y="0"/>
                    </a:cubicBezTo>
                    <a:cubicBezTo>
                      <a:pt x="5" y="0"/>
                      <a:pt x="0" y="43"/>
                      <a:pt x="0" y="82"/>
                    </a:cubicBezTo>
                    <a:cubicBezTo>
                      <a:pt x="0" y="121"/>
                      <a:pt x="5" y="164"/>
                      <a:pt x="11" y="164"/>
                    </a:cubicBezTo>
                    <a:lnTo>
                      <a:pt x="20" y="164"/>
                    </a:lnTo>
                    <a:close/>
                  </a:path>
                </a:pathLst>
              </a:custGeom>
              <a:gradFill>
                <a:gsLst>
                  <a:gs pos="26000">
                    <a:srgbClr val="D69B3A"/>
                  </a:gs>
                  <a:gs pos="64500">
                    <a:srgbClr val="EFD099"/>
                  </a:gs>
                  <a:gs pos="53000">
                    <a:srgbClr val="D58F39"/>
                  </a:gs>
                  <a:gs pos="41000">
                    <a:srgbClr val="EED5A8"/>
                  </a:gs>
                  <a:gs pos="90000">
                    <a:srgbClr val="E6B764"/>
                  </a:gs>
                  <a:gs pos="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8" name="Freeform 673"/>
              <p:cNvSpPr>
                <a:spLocks/>
              </p:cNvSpPr>
              <p:nvPr/>
            </p:nvSpPr>
            <p:spPr bwMode="auto">
              <a:xfrm>
                <a:off x="3272407" y="2455007"/>
                <a:ext cx="45706" cy="378535"/>
              </a:xfrm>
              <a:custGeom>
                <a:avLst/>
                <a:gdLst>
                  <a:gd name="T0" fmla="*/ 21 w 21"/>
                  <a:gd name="T1" fmla="*/ 0 h 173"/>
                  <a:gd name="T2" fmla="*/ 15 w 21"/>
                  <a:gd name="T3" fmla="*/ 5 h 173"/>
                  <a:gd name="T4" fmla="*/ 9 w 21"/>
                  <a:gd name="T5" fmla="*/ 5 h 173"/>
                  <a:gd name="T6" fmla="*/ 0 w 21"/>
                  <a:gd name="T7" fmla="*/ 86 h 173"/>
                  <a:gd name="T8" fmla="*/ 9 w 21"/>
                  <a:gd name="T9" fmla="*/ 168 h 173"/>
                  <a:gd name="T10" fmla="*/ 15 w 21"/>
                  <a:gd name="T11" fmla="*/ 168 h 173"/>
                  <a:gd name="T12" fmla="*/ 21 w 21"/>
                  <a:gd name="T13" fmla="*/ 173 h 173"/>
                  <a:gd name="T14" fmla="*/ 12 w 21"/>
                  <a:gd name="T15" fmla="*/ 86 h 173"/>
                  <a:gd name="T16" fmla="*/ 21 w 21"/>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73">
                    <a:moveTo>
                      <a:pt x="21" y="0"/>
                    </a:moveTo>
                    <a:cubicBezTo>
                      <a:pt x="19" y="2"/>
                      <a:pt x="16" y="5"/>
                      <a:pt x="15" y="5"/>
                    </a:cubicBezTo>
                    <a:cubicBezTo>
                      <a:pt x="15" y="5"/>
                      <a:pt x="12" y="5"/>
                      <a:pt x="9" y="5"/>
                    </a:cubicBezTo>
                    <a:cubicBezTo>
                      <a:pt x="4" y="5"/>
                      <a:pt x="0" y="47"/>
                      <a:pt x="0" y="86"/>
                    </a:cubicBezTo>
                    <a:cubicBezTo>
                      <a:pt x="0" y="125"/>
                      <a:pt x="4" y="168"/>
                      <a:pt x="9" y="168"/>
                    </a:cubicBezTo>
                    <a:cubicBezTo>
                      <a:pt x="12" y="168"/>
                      <a:pt x="15" y="168"/>
                      <a:pt x="15" y="168"/>
                    </a:cubicBezTo>
                    <a:cubicBezTo>
                      <a:pt x="16" y="168"/>
                      <a:pt x="19" y="170"/>
                      <a:pt x="21" y="173"/>
                    </a:cubicBezTo>
                    <a:cubicBezTo>
                      <a:pt x="16" y="163"/>
                      <a:pt x="12" y="122"/>
                      <a:pt x="12" y="86"/>
                    </a:cubicBezTo>
                    <a:cubicBezTo>
                      <a:pt x="12" y="51"/>
                      <a:pt x="16" y="10"/>
                      <a:pt x="21" y="0"/>
                    </a:cubicBezTo>
                    <a:close/>
                  </a:path>
                </a:pathLst>
              </a:custGeom>
              <a:gradFill>
                <a:gsLst>
                  <a:gs pos="26000">
                    <a:srgbClr val="D69B3A"/>
                  </a:gs>
                  <a:gs pos="64500">
                    <a:srgbClr val="EFD099"/>
                  </a:gs>
                  <a:gs pos="53000">
                    <a:srgbClr val="D58F39"/>
                  </a:gs>
                  <a:gs pos="41000">
                    <a:srgbClr val="EED5A8"/>
                  </a:gs>
                  <a:gs pos="90000">
                    <a:srgbClr val="E6B764"/>
                  </a:gs>
                  <a:gs pos="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89" name="Freeform 674"/>
              <p:cNvSpPr>
                <a:spLocks/>
              </p:cNvSpPr>
              <p:nvPr/>
            </p:nvSpPr>
            <p:spPr bwMode="auto">
              <a:xfrm>
                <a:off x="3298916" y="2448545"/>
                <a:ext cx="53933" cy="392384"/>
              </a:xfrm>
              <a:custGeom>
                <a:avLst/>
                <a:gdLst>
                  <a:gd name="T0" fmla="*/ 14 w 25"/>
                  <a:gd name="T1" fmla="*/ 89 h 179"/>
                  <a:gd name="T2" fmla="*/ 25 w 25"/>
                  <a:gd name="T3" fmla="*/ 0 h 179"/>
                  <a:gd name="T4" fmla="*/ 15 w 25"/>
                  <a:gd name="T5" fmla="*/ 0 h 179"/>
                  <a:gd name="T6" fmla="*/ 9 w 25"/>
                  <a:gd name="T7" fmla="*/ 3 h 179"/>
                  <a:gd name="T8" fmla="*/ 0 w 25"/>
                  <a:gd name="T9" fmla="*/ 89 h 179"/>
                  <a:gd name="T10" fmla="*/ 9 w 25"/>
                  <a:gd name="T11" fmla="*/ 176 h 179"/>
                  <a:gd name="T12" fmla="*/ 15 w 25"/>
                  <a:gd name="T13" fmla="*/ 179 h 179"/>
                  <a:gd name="T14" fmla="*/ 25 w 25"/>
                  <a:gd name="T15" fmla="*/ 179 h 179"/>
                  <a:gd name="T16" fmla="*/ 14 w 25"/>
                  <a:gd name="T17"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79">
                    <a:moveTo>
                      <a:pt x="14" y="89"/>
                    </a:moveTo>
                    <a:cubicBezTo>
                      <a:pt x="14" y="48"/>
                      <a:pt x="19" y="3"/>
                      <a:pt x="25" y="0"/>
                    </a:cubicBezTo>
                    <a:cubicBezTo>
                      <a:pt x="15" y="0"/>
                      <a:pt x="15" y="0"/>
                      <a:pt x="15" y="0"/>
                    </a:cubicBezTo>
                    <a:cubicBezTo>
                      <a:pt x="13" y="0"/>
                      <a:pt x="11" y="1"/>
                      <a:pt x="9" y="3"/>
                    </a:cubicBezTo>
                    <a:cubicBezTo>
                      <a:pt x="4" y="13"/>
                      <a:pt x="0" y="54"/>
                      <a:pt x="0" y="89"/>
                    </a:cubicBezTo>
                    <a:cubicBezTo>
                      <a:pt x="0" y="125"/>
                      <a:pt x="4" y="166"/>
                      <a:pt x="9" y="176"/>
                    </a:cubicBezTo>
                    <a:cubicBezTo>
                      <a:pt x="11" y="177"/>
                      <a:pt x="13" y="179"/>
                      <a:pt x="15" y="179"/>
                    </a:cubicBezTo>
                    <a:cubicBezTo>
                      <a:pt x="25" y="179"/>
                      <a:pt x="25" y="179"/>
                      <a:pt x="25" y="179"/>
                    </a:cubicBezTo>
                    <a:cubicBezTo>
                      <a:pt x="19" y="176"/>
                      <a:pt x="14" y="130"/>
                      <a:pt x="14" y="89"/>
                    </a:cubicBezTo>
                    <a:close/>
                  </a:path>
                </a:pathLst>
              </a:custGeom>
              <a:gradFill>
                <a:gsLst>
                  <a:gs pos="26000">
                    <a:srgbClr val="D69B3A"/>
                  </a:gs>
                  <a:gs pos="64500">
                    <a:srgbClr val="EFD099"/>
                  </a:gs>
                  <a:gs pos="53000">
                    <a:srgbClr val="D58F39"/>
                  </a:gs>
                  <a:gs pos="41000">
                    <a:srgbClr val="EED5A8"/>
                  </a:gs>
                  <a:gs pos="90000">
                    <a:srgbClr val="E6B764"/>
                  </a:gs>
                  <a:gs pos="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0" name="Freeform 675"/>
              <p:cNvSpPr>
                <a:spLocks/>
              </p:cNvSpPr>
              <p:nvPr/>
            </p:nvSpPr>
            <p:spPr bwMode="auto">
              <a:xfrm>
                <a:off x="3329082" y="2448545"/>
                <a:ext cx="47534" cy="392384"/>
              </a:xfrm>
              <a:custGeom>
                <a:avLst/>
                <a:gdLst>
                  <a:gd name="T0" fmla="*/ 10 w 22"/>
                  <a:gd name="T1" fmla="*/ 89 h 179"/>
                  <a:gd name="T2" fmla="*/ 21 w 22"/>
                  <a:gd name="T3" fmla="*/ 7 h 179"/>
                  <a:gd name="T4" fmla="*/ 22 w 22"/>
                  <a:gd name="T5" fmla="*/ 7 h 179"/>
                  <a:gd name="T6" fmla="*/ 11 w 22"/>
                  <a:gd name="T7" fmla="*/ 0 h 179"/>
                  <a:gd name="T8" fmla="*/ 11 w 22"/>
                  <a:gd name="T9" fmla="*/ 0 h 179"/>
                  <a:gd name="T10" fmla="*/ 0 w 22"/>
                  <a:gd name="T11" fmla="*/ 89 h 179"/>
                  <a:gd name="T12" fmla="*/ 11 w 22"/>
                  <a:gd name="T13" fmla="*/ 179 h 179"/>
                  <a:gd name="T14" fmla="*/ 11 w 22"/>
                  <a:gd name="T15" fmla="*/ 179 h 179"/>
                  <a:gd name="T16" fmla="*/ 22 w 22"/>
                  <a:gd name="T17" fmla="*/ 171 h 179"/>
                  <a:gd name="T18" fmla="*/ 21 w 22"/>
                  <a:gd name="T19" fmla="*/ 171 h 179"/>
                  <a:gd name="T20" fmla="*/ 10 w 22"/>
                  <a:gd name="T21"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79">
                    <a:moveTo>
                      <a:pt x="10" y="89"/>
                    </a:moveTo>
                    <a:cubicBezTo>
                      <a:pt x="10" y="50"/>
                      <a:pt x="15" y="7"/>
                      <a:pt x="21" y="7"/>
                    </a:cubicBezTo>
                    <a:cubicBezTo>
                      <a:pt x="22" y="7"/>
                      <a:pt x="22" y="7"/>
                      <a:pt x="22" y="7"/>
                    </a:cubicBezTo>
                    <a:cubicBezTo>
                      <a:pt x="19" y="6"/>
                      <a:pt x="15" y="0"/>
                      <a:pt x="11" y="0"/>
                    </a:cubicBezTo>
                    <a:cubicBezTo>
                      <a:pt x="11" y="0"/>
                      <a:pt x="11" y="0"/>
                      <a:pt x="11" y="0"/>
                    </a:cubicBezTo>
                    <a:cubicBezTo>
                      <a:pt x="5" y="3"/>
                      <a:pt x="0" y="48"/>
                      <a:pt x="0" y="89"/>
                    </a:cubicBezTo>
                    <a:cubicBezTo>
                      <a:pt x="0" y="130"/>
                      <a:pt x="5" y="176"/>
                      <a:pt x="11" y="179"/>
                    </a:cubicBezTo>
                    <a:cubicBezTo>
                      <a:pt x="11" y="179"/>
                      <a:pt x="11" y="179"/>
                      <a:pt x="11" y="179"/>
                    </a:cubicBezTo>
                    <a:cubicBezTo>
                      <a:pt x="15" y="179"/>
                      <a:pt x="19" y="172"/>
                      <a:pt x="22" y="171"/>
                    </a:cubicBezTo>
                    <a:cubicBezTo>
                      <a:pt x="21" y="171"/>
                      <a:pt x="21" y="171"/>
                      <a:pt x="21" y="171"/>
                    </a:cubicBezTo>
                    <a:cubicBezTo>
                      <a:pt x="15" y="171"/>
                      <a:pt x="10" y="128"/>
                      <a:pt x="10" y="89"/>
                    </a:cubicBezTo>
                    <a:close/>
                  </a:path>
                </a:pathLst>
              </a:custGeom>
              <a:gradFill>
                <a:gsLst>
                  <a:gs pos="26000">
                    <a:srgbClr val="D69B3A"/>
                  </a:gs>
                  <a:gs pos="64500">
                    <a:srgbClr val="EFD099"/>
                  </a:gs>
                  <a:gs pos="53000">
                    <a:srgbClr val="D58F39"/>
                  </a:gs>
                  <a:gs pos="41000">
                    <a:srgbClr val="EED5A8"/>
                  </a:gs>
                  <a:gs pos="90000">
                    <a:srgbClr val="E6B764"/>
                  </a:gs>
                  <a:gs pos="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91" name="Freeform 676"/>
              <p:cNvSpPr>
                <a:spLocks/>
              </p:cNvSpPr>
              <p:nvPr/>
            </p:nvSpPr>
            <p:spPr bwMode="auto">
              <a:xfrm>
                <a:off x="3264180" y="2464240"/>
                <a:ext cx="42963" cy="359146"/>
              </a:xfrm>
              <a:custGeom>
                <a:avLst/>
                <a:gdLst>
                  <a:gd name="T0" fmla="*/ 20 w 20"/>
                  <a:gd name="T1" fmla="*/ 164 h 164"/>
                  <a:gd name="T2" fmla="*/ 9 w 20"/>
                  <a:gd name="T3" fmla="*/ 82 h 164"/>
                  <a:gd name="T4" fmla="*/ 20 w 20"/>
                  <a:gd name="T5" fmla="*/ 0 h 164"/>
                  <a:gd name="T6" fmla="*/ 11 w 20"/>
                  <a:gd name="T7" fmla="*/ 0 h 164"/>
                  <a:gd name="T8" fmla="*/ 0 w 20"/>
                  <a:gd name="T9" fmla="*/ 82 h 164"/>
                  <a:gd name="T10" fmla="*/ 11 w 20"/>
                  <a:gd name="T11" fmla="*/ 164 h 164"/>
                  <a:gd name="T12" fmla="*/ 20 w 20"/>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20" h="164">
                    <a:moveTo>
                      <a:pt x="20" y="164"/>
                    </a:moveTo>
                    <a:cubicBezTo>
                      <a:pt x="14" y="164"/>
                      <a:pt x="9" y="121"/>
                      <a:pt x="9" y="82"/>
                    </a:cubicBezTo>
                    <a:cubicBezTo>
                      <a:pt x="9" y="43"/>
                      <a:pt x="14" y="0"/>
                      <a:pt x="20" y="0"/>
                    </a:cubicBezTo>
                    <a:cubicBezTo>
                      <a:pt x="11" y="0"/>
                      <a:pt x="11" y="0"/>
                      <a:pt x="11" y="0"/>
                    </a:cubicBezTo>
                    <a:cubicBezTo>
                      <a:pt x="5" y="0"/>
                      <a:pt x="0" y="43"/>
                      <a:pt x="0" y="82"/>
                    </a:cubicBezTo>
                    <a:cubicBezTo>
                      <a:pt x="0" y="121"/>
                      <a:pt x="5" y="164"/>
                      <a:pt x="11" y="164"/>
                    </a:cubicBezTo>
                    <a:lnTo>
                      <a:pt x="20" y="164"/>
                    </a:ln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92" name="Freeform 677"/>
              <p:cNvSpPr>
                <a:spLocks/>
              </p:cNvSpPr>
              <p:nvPr/>
            </p:nvSpPr>
            <p:spPr bwMode="auto">
              <a:xfrm>
                <a:off x="3357419" y="2455007"/>
                <a:ext cx="44792" cy="378535"/>
              </a:xfrm>
              <a:custGeom>
                <a:avLst/>
                <a:gdLst>
                  <a:gd name="T0" fmla="*/ 21 w 21"/>
                  <a:gd name="T1" fmla="*/ 0 h 173"/>
                  <a:gd name="T2" fmla="*/ 15 w 21"/>
                  <a:gd name="T3" fmla="*/ 5 h 173"/>
                  <a:gd name="T4" fmla="*/ 9 w 21"/>
                  <a:gd name="T5" fmla="*/ 5 h 173"/>
                  <a:gd name="T6" fmla="*/ 0 w 21"/>
                  <a:gd name="T7" fmla="*/ 86 h 173"/>
                  <a:gd name="T8" fmla="*/ 9 w 21"/>
                  <a:gd name="T9" fmla="*/ 168 h 173"/>
                  <a:gd name="T10" fmla="*/ 15 w 21"/>
                  <a:gd name="T11" fmla="*/ 168 h 173"/>
                  <a:gd name="T12" fmla="*/ 21 w 21"/>
                  <a:gd name="T13" fmla="*/ 173 h 173"/>
                  <a:gd name="T14" fmla="*/ 12 w 21"/>
                  <a:gd name="T15" fmla="*/ 86 h 173"/>
                  <a:gd name="T16" fmla="*/ 21 w 21"/>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73">
                    <a:moveTo>
                      <a:pt x="21" y="0"/>
                    </a:moveTo>
                    <a:cubicBezTo>
                      <a:pt x="18" y="2"/>
                      <a:pt x="16" y="5"/>
                      <a:pt x="15" y="5"/>
                    </a:cubicBezTo>
                    <a:cubicBezTo>
                      <a:pt x="15" y="5"/>
                      <a:pt x="12" y="5"/>
                      <a:pt x="9" y="5"/>
                    </a:cubicBezTo>
                    <a:cubicBezTo>
                      <a:pt x="4" y="5"/>
                      <a:pt x="0" y="47"/>
                      <a:pt x="0" y="86"/>
                    </a:cubicBezTo>
                    <a:cubicBezTo>
                      <a:pt x="0" y="125"/>
                      <a:pt x="4" y="168"/>
                      <a:pt x="9" y="168"/>
                    </a:cubicBezTo>
                    <a:cubicBezTo>
                      <a:pt x="12" y="168"/>
                      <a:pt x="15" y="168"/>
                      <a:pt x="15" y="168"/>
                    </a:cubicBezTo>
                    <a:cubicBezTo>
                      <a:pt x="16" y="168"/>
                      <a:pt x="18" y="170"/>
                      <a:pt x="21" y="173"/>
                    </a:cubicBezTo>
                    <a:cubicBezTo>
                      <a:pt x="16" y="163"/>
                      <a:pt x="12" y="122"/>
                      <a:pt x="12" y="86"/>
                    </a:cubicBezTo>
                    <a:cubicBezTo>
                      <a:pt x="12" y="51"/>
                      <a:pt x="16" y="10"/>
                      <a:pt x="21" y="0"/>
                    </a:cubicBezTo>
                    <a:close/>
                  </a:path>
                </a:pathLst>
              </a:custGeom>
              <a:gradFill>
                <a:gsLst>
                  <a:gs pos="26000">
                    <a:srgbClr val="D69B3A"/>
                  </a:gs>
                  <a:gs pos="64500">
                    <a:srgbClr val="EFD099"/>
                  </a:gs>
                  <a:gs pos="53000">
                    <a:srgbClr val="D58F39"/>
                  </a:gs>
                  <a:gs pos="41000">
                    <a:srgbClr val="EED5A8"/>
                  </a:gs>
                  <a:gs pos="90000">
                    <a:srgbClr val="E6B764"/>
                  </a:gs>
                  <a:gs pos="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3" name="Freeform 678"/>
              <p:cNvSpPr>
                <a:spLocks/>
              </p:cNvSpPr>
              <p:nvPr/>
            </p:nvSpPr>
            <p:spPr bwMode="auto">
              <a:xfrm>
                <a:off x="3383015" y="2448545"/>
                <a:ext cx="118835" cy="392384"/>
              </a:xfrm>
              <a:custGeom>
                <a:avLst/>
                <a:gdLst>
                  <a:gd name="T0" fmla="*/ 44 w 55"/>
                  <a:gd name="T1" fmla="*/ 89 h 179"/>
                  <a:gd name="T2" fmla="*/ 55 w 55"/>
                  <a:gd name="T3" fmla="*/ 0 h 179"/>
                  <a:gd name="T4" fmla="*/ 15 w 55"/>
                  <a:gd name="T5" fmla="*/ 0 h 179"/>
                  <a:gd name="T6" fmla="*/ 9 w 55"/>
                  <a:gd name="T7" fmla="*/ 3 h 179"/>
                  <a:gd name="T8" fmla="*/ 0 w 55"/>
                  <a:gd name="T9" fmla="*/ 89 h 179"/>
                  <a:gd name="T10" fmla="*/ 9 w 55"/>
                  <a:gd name="T11" fmla="*/ 176 h 179"/>
                  <a:gd name="T12" fmla="*/ 15 w 55"/>
                  <a:gd name="T13" fmla="*/ 179 h 179"/>
                  <a:gd name="T14" fmla="*/ 55 w 55"/>
                  <a:gd name="T15" fmla="*/ 179 h 179"/>
                  <a:gd name="T16" fmla="*/ 44 w 55"/>
                  <a:gd name="T17" fmla="*/ 8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179">
                    <a:moveTo>
                      <a:pt x="44" y="89"/>
                    </a:moveTo>
                    <a:cubicBezTo>
                      <a:pt x="44" y="48"/>
                      <a:pt x="49" y="3"/>
                      <a:pt x="55" y="0"/>
                    </a:cubicBezTo>
                    <a:cubicBezTo>
                      <a:pt x="15" y="0"/>
                      <a:pt x="15" y="0"/>
                      <a:pt x="15" y="0"/>
                    </a:cubicBezTo>
                    <a:cubicBezTo>
                      <a:pt x="13" y="0"/>
                      <a:pt x="11" y="1"/>
                      <a:pt x="9" y="3"/>
                    </a:cubicBezTo>
                    <a:cubicBezTo>
                      <a:pt x="4" y="13"/>
                      <a:pt x="0" y="54"/>
                      <a:pt x="0" y="89"/>
                    </a:cubicBezTo>
                    <a:cubicBezTo>
                      <a:pt x="0" y="125"/>
                      <a:pt x="4" y="166"/>
                      <a:pt x="9" y="176"/>
                    </a:cubicBezTo>
                    <a:cubicBezTo>
                      <a:pt x="11" y="177"/>
                      <a:pt x="13" y="179"/>
                      <a:pt x="15" y="179"/>
                    </a:cubicBezTo>
                    <a:cubicBezTo>
                      <a:pt x="55" y="179"/>
                      <a:pt x="55" y="179"/>
                      <a:pt x="55" y="179"/>
                    </a:cubicBezTo>
                    <a:cubicBezTo>
                      <a:pt x="49" y="176"/>
                      <a:pt x="44" y="130"/>
                      <a:pt x="44" y="89"/>
                    </a:cubicBez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4" name="Freeform 679"/>
              <p:cNvSpPr>
                <a:spLocks/>
              </p:cNvSpPr>
              <p:nvPr/>
            </p:nvSpPr>
            <p:spPr bwMode="auto">
              <a:xfrm>
                <a:off x="3348278" y="2464240"/>
                <a:ext cx="43877" cy="359146"/>
              </a:xfrm>
              <a:custGeom>
                <a:avLst/>
                <a:gdLst>
                  <a:gd name="T0" fmla="*/ 20 w 20"/>
                  <a:gd name="T1" fmla="*/ 164 h 164"/>
                  <a:gd name="T2" fmla="*/ 9 w 20"/>
                  <a:gd name="T3" fmla="*/ 82 h 164"/>
                  <a:gd name="T4" fmla="*/ 20 w 20"/>
                  <a:gd name="T5" fmla="*/ 0 h 164"/>
                  <a:gd name="T6" fmla="*/ 11 w 20"/>
                  <a:gd name="T7" fmla="*/ 0 h 164"/>
                  <a:gd name="T8" fmla="*/ 0 w 20"/>
                  <a:gd name="T9" fmla="*/ 82 h 164"/>
                  <a:gd name="T10" fmla="*/ 11 w 20"/>
                  <a:gd name="T11" fmla="*/ 164 h 164"/>
                  <a:gd name="T12" fmla="*/ 20 w 20"/>
                  <a:gd name="T13" fmla="*/ 164 h 164"/>
                </a:gdLst>
                <a:ahLst/>
                <a:cxnLst>
                  <a:cxn ang="0">
                    <a:pos x="T0" y="T1"/>
                  </a:cxn>
                  <a:cxn ang="0">
                    <a:pos x="T2" y="T3"/>
                  </a:cxn>
                  <a:cxn ang="0">
                    <a:pos x="T4" y="T5"/>
                  </a:cxn>
                  <a:cxn ang="0">
                    <a:pos x="T6" y="T7"/>
                  </a:cxn>
                  <a:cxn ang="0">
                    <a:pos x="T8" y="T9"/>
                  </a:cxn>
                  <a:cxn ang="0">
                    <a:pos x="T10" y="T11"/>
                  </a:cxn>
                  <a:cxn ang="0">
                    <a:pos x="T12" y="T13"/>
                  </a:cxn>
                </a:cxnLst>
                <a:rect l="0" t="0" r="r" b="b"/>
                <a:pathLst>
                  <a:path w="20" h="164">
                    <a:moveTo>
                      <a:pt x="20" y="164"/>
                    </a:moveTo>
                    <a:cubicBezTo>
                      <a:pt x="14" y="164"/>
                      <a:pt x="9" y="121"/>
                      <a:pt x="9" y="82"/>
                    </a:cubicBezTo>
                    <a:cubicBezTo>
                      <a:pt x="9" y="43"/>
                      <a:pt x="14" y="0"/>
                      <a:pt x="20" y="0"/>
                    </a:cubicBezTo>
                    <a:cubicBezTo>
                      <a:pt x="11" y="0"/>
                      <a:pt x="11" y="0"/>
                      <a:pt x="11" y="0"/>
                    </a:cubicBezTo>
                    <a:cubicBezTo>
                      <a:pt x="5" y="0"/>
                      <a:pt x="0" y="43"/>
                      <a:pt x="0" y="82"/>
                    </a:cubicBezTo>
                    <a:cubicBezTo>
                      <a:pt x="0" y="121"/>
                      <a:pt x="5" y="164"/>
                      <a:pt x="11" y="164"/>
                    </a:cubicBezTo>
                    <a:lnTo>
                      <a:pt x="20" y="164"/>
                    </a:lnTo>
                    <a:close/>
                  </a:path>
                </a:pathLst>
              </a:custGeom>
              <a:gradFill>
                <a:gsLst>
                  <a:gs pos="10000">
                    <a:srgbClr val="D69B3A"/>
                  </a:gs>
                  <a:gs pos="64500">
                    <a:srgbClr val="EFD099"/>
                  </a:gs>
                  <a:gs pos="42000">
                    <a:srgbClr val="D58F39"/>
                  </a:gs>
                  <a:gs pos="20000">
                    <a:srgbClr val="EED5A8"/>
                  </a:gs>
                  <a:gs pos="90000">
                    <a:srgbClr val="E6B764"/>
                  </a:gs>
                  <a:gs pos="10000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95" name="Freeform 680"/>
              <p:cNvSpPr>
                <a:spLocks/>
              </p:cNvSpPr>
              <p:nvPr/>
            </p:nvSpPr>
            <p:spPr bwMode="auto">
              <a:xfrm>
                <a:off x="2701999" y="2448545"/>
                <a:ext cx="36565" cy="389614"/>
              </a:xfrm>
              <a:custGeom>
                <a:avLst/>
                <a:gdLst>
                  <a:gd name="T0" fmla="*/ 8 w 17"/>
                  <a:gd name="T1" fmla="*/ 89 h 178"/>
                  <a:gd name="T2" fmla="*/ 17 w 17"/>
                  <a:gd name="T3" fmla="*/ 0 h 178"/>
                  <a:gd name="T4" fmla="*/ 9 w 17"/>
                  <a:gd name="T5" fmla="*/ 2 h 178"/>
                  <a:gd name="T6" fmla="*/ 8 w 17"/>
                  <a:gd name="T7" fmla="*/ 3 h 178"/>
                  <a:gd name="T8" fmla="*/ 0 w 17"/>
                  <a:gd name="T9" fmla="*/ 89 h 178"/>
                  <a:gd name="T10" fmla="*/ 8 w 17"/>
                  <a:gd name="T11" fmla="*/ 176 h 178"/>
                  <a:gd name="T12" fmla="*/ 9 w 17"/>
                  <a:gd name="T13" fmla="*/ 176 h 178"/>
                  <a:gd name="T14" fmla="*/ 17 w 17"/>
                  <a:gd name="T15" fmla="*/ 178 h 178"/>
                  <a:gd name="T16" fmla="*/ 8 w 17"/>
                  <a:gd name="T17" fmla="*/ 8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78">
                    <a:moveTo>
                      <a:pt x="8" y="89"/>
                    </a:moveTo>
                    <a:cubicBezTo>
                      <a:pt x="8" y="55"/>
                      <a:pt x="13" y="11"/>
                      <a:pt x="17" y="0"/>
                    </a:cubicBezTo>
                    <a:cubicBezTo>
                      <a:pt x="15" y="0"/>
                      <a:pt x="12" y="1"/>
                      <a:pt x="9" y="2"/>
                    </a:cubicBezTo>
                    <a:cubicBezTo>
                      <a:pt x="9" y="2"/>
                      <a:pt x="9" y="3"/>
                      <a:pt x="8" y="3"/>
                    </a:cubicBezTo>
                    <a:cubicBezTo>
                      <a:pt x="3" y="13"/>
                      <a:pt x="0" y="54"/>
                      <a:pt x="0" y="89"/>
                    </a:cubicBezTo>
                    <a:cubicBezTo>
                      <a:pt x="0" y="125"/>
                      <a:pt x="3" y="166"/>
                      <a:pt x="8" y="176"/>
                    </a:cubicBezTo>
                    <a:cubicBezTo>
                      <a:pt x="9" y="176"/>
                      <a:pt x="9" y="176"/>
                      <a:pt x="9" y="176"/>
                    </a:cubicBezTo>
                    <a:cubicBezTo>
                      <a:pt x="12" y="177"/>
                      <a:pt x="15" y="178"/>
                      <a:pt x="17" y="178"/>
                    </a:cubicBezTo>
                    <a:cubicBezTo>
                      <a:pt x="13" y="167"/>
                      <a:pt x="8" y="123"/>
                      <a:pt x="8" y="89"/>
                    </a:cubicBezTo>
                    <a:close/>
                  </a:path>
                </a:pathLst>
              </a:custGeom>
              <a:gradFill>
                <a:gsLst>
                  <a:gs pos="10000">
                    <a:srgbClr val="EFD099"/>
                  </a:gs>
                  <a:gs pos="68000">
                    <a:srgbClr val="F4E3C4"/>
                  </a:gs>
                  <a:gs pos="49000">
                    <a:srgbClr val="DB9D53"/>
                  </a:gs>
                  <a:gs pos="28000">
                    <a:srgbClr val="F4E3C4"/>
                  </a:gs>
                  <a:gs pos="90000">
                    <a:srgbClr val="F4E3C4"/>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6" name="Freeform 681"/>
              <p:cNvSpPr>
                <a:spLocks/>
              </p:cNvSpPr>
              <p:nvPr/>
            </p:nvSpPr>
            <p:spPr bwMode="auto">
              <a:xfrm>
                <a:off x="3465285" y="2448545"/>
                <a:ext cx="39307" cy="389614"/>
              </a:xfrm>
              <a:custGeom>
                <a:avLst/>
                <a:gdLst>
                  <a:gd name="T0" fmla="*/ 9 w 18"/>
                  <a:gd name="T1" fmla="*/ 89 h 178"/>
                  <a:gd name="T2" fmla="*/ 18 w 18"/>
                  <a:gd name="T3" fmla="*/ 0 h 178"/>
                  <a:gd name="T4" fmla="*/ 10 w 18"/>
                  <a:gd name="T5" fmla="*/ 2 h 178"/>
                  <a:gd name="T6" fmla="*/ 9 w 18"/>
                  <a:gd name="T7" fmla="*/ 3 h 178"/>
                  <a:gd name="T8" fmla="*/ 0 w 18"/>
                  <a:gd name="T9" fmla="*/ 89 h 178"/>
                  <a:gd name="T10" fmla="*/ 9 w 18"/>
                  <a:gd name="T11" fmla="*/ 176 h 178"/>
                  <a:gd name="T12" fmla="*/ 10 w 18"/>
                  <a:gd name="T13" fmla="*/ 176 h 178"/>
                  <a:gd name="T14" fmla="*/ 18 w 18"/>
                  <a:gd name="T15" fmla="*/ 178 h 178"/>
                  <a:gd name="T16" fmla="*/ 9 w 18"/>
                  <a:gd name="T17" fmla="*/ 89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8">
                    <a:moveTo>
                      <a:pt x="9" y="89"/>
                    </a:moveTo>
                    <a:cubicBezTo>
                      <a:pt x="9" y="55"/>
                      <a:pt x="13" y="11"/>
                      <a:pt x="18" y="0"/>
                    </a:cubicBezTo>
                    <a:cubicBezTo>
                      <a:pt x="16" y="0"/>
                      <a:pt x="13" y="1"/>
                      <a:pt x="10" y="2"/>
                    </a:cubicBezTo>
                    <a:cubicBezTo>
                      <a:pt x="10" y="2"/>
                      <a:pt x="9" y="3"/>
                      <a:pt x="9" y="3"/>
                    </a:cubicBezTo>
                    <a:cubicBezTo>
                      <a:pt x="4" y="13"/>
                      <a:pt x="0" y="54"/>
                      <a:pt x="0" y="89"/>
                    </a:cubicBezTo>
                    <a:cubicBezTo>
                      <a:pt x="0" y="125"/>
                      <a:pt x="4" y="166"/>
                      <a:pt x="9" y="176"/>
                    </a:cubicBezTo>
                    <a:cubicBezTo>
                      <a:pt x="9" y="176"/>
                      <a:pt x="10" y="176"/>
                      <a:pt x="10" y="176"/>
                    </a:cubicBezTo>
                    <a:cubicBezTo>
                      <a:pt x="13" y="177"/>
                      <a:pt x="16" y="178"/>
                      <a:pt x="18" y="178"/>
                    </a:cubicBezTo>
                    <a:cubicBezTo>
                      <a:pt x="14" y="167"/>
                      <a:pt x="9" y="123"/>
                      <a:pt x="9" y="89"/>
                    </a:cubicBezTo>
                    <a:close/>
                  </a:path>
                </a:pathLst>
              </a:custGeom>
              <a:gradFill>
                <a:gsLst>
                  <a:gs pos="10000">
                    <a:srgbClr val="EFD099"/>
                  </a:gs>
                  <a:gs pos="68000">
                    <a:srgbClr val="F4E3C4"/>
                  </a:gs>
                  <a:gs pos="49000">
                    <a:srgbClr val="DB9D53"/>
                  </a:gs>
                  <a:gs pos="28000">
                    <a:srgbClr val="F4E3C4"/>
                  </a:gs>
                  <a:gs pos="90000">
                    <a:srgbClr val="F4E3C4"/>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97" name="Freeform 682"/>
              <p:cNvSpPr>
                <a:spLocks/>
              </p:cNvSpPr>
              <p:nvPr/>
            </p:nvSpPr>
            <p:spPr bwMode="auto">
              <a:xfrm>
                <a:off x="3478083" y="2448545"/>
                <a:ext cx="248639" cy="392384"/>
              </a:xfrm>
              <a:custGeom>
                <a:avLst/>
                <a:gdLst>
                  <a:gd name="T0" fmla="*/ 115 w 115"/>
                  <a:gd name="T1" fmla="*/ 36 h 179"/>
                  <a:gd name="T2" fmla="*/ 11 w 115"/>
                  <a:gd name="T3" fmla="*/ 0 h 179"/>
                  <a:gd name="T4" fmla="*/ 11 w 115"/>
                  <a:gd name="T5" fmla="*/ 0 h 179"/>
                  <a:gd name="T6" fmla="*/ 0 w 115"/>
                  <a:gd name="T7" fmla="*/ 89 h 179"/>
                  <a:gd name="T8" fmla="*/ 11 w 115"/>
                  <a:gd name="T9" fmla="*/ 179 h 179"/>
                  <a:gd name="T10" fmla="*/ 11 w 115"/>
                  <a:gd name="T11" fmla="*/ 179 h 179"/>
                  <a:gd name="T12" fmla="*/ 115 w 115"/>
                  <a:gd name="T13" fmla="*/ 142 h 179"/>
                  <a:gd name="T14" fmla="*/ 113 w 115"/>
                  <a:gd name="T15" fmla="*/ 89 h 179"/>
                  <a:gd name="T16" fmla="*/ 115 w 115"/>
                  <a:gd name="T17" fmla="*/ 3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79">
                    <a:moveTo>
                      <a:pt x="115" y="36"/>
                    </a:moveTo>
                    <a:cubicBezTo>
                      <a:pt x="115" y="36"/>
                      <a:pt x="15" y="0"/>
                      <a:pt x="11" y="0"/>
                    </a:cubicBezTo>
                    <a:cubicBezTo>
                      <a:pt x="11" y="0"/>
                      <a:pt x="11" y="0"/>
                      <a:pt x="11" y="0"/>
                    </a:cubicBezTo>
                    <a:cubicBezTo>
                      <a:pt x="5" y="3"/>
                      <a:pt x="0" y="48"/>
                      <a:pt x="0" y="89"/>
                    </a:cubicBezTo>
                    <a:cubicBezTo>
                      <a:pt x="0" y="130"/>
                      <a:pt x="5" y="176"/>
                      <a:pt x="11" y="179"/>
                    </a:cubicBezTo>
                    <a:cubicBezTo>
                      <a:pt x="11" y="179"/>
                      <a:pt x="11" y="179"/>
                      <a:pt x="11" y="179"/>
                    </a:cubicBezTo>
                    <a:cubicBezTo>
                      <a:pt x="15" y="179"/>
                      <a:pt x="115" y="142"/>
                      <a:pt x="115" y="142"/>
                    </a:cubicBezTo>
                    <a:cubicBezTo>
                      <a:pt x="115" y="142"/>
                      <a:pt x="113" y="107"/>
                      <a:pt x="113" y="89"/>
                    </a:cubicBezTo>
                    <a:cubicBezTo>
                      <a:pt x="113" y="71"/>
                      <a:pt x="115" y="36"/>
                      <a:pt x="115" y="36"/>
                    </a:cubicBezTo>
                    <a:close/>
                  </a:path>
                </a:pathLst>
              </a:custGeom>
              <a:gradFill>
                <a:gsLst>
                  <a:gs pos="0">
                    <a:srgbClr val="DBA652"/>
                  </a:gs>
                  <a:gs pos="64500">
                    <a:srgbClr val="EFD099"/>
                  </a:gs>
                  <a:gs pos="42000">
                    <a:srgbClr val="D58F39"/>
                  </a:gs>
                  <a:gs pos="20000">
                    <a:srgbClr val="EED5A8"/>
                  </a:gs>
                  <a:gs pos="90000">
                    <a:srgbClr val="E6B764"/>
                  </a:gs>
                  <a:gs pos="100000">
                    <a:srgbClr val="975F1C"/>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8" name="Freeform 683"/>
              <p:cNvSpPr>
                <a:spLocks/>
              </p:cNvSpPr>
              <p:nvPr/>
            </p:nvSpPr>
            <p:spPr bwMode="auto">
              <a:xfrm>
                <a:off x="3712096" y="2523328"/>
                <a:ext cx="14626" cy="240970"/>
              </a:xfrm>
              <a:custGeom>
                <a:avLst/>
                <a:gdLst>
                  <a:gd name="T0" fmla="*/ 5 w 7"/>
                  <a:gd name="T1" fmla="*/ 55 h 110"/>
                  <a:gd name="T2" fmla="*/ 7 w 7"/>
                  <a:gd name="T3" fmla="*/ 2 h 110"/>
                  <a:gd name="T4" fmla="*/ 3 w 7"/>
                  <a:gd name="T5" fmla="*/ 0 h 110"/>
                  <a:gd name="T6" fmla="*/ 0 w 7"/>
                  <a:gd name="T7" fmla="*/ 55 h 110"/>
                  <a:gd name="T8" fmla="*/ 3 w 7"/>
                  <a:gd name="T9" fmla="*/ 110 h 110"/>
                  <a:gd name="T10" fmla="*/ 7 w 7"/>
                  <a:gd name="T11" fmla="*/ 108 h 110"/>
                  <a:gd name="T12" fmla="*/ 5 w 7"/>
                  <a:gd name="T13" fmla="*/ 55 h 110"/>
                </a:gdLst>
                <a:ahLst/>
                <a:cxnLst>
                  <a:cxn ang="0">
                    <a:pos x="T0" y="T1"/>
                  </a:cxn>
                  <a:cxn ang="0">
                    <a:pos x="T2" y="T3"/>
                  </a:cxn>
                  <a:cxn ang="0">
                    <a:pos x="T4" y="T5"/>
                  </a:cxn>
                  <a:cxn ang="0">
                    <a:pos x="T6" y="T7"/>
                  </a:cxn>
                  <a:cxn ang="0">
                    <a:pos x="T8" y="T9"/>
                  </a:cxn>
                  <a:cxn ang="0">
                    <a:pos x="T10" y="T11"/>
                  </a:cxn>
                  <a:cxn ang="0">
                    <a:pos x="T12" y="T13"/>
                  </a:cxn>
                </a:cxnLst>
                <a:rect l="0" t="0" r="r" b="b"/>
                <a:pathLst>
                  <a:path w="7" h="110">
                    <a:moveTo>
                      <a:pt x="5" y="55"/>
                    </a:moveTo>
                    <a:cubicBezTo>
                      <a:pt x="5" y="37"/>
                      <a:pt x="7" y="2"/>
                      <a:pt x="7" y="2"/>
                    </a:cubicBezTo>
                    <a:cubicBezTo>
                      <a:pt x="7" y="2"/>
                      <a:pt x="6" y="1"/>
                      <a:pt x="3" y="0"/>
                    </a:cubicBezTo>
                    <a:cubicBezTo>
                      <a:pt x="1" y="17"/>
                      <a:pt x="0" y="37"/>
                      <a:pt x="0" y="55"/>
                    </a:cubicBezTo>
                    <a:cubicBezTo>
                      <a:pt x="0" y="74"/>
                      <a:pt x="1" y="94"/>
                      <a:pt x="3" y="110"/>
                    </a:cubicBezTo>
                    <a:cubicBezTo>
                      <a:pt x="6" y="109"/>
                      <a:pt x="7" y="108"/>
                      <a:pt x="7" y="108"/>
                    </a:cubicBezTo>
                    <a:cubicBezTo>
                      <a:pt x="7" y="108"/>
                      <a:pt x="5" y="73"/>
                      <a:pt x="5" y="55"/>
                    </a:cubicBezTo>
                    <a:close/>
                  </a:path>
                </a:pathLst>
              </a:custGeom>
              <a:gradFill>
                <a:gsLst>
                  <a:gs pos="0">
                    <a:srgbClr val="DBA652"/>
                  </a:gs>
                  <a:gs pos="64500">
                    <a:srgbClr val="EFD099"/>
                  </a:gs>
                  <a:gs pos="42000">
                    <a:srgbClr val="D58F39"/>
                  </a:gs>
                  <a:gs pos="20000">
                    <a:srgbClr val="EED5A8"/>
                  </a:gs>
                  <a:gs pos="90000">
                    <a:srgbClr val="E6B764"/>
                  </a:gs>
                  <a:gs pos="10000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299" name="Freeform 684"/>
              <p:cNvSpPr>
                <a:spLocks/>
              </p:cNvSpPr>
              <p:nvPr/>
            </p:nvSpPr>
            <p:spPr bwMode="auto">
              <a:xfrm>
                <a:off x="3718495" y="2538100"/>
                <a:ext cx="14626" cy="212349"/>
              </a:xfrm>
              <a:custGeom>
                <a:avLst/>
                <a:gdLst>
                  <a:gd name="T0" fmla="*/ 5 w 7"/>
                  <a:gd name="T1" fmla="*/ 48 h 97"/>
                  <a:gd name="T2" fmla="*/ 7 w 7"/>
                  <a:gd name="T3" fmla="*/ 0 h 97"/>
                  <a:gd name="T4" fmla="*/ 2 w 7"/>
                  <a:gd name="T5" fmla="*/ 0 h 97"/>
                  <a:gd name="T6" fmla="*/ 0 w 7"/>
                  <a:gd name="T7" fmla="*/ 48 h 97"/>
                  <a:gd name="T8" fmla="*/ 2 w 7"/>
                  <a:gd name="T9" fmla="*/ 97 h 97"/>
                  <a:gd name="T10" fmla="*/ 7 w 7"/>
                  <a:gd name="T11" fmla="*/ 97 h 97"/>
                  <a:gd name="T12" fmla="*/ 5 w 7"/>
                  <a:gd name="T13" fmla="*/ 48 h 97"/>
                </a:gdLst>
                <a:ahLst/>
                <a:cxnLst>
                  <a:cxn ang="0">
                    <a:pos x="T0" y="T1"/>
                  </a:cxn>
                  <a:cxn ang="0">
                    <a:pos x="T2" y="T3"/>
                  </a:cxn>
                  <a:cxn ang="0">
                    <a:pos x="T4" y="T5"/>
                  </a:cxn>
                  <a:cxn ang="0">
                    <a:pos x="T6" y="T7"/>
                  </a:cxn>
                  <a:cxn ang="0">
                    <a:pos x="T8" y="T9"/>
                  </a:cxn>
                  <a:cxn ang="0">
                    <a:pos x="T10" y="T11"/>
                  </a:cxn>
                  <a:cxn ang="0">
                    <a:pos x="T12" y="T13"/>
                  </a:cxn>
                </a:cxnLst>
                <a:rect l="0" t="0" r="r" b="b"/>
                <a:pathLst>
                  <a:path w="7" h="97">
                    <a:moveTo>
                      <a:pt x="5" y="48"/>
                    </a:moveTo>
                    <a:cubicBezTo>
                      <a:pt x="5" y="34"/>
                      <a:pt x="6" y="10"/>
                      <a:pt x="7" y="0"/>
                    </a:cubicBezTo>
                    <a:cubicBezTo>
                      <a:pt x="5" y="0"/>
                      <a:pt x="3" y="0"/>
                      <a:pt x="2" y="0"/>
                    </a:cubicBezTo>
                    <a:cubicBezTo>
                      <a:pt x="1" y="15"/>
                      <a:pt x="0" y="32"/>
                      <a:pt x="0" y="48"/>
                    </a:cubicBezTo>
                    <a:cubicBezTo>
                      <a:pt x="0" y="64"/>
                      <a:pt x="1" y="82"/>
                      <a:pt x="2" y="97"/>
                    </a:cubicBezTo>
                    <a:cubicBezTo>
                      <a:pt x="3" y="97"/>
                      <a:pt x="5" y="97"/>
                      <a:pt x="7" y="97"/>
                    </a:cubicBezTo>
                    <a:cubicBezTo>
                      <a:pt x="6" y="86"/>
                      <a:pt x="5" y="62"/>
                      <a:pt x="5" y="48"/>
                    </a:cubicBezTo>
                    <a:close/>
                  </a:path>
                </a:pathLst>
              </a:custGeom>
              <a:gradFill>
                <a:gsLst>
                  <a:gs pos="10000">
                    <a:srgbClr val="EFD099"/>
                  </a:gs>
                  <a:gs pos="68000">
                    <a:srgbClr val="F4E3C4"/>
                  </a:gs>
                  <a:gs pos="49000">
                    <a:srgbClr val="DB9D53"/>
                  </a:gs>
                  <a:gs pos="28000">
                    <a:srgbClr val="F4E3C4"/>
                  </a:gs>
                  <a:gs pos="90000">
                    <a:srgbClr val="F4E3C4"/>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00" name="Freeform 685"/>
              <p:cNvSpPr>
                <a:spLocks/>
              </p:cNvSpPr>
              <p:nvPr/>
            </p:nvSpPr>
            <p:spPr bwMode="auto">
              <a:xfrm>
                <a:off x="2498152" y="2566721"/>
                <a:ext cx="17368" cy="156030"/>
              </a:xfrm>
              <a:custGeom>
                <a:avLst/>
                <a:gdLst>
                  <a:gd name="T0" fmla="*/ 8 w 8"/>
                  <a:gd name="T1" fmla="*/ 0 h 71"/>
                  <a:gd name="T2" fmla="*/ 7 w 8"/>
                  <a:gd name="T3" fmla="*/ 1 h 71"/>
                  <a:gd name="T4" fmla="*/ 0 w 8"/>
                  <a:gd name="T5" fmla="*/ 35 h 71"/>
                  <a:gd name="T6" fmla="*/ 7 w 8"/>
                  <a:gd name="T7" fmla="*/ 70 h 71"/>
                  <a:gd name="T8" fmla="*/ 8 w 8"/>
                  <a:gd name="T9" fmla="*/ 71 h 71"/>
                  <a:gd name="T10" fmla="*/ 3 w 8"/>
                  <a:gd name="T11" fmla="*/ 35 h 71"/>
                  <a:gd name="T12" fmla="*/ 8 w 8"/>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8" h="71">
                    <a:moveTo>
                      <a:pt x="8" y="0"/>
                    </a:moveTo>
                    <a:cubicBezTo>
                      <a:pt x="8" y="0"/>
                      <a:pt x="7" y="0"/>
                      <a:pt x="7" y="1"/>
                    </a:cubicBezTo>
                    <a:cubicBezTo>
                      <a:pt x="3" y="10"/>
                      <a:pt x="0" y="15"/>
                      <a:pt x="0" y="35"/>
                    </a:cubicBezTo>
                    <a:cubicBezTo>
                      <a:pt x="0" y="55"/>
                      <a:pt x="3" y="61"/>
                      <a:pt x="7" y="70"/>
                    </a:cubicBezTo>
                    <a:cubicBezTo>
                      <a:pt x="7" y="70"/>
                      <a:pt x="8" y="70"/>
                      <a:pt x="8" y="71"/>
                    </a:cubicBezTo>
                    <a:cubicBezTo>
                      <a:pt x="5" y="62"/>
                      <a:pt x="3" y="47"/>
                      <a:pt x="3" y="35"/>
                    </a:cubicBezTo>
                    <a:cubicBezTo>
                      <a:pt x="3" y="23"/>
                      <a:pt x="5" y="8"/>
                      <a:pt x="8" y="0"/>
                    </a:cubicBezTo>
                    <a:close/>
                  </a:path>
                </a:pathLst>
              </a:custGeom>
              <a:gradFill>
                <a:gsLst>
                  <a:gs pos="0">
                    <a:srgbClr val="DBA652"/>
                  </a:gs>
                  <a:gs pos="64500">
                    <a:srgbClr val="EFD099"/>
                  </a:gs>
                  <a:gs pos="42000">
                    <a:srgbClr val="D58F39"/>
                  </a:gs>
                  <a:gs pos="20000">
                    <a:srgbClr val="EED5A8"/>
                  </a:gs>
                  <a:gs pos="90000">
                    <a:srgbClr val="E6B764"/>
                  </a:gs>
                  <a:gs pos="100000">
                    <a:srgbClr val="975F1C"/>
                  </a:gs>
                </a:gsLst>
                <a:lin ang="5400000" scaled="0"/>
              </a:gra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301" name="Freeform 686"/>
              <p:cNvSpPr>
                <a:spLocks/>
              </p:cNvSpPr>
              <p:nvPr/>
            </p:nvSpPr>
            <p:spPr bwMode="auto">
              <a:xfrm>
                <a:off x="4585989" y="1680396"/>
                <a:ext cx="1156355" cy="926025"/>
              </a:xfrm>
              <a:custGeom>
                <a:avLst/>
                <a:gdLst>
                  <a:gd name="T0" fmla="*/ 0 w 535"/>
                  <a:gd name="T1" fmla="*/ 416 h 423"/>
                  <a:gd name="T2" fmla="*/ 165 w 535"/>
                  <a:gd name="T3" fmla="*/ 146 h 423"/>
                  <a:gd name="T4" fmla="*/ 488 w 535"/>
                  <a:gd name="T5" fmla="*/ 146 h 423"/>
                  <a:gd name="T6" fmla="*/ 402 w 535"/>
                  <a:gd name="T7" fmla="*/ 423 h 423"/>
                  <a:gd name="T8" fmla="*/ 0 w 535"/>
                  <a:gd name="T9" fmla="*/ 416 h 423"/>
                </a:gdLst>
                <a:ahLst/>
                <a:cxnLst>
                  <a:cxn ang="0">
                    <a:pos x="T0" y="T1"/>
                  </a:cxn>
                  <a:cxn ang="0">
                    <a:pos x="T2" y="T3"/>
                  </a:cxn>
                  <a:cxn ang="0">
                    <a:pos x="T4" y="T5"/>
                  </a:cxn>
                  <a:cxn ang="0">
                    <a:pos x="T6" y="T7"/>
                  </a:cxn>
                  <a:cxn ang="0">
                    <a:pos x="T8" y="T9"/>
                  </a:cxn>
                </a:cxnLst>
                <a:rect l="0" t="0" r="r" b="b"/>
                <a:pathLst>
                  <a:path w="535" h="423">
                    <a:moveTo>
                      <a:pt x="0" y="416"/>
                    </a:moveTo>
                    <a:cubicBezTo>
                      <a:pt x="0" y="416"/>
                      <a:pt x="123" y="212"/>
                      <a:pt x="165" y="146"/>
                    </a:cubicBezTo>
                    <a:cubicBezTo>
                      <a:pt x="245" y="21"/>
                      <a:pt x="431" y="0"/>
                      <a:pt x="488" y="146"/>
                    </a:cubicBezTo>
                    <a:cubicBezTo>
                      <a:pt x="535" y="265"/>
                      <a:pt x="402" y="423"/>
                      <a:pt x="402" y="423"/>
                    </a:cubicBezTo>
                    <a:lnTo>
                      <a:pt x="0" y="416"/>
                    </a:lnTo>
                    <a:close/>
                  </a:path>
                </a:pathLst>
              </a:custGeom>
              <a:solidFill>
                <a:srgbClr val="FF6F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2" name="Freeform 687"/>
              <p:cNvSpPr>
                <a:spLocks/>
              </p:cNvSpPr>
              <p:nvPr/>
            </p:nvSpPr>
            <p:spPr bwMode="auto">
              <a:xfrm>
                <a:off x="4600615" y="1680396"/>
                <a:ext cx="1157269" cy="926025"/>
              </a:xfrm>
              <a:custGeom>
                <a:avLst/>
                <a:gdLst>
                  <a:gd name="T0" fmla="*/ 0 w 535"/>
                  <a:gd name="T1" fmla="*/ 416 h 423"/>
                  <a:gd name="T2" fmla="*/ 165 w 535"/>
                  <a:gd name="T3" fmla="*/ 146 h 423"/>
                  <a:gd name="T4" fmla="*/ 488 w 535"/>
                  <a:gd name="T5" fmla="*/ 146 h 423"/>
                  <a:gd name="T6" fmla="*/ 402 w 535"/>
                  <a:gd name="T7" fmla="*/ 423 h 423"/>
                  <a:gd name="T8" fmla="*/ 0 w 535"/>
                  <a:gd name="T9" fmla="*/ 416 h 423"/>
                </a:gdLst>
                <a:ahLst/>
                <a:cxnLst>
                  <a:cxn ang="0">
                    <a:pos x="T0" y="T1"/>
                  </a:cxn>
                  <a:cxn ang="0">
                    <a:pos x="T2" y="T3"/>
                  </a:cxn>
                  <a:cxn ang="0">
                    <a:pos x="T4" y="T5"/>
                  </a:cxn>
                  <a:cxn ang="0">
                    <a:pos x="T6" y="T7"/>
                  </a:cxn>
                  <a:cxn ang="0">
                    <a:pos x="T8" y="T9"/>
                  </a:cxn>
                </a:cxnLst>
                <a:rect l="0" t="0" r="r" b="b"/>
                <a:pathLst>
                  <a:path w="535" h="423">
                    <a:moveTo>
                      <a:pt x="0" y="416"/>
                    </a:moveTo>
                    <a:cubicBezTo>
                      <a:pt x="0" y="416"/>
                      <a:pt x="123" y="212"/>
                      <a:pt x="165" y="146"/>
                    </a:cubicBezTo>
                    <a:cubicBezTo>
                      <a:pt x="245" y="21"/>
                      <a:pt x="431" y="0"/>
                      <a:pt x="488" y="146"/>
                    </a:cubicBezTo>
                    <a:cubicBezTo>
                      <a:pt x="535" y="265"/>
                      <a:pt x="402" y="423"/>
                      <a:pt x="402" y="423"/>
                    </a:cubicBezTo>
                    <a:lnTo>
                      <a:pt x="0" y="416"/>
                    </a:lnTo>
                    <a:close/>
                  </a:path>
                </a:pathLst>
              </a:custGeom>
              <a:solidFill>
                <a:srgbClr val="DF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3" name="Freeform 688"/>
              <p:cNvSpPr>
                <a:spLocks/>
              </p:cNvSpPr>
              <p:nvPr/>
            </p:nvSpPr>
            <p:spPr bwMode="auto">
              <a:xfrm>
                <a:off x="4587818" y="2643351"/>
                <a:ext cx="1141729" cy="194807"/>
              </a:xfrm>
              <a:custGeom>
                <a:avLst/>
                <a:gdLst>
                  <a:gd name="T0" fmla="*/ 0 w 528"/>
                  <a:gd name="T1" fmla="*/ 13 h 89"/>
                  <a:gd name="T2" fmla="*/ 488 w 528"/>
                  <a:gd name="T3" fmla="*/ 76 h 89"/>
                  <a:gd name="T4" fmla="*/ 523 w 528"/>
                  <a:gd name="T5" fmla="*/ 48 h 89"/>
                  <a:gd name="T6" fmla="*/ 402 w 528"/>
                  <a:gd name="T7" fmla="*/ 13 h 89"/>
                  <a:gd name="T8" fmla="*/ 0 w 528"/>
                  <a:gd name="T9" fmla="*/ 0 h 89"/>
                  <a:gd name="T10" fmla="*/ 0 w 528"/>
                  <a:gd name="T11" fmla="*/ 13 h 89"/>
                </a:gdLst>
                <a:ahLst/>
                <a:cxnLst>
                  <a:cxn ang="0">
                    <a:pos x="T0" y="T1"/>
                  </a:cxn>
                  <a:cxn ang="0">
                    <a:pos x="T2" y="T3"/>
                  </a:cxn>
                  <a:cxn ang="0">
                    <a:pos x="T4" y="T5"/>
                  </a:cxn>
                  <a:cxn ang="0">
                    <a:pos x="T6" y="T7"/>
                  </a:cxn>
                  <a:cxn ang="0">
                    <a:pos x="T8" y="T9"/>
                  </a:cxn>
                  <a:cxn ang="0">
                    <a:pos x="T10" y="T11"/>
                  </a:cxn>
                </a:cxnLst>
                <a:rect l="0" t="0" r="r" b="b"/>
                <a:pathLst>
                  <a:path w="528" h="89">
                    <a:moveTo>
                      <a:pt x="0" y="13"/>
                    </a:moveTo>
                    <a:cubicBezTo>
                      <a:pt x="1" y="14"/>
                      <a:pt x="406" y="89"/>
                      <a:pt x="488" y="76"/>
                    </a:cubicBezTo>
                    <a:cubicBezTo>
                      <a:pt x="522" y="70"/>
                      <a:pt x="528" y="60"/>
                      <a:pt x="523" y="48"/>
                    </a:cubicBezTo>
                    <a:cubicBezTo>
                      <a:pt x="512" y="24"/>
                      <a:pt x="402" y="13"/>
                      <a:pt x="402" y="13"/>
                    </a:cubicBezTo>
                    <a:cubicBezTo>
                      <a:pt x="0" y="0"/>
                      <a:pt x="0" y="0"/>
                      <a:pt x="0" y="0"/>
                    </a:cubicBezTo>
                    <a:lnTo>
                      <a:pt x="0" y="13"/>
                    </a:lnTo>
                    <a:close/>
                  </a:path>
                </a:pathLst>
              </a:custGeom>
              <a:gradFill>
                <a:gsLst>
                  <a:gs pos="0">
                    <a:srgbClr val="EE0600"/>
                  </a:gs>
                  <a:gs pos="100000">
                    <a:srgbClr val="FE735F"/>
                  </a:gs>
                </a:gsLst>
                <a:lin ang="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4" name="Freeform 689"/>
              <p:cNvSpPr>
                <a:spLocks/>
              </p:cNvSpPr>
              <p:nvPr/>
            </p:nvSpPr>
            <p:spPr bwMode="auto">
              <a:xfrm>
                <a:off x="4587818" y="2643351"/>
                <a:ext cx="1217600" cy="215119"/>
              </a:xfrm>
              <a:custGeom>
                <a:avLst/>
                <a:gdLst>
                  <a:gd name="T0" fmla="*/ 0 w 563"/>
                  <a:gd name="T1" fmla="*/ 0 h 98"/>
                  <a:gd name="T2" fmla="*/ 222 w 563"/>
                  <a:gd name="T3" fmla="*/ 43 h 98"/>
                  <a:gd name="T4" fmla="*/ 518 w 563"/>
                  <a:gd name="T5" fmla="*/ 39 h 98"/>
                  <a:gd name="T6" fmla="*/ 402 w 563"/>
                  <a:gd name="T7" fmla="*/ 0 h 98"/>
                  <a:gd name="T8" fmla="*/ 0 w 563"/>
                  <a:gd name="T9" fmla="*/ 0 h 98"/>
                </a:gdLst>
                <a:ahLst/>
                <a:cxnLst>
                  <a:cxn ang="0">
                    <a:pos x="T0" y="T1"/>
                  </a:cxn>
                  <a:cxn ang="0">
                    <a:pos x="T2" y="T3"/>
                  </a:cxn>
                  <a:cxn ang="0">
                    <a:pos x="T4" y="T5"/>
                  </a:cxn>
                  <a:cxn ang="0">
                    <a:pos x="T6" y="T7"/>
                  </a:cxn>
                  <a:cxn ang="0">
                    <a:pos x="T8" y="T9"/>
                  </a:cxn>
                </a:cxnLst>
                <a:rect l="0" t="0" r="r" b="b"/>
                <a:pathLst>
                  <a:path w="563" h="98">
                    <a:moveTo>
                      <a:pt x="0" y="0"/>
                    </a:moveTo>
                    <a:cubicBezTo>
                      <a:pt x="0" y="0"/>
                      <a:pt x="154" y="33"/>
                      <a:pt x="222" y="43"/>
                    </a:cubicBezTo>
                    <a:cubicBezTo>
                      <a:pt x="354" y="62"/>
                      <a:pt x="563" y="98"/>
                      <a:pt x="518" y="39"/>
                    </a:cubicBezTo>
                    <a:cubicBezTo>
                      <a:pt x="503" y="19"/>
                      <a:pt x="402" y="0"/>
                      <a:pt x="402" y="0"/>
                    </a:cubicBezTo>
                    <a:lnTo>
                      <a:pt x="0" y="0"/>
                    </a:lnTo>
                    <a:close/>
                  </a:path>
                </a:pathLst>
              </a:custGeom>
              <a:gradFill>
                <a:gsLst>
                  <a:gs pos="0">
                    <a:srgbClr val="810300"/>
                  </a:gs>
                  <a:gs pos="100000">
                    <a:srgbClr val="EE0600"/>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5" name="Freeform 690"/>
              <p:cNvSpPr>
                <a:spLocks/>
              </p:cNvSpPr>
              <p:nvPr/>
            </p:nvSpPr>
            <p:spPr bwMode="auto">
              <a:xfrm>
                <a:off x="4637180" y="2085705"/>
                <a:ext cx="1019238" cy="501328"/>
              </a:xfrm>
              <a:custGeom>
                <a:avLst/>
                <a:gdLst>
                  <a:gd name="T0" fmla="*/ 387 w 471"/>
                  <a:gd name="T1" fmla="*/ 226 h 229"/>
                  <a:gd name="T2" fmla="*/ 393 w 471"/>
                  <a:gd name="T3" fmla="*/ 229 h 229"/>
                  <a:gd name="T4" fmla="*/ 471 w 471"/>
                  <a:gd name="T5" fmla="*/ 82 h 229"/>
                  <a:gd name="T6" fmla="*/ 148 w 471"/>
                  <a:gd name="T7" fmla="*/ 82 h 229"/>
                  <a:gd name="T8" fmla="*/ 0 w 471"/>
                  <a:gd name="T9" fmla="*/ 218 h 229"/>
                  <a:gd name="T10" fmla="*/ 387 w 471"/>
                  <a:gd name="T11" fmla="*/ 226 h 229"/>
                </a:gdLst>
                <a:ahLst/>
                <a:cxnLst>
                  <a:cxn ang="0">
                    <a:pos x="T0" y="T1"/>
                  </a:cxn>
                  <a:cxn ang="0">
                    <a:pos x="T2" y="T3"/>
                  </a:cxn>
                  <a:cxn ang="0">
                    <a:pos x="T4" y="T5"/>
                  </a:cxn>
                  <a:cxn ang="0">
                    <a:pos x="T6" y="T7"/>
                  </a:cxn>
                  <a:cxn ang="0">
                    <a:pos x="T8" y="T9"/>
                  </a:cxn>
                  <a:cxn ang="0">
                    <a:pos x="T10" y="T11"/>
                  </a:cxn>
                </a:cxnLst>
                <a:rect l="0" t="0" r="r" b="b"/>
                <a:pathLst>
                  <a:path w="471" h="229">
                    <a:moveTo>
                      <a:pt x="387" y="226"/>
                    </a:moveTo>
                    <a:cubicBezTo>
                      <a:pt x="387" y="226"/>
                      <a:pt x="389" y="227"/>
                      <a:pt x="393" y="229"/>
                    </a:cubicBezTo>
                    <a:cubicBezTo>
                      <a:pt x="410" y="206"/>
                      <a:pt x="452" y="147"/>
                      <a:pt x="471" y="82"/>
                    </a:cubicBezTo>
                    <a:cubicBezTo>
                      <a:pt x="413" y="0"/>
                      <a:pt x="228" y="12"/>
                      <a:pt x="148" y="82"/>
                    </a:cubicBezTo>
                    <a:cubicBezTo>
                      <a:pt x="116" y="111"/>
                      <a:pt x="35" y="186"/>
                      <a:pt x="0" y="218"/>
                    </a:cubicBezTo>
                    <a:cubicBezTo>
                      <a:pt x="205" y="223"/>
                      <a:pt x="387" y="226"/>
                      <a:pt x="387" y="226"/>
                    </a:cubicBezTo>
                    <a:close/>
                  </a:path>
                </a:pathLst>
              </a:custGeom>
              <a:solidFill>
                <a:srgbClr val="8E03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6" name="Freeform 652"/>
              <p:cNvSpPr>
                <a:spLocks/>
              </p:cNvSpPr>
              <p:nvPr/>
            </p:nvSpPr>
            <p:spPr bwMode="auto">
              <a:xfrm>
                <a:off x="3727636" y="2542717"/>
                <a:ext cx="1909585" cy="179112"/>
              </a:xfrm>
              <a:custGeom>
                <a:avLst/>
                <a:gdLst>
                  <a:gd name="T0" fmla="*/ 883 w 883"/>
                  <a:gd name="T1" fmla="*/ 48 h 97"/>
                  <a:gd name="T2" fmla="*/ 842 w 883"/>
                  <a:gd name="T3" fmla="*/ 19 h 97"/>
                  <a:gd name="T4" fmla="*/ 9 w 883"/>
                  <a:gd name="T5" fmla="*/ 0 h 97"/>
                  <a:gd name="T6" fmla="*/ 8 w 883"/>
                  <a:gd name="T7" fmla="*/ 0 h 97"/>
                  <a:gd name="T8" fmla="*/ 0 w 883"/>
                  <a:gd name="T9" fmla="*/ 48 h 97"/>
                  <a:gd name="T10" fmla="*/ 8 w 883"/>
                  <a:gd name="T11" fmla="*/ 97 h 97"/>
                  <a:gd name="T12" fmla="*/ 9 w 883"/>
                  <a:gd name="T13" fmla="*/ 97 h 97"/>
                  <a:gd name="T14" fmla="*/ 842 w 883"/>
                  <a:gd name="T15" fmla="*/ 77 h 97"/>
                  <a:gd name="T16" fmla="*/ 883 w 883"/>
                  <a:gd name="T17" fmla="*/ 4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3" h="97">
                    <a:moveTo>
                      <a:pt x="883" y="48"/>
                    </a:moveTo>
                    <a:cubicBezTo>
                      <a:pt x="883" y="39"/>
                      <a:pt x="842" y="19"/>
                      <a:pt x="842" y="19"/>
                    </a:cubicBezTo>
                    <a:cubicBezTo>
                      <a:pt x="842" y="19"/>
                      <a:pt x="11" y="0"/>
                      <a:pt x="9" y="0"/>
                    </a:cubicBezTo>
                    <a:cubicBezTo>
                      <a:pt x="8" y="0"/>
                      <a:pt x="8" y="0"/>
                      <a:pt x="8" y="0"/>
                    </a:cubicBezTo>
                    <a:cubicBezTo>
                      <a:pt x="4" y="1"/>
                      <a:pt x="0" y="26"/>
                      <a:pt x="0" y="48"/>
                    </a:cubicBezTo>
                    <a:cubicBezTo>
                      <a:pt x="0" y="71"/>
                      <a:pt x="4" y="95"/>
                      <a:pt x="8" y="97"/>
                    </a:cubicBezTo>
                    <a:cubicBezTo>
                      <a:pt x="9" y="97"/>
                      <a:pt x="9" y="97"/>
                      <a:pt x="9" y="97"/>
                    </a:cubicBezTo>
                    <a:cubicBezTo>
                      <a:pt x="11" y="97"/>
                      <a:pt x="842" y="77"/>
                      <a:pt x="842" y="77"/>
                    </a:cubicBezTo>
                    <a:cubicBezTo>
                      <a:pt x="842" y="77"/>
                      <a:pt x="883" y="58"/>
                      <a:pt x="883" y="48"/>
                    </a:cubicBezTo>
                    <a:close/>
                  </a:path>
                </a:pathLst>
              </a:custGeom>
              <a:gradFill>
                <a:gsLst>
                  <a:gs pos="46000">
                    <a:schemeClr val="bg1">
                      <a:alpha val="30000"/>
                    </a:schemeClr>
                  </a:gs>
                  <a:gs pos="0">
                    <a:srgbClr val="FF3E2F">
                      <a:alpha val="0"/>
                    </a:srgbClr>
                  </a:gs>
                  <a:gs pos="100000">
                    <a:srgbClr val="791104">
                      <a:alpha val="0"/>
                    </a:srgbClr>
                  </a:gs>
                </a:gsLst>
                <a:lin ang="5400000" scaled="0"/>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51" name="Freeform 723"/>
            <p:cNvSpPr>
              <a:spLocks/>
            </p:cNvSpPr>
            <p:nvPr/>
          </p:nvSpPr>
          <p:spPr bwMode="auto">
            <a:xfrm>
              <a:off x="3600209" y="3174085"/>
              <a:ext cx="1313582" cy="2120718"/>
            </a:xfrm>
            <a:custGeom>
              <a:avLst/>
              <a:gdLst>
                <a:gd name="T0" fmla="*/ 358 w 607"/>
                <a:gd name="T1" fmla="*/ 23 h 970"/>
                <a:gd name="T2" fmla="*/ 367 w 607"/>
                <a:gd name="T3" fmla="*/ 51 h 970"/>
                <a:gd name="T4" fmla="*/ 327 w 607"/>
                <a:gd name="T5" fmla="*/ 177 h 970"/>
                <a:gd name="T6" fmla="*/ 278 w 607"/>
                <a:gd name="T7" fmla="*/ 122 h 970"/>
                <a:gd name="T8" fmla="*/ 154 w 607"/>
                <a:gd name="T9" fmla="*/ 25 h 970"/>
                <a:gd name="T10" fmla="*/ 43 w 607"/>
                <a:gd name="T11" fmla="*/ 27 h 970"/>
                <a:gd name="T12" fmla="*/ 42 w 607"/>
                <a:gd name="T13" fmla="*/ 28 h 970"/>
                <a:gd name="T14" fmla="*/ 28 w 607"/>
                <a:gd name="T15" fmla="*/ 149 h 970"/>
                <a:gd name="T16" fmla="*/ 184 w 607"/>
                <a:gd name="T17" fmla="*/ 306 h 970"/>
                <a:gd name="T18" fmla="*/ 98 w 607"/>
                <a:gd name="T19" fmla="*/ 560 h 970"/>
                <a:gd name="T20" fmla="*/ 126 w 607"/>
                <a:gd name="T21" fmla="*/ 773 h 970"/>
                <a:gd name="T22" fmla="*/ 231 w 607"/>
                <a:gd name="T23" fmla="*/ 970 h 970"/>
                <a:gd name="T24" fmla="*/ 545 w 607"/>
                <a:gd name="T25" fmla="*/ 796 h 970"/>
                <a:gd name="T26" fmla="*/ 500 w 607"/>
                <a:gd name="T27" fmla="*/ 693 h 970"/>
                <a:gd name="T28" fmla="*/ 489 w 607"/>
                <a:gd name="T29" fmla="*/ 589 h 970"/>
                <a:gd name="T30" fmla="*/ 594 w 607"/>
                <a:gd name="T31" fmla="*/ 170 h 970"/>
                <a:gd name="T32" fmla="*/ 571 w 607"/>
                <a:gd name="T33" fmla="*/ 17 h 970"/>
                <a:gd name="T34" fmla="*/ 358 w 607"/>
                <a:gd name="T35" fmla="*/ 23 h 9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7" h="970">
                  <a:moveTo>
                    <a:pt x="358" y="23"/>
                  </a:moveTo>
                  <a:cubicBezTo>
                    <a:pt x="367" y="51"/>
                    <a:pt x="367" y="51"/>
                    <a:pt x="367" y="51"/>
                  </a:cubicBezTo>
                  <a:cubicBezTo>
                    <a:pt x="327" y="177"/>
                    <a:pt x="327" y="177"/>
                    <a:pt x="327" y="177"/>
                  </a:cubicBezTo>
                  <a:cubicBezTo>
                    <a:pt x="278" y="122"/>
                    <a:pt x="278" y="122"/>
                    <a:pt x="278" y="122"/>
                  </a:cubicBezTo>
                  <a:cubicBezTo>
                    <a:pt x="154" y="25"/>
                    <a:pt x="154" y="25"/>
                    <a:pt x="154" y="25"/>
                  </a:cubicBezTo>
                  <a:cubicBezTo>
                    <a:pt x="121" y="0"/>
                    <a:pt x="75" y="1"/>
                    <a:pt x="43" y="27"/>
                  </a:cubicBezTo>
                  <a:cubicBezTo>
                    <a:pt x="42" y="28"/>
                    <a:pt x="42" y="28"/>
                    <a:pt x="42" y="28"/>
                  </a:cubicBezTo>
                  <a:cubicBezTo>
                    <a:pt x="6" y="58"/>
                    <a:pt x="0" y="112"/>
                    <a:pt x="28" y="149"/>
                  </a:cubicBezTo>
                  <a:cubicBezTo>
                    <a:pt x="184" y="306"/>
                    <a:pt x="184" y="306"/>
                    <a:pt x="184" y="306"/>
                  </a:cubicBezTo>
                  <a:cubicBezTo>
                    <a:pt x="98" y="560"/>
                    <a:pt x="98" y="560"/>
                    <a:pt x="98" y="560"/>
                  </a:cubicBezTo>
                  <a:cubicBezTo>
                    <a:pt x="81" y="624"/>
                    <a:pt x="95" y="715"/>
                    <a:pt x="126" y="773"/>
                  </a:cubicBezTo>
                  <a:cubicBezTo>
                    <a:pt x="231" y="970"/>
                    <a:pt x="231" y="970"/>
                    <a:pt x="231" y="970"/>
                  </a:cubicBezTo>
                  <a:cubicBezTo>
                    <a:pt x="545" y="796"/>
                    <a:pt x="545" y="796"/>
                    <a:pt x="545" y="796"/>
                  </a:cubicBezTo>
                  <a:cubicBezTo>
                    <a:pt x="500" y="693"/>
                    <a:pt x="500" y="693"/>
                    <a:pt x="500" y="693"/>
                  </a:cubicBezTo>
                  <a:cubicBezTo>
                    <a:pt x="486" y="660"/>
                    <a:pt x="482" y="624"/>
                    <a:pt x="489" y="589"/>
                  </a:cubicBezTo>
                  <a:cubicBezTo>
                    <a:pt x="594" y="170"/>
                    <a:pt x="594" y="170"/>
                    <a:pt x="594" y="170"/>
                  </a:cubicBezTo>
                  <a:cubicBezTo>
                    <a:pt x="607" y="120"/>
                    <a:pt x="597" y="61"/>
                    <a:pt x="571" y="17"/>
                  </a:cubicBezTo>
                  <a:lnTo>
                    <a:pt x="358" y="23"/>
                  </a:lnTo>
                  <a:close/>
                </a:path>
              </a:pathLst>
            </a:custGeom>
            <a:solidFill>
              <a:srgbClr val="F8D5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2" name="Freeform 724"/>
            <p:cNvSpPr>
              <a:spLocks/>
            </p:cNvSpPr>
            <p:nvPr/>
          </p:nvSpPr>
          <p:spPr bwMode="auto">
            <a:xfrm>
              <a:off x="3689791" y="3230403"/>
              <a:ext cx="250467" cy="247432"/>
            </a:xfrm>
            <a:custGeom>
              <a:avLst/>
              <a:gdLst>
                <a:gd name="T0" fmla="*/ 83 w 116"/>
                <a:gd name="T1" fmla="*/ 13 h 113"/>
                <a:gd name="T2" fmla="*/ 23 w 116"/>
                <a:gd name="T3" fmla="*/ 14 h 113"/>
                <a:gd name="T4" fmla="*/ 22 w 116"/>
                <a:gd name="T5" fmla="*/ 15 h 113"/>
                <a:gd name="T6" fmla="*/ 15 w 116"/>
                <a:gd name="T7" fmla="*/ 80 h 113"/>
                <a:gd name="T8" fmla="*/ 38 w 116"/>
                <a:gd name="T9" fmla="*/ 104 h 113"/>
                <a:gd name="T10" fmla="*/ 70 w 116"/>
                <a:gd name="T11" fmla="*/ 103 h 113"/>
                <a:gd name="T12" fmla="*/ 107 w 116"/>
                <a:gd name="T13" fmla="*/ 62 h 113"/>
                <a:gd name="T14" fmla="*/ 104 w 116"/>
                <a:gd name="T15" fmla="*/ 30 h 113"/>
                <a:gd name="T16" fmla="*/ 83 w 116"/>
                <a:gd name="T17" fmla="*/ 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113">
                  <a:moveTo>
                    <a:pt x="83" y="13"/>
                  </a:moveTo>
                  <a:cubicBezTo>
                    <a:pt x="65" y="0"/>
                    <a:pt x="40" y="0"/>
                    <a:pt x="23" y="14"/>
                  </a:cubicBezTo>
                  <a:cubicBezTo>
                    <a:pt x="22" y="15"/>
                    <a:pt x="22" y="15"/>
                    <a:pt x="22" y="15"/>
                  </a:cubicBezTo>
                  <a:cubicBezTo>
                    <a:pt x="3" y="31"/>
                    <a:pt x="0" y="60"/>
                    <a:pt x="15" y="80"/>
                  </a:cubicBezTo>
                  <a:cubicBezTo>
                    <a:pt x="38" y="104"/>
                    <a:pt x="38" y="104"/>
                    <a:pt x="38" y="104"/>
                  </a:cubicBezTo>
                  <a:cubicBezTo>
                    <a:pt x="47" y="113"/>
                    <a:pt x="62" y="113"/>
                    <a:pt x="70" y="103"/>
                  </a:cubicBezTo>
                  <a:cubicBezTo>
                    <a:pt x="107" y="62"/>
                    <a:pt x="107" y="62"/>
                    <a:pt x="107" y="62"/>
                  </a:cubicBezTo>
                  <a:cubicBezTo>
                    <a:pt x="116" y="53"/>
                    <a:pt x="114" y="38"/>
                    <a:pt x="104" y="30"/>
                  </a:cubicBezTo>
                  <a:lnTo>
                    <a:pt x="83"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3" name="矩形 1683"/>
            <p:cNvSpPr/>
            <p:nvPr/>
          </p:nvSpPr>
          <p:spPr>
            <a:xfrm rot="2691279">
              <a:off x="3597134" y="3632580"/>
              <a:ext cx="367644" cy="74617"/>
            </a:xfrm>
            <a:custGeom>
              <a:avLst/>
              <a:gdLst>
                <a:gd name="connsiteX0" fmla="*/ 0 w 621070"/>
                <a:gd name="connsiteY0" fmla="*/ 0 h 114934"/>
                <a:gd name="connsiteX1" fmla="*/ 621070 w 621070"/>
                <a:gd name="connsiteY1" fmla="*/ 0 h 114934"/>
                <a:gd name="connsiteX2" fmla="*/ 621070 w 621070"/>
                <a:gd name="connsiteY2" fmla="*/ 114934 h 114934"/>
                <a:gd name="connsiteX3" fmla="*/ 0 w 621070"/>
                <a:gd name="connsiteY3" fmla="*/ 114934 h 114934"/>
                <a:gd name="connsiteX4" fmla="*/ 0 w 621070"/>
                <a:gd name="connsiteY4" fmla="*/ 0 h 114934"/>
                <a:gd name="connsiteX0" fmla="*/ 40445 w 661515"/>
                <a:gd name="connsiteY0" fmla="*/ 0 h 128302"/>
                <a:gd name="connsiteX1" fmla="*/ 661515 w 661515"/>
                <a:gd name="connsiteY1" fmla="*/ 0 h 128302"/>
                <a:gd name="connsiteX2" fmla="*/ 661515 w 661515"/>
                <a:gd name="connsiteY2" fmla="*/ 114934 h 128302"/>
                <a:gd name="connsiteX3" fmla="*/ 0 w 661515"/>
                <a:gd name="connsiteY3" fmla="*/ 128302 h 128302"/>
                <a:gd name="connsiteX4" fmla="*/ 40445 w 661515"/>
                <a:gd name="connsiteY4" fmla="*/ 0 h 128302"/>
                <a:gd name="connsiteX0" fmla="*/ 40445 w 661567"/>
                <a:gd name="connsiteY0" fmla="*/ 0 h 128302"/>
                <a:gd name="connsiteX1" fmla="*/ 661515 w 661567"/>
                <a:gd name="connsiteY1" fmla="*/ 0 h 128302"/>
                <a:gd name="connsiteX2" fmla="*/ 661567 w 661567"/>
                <a:gd name="connsiteY2" fmla="*/ 94729 h 128302"/>
                <a:gd name="connsiteX3" fmla="*/ 0 w 661567"/>
                <a:gd name="connsiteY3" fmla="*/ 128302 h 128302"/>
                <a:gd name="connsiteX4" fmla="*/ 40445 w 661567"/>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1515" h="128302">
                  <a:moveTo>
                    <a:pt x="40445" y="0"/>
                  </a:moveTo>
                  <a:lnTo>
                    <a:pt x="661515" y="0"/>
                  </a:lnTo>
                  <a:cubicBezTo>
                    <a:pt x="661532" y="31576"/>
                    <a:pt x="640617" y="63101"/>
                    <a:pt x="619681" y="101361"/>
                  </a:cubicBezTo>
                  <a:lnTo>
                    <a:pt x="0" y="128302"/>
                  </a:lnTo>
                  <a:lnTo>
                    <a:pt x="40445" y="0"/>
                  </a:lnTo>
                  <a:close/>
                </a:path>
              </a:pathLst>
            </a:custGeom>
            <a:gradFill>
              <a:gsLst>
                <a:gs pos="0">
                  <a:srgbClr val="7B480B">
                    <a:alpha val="70000"/>
                  </a:srgbClr>
                </a:gs>
                <a:gs pos="100000">
                  <a:srgbClr val="F8D5AC">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4" name="Freeform 725"/>
            <p:cNvSpPr>
              <a:spLocks/>
            </p:cNvSpPr>
            <p:nvPr/>
          </p:nvSpPr>
          <p:spPr bwMode="auto">
            <a:xfrm>
              <a:off x="3490515" y="2626594"/>
              <a:ext cx="259608" cy="87709"/>
            </a:xfrm>
            <a:custGeom>
              <a:avLst/>
              <a:gdLst>
                <a:gd name="T0" fmla="*/ 120 w 120"/>
                <a:gd name="T1" fmla="*/ 0 h 40"/>
                <a:gd name="T2" fmla="*/ 26 w 120"/>
                <a:gd name="T3" fmla="*/ 0 h 40"/>
                <a:gd name="T4" fmla="*/ 0 w 120"/>
                <a:gd name="T5" fmla="*/ 7 h 40"/>
                <a:gd name="T6" fmla="*/ 38 w 120"/>
                <a:gd name="T7" fmla="*/ 40 h 40"/>
                <a:gd name="T8" fmla="*/ 120 w 120"/>
                <a:gd name="T9" fmla="*/ 40 h 40"/>
                <a:gd name="T10" fmla="*/ 120 w 120"/>
                <a:gd name="T11" fmla="*/ 0 h 40"/>
              </a:gdLst>
              <a:ahLst/>
              <a:cxnLst>
                <a:cxn ang="0">
                  <a:pos x="T0" y="T1"/>
                </a:cxn>
                <a:cxn ang="0">
                  <a:pos x="T2" y="T3"/>
                </a:cxn>
                <a:cxn ang="0">
                  <a:pos x="T4" y="T5"/>
                </a:cxn>
                <a:cxn ang="0">
                  <a:pos x="T6" y="T7"/>
                </a:cxn>
                <a:cxn ang="0">
                  <a:pos x="T8" y="T9"/>
                </a:cxn>
                <a:cxn ang="0">
                  <a:pos x="T10" y="T11"/>
                </a:cxn>
              </a:cxnLst>
              <a:rect l="0" t="0" r="r" b="b"/>
              <a:pathLst>
                <a:path w="120" h="40">
                  <a:moveTo>
                    <a:pt x="120" y="0"/>
                  </a:moveTo>
                  <a:cubicBezTo>
                    <a:pt x="26" y="0"/>
                    <a:pt x="26" y="0"/>
                    <a:pt x="26" y="0"/>
                  </a:cubicBezTo>
                  <a:cubicBezTo>
                    <a:pt x="17" y="0"/>
                    <a:pt x="8" y="2"/>
                    <a:pt x="0" y="7"/>
                  </a:cubicBezTo>
                  <a:cubicBezTo>
                    <a:pt x="5" y="21"/>
                    <a:pt x="16" y="40"/>
                    <a:pt x="38" y="40"/>
                  </a:cubicBezTo>
                  <a:cubicBezTo>
                    <a:pt x="73" y="40"/>
                    <a:pt x="120" y="40"/>
                    <a:pt x="120" y="40"/>
                  </a:cubicBezTo>
                  <a:lnTo>
                    <a:pt x="12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5" name="Freeform 726"/>
            <p:cNvSpPr>
              <a:spLocks/>
            </p:cNvSpPr>
            <p:nvPr/>
          </p:nvSpPr>
          <p:spPr bwMode="auto">
            <a:xfrm>
              <a:off x="3611178" y="3278412"/>
              <a:ext cx="406781" cy="750607"/>
            </a:xfrm>
            <a:custGeom>
              <a:avLst/>
              <a:gdLst>
                <a:gd name="T0" fmla="*/ 121 w 188"/>
                <a:gd name="T1" fmla="*/ 285 h 343"/>
                <a:gd name="T2" fmla="*/ 144 w 188"/>
                <a:gd name="T3" fmla="*/ 343 h 343"/>
                <a:gd name="T4" fmla="*/ 188 w 188"/>
                <a:gd name="T5" fmla="*/ 240 h 343"/>
                <a:gd name="T6" fmla="*/ 32 w 188"/>
                <a:gd name="T7" fmla="*/ 83 h 343"/>
                <a:gd name="T8" fmla="*/ 20 w 188"/>
                <a:gd name="T9" fmla="*/ 0 h 343"/>
                <a:gd name="T10" fmla="*/ 23 w 188"/>
                <a:gd name="T11" fmla="*/ 101 h 343"/>
                <a:gd name="T12" fmla="*/ 153 w 188"/>
                <a:gd name="T13" fmla="*/ 236 h 343"/>
                <a:gd name="T14" fmla="*/ 121 w 188"/>
                <a:gd name="T15" fmla="*/ 285 h 3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8" h="343">
                  <a:moveTo>
                    <a:pt x="121" y="285"/>
                  </a:moveTo>
                  <a:cubicBezTo>
                    <a:pt x="122" y="285"/>
                    <a:pt x="143" y="343"/>
                    <a:pt x="144" y="343"/>
                  </a:cubicBezTo>
                  <a:cubicBezTo>
                    <a:pt x="188" y="240"/>
                    <a:pt x="188" y="240"/>
                    <a:pt x="188" y="240"/>
                  </a:cubicBezTo>
                  <a:cubicBezTo>
                    <a:pt x="32" y="83"/>
                    <a:pt x="32" y="83"/>
                    <a:pt x="32" y="83"/>
                  </a:cubicBezTo>
                  <a:cubicBezTo>
                    <a:pt x="14" y="58"/>
                    <a:pt x="10" y="27"/>
                    <a:pt x="20" y="0"/>
                  </a:cubicBezTo>
                  <a:cubicBezTo>
                    <a:pt x="0" y="30"/>
                    <a:pt x="0" y="71"/>
                    <a:pt x="23" y="101"/>
                  </a:cubicBezTo>
                  <a:cubicBezTo>
                    <a:pt x="153" y="236"/>
                    <a:pt x="153" y="236"/>
                    <a:pt x="153" y="236"/>
                  </a:cubicBezTo>
                  <a:lnTo>
                    <a:pt x="121" y="285"/>
                  </a:lnTo>
                  <a:close/>
                </a:path>
              </a:pathLst>
            </a:custGeom>
            <a:solidFill>
              <a:srgbClr val="DBB5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6" name="Freeform 609"/>
            <p:cNvSpPr>
              <a:spLocks/>
            </p:cNvSpPr>
            <p:nvPr/>
          </p:nvSpPr>
          <p:spPr bwMode="auto">
            <a:xfrm>
              <a:off x="4006004" y="4736689"/>
              <a:ext cx="823617" cy="624121"/>
            </a:xfrm>
            <a:custGeom>
              <a:avLst/>
              <a:gdLst>
                <a:gd name="T0" fmla="*/ 381 w 381"/>
                <a:gd name="T1" fmla="*/ 112 h 286"/>
                <a:gd name="T2" fmla="*/ 336 w 381"/>
                <a:gd name="T3" fmla="*/ 9 h 286"/>
                <a:gd name="T4" fmla="*/ 0 w 381"/>
                <a:gd name="T5" fmla="*/ 160 h 286"/>
                <a:gd name="T6" fmla="*/ 67 w 381"/>
                <a:gd name="T7" fmla="*/ 286 h 286"/>
                <a:gd name="T8" fmla="*/ 381 w 381"/>
                <a:gd name="T9" fmla="*/ 112 h 286"/>
              </a:gdLst>
              <a:ahLst/>
              <a:cxnLst>
                <a:cxn ang="0">
                  <a:pos x="T0" y="T1"/>
                </a:cxn>
                <a:cxn ang="0">
                  <a:pos x="T2" y="T3"/>
                </a:cxn>
                <a:cxn ang="0">
                  <a:pos x="T4" y="T5"/>
                </a:cxn>
                <a:cxn ang="0">
                  <a:pos x="T6" y="T7"/>
                </a:cxn>
                <a:cxn ang="0">
                  <a:pos x="T8" y="T9"/>
                </a:cxn>
              </a:cxnLst>
              <a:rect l="0" t="0" r="r" b="b"/>
              <a:pathLst>
                <a:path w="381" h="286">
                  <a:moveTo>
                    <a:pt x="381" y="112"/>
                  </a:moveTo>
                  <a:cubicBezTo>
                    <a:pt x="336" y="9"/>
                    <a:pt x="336" y="9"/>
                    <a:pt x="336" y="9"/>
                  </a:cubicBezTo>
                  <a:cubicBezTo>
                    <a:pt x="332" y="0"/>
                    <a:pt x="0" y="160"/>
                    <a:pt x="0" y="160"/>
                  </a:cubicBezTo>
                  <a:cubicBezTo>
                    <a:pt x="67" y="286"/>
                    <a:pt x="67" y="286"/>
                    <a:pt x="67" y="286"/>
                  </a:cubicBezTo>
                  <a:lnTo>
                    <a:pt x="381" y="112"/>
                  </a:lnTo>
                  <a:close/>
                </a:path>
              </a:pathLst>
            </a:custGeom>
            <a:solidFill>
              <a:srgbClr val="ECC0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7" name="Freeform 610"/>
            <p:cNvSpPr>
              <a:spLocks/>
            </p:cNvSpPr>
            <p:nvPr/>
          </p:nvSpPr>
          <p:spPr bwMode="auto">
            <a:xfrm>
              <a:off x="3906365" y="4730227"/>
              <a:ext cx="1374827" cy="1484595"/>
            </a:xfrm>
            <a:custGeom>
              <a:avLst/>
              <a:gdLst>
                <a:gd name="T0" fmla="*/ 0 w 1504"/>
                <a:gd name="T1" fmla="*/ 508 h 1608"/>
                <a:gd name="T2" fmla="*/ 929 w 1504"/>
                <a:gd name="T3" fmla="*/ 0 h 1608"/>
                <a:gd name="T4" fmla="*/ 1504 w 1504"/>
                <a:gd name="T5" fmla="*/ 1121 h 1608"/>
                <a:gd name="T6" fmla="*/ 575 w 1504"/>
                <a:gd name="T7" fmla="*/ 1608 h 1608"/>
                <a:gd name="T8" fmla="*/ 0 w 1504"/>
                <a:gd name="T9" fmla="*/ 508 h 1608"/>
              </a:gdLst>
              <a:ahLst/>
              <a:cxnLst>
                <a:cxn ang="0">
                  <a:pos x="T0" y="T1"/>
                </a:cxn>
                <a:cxn ang="0">
                  <a:pos x="T2" y="T3"/>
                </a:cxn>
                <a:cxn ang="0">
                  <a:pos x="T4" y="T5"/>
                </a:cxn>
                <a:cxn ang="0">
                  <a:pos x="T6" y="T7"/>
                </a:cxn>
                <a:cxn ang="0">
                  <a:pos x="T8" y="T9"/>
                </a:cxn>
              </a:cxnLst>
              <a:rect l="0" t="0" r="r" b="b"/>
              <a:pathLst>
                <a:path w="1504" h="1608">
                  <a:moveTo>
                    <a:pt x="0" y="508"/>
                  </a:moveTo>
                  <a:lnTo>
                    <a:pt x="929" y="0"/>
                  </a:lnTo>
                  <a:lnTo>
                    <a:pt x="1504" y="1121"/>
                  </a:lnTo>
                  <a:lnTo>
                    <a:pt x="575" y="1608"/>
                  </a:lnTo>
                  <a:lnTo>
                    <a:pt x="0" y="50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8" name="Freeform 612"/>
            <p:cNvSpPr>
              <a:spLocks/>
            </p:cNvSpPr>
            <p:nvPr/>
          </p:nvSpPr>
          <p:spPr bwMode="auto">
            <a:xfrm>
              <a:off x="3995034" y="5037671"/>
              <a:ext cx="825446" cy="625044"/>
            </a:xfrm>
            <a:custGeom>
              <a:avLst/>
              <a:gdLst>
                <a:gd name="T0" fmla="*/ 382 w 382"/>
                <a:gd name="T1" fmla="*/ 112 h 286"/>
                <a:gd name="T2" fmla="*/ 337 w 382"/>
                <a:gd name="T3" fmla="*/ 9 h 286"/>
                <a:gd name="T4" fmla="*/ 0 w 382"/>
                <a:gd name="T5" fmla="*/ 159 h 286"/>
                <a:gd name="T6" fmla="*/ 68 w 382"/>
                <a:gd name="T7" fmla="*/ 286 h 286"/>
                <a:gd name="T8" fmla="*/ 382 w 382"/>
                <a:gd name="T9" fmla="*/ 112 h 286"/>
              </a:gdLst>
              <a:ahLst/>
              <a:cxnLst>
                <a:cxn ang="0">
                  <a:pos x="T0" y="T1"/>
                </a:cxn>
                <a:cxn ang="0">
                  <a:pos x="T2" y="T3"/>
                </a:cxn>
                <a:cxn ang="0">
                  <a:pos x="T4" y="T5"/>
                </a:cxn>
                <a:cxn ang="0">
                  <a:pos x="T6" y="T7"/>
                </a:cxn>
                <a:cxn ang="0">
                  <a:pos x="T8" y="T9"/>
                </a:cxn>
              </a:cxnLst>
              <a:rect l="0" t="0" r="r" b="b"/>
              <a:pathLst>
                <a:path w="382" h="286">
                  <a:moveTo>
                    <a:pt x="382" y="112"/>
                  </a:moveTo>
                  <a:cubicBezTo>
                    <a:pt x="337" y="9"/>
                    <a:pt x="337" y="9"/>
                    <a:pt x="337" y="9"/>
                  </a:cubicBezTo>
                  <a:cubicBezTo>
                    <a:pt x="333" y="0"/>
                    <a:pt x="0" y="159"/>
                    <a:pt x="0" y="159"/>
                  </a:cubicBezTo>
                  <a:cubicBezTo>
                    <a:pt x="68" y="286"/>
                    <a:pt x="68" y="286"/>
                    <a:pt x="68" y="286"/>
                  </a:cubicBezTo>
                  <a:lnTo>
                    <a:pt x="382" y="112"/>
                  </a:lnTo>
                  <a:close/>
                </a:path>
              </a:pathLst>
            </a:cu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9" name="Freeform 613"/>
            <p:cNvSpPr>
              <a:spLocks/>
            </p:cNvSpPr>
            <p:nvPr/>
          </p:nvSpPr>
          <p:spPr bwMode="auto">
            <a:xfrm>
              <a:off x="3953900" y="4941652"/>
              <a:ext cx="1508288" cy="1633239"/>
            </a:xfrm>
            <a:custGeom>
              <a:avLst/>
              <a:gdLst>
                <a:gd name="T0" fmla="*/ 0 w 1650"/>
                <a:gd name="T1" fmla="*/ 558 h 1769"/>
                <a:gd name="T2" fmla="*/ 1019 w 1650"/>
                <a:gd name="T3" fmla="*/ 0 h 1769"/>
                <a:gd name="T4" fmla="*/ 1650 w 1650"/>
                <a:gd name="T5" fmla="*/ 1232 h 1769"/>
                <a:gd name="T6" fmla="*/ 631 w 1650"/>
                <a:gd name="T7" fmla="*/ 1769 h 1769"/>
                <a:gd name="T8" fmla="*/ 0 w 1650"/>
                <a:gd name="T9" fmla="*/ 558 h 1769"/>
              </a:gdLst>
              <a:ahLst/>
              <a:cxnLst>
                <a:cxn ang="0">
                  <a:pos x="T0" y="T1"/>
                </a:cxn>
                <a:cxn ang="0">
                  <a:pos x="T2" y="T3"/>
                </a:cxn>
                <a:cxn ang="0">
                  <a:pos x="T4" y="T5"/>
                </a:cxn>
                <a:cxn ang="0">
                  <a:pos x="T6" y="T7"/>
                </a:cxn>
                <a:cxn ang="0">
                  <a:pos x="T8" y="T9"/>
                </a:cxn>
              </a:cxnLst>
              <a:rect l="0" t="0" r="r" b="b"/>
              <a:pathLst>
                <a:path w="1650" h="1769">
                  <a:moveTo>
                    <a:pt x="0" y="558"/>
                  </a:moveTo>
                  <a:lnTo>
                    <a:pt x="1019" y="0"/>
                  </a:lnTo>
                  <a:lnTo>
                    <a:pt x="1650" y="1232"/>
                  </a:lnTo>
                  <a:lnTo>
                    <a:pt x="631" y="1769"/>
                  </a:lnTo>
                  <a:lnTo>
                    <a:pt x="0" y="558"/>
                  </a:lnTo>
                  <a:close/>
                </a:path>
              </a:pathLst>
            </a:custGeom>
            <a:solidFill>
              <a:srgbClr val="5555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0" name="Freeform 614"/>
            <p:cNvSpPr>
              <a:spLocks noEditPoints="1"/>
            </p:cNvSpPr>
            <p:nvPr/>
          </p:nvSpPr>
          <p:spPr bwMode="auto">
            <a:xfrm>
              <a:off x="4085532" y="5469754"/>
              <a:ext cx="107865" cy="109868"/>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36 w 50"/>
                <a:gd name="T11" fmla="*/ 37 h 50"/>
                <a:gd name="T12" fmla="*/ 25 w 50"/>
                <a:gd name="T13" fmla="*/ 41 h 50"/>
                <a:gd name="T14" fmla="*/ 14 w 50"/>
                <a:gd name="T15" fmla="*/ 37 h 50"/>
                <a:gd name="T16" fmla="*/ 9 w 50"/>
                <a:gd name="T17" fmla="*/ 25 h 50"/>
                <a:gd name="T18" fmla="*/ 14 w 50"/>
                <a:gd name="T19" fmla="*/ 14 h 50"/>
                <a:gd name="T20" fmla="*/ 25 w 50"/>
                <a:gd name="T21" fmla="*/ 9 h 50"/>
                <a:gd name="T22" fmla="*/ 36 w 50"/>
                <a:gd name="T23" fmla="*/ 14 h 50"/>
                <a:gd name="T24" fmla="*/ 41 w 50"/>
                <a:gd name="T25" fmla="*/ 25 h 50"/>
                <a:gd name="T26" fmla="*/ 36 w 50"/>
                <a:gd name="T27"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50">
                  <a:moveTo>
                    <a:pt x="25" y="0"/>
                  </a:moveTo>
                  <a:cubicBezTo>
                    <a:pt x="11" y="0"/>
                    <a:pt x="0" y="11"/>
                    <a:pt x="0" y="25"/>
                  </a:cubicBezTo>
                  <a:cubicBezTo>
                    <a:pt x="0" y="39"/>
                    <a:pt x="11" y="50"/>
                    <a:pt x="25" y="50"/>
                  </a:cubicBezTo>
                  <a:cubicBezTo>
                    <a:pt x="39" y="50"/>
                    <a:pt x="50" y="39"/>
                    <a:pt x="50" y="25"/>
                  </a:cubicBezTo>
                  <a:cubicBezTo>
                    <a:pt x="50" y="11"/>
                    <a:pt x="39" y="0"/>
                    <a:pt x="25" y="0"/>
                  </a:cubicBezTo>
                  <a:close/>
                  <a:moveTo>
                    <a:pt x="36" y="37"/>
                  </a:moveTo>
                  <a:cubicBezTo>
                    <a:pt x="33" y="40"/>
                    <a:pt x="29" y="41"/>
                    <a:pt x="25" y="41"/>
                  </a:cubicBezTo>
                  <a:cubicBezTo>
                    <a:pt x="20" y="41"/>
                    <a:pt x="16" y="40"/>
                    <a:pt x="14" y="37"/>
                  </a:cubicBezTo>
                  <a:cubicBezTo>
                    <a:pt x="11" y="34"/>
                    <a:pt x="9" y="30"/>
                    <a:pt x="9" y="25"/>
                  </a:cubicBezTo>
                  <a:cubicBezTo>
                    <a:pt x="9" y="21"/>
                    <a:pt x="11" y="17"/>
                    <a:pt x="14" y="14"/>
                  </a:cubicBezTo>
                  <a:cubicBezTo>
                    <a:pt x="16" y="11"/>
                    <a:pt x="20" y="9"/>
                    <a:pt x="25" y="9"/>
                  </a:cubicBezTo>
                  <a:cubicBezTo>
                    <a:pt x="29" y="9"/>
                    <a:pt x="33" y="11"/>
                    <a:pt x="36" y="14"/>
                  </a:cubicBezTo>
                  <a:cubicBezTo>
                    <a:pt x="39" y="17"/>
                    <a:pt x="41" y="21"/>
                    <a:pt x="41" y="25"/>
                  </a:cubicBezTo>
                  <a:cubicBezTo>
                    <a:pt x="41" y="30"/>
                    <a:pt x="39" y="34"/>
                    <a:pt x="3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1" name="矩形 1683"/>
            <p:cNvSpPr/>
            <p:nvPr/>
          </p:nvSpPr>
          <p:spPr>
            <a:xfrm rot="19988958">
              <a:off x="3433811" y="3592213"/>
              <a:ext cx="291776" cy="72101"/>
            </a:xfrm>
            <a:custGeom>
              <a:avLst/>
              <a:gdLst>
                <a:gd name="connsiteX0" fmla="*/ 0 w 621070"/>
                <a:gd name="connsiteY0" fmla="*/ 0 h 114934"/>
                <a:gd name="connsiteX1" fmla="*/ 621070 w 621070"/>
                <a:gd name="connsiteY1" fmla="*/ 0 h 114934"/>
                <a:gd name="connsiteX2" fmla="*/ 621070 w 621070"/>
                <a:gd name="connsiteY2" fmla="*/ 114934 h 114934"/>
                <a:gd name="connsiteX3" fmla="*/ 0 w 621070"/>
                <a:gd name="connsiteY3" fmla="*/ 114934 h 114934"/>
                <a:gd name="connsiteX4" fmla="*/ 0 w 621070"/>
                <a:gd name="connsiteY4" fmla="*/ 0 h 114934"/>
                <a:gd name="connsiteX0" fmla="*/ 40445 w 661515"/>
                <a:gd name="connsiteY0" fmla="*/ 0 h 128302"/>
                <a:gd name="connsiteX1" fmla="*/ 661515 w 661515"/>
                <a:gd name="connsiteY1" fmla="*/ 0 h 128302"/>
                <a:gd name="connsiteX2" fmla="*/ 661515 w 661515"/>
                <a:gd name="connsiteY2" fmla="*/ 114934 h 128302"/>
                <a:gd name="connsiteX3" fmla="*/ 0 w 661515"/>
                <a:gd name="connsiteY3" fmla="*/ 128302 h 128302"/>
                <a:gd name="connsiteX4" fmla="*/ 40445 w 661515"/>
                <a:gd name="connsiteY4" fmla="*/ 0 h 128302"/>
                <a:gd name="connsiteX0" fmla="*/ 40445 w 661567"/>
                <a:gd name="connsiteY0" fmla="*/ 0 h 128302"/>
                <a:gd name="connsiteX1" fmla="*/ 661515 w 661567"/>
                <a:gd name="connsiteY1" fmla="*/ 0 h 128302"/>
                <a:gd name="connsiteX2" fmla="*/ 661567 w 661567"/>
                <a:gd name="connsiteY2" fmla="*/ 94729 h 128302"/>
                <a:gd name="connsiteX3" fmla="*/ 0 w 661567"/>
                <a:gd name="connsiteY3" fmla="*/ 128302 h 128302"/>
                <a:gd name="connsiteX4" fmla="*/ 40445 w 661567"/>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40445 w 661515"/>
                <a:gd name="connsiteY0" fmla="*/ 0 h 128302"/>
                <a:gd name="connsiteX1" fmla="*/ 661515 w 661515"/>
                <a:gd name="connsiteY1" fmla="*/ 0 h 128302"/>
                <a:gd name="connsiteX2" fmla="*/ 619681 w 661515"/>
                <a:gd name="connsiteY2" fmla="*/ 101361 h 128302"/>
                <a:gd name="connsiteX3" fmla="*/ 0 w 661515"/>
                <a:gd name="connsiteY3" fmla="*/ 128302 h 128302"/>
                <a:gd name="connsiteX4" fmla="*/ 40445 w 661515"/>
                <a:gd name="connsiteY4" fmla="*/ 0 h 128302"/>
                <a:gd name="connsiteX0" fmla="*/ 101873 w 661515"/>
                <a:gd name="connsiteY0" fmla="*/ 4487 h 128302"/>
                <a:gd name="connsiteX1" fmla="*/ 661515 w 661515"/>
                <a:gd name="connsiteY1" fmla="*/ 0 h 128302"/>
                <a:gd name="connsiteX2" fmla="*/ 619681 w 661515"/>
                <a:gd name="connsiteY2" fmla="*/ 101361 h 128302"/>
                <a:gd name="connsiteX3" fmla="*/ 0 w 661515"/>
                <a:gd name="connsiteY3" fmla="*/ 128302 h 128302"/>
                <a:gd name="connsiteX4" fmla="*/ 101873 w 661515"/>
                <a:gd name="connsiteY4" fmla="*/ 4487 h 128302"/>
                <a:gd name="connsiteX0" fmla="*/ 120424 w 680066"/>
                <a:gd name="connsiteY0" fmla="*/ 4487 h 123974"/>
                <a:gd name="connsiteX1" fmla="*/ 680066 w 680066"/>
                <a:gd name="connsiteY1" fmla="*/ 0 h 123974"/>
                <a:gd name="connsiteX2" fmla="*/ 638232 w 680066"/>
                <a:gd name="connsiteY2" fmla="*/ 101361 h 123974"/>
                <a:gd name="connsiteX3" fmla="*/ 0 w 680066"/>
                <a:gd name="connsiteY3" fmla="*/ 123974 h 123974"/>
                <a:gd name="connsiteX4" fmla="*/ 120424 w 680066"/>
                <a:gd name="connsiteY4" fmla="*/ 4487 h 123974"/>
                <a:gd name="connsiteX0" fmla="*/ 120424 w 680066"/>
                <a:gd name="connsiteY0" fmla="*/ 4487 h 123974"/>
                <a:gd name="connsiteX1" fmla="*/ 680066 w 680066"/>
                <a:gd name="connsiteY1" fmla="*/ 0 h 123974"/>
                <a:gd name="connsiteX2" fmla="*/ 638232 w 680066"/>
                <a:gd name="connsiteY2" fmla="*/ 101361 h 123974"/>
                <a:gd name="connsiteX3" fmla="*/ 0 w 680066"/>
                <a:gd name="connsiteY3" fmla="*/ 123974 h 123974"/>
                <a:gd name="connsiteX4" fmla="*/ 120424 w 680066"/>
                <a:gd name="connsiteY4" fmla="*/ 4487 h 123974"/>
                <a:gd name="connsiteX0" fmla="*/ 153269 w 680066"/>
                <a:gd name="connsiteY0" fmla="*/ 8868 h 123974"/>
                <a:gd name="connsiteX1" fmla="*/ 680066 w 680066"/>
                <a:gd name="connsiteY1" fmla="*/ 0 h 123974"/>
                <a:gd name="connsiteX2" fmla="*/ 638232 w 680066"/>
                <a:gd name="connsiteY2" fmla="*/ 101361 h 123974"/>
                <a:gd name="connsiteX3" fmla="*/ 0 w 680066"/>
                <a:gd name="connsiteY3" fmla="*/ 123974 h 123974"/>
                <a:gd name="connsiteX4" fmla="*/ 153269 w 680066"/>
                <a:gd name="connsiteY4" fmla="*/ 8868 h 123974"/>
                <a:gd name="connsiteX0" fmla="*/ 153269 w 680066"/>
                <a:gd name="connsiteY0" fmla="*/ 8868 h 123974"/>
                <a:gd name="connsiteX1" fmla="*/ 680066 w 680066"/>
                <a:gd name="connsiteY1" fmla="*/ 0 h 123974"/>
                <a:gd name="connsiteX2" fmla="*/ 638232 w 680066"/>
                <a:gd name="connsiteY2" fmla="*/ 101361 h 123974"/>
                <a:gd name="connsiteX3" fmla="*/ 0 w 680066"/>
                <a:gd name="connsiteY3" fmla="*/ 123974 h 123974"/>
                <a:gd name="connsiteX4" fmla="*/ 153269 w 680066"/>
                <a:gd name="connsiteY4" fmla="*/ 8868 h 1239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066" h="123974">
                  <a:moveTo>
                    <a:pt x="153269" y="8868"/>
                  </a:moveTo>
                  <a:lnTo>
                    <a:pt x="680066" y="0"/>
                  </a:lnTo>
                  <a:cubicBezTo>
                    <a:pt x="680083" y="31576"/>
                    <a:pt x="659168" y="63101"/>
                    <a:pt x="638232" y="101361"/>
                  </a:cubicBezTo>
                  <a:lnTo>
                    <a:pt x="0" y="123974"/>
                  </a:lnTo>
                  <a:cubicBezTo>
                    <a:pt x="10042" y="96813"/>
                    <a:pt x="75955" y="50688"/>
                    <a:pt x="153269" y="8868"/>
                  </a:cubicBezTo>
                  <a:close/>
                </a:path>
              </a:pathLst>
            </a:custGeom>
            <a:gradFill>
              <a:gsLst>
                <a:gs pos="0">
                  <a:srgbClr val="7B480B">
                    <a:alpha val="70000"/>
                  </a:srgbClr>
                </a:gs>
                <a:gs pos="100000">
                  <a:srgbClr val="F8D5AC">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62" name="图片 261"/>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rot="10800000">
              <a:off x="7676540" y="2115768"/>
              <a:ext cx="688210" cy="119039"/>
            </a:xfrm>
            <a:prstGeom prst="rect">
              <a:avLst/>
            </a:prstGeom>
          </p:spPr>
        </p:pic>
        <p:pic>
          <p:nvPicPr>
            <p:cNvPr id="263" name="图片 262"/>
            <p:cNvPicPr>
              <a:picLocks noChangeAspect="1"/>
            </p:cNvPicPr>
            <p:nvPr/>
          </p:nvPicPr>
          <p:blipFill rotWithShape="1">
            <a:blip r:embed="rId11" cstate="screen">
              <a:extLst>
                <a:ext uri="{BEBA8EAE-BF5A-486C-A8C5-ECC9F3942E4B}">
                  <a14:imgProps xmlns:a14="http://schemas.microsoft.com/office/drawing/2010/main">
                    <a14:imgLayer r:embed="rId12">
                      <a14:imgEffect>
                        <a14:saturation sat="66000"/>
                      </a14:imgEffect>
                    </a14:imgLayer>
                  </a14:imgProps>
                </a:ext>
                <a:ext uri="{28A0092B-C50C-407E-A947-70E740481C1C}">
                  <a14:useLocalDpi xmlns:a14="http://schemas.microsoft.com/office/drawing/2010/main"/>
                </a:ext>
              </a:extLst>
            </a:blip>
            <a:srcRect/>
            <a:stretch/>
          </p:blipFill>
          <p:spPr>
            <a:xfrm rot="5400000">
              <a:off x="6126252" y="3058132"/>
              <a:ext cx="4209032" cy="281736"/>
            </a:xfrm>
            <a:prstGeom prst="rect">
              <a:avLst/>
            </a:prstGeom>
          </p:spPr>
        </p:pic>
      </p:grpSp>
      <p:grpSp>
        <p:nvGrpSpPr>
          <p:cNvPr id="311" name="Group 887"/>
          <p:cNvGrpSpPr>
            <a:grpSpLocks noChangeAspect="1"/>
          </p:cNvGrpSpPr>
          <p:nvPr/>
        </p:nvGrpSpPr>
        <p:grpSpPr bwMode="auto">
          <a:xfrm>
            <a:off x="5638769" y="3385543"/>
            <a:ext cx="200050" cy="248843"/>
            <a:chOff x="5971" y="2553"/>
            <a:chExt cx="246" cy="306"/>
          </a:xfrm>
          <a:solidFill>
            <a:schemeClr val="bg1"/>
          </a:solidFill>
          <a:effectLst>
            <a:reflection blurRad="6350" stA="50000" endA="300" endPos="40000" dir="5400000" sy="-100000" algn="bl" rotWithShape="0"/>
          </a:effectLst>
        </p:grpSpPr>
        <p:sp>
          <p:nvSpPr>
            <p:cNvPr id="312"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13"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314" name="Group 893"/>
          <p:cNvGrpSpPr>
            <a:grpSpLocks noChangeAspect="1"/>
          </p:cNvGrpSpPr>
          <p:nvPr/>
        </p:nvGrpSpPr>
        <p:grpSpPr bwMode="auto">
          <a:xfrm>
            <a:off x="5630304" y="2706494"/>
            <a:ext cx="217131" cy="216317"/>
            <a:chOff x="6356" y="2576"/>
            <a:chExt cx="267" cy="266"/>
          </a:xfrm>
          <a:solidFill>
            <a:schemeClr val="bg1"/>
          </a:solidFill>
          <a:effectLst>
            <a:reflection blurRad="6350" stA="50000" endA="300" endPos="40000" dir="5400000" sy="-100000" algn="bl" rotWithShape="0"/>
          </a:effectLst>
        </p:grpSpPr>
        <p:sp>
          <p:nvSpPr>
            <p:cNvPr id="315"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16"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17"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18"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19"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20"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sp>
        <p:nvSpPr>
          <p:cNvPr id="321" name="Freeform 905"/>
          <p:cNvSpPr>
            <a:spLocks/>
          </p:cNvSpPr>
          <p:nvPr/>
        </p:nvSpPr>
        <p:spPr bwMode="auto">
          <a:xfrm>
            <a:off x="5659649" y="1966156"/>
            <a:ext cx="158333" cy="306315"/>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chemeClr val="bg1"/>
          </a:solidFill>
          <a:ln>
            <a:noFill/>
          </a:ln>
          <a:effectLst>
            <a:reflection blurRad="6350" stA="50000" endA="300" endPos="40000" dir="5400000" sy="-100000" algn="bl" rotWithShape="0"/>
          </a:effec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nvGrpSpPr>
          <p:cNvPr id="322" name="Group 909"/>
          <p:cNvGrpSpPr>
            <a:grpSpLocks noChangeAspect="1"/>
          </p:cNvGrpSpPr>
          <p:nvPr/>
        </p:nvGrpSpPr>
        <p:grpSpPr bwMode="auto">
          <a:xfrm>
            <a:off x="5631065" y="1332095"/>
            <a:ext cx="215501" cy="183786"/>
            <a:chOff x="6090" y="1175"/>
            <a:chExt cx="265" cy="226"/>
          </a:xfrm>
          <a:solidFill>
            <a:schemeClr val="bg1"/>
          </a:solidFill>
          <a:effectLst>
            <a:reflection blurRad="6350" stA="50000" endA="300" endPos="40000" dir="5400000" sy="-100000" algn="bl" rotWithShape="0"/>
          </a:effectLst>
        </p:grpSpPr>
        <p:sp>
          <p:nvSpPr>
            <p:cNvPr id="32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2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2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32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nvGrpSpPr>
          <p:cNvPr id="327" name="组合 326"/>
          <p:cNvGrpSpPr/>
          <p:nvPr/>
        </p:nvGrpSpPr>
        <p:grpSpPr>
          <a:xfrm>
            <a:off x="6043393" y="1050169"/>
            <a:ext cx="1890936" cy="778614"/>
            <a:chOff x="3724283" y="5209973"/>
            <a:chExt cx="2521247" cy="1038151"/>
          </a:xfrm>
        </p:grpSpPr>
        <p:grpSp>
          <p:nvGrpSpPr>
            <p:cNvPr id="328" name="组合 327"/>
            <p:cNvGrpSpPr/>
            <p:nvPr/>
          </p:nvGrpSpPr>
          <p:grpSpPr>
            <a:xfrm>
              <a:off x="3724283" y="5209973"/>
              <a:ext cx="1000117" cy="1038151"/>
              <a:chOff x="3629024" y="5343323"/>
              <a:chExt cx="1000117" cy="1038151"/>
            </a:xfrm>
          </p:grpSpPr>
          <p:sp>
            <p:nvSpPr>
              <p:cNvPr id="332" name="文本框 331"/>
              <p:cNvSpPr txBox="1"/>
              <p:nvPr/>
            </p:nvSpPr>
            <p:spPr>
              <a:xfrm>
                <a:off x="3629024" y="5343323"/>
                <a:ext cx="1000117" cy="677107"/>
              </a:xfrm>
              <a:prstGeom prst="rect">
                <a:avLst/>
              </a:prstGeom>
              <a:noFill/>
            </p:spPr>
            <p:txBody>
              <a:bodyPr wrap="square" rtlCol="0">
                <a:spAutoFit/>
              </a:bodyPr>
              <a:lstStyle/>
              <a:p>
                <a:pPr algn="ctr"/>
                <a:r>
                  <a:rPr lang="en-US" altLang="zh-CN" sz="2700" dirty="0">
                    <a:solidFill>
                      <a:srgbClr val="FCB64F"/>
                    </a:solidFill>
                    <a:latin typeface="Impact" panose="020B0806030902050204" pitchFamily="34" charset="0"/>
                  </a:rPr>
                  <a:t>01</a:t>
                </a:r>
                <a:endParaRPr lang="zh-CN" altLang="en-US" sz="2700" dirty="0">
                  <a:solidFill>
                    <a:srgbClr val="FCB64F"/>
                  </a:solidFill>
                  <a:latin typeface="Impact" panose="020B0806030902050204" pitchFamily="34" charset="0"/>
                </a:endParaRPr>
              </a:p>
            </p:txBody>
          </p:sp>
          <p:sp>
            <p:nvSpPr>
              <p:cNvPr id="333" name="文本框 332"/>
              <p:cNvSpPr txBox="1"/>
              <p:nvPr/>
            </p:nvSpPr>
            <p:spPr>
              <a:xfrm>
                <a:off x="3804440" y="5765922"/>
                <a:ext cx="673100" cy="615552"/>
              </a:xfrm>
              <a:prstGeom prst="rect">
                <a:avLst/>
              </a:prstGeom>
              <a:noFill/>
            </p:spPr>
            <p:txBody>
              <a:bodyPr wrap="square" rtlCol="0">
                <a:spAutoFit/>
              </a:bodyPr>
              <a:lstStyle/>
              <a:p>
                <a:pPr algn="ctr"/>
                <a:r>
                  <a:rPr lang="en-US" altLang="zh-CN" sz="1200" dirty="0">
                    <a:solidFill>
                      <a:srgbClr val="FDB851"/>
                    </a:solidFill>
                    <a:latin typeface="LiHei Pro" panose="020B0500000000000000" pitchFamily="34" charset="-122"/>
                    <a:ea typeface="LiHei Pro" panose="020B0500000000000000" pitchFamily="34" charset="-122"/>
                  </a:rPr>
                  <a:t>DATA</a:t>
                </a:r>
                <a:endParaRPr lang="zh-CN" altLang="en-US" sz="1200" dirty="0">
                  <a:solidFill>
                    <a:srgbClr val="FDB851"/>
                  </a:solidFill>
                  <a:latin typeface="LiHei Pro" panose="020B0500000000000000" pitchFamily="34" charset="-122"/>
                  <a:ea typeface="LiHei Pro" panose="020B0500000000000000" pitchFamily="34" charset="-122"/>
                </a:endParaRPr>
              </a:p>
            </p:txBody>
          </p:sp>
        </p:grpSp>
        <p:grpSp>
          <p:nvGrpSpPr>
            <p:cNvPr id="329" name="组合 328"/>
            <p:cNvGrpSpPr/>
            <p:nvPr/>
          </p:nvGrpSpPr>
          <p:grpSpPr>
            <a:xfrm>
              <a:off x="4425156" y="5230036"/>
              <a:ext cx="1820374" cy="698309"/>
              <a:chOff x="4528221" y="5170149"/>
              <a:chExt cx="1820374" cy="698309"/>
            </a:xfrm>
          </p:grpSpPr>
          <p:sp>
            <p:nvSpPr>
              <p:cNvPr id="330" name="文本框 329"/>
              <p:cNvSpPr txBox="1"/>
              <p:nvPr/>
            </p:nvSpPr>
            <p:spPr>
              <a:xfrm>
                <a:off x="4528221" y="5170149"/>
                <a:ext cx="1519167"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31" name="文本框 330"/>
              <p:cNvSpPr txBox="1"/>
              <p:nvPr/>
            </p:nvSpPr>
            <p:spPr>
              <a:xfrm>
                <a:off x="4532472" y="5385249"/>
                <a:ext cx="1816123" cy="48320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34" name="组合 333"/>
          <p:cNvGrpSpPr/>
          <p:nvPr/>
        </p:nvGrpSpPr>
        <p:grpSpPr>
          <a:xfrm>
            <a:off x="6043393" y="1829675"/>
            <a:ext cx="1890936" cy="778614"/>
            <a:chOff x="3724283" y="5209973"/>
            <a:chExt cx="2521247" cy="1038151"/>
          </a:xfrm>
        </p:grpSpPr>
        <p:grpSp>
          <p:nvGrpSpPr>
            <p:cNvPr id="335" name="组合 334"/>
            <p:cNvGrpSpPr/>
            <p:nvPr/>
          </p:nvGrpSpPr>
          <p:grpSpPr>
            <a:xfrm>
              <a:off x="3724283" y="5209973"/>
              <a:ext cx="1000117" cy="1038151"/>
              <a:chOff x="3629024" y="5343323"/>
              <a:chExt cx="1000117" cy="1038151"/>
            </a:xfrm>
          </p:grpSpPr>
          <p:sp>
            <p:nvSpPr>
              <p:cNvPr id="339" name="文本框 338"/>
              <p:cNvSpPr txBox="1"/>
              <p:nvPr/>
            </p:nvSpPr>
            <p:spPr>
              <a:xfrm>
                <a:off x="3629024" y="5343323"/>
                <a:ext cx="1000117" cy="677107"/>
              </a:xfrm>
              <a:prstGeom prst="rect">
                <a:avLst/>
              </a:prstGeom>
              <a:noFill/>
            </p:spPr>
            <p:txBody>
              <a:bodyPr wrap="square" rtlCol="0">
                <a:spAutoFit/>
              </a:bodyPr>
              <a:lstStyle/>
              <a:p>
                <a:pPr algn="ctr"/>
                <a:r>
                  <a:rPr lang="en-US" altLang="zh-CN" sz="2700" dirty="0">
                    <a:solidFill>
                      <a:srgbClr val="01ACBE"/>
                    </a:solidFill>
                    <a:latin typeface="Impact" panose="020B0806030902050204" pitchFamily="34" charset="0"/>
                  </a:rPr>
                  <a:t>02</a:t>
                </a:r>
                <a:endParaRPr lang="zh-CN" altLang="en-US" sz="2700" dirty="0">
                  <a:solidFill>
                    <a:srgbClr val="01ACBE"/>
                  </a:solidFill>
                  <a:latin typeface="Impact" panose="020B0806030902050204" pitchFamily="34" charset="0"/>
                </a:endParaRPr>
              </a:p>
            </p:txBody>
          </p:sp>
          <p:sp>
            <p:nvSpPr>
              <p:cNvPr id="340" name="文本框 339"/>
              <p:cNvSpPr txBox="1"/>
              <p:nvPr/>
            </p:nvSpPr>
            <p:spPr>
              <a:xfrm>
                <a:off x="3804440" y="5765922"/>
                <a:ext cx="673100" cy="615552"/>
              </a:xfrm>
              <a:prstGeom prst="rect">
                <a:avLst/>
              </a:prstGeom>
              <a:noFill/>
            </p:spPr>
            <p:txBody>
              <a:bodyPr wrap="square" rtlCol="0">
                <a:spAutoFit/>
              </a:bodyPr>
              <a:lstStyle/>
              <a:p>
                <a:pPr algn="ctr"/>
                <a:r>
                  <a:rPr lang="en-US" altLang="zh-CN" sz="1200" dirty="0">
                    <a:solidFill>
                      <a:srgbClr val="01ACBE"/>
                    </a:solidFill>
                    <a:latin typeface="LiHei Pro" panose="020B0500000000000000" pitchFamily="34" charset="-122"/>
                    <a:ea typeface="LiHei Pro" panose="020B0500000000000000" pitchFamily="34" charset="-122"/>
                  </a:rPr>
                  <a:t>DATA</a:t>
                </a:r>
                <a:endParaRPr lang="zh-CN" altLang="en-US" sz="1200" dirty="0">
                  <a:solidFill>
                    <a:srgbClr val="01ACBE"/>
                  </a:solidFill>
                  <a:latin typeface="LiHei Pro" panose="020B0500000000000000" pitchFamily="34" charset="-122"/>
                  <a:ea typeface="LiHei Pro" panose="020B0500000000000000" pitchFamily="34" charset="-122"/>
                </a:endParaRPr>
              </a:p>
            </p:txBody>
          </p:sp>
        </p:grpSp>
        <p:grpSp>
          <p:nvGrpSpPr>
            <p:cNvPr id="336" name="组合 335"/>
            <p:cNvGrpSpPr/>
            <p:nvPr/>
          </p:nvGrpSpPr>
          <p:grpSpPr>
            <a:xfrm>
              <a:off x="4425156" y="5230036"/>
              <a:ext cx="1820374" cy="698309"/>
              <a:chOff x="4528221" y="5170149"/>
              <a:chExt cx="1820374" cy="698309"/>
            </a:xfrm>
          </p:grpSpPr>
          <p:sp>
            <p:nvSpPr>
              <p:cNvPr id="337" name="文本框 336"/>
              <p:cNvSpPr txBox="1"/>
              <p:nvPr/>
            </p:nvSpPr>
            <p:spPr>
              <a:xfrm>
                <a:off x="4528221" y="5170149"/>
                <a:ext cx="1519167"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38" name="文本框 337"/>
              <p:cNvSpPr txBox="1"/>
              <p:nvPr/>
            </p:nvSpPr>
            <p:spPr>
              <a:xfrm>
                <a:off x="4532472" y="5385249"/>
                <a:ext cx="1816123" cy="48320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41" name="组合 340"/>
          <p:cNvGrpSpPr/>
          <p:nvPr/>
        </p:nvGrpSpPr>
        <p:grpSpPr>
          <a:xfrm>
            <a:off x="6043393" y="2567056"/>
            <a:ext cx="1890936" cy="778614"/>
            <a:chOff x="3724283" y="5209973"/>
            <a:chExt cx="2521247" cy="1038151"/>
          </a:xfrm>
        </p:grpSpPr>
        <p:grpSp>
          <p:nvGrpSpPr>
            <p:cNvPr id="342" name="组合 341"/>
            <p:cNvGrpSpPr/>
            <p:nvPr/>
          </p:nvGrpSpPr>
          <p:grpSpPr>
            <a:xfrm>
              <a:off x="3724283" y="5209973"/>
              <a:ext cx="1000117" cy="1038151"/>
              <a:chOff x="3629024" y="5343323"/>
              <a:chExt cx="1000117" cy="1038151"/>
            </a:xfrm>
          </p:grpSpPr>
          <p:sp>
            <p:nvSpPr>
              <p:cNvPr id="346" name="文本框 345"/>
              <p:cNvSpPr txBox="1"/>
              <p:nvPr/>
            </p:nvSpPr>
            <p:spPr>
              <a:xfrm>
                <a:off x="3629024" y="5343323"/>
                <a:ext cx="1000117" cy="677107"/>
              </a:xfrm>
              <a:prstGeom prst="rect">
                <a:avLst/>
              </a:prstGeom>
              <a:noFill/>
            </p:spPr>
            <p:txBody>
              <a:bodyPr wrap="square" rtlCol="0">
                <a:spAutoFit/>
              </a:bodyPr>
              <a:lstStyle/>
              <a:p>
                <a:pPr algn="ctr"/>
                <a:r>
                  <a:rPr lang="en-US" altLang="zh-CN" sz="2700" dirty="0">
                    <a:solidFill>
                      <a:srgbClr val="E87071"/>
                    </a:solidFill>
                    <a:latin typeface="Impact" panose="020B0806030902050204" pitchFamily="34" charset="0"/>
                  </a:rPr>
                  <a:t>03</a:t>
                </a:r>
                <a:endParaRPr lang="zh-CN" altLang="en-US" sz="2700" dirty="0">
                  <a:solidFill>
                    <a:srgbClr val="E87071"/>
                  </a:solidFill>
                  <a:latin typeface="Impact" panose="020B0806030902050204" pitchFamily="34" charset="0"/>
                </a:endParaRPr>
              </a:p>
            </p:txBody>
          </p:sp>
          <p:sp>
            <p:nvSpPr>
              <p:cNvPr id="347" name="文本框 346"/>
              <p:cNvSpPr txBox="1"/>
              <p:nvPr/>
            </p:nvSpPr>
            <p:spPr>
              <a:xfrm>
                <a:off x="3804440" y="5765922"/>
                <a:ext cx="673100" cy="615552"/>
              </a:xfrm>
              <a:prstGeom prst="rect">
                <a:avLst/>
              </a:prstGeom>
              <a:noFill/>
            </p:spPr>
            <p:txBody>
              <a:bodyPr wrap="square" rtlCol="0">
                <a:spAutoFit/>
              </a:bodyPr>
              <a:lstStyle/>
              <a:p>
                <a:pPr algn="ctr"/>
                <a:r>
                  <a:rPr lang="en-US" altLang="zh-CN" sz="1200" dirty="0">
                    <a:solidFill>
                      <a:srgbClr val="E87071"/>
                    </a:solidFill>
                    <a:latin typeface="LiHei Pro" panose="020B0500000000000000" pitchFamily="34" charset="-122"/>
                    <a:ea typeface="LiHei Pro" panose="020B0500000000000000" pitchFamily="34" charset="-122"/>
                  </a:rPr>
                  <a:t>DATA</a:t>
                </a:r>
                <a:endParaRPr lang="zh-CN" altLang="en-US" sz="1200" dirty="0">
                  <a:solidFill>
                    <a:srgbClr val="E87071"/>
                  </a:solidFill>
                  <a:latin typeface="LiHei Pro" panose="020B0500000000000000" pitchFamily="34" charset="-122"/>
                  <a:ea typeface="LiHei Pro" panose="020B0500000000000000" pitchFamily="34" charset="-122"/>
                </a:endParaRPr>
              </a:p>
            </p:txBody>
          </p:sp>
        </p:grpSp>
        <p:grpSp>
          <p:nvGrpSpPr>
            <p:cNvPr id="343" name="组合 342"/>
            <p:cNvGrpSpPr/>
            <p:nvPr/>
          </p:nvGrpSpPr>
          <p:grpSpPr>
            <a:xfrm>
              <a:off x="4425156" y="5230036"/>
              <a:ext cx="1820374" cy="698309"/>
              <a:chOff x="4528221" y="5170149"/>
              <a:chExt cx="1820374" cy="698309"/>
            </a:xfrm>
          </p:grpSpPr>
          <p:sp>
            <p:nvSpPr>
              <p:cNvPr id="344" name="文本框 343"/>
              <p:cNvSpPr txBox="1"/>
              <p:nvPr/>
            </p:nvSpPr>
            <p:spPr>
              <a:xfrm>
                <a:off x="4528221" y="5170149"/>
                <a:ext cx="1519167"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45" name="文本框 344"/>
              <p:cNvSpPr txBox="1"/>
              <p:nvPr/>
            </p:nvSpPr>
            <p:spPr>
              <a:xfrm>
                <a:off x="4532472" y="5385249"/>
                <a:ext cx="1816123" cy="48320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48" name="组合 347"/>
          <p:cNvGrpSpPr/>
          <p:nvPr/>
        </p:nvGrpSpPr>
        <p:grpSpPr>
          <a:xfrm>
            <a:off x="6043393" y="3316545"/>
            <a:ext cx="1890936" cy="778614"/>
            <a:chOff x="3724283" y="5209973"/>
            <a:chExt cx="2521247" cy="1038151"/>
          </a:xfrm>
        </p:grpSpPr>
        <p:grpSp>
          <p:nvGrpSpPr>
            <p:cNvPr id="349" name="组合 348"/>
            <p:cNvGrpSpPr/>
            <p:nvPr/>
          </p:nvGrpSpPr>
          <p:grpSpPr>
            <a:xfrm>
              <a:off x="3724283" y="5209973"/>
              <a:ext cx="1000117" cy="1038151"/>
              <a:chOff x="3629024" y="5343323"/>
              <a:chExt cx="1000117" cy="1038151"/>
            </a:xfrm>
          </p:grpSpPr>
          <p:sp>
            <p:nvSpPr>
              <p:cNvPr id="353" name="文本框 352"/>
              <p:cNvSpPr txBox="1"/>
              <p:nvPr/>
            </p:nvSpPr>
            <p:spPr>
              <a:xfrm>
                <a:off x="3629024" y="5343323"/>
                <a:ext cx="1000117" cy="677107"/>
              </a:xfrm>
              <a:prstGeom prst="rect">
                <a:avLst/>
              </a:prstGeom>
              <a:noFill/>
            </p:spPr>
            <p:txBody>
              <a:bodyPr wrap="square" rtlCol="0">
                <a:spAutoFit/>
              </a:bodyPr>
              <a:lstStyle/>
              <a:p>
                <a:pPr algn="ctr"/>
                <a:r>
                  <a:rPr lang="en-US" altLang="zh-CN" sz="2700" dirty="0">
                    <a:solidFill>
                      <a:srgbClr val="9055A8"/>
                    </a:solidFill>
                    <a:latin typeface="Impact" panose="020B0806030902050204" pitchFamily="34" charset="0"/>
                  </a:rPr>
                  <a:t>04</a:t>
                </a:r>
                <a:endParaRPr lang="zh-CN" altLang="en-US" sz="2700" dirty="0">
                  <a:solidFill>
                    <a:srgbClr val="9055A8"/>
                  </a:solidFill>
                  <a:latin typeface="Impact" panose="020B0806030902050204" pitchFamily="34" charset="0"/>
                </a:endParaRPr>
              </a:p>
            </p:txBody>
          </p:sp>
          <p:sp>
            <p:nvSpPr>
              <p:cNvPr id="354" name="文本框 353"/>
              <p:cNvSpPr txBox="1"/>
              <p:nvPr/>
            </p:nvSpPr>
            <p:spPr>
              <a:xfrm>
                <a:off x="3804440" y="5765922"/>
                <a:ext cx="673100" cy="615552"/>
              </a:xfrm>
              <a:prstGeom prst="rect">
                <a:avLst/>
              </a:prstGeom>
              <a:noFill/>
            </p:spPr>
            <p:txBody>
              <a:bodyPr wrap="square" rtlCol="0">
                <a:spAutoFit/>
              </a:bodyPr>
              <a:lstStyle/>
              <a:p>
                <a:pPr algn="ctr"/>
                <a:r>
                  <a:rPr lang="en-US" altLang="zh-CN" sz="1200" dirty="0">
                    <a:solidFill>
                      <a:srgbClr val="9055A8"/>
                    </a:solidFill>
                    <a:latin typeface="LiHei Pro" panose="020B0500000000000000" pitchFamily="34" charset="-122"/>
                    <a:ea typeface="LiHei Pro" panose="020B0500000000000000" pitchFamily="34" charset="-122"/>
                  </a:rPr>
                  <a:t>DATA</a:t>
                </a:r>
                <a:endParaRPr lang="zh-CN" altLang="en-US" sz="1200" dirty="0">
                  <a:solidFill>
                    <a:srgbClr val="9055A8"/>
                  </a:solidFill>
                  <a:latin typeface="LiHei Pro" panose="020B0500000000000000" pitchFamily="34" charset="-122"/>
                  <a:ea typeface="LiHei Pro" panose="020B0500000000000000" pitchFamily="34" charset="-122"/>
                </a:endParaRPr>
              </a:p>
            </p:txBody>
          </p:sp>
        </p:grpSp>
        <p:grpSp>
          <p:nvGrpSpPr>
            <p:cNvPr id="350" name="组合 349"/>
            <p:cNvGrpSpPr/>
            <p:nvPr/>
          </p:nvGrpSpPr>
          <p:grpSpPr>
            <a:xfrm>
              <a:off x="4425156" y="5230036"/>
              <a:ext cx="1820374" cy="698309"/>
              <a:chOff x="4528221" y="5170149"/>
              <a:chExt cx="1820374" cy="698309"/>
            </a:xfrm>
          </p:grpSpPr>
          <p:sp>
            <p:nvSpPr>
              <p:cNvPr id="351" name="文本框 350"/>
              <p:cNvSpPr txBox="1"/>
              <p:nvPr/>
            </p:nvSpPr>
            <p:spPr>
              <a:xfrm>
                <a:off x="4528221" y="5170149"/>
                <a:ext cx="1519167"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52" name="文本框 351"/>
              <p:cNvSpPr txBox="1"/>
              <p:nvPr/>
            </p:nvSpPr>
            <p:spPr>
              <a:xfrm>
                <a:off x="4532472" y="5385249"/>
                <a:ext cx="1816123" cy="483209"/>
              </a:xfrm>
              <a:prstGeom prst="rect">
                <a:avLst/>
              </a:prstGeom>
              <a:noFill/>
            </p:spPr>
            <p:txBody>
              <a:bodyPr wrap="square" rtlCol="0">
                <a:spAutoFit/>
              </a:bodyPr>
              <a:lstStyle/>
              <a:p>
                <a:pPr algn="just">
                  <a:lnSpc>
                    <a:spcPct val="130000"/>
                  </a:lnSpc>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spTree>
    <p:extLst>
      <p:ext uri="{BB962C8B-B14F-4D97-AF65-F5344CB8AC3E}">
        <p14:creationId xmlns:p14="http://schemas.microsoft.com/office/powerpoint/2010/main" val="378452691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500"/>
                                            <p:tgtEl>
                                              <p:spTgt spid="68"/>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17"/>
                                            </p:tgtEl>
                                            <p:attrNameLst>
                                              <p:attrName>style.visibility</p:attrName>
                                            </p:attrNameLst>
                                          </p:cBhvr>
                                          <p:to>
                                            <p:strVal val="visible"/>
                                          </p:to>
                                        </p:set>
                                        <p:animEffect transition="in" filter="fade">
                                          <p:cBhvr>
                                            <p:cTn id="15" dur="1000"/>
                                            <p:tgtEl>
                                              <p:spTgt spid="217"/>
                                            </p:tgtEl>
                                          </p:cBhvr>
                                        </p:animEffect>
                                        <p:anim calcmode="lin" valueType="num">
                                          <p:cBhvr>
                                            <p:cTn id="16" dur="1000" fill="hold"/>
                                            <p:tgtEl>
                                              <p:spTgt spid="217"/>
                                            </p:tgtEl>
                                            <p:attrNameLst>
                                              <p:attrName>ppt_x</p:attrName>
                                            </p:attrNameLst>
                                          </p:cBhvr>
                                          <p:tavLst>
                                            <p:tav tm="0">
                                              <p:val>
                                                <p:strVal val="#ppt_x"/>
                                              </p:val>
                                            </p:tav>
                                            <p:tav tm="100000">
                                              <p:val>
                                                <p:strVal val="#ppt_x"/>
                                              </p:val>
                                            </p:tav>
                                          </p:tavLst>
                                        </p:anim>
                                        <p:anim calcmode="lin" valueType="num">
                                          <p:cBhvr>
                                            <p:cTn id="17" dur="1000" fill="hold"/>
                                            <p:tgtEl>
                                              <p:spTgt spid="2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 presetClass="entr" presetSubtype="2" accel="40000" fill="hold" nodeType="afterEffect" p14:presetBounceEnd="40000">
                                      <p:stCondLst>
                                        <p:cond delay="0"/>
                                      </p:stCondLst>
                                      <p:childTnLst>
                                        <p:set>
                                          <p:cBhvr>
                                            <p:cTn id="20" dur="1" fill="hold">
                                              <p:stCondLst>
                                                <p:cond delay="0"/>
                                              </p:stCondLst>
                                            </p:cTn>
                                            <p:tgtEl>
                                              <p:spTgt spid="224"/>
                                            </p:tgtEl>
                                            <p:attrNameLst>
                                              <p:attrName>style.visibility</p:attrName>
                                            </p:attrNameLst>
                                          </p:cBhvr>
                                          <p:to>
                                            <p:strVal val="visible"/>
                                          </p:to>
                                        </p:set>
                                        <p:anim calcmode="lin" valueType="num" p14:bounceEnd="40000">
                                          <p:cBhvr additive="base">
                                            <p:cTn id="21" dur="2000" fill="hold"/>
                                            <p:tgtEl>
                                              <p:spTgt spid="224"/>
                                            </p:tgtEl>
                                            <p:attrNameLst>
                                              <p:attrName>ppt_x</p:attrName>
                                            </p:attrNameLst>
                                          </p:cBhvr>
                                          <p:tavLst>
                                            <p:tav tm="0">
                                              <p:val>
                                                <p:strVal val="1+#ppt_w/2"/>
                                              </p:val>
                                            </p:tav>
                                            <p:tav tm="100000">
                                              <p:val>
                                                <p:strVal val="#ppt_x"/>
                                              </p:val>
                                            </p:tav>
                                          </p:tavLst>
                                        </p:anim>
                                        <p:anim calcmode="lin" valueType="num" p14:bounceEnd="40000">
                                          <p:cBhvr additive="base">
                                            <p:cTn id="22" dur="2000" fill="hold"/>
                                            <p:tgtEl>
                                              <p:spTgt spid="224"/>
                                            </p:tgtEl>
                                            <p:attrNameLst>
                                              <p:attrName>ppt_y</p:attrName>
                                            </p:attrNameLst>
                                          </p:cBhvr>
                                          <p:tavLst>
                                            <p:tav tm="0">
                                              <p:val>
                                                <p:strVal val="#ppt_y"/>
                                              </p:val>
                                            </p:tav>
                                            <p:tav tm="100000">
                                              <p:val>
                                                <p:strVal val="#ppt_y"/>
                                              </p:val>
                                            </p:tav>
                                          </p:tavLst>
                                        </p:anim>
                                      </p:childTnLst>
                                    </p:cTn>
                                  </p:par>
                                </p:childTnLst>
                              </p:cTn>
                            </p:par>
                            <p:par>
                              <p:cTn id="23" fill="hold">
                                <p:stCondLst>
                                  <p:cond delay="4000"/>
                                </p:stCondLst>
                                <p:childTnLst>
                                  <p:par>
                                    <p:cTn id="24" presetID="14" presetClass="entr" presetSubtype="10" fill="hold" nodeType="afterEffect">
                                      <p:stCondLst>
                                        <p:cond delay="0"/>
                                      </p:stCondLst>
                                      <p:childTnLst>
                                        <p:set>
                                          <p:cBhvr>
                                            <p:cTn id="25" dur="1" fill="hold">
                                              <p:stCondLst>
                                                <p:cond delay="0"/>
                                              </p:stCondLst>
                                            </p:cTn>
                                            <p:tgtEl>
                                              <p:spTgt spid="311"/>
                                            </p:tgtEl>
                                            <p:attrNameLst>
                                              <p:attrName>style.visibility</p:attrName>
                                            </p:attrNameLst>
                                          </p:cBhvr>
                                          <p:to>
                                            <p:strVal val="visible"/>
                                          </p:to>
                                        </p:set>
                                        <p:animEffect transition="in" filter="randombar(horizontal)">
                                          <p:cBhvr>
                                            <p:cTn id="26" dur="500"/>
                                            <p:tgtEl>
                                              <p:spTgt spid="311"/>
                                            </p:tgtEl>
                                          </p:cBhvr>
                                        </p:animEffect>
                                      </p:childTnLst>
                                    </p:cTn>
                                  </p:par>
                                  <p:par>
                                    <p:cTn id="27" presetID="14" presetClass="entr" presetSubtype="10" fill="hold" nodeType="withEffect">
                                      <p:stCondLst>
                                        <p:cond delay="0"/>
                                      </p:stCondLst>
                                      <p:childTnLst>
                                        <p:set>
                                          <p:cBhvr>
                                            <p:cTn id="28" dur="1" fill="hold">
                                              <p:stCondLst>
                                                <p:cond delay="0"/>
                                              </p:stCondLst>
                                            </p:cTn>
                                            <p:tgtEl>
                                              <p:spTgt spid="314"/>
                                            </p:tgtEl>
                                            <p:attrNameLst>
                                              <p:attrName>style.visibility</p:attrName>
                                            </p:attrNameLst>
                                          </p:cBhvr>
                                          <p:to>
                                            <p:strVal val="visible"/>
                                          </p:to>
                                        </p:set>
                                        <p:animEffect transition="in" filter="randombar(horizontal)">
                                          <p:cBhvr>
                                            <p:cTn id="29" dur="500"/>
                                            <p:tgtEl>
                                              <p:spTgt spid="31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21"/>
                                            </p:tgtEl>
                                            <p:attrNameLst>
                                              <p:attrName>style.visibility</p:attrName>
                                            </p:attrNameLst>
                                          </p:cBhvr>
                                          <p:to>
                                            <p:strVal val="visible"/>
                                          </p:to>
                                        </p:set>
                                        <p:animEffect transition="in" filter="randombar(horizontal)">
                                          <p:cBhvr>
                                            <p:cTn id="32" dur="500"/>
                                            <p:tgtEl>
                                              <p:spTgt spid="321"/>
                                            </p:tgtEl>
                                          </p:cBhvr>
                                        </p:animEffect>
                                      </p:childTnLst>
                                    </p:cTn>
                                  </p:par>
                                  <p:par>
                                    <p:cTn id="33" presetID="14" presetClass="entr" presetSubtype="10" fill="hold" nodeType="withEffect">
                                      <p:stCondLst>
                                        <p:cond delay="0"/>
                                      </p:stCondLst>
                                      <p:childTnLst>
                                        <p:set>
                                          <p:cBhvr>
                                            <p:cTn id="34" dur="1" fill="hold">
                                              <p:stCondLst>
                                                <p:cond delay="0"/>
                                              </p:stCondLst>
                                            </p:cTn>
                                            <p:tgtEl>
                                              <p:spTgt spid="322"/>
                                            </p:tgtEl>
                                            <p:attrNameLst>
                                              <p:attrName>style.visibility</p:attrName>
                                            </p:attrNameLst>
                                          </p:cBhvr>
                                          <p:to>
                                            <p:strVal val="visible"/>
                                          </p:to>
                                        </p:set>
                                        <p:animEffect transition="in" filter="randombar(horizontal)">
                                          <p:cBhvr>
                                            <p:cTn id="35" dur="500"/>
                                            <p:tgtEl>
                                              <p:spTgt spid="322"/>
                                            </p:tgtEl>
                                          </p:cBhvr>
                                        </p:animEffect>
                                      </p:childTnLst>
                                    </p:cTn>
                                  </p:par>
                                </p:childTnLst>
                              </p:cTn>
                            </p:par>
                            <p:par>
                              <p:cTn id="36" fill="hold">
                                <p:stCondLst>
                                  <p:cond delay="4500"/>
                                </p:stCondLst>
                                <p:childTnLst>
                                  <p:par>
                                    <p:cTn id="37" presetID="22" presetClass="entr" presetSubtype="8" fill="hold" nodeType="afterEffect">
                                      <p:stCondLst>
                                        <p:cond delay="0"/>
                                      </p:stCondLst>
                                      <p:childTnLst>
                                        <p:set>
                                          <p:cBhvr>
                                            <p:cTn id="38" dur="1" fill="hold">
                                              <p:stCondLst>
                                                <p:cond delay="0"/>
                                              </p:stCondLst>
                                            </p:cTn>
                                            <p:tgtEl>
                                              <p:spTgt spid="327"/>
                                            </p:tgtEl>
                                            <p:attrNameLst>
                                              <p:attrName>style.visibility</p:attrName>
                                            </p:attrNameLst>
                                          </p:cBhvr>
                                          <p:to>
                                            <p:strVal val="visible"/>
                                          </p:to>
                                        </p:set>
                                        <p:animEffect transition="in" filter="wipe(left)">
                                          <p:cBhvr>
                                            <p:cTn id="39" dur="500"/>
                                            <p:tgtEl>
                                              <p:spTgt spid="327"/>
                                            </p:tgtEl>
                                          </p:cBhvr>
                                        </p:animEffect>
                                      </p:childTnLst>
                                    </p:cTn>
                                  </p:par>
                                </p:childTnLst>
                              </p:cTn>
                            </p:par>
                            <p:par>
                              <p:cTn id="40" fill="hold">
                                <p:stCondLst>
                                  <p:cond delay="5000"/>
                                </p:stCondLst>
                                <p:childTnLst>
                                  <p:par>
                                    <p:cTn id="41" presetID="22" presetClass="entr" presetSubtype="8" fill="hold" nodeType="afterEffect">
                                      <p:stCondLst>
                                        <p:cond delay="0"/>
                                      </p:stCondLst>
                                      <p:childTnLst>
                                        <p:set>
                                          <p:cBhvr>
                                            <p:cTn id="42" dur="1" fill="hold">
                                              <p:stCondLst>
                                                <p:cond delay="0"/>
                                              </p:stCondLst>
                                            </p:cTn>
                                            <p:tgtEl>
                                              <p:spTgt spid="334"/>
                                            </p:tgtEl>
                                            <p:attrNameLst>
                                              <p:attrName>style.visibility</p:attrName>
                                            </p:attrNameLst>
                                          </p:cBhvr>
                                          <p:to>
                                            <p:strVal val="visible"/>
                                          </p:to>
                                        </p:set>
                                        <p:animEffect transition="in" filter="wipe(left)">
                                          <p:cBhvr>
                                            <p:cTn id="43" dur="500"/>
                                            <p:tgtEl>
                                              <p:spTgt spid="334"/>
                                            </p:tgtEl>
                                          </p:cBhvr>
                                        </p:animEffect>
                                      </p:childTnLst>
                                    </p:cTn>
                                  </p:par>
                                </p:childTnLst>
                              </p:cTn>
                            </p:par>
                            <p:par>
                              <p:cTn id="44" fill="hold">
                                <p:stCondLst>
                                  <p:cond delay="5500"/>
                                </p:stCondLst>
                                <p:childTnLst>
                                  <p:par>
                                    <p:cTn id="45" presetID="22" presetClass="entr" presetSubtype="8" fill="hold" nodeType="afterEffect">
                                      <p:stCondLst>
                                        <p:cond delay="0"/>
                                      </p:stCondLst>
                                      <p:childTnLst>
                                        <p:set>
                                          <p:cBhvr>
                                            <p:cTn id="46" dur="1" fill="hold">
                                              <p:stCondLst>
                                                <p:cond delay="0"/>
                                              </p:stCondLst>
                                            </p:cTn>
                                            <p:tgtEl>
                                              <p:spTgt spid="341"/>
                                            </p:tgtEl>
                                            <p:attrNameLst>
                                              <p:attrName>style.visibility</p:attrName>
                                            </p:attrNameLst>
                                          </p:cBhvr>
                                          <p:to>
                                            <p:strVal val="visible"/>
                                          </p:to>
                                        </p:set>
                                        <p:animEffect transition="in" filter="wipe(left)">
                                          <p:cBhvr>
                                            <p:cTn id="47" dur="500"/>
                                            <p:tgtEl>
                                              <p:spTgt spid="341"/>
                                            </p:tgtEl>
                                          </p:cBhvr>
                                        </p:animEffect>
                                      </p:childTnLst>
                                    </p:cTn>
                                  </p:par>
                                </p:childTnLst>
                              </p:cTn>
                            </p:par>
                            <p:par>
                              <p:cTn id="48" fill="hold">
                                <p:stCondLst>
                                  <p:cond delay="6000"/>
                                </p:stCondLst>
                                <p:childTnLst>
                                  <p:par>
                                    <p:cTn id="49" presetID="22" presetClass="entr" presetSubtype="8" fill="hold" nodeType="afterEffect">
                                      <p:stCondLst>
                                        <p:cond delay="0"/>
                                      </p:stCondLst>
                                      <p:childTnLst>
                                        <p:set>
                                          <p:cBhvr>
                                            <p:cTn id="50" dur="1" fill="hold">
                                              <p:stCondLst>
                                                <p:cond delay="0"/>
                                              </p:stCondLst>
                                            </p:cTn>
                                            <p:tgtEl>
                                              <p:spTgt spid="348"/>
                                            </p:tgtEl>
                                            <p:attrNameLst>
                                              <p:attrName>style.visibility</p:attrName>
                                            </p:attrNameLst>
                                          </p:cBhvr>
                                          <p:to>
                                            <p:strVal val="visible"/>
                                          </p:to>
                                        </p:set>
                                        <p:animEffect transition="in" filter="wipe(left)">
                                          <p:cBhvr>
                                            <p:cTn id="51" dur="500"/>
                                            <p:tgtEl>
                                              <p:spTgt spid="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500"/>
                                            <p:tgtEl>
                                              <p:spTgt spid="68"/>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17"/>
                                            </p:tgtEl>
                                            <p:attrNameLst>
                                              <p:attrName>style.visibility</p:attrName>
                                            </p:attrNameLst>
                                          </p:cBhvr>
                                          <p:to>
                                            <p:strVal val="visible"/>
                                          </p:to>
                                        </p:set>
                                        <p:animEffect transition="in" filter="fade">
                                          <p:cBhvr>
                                            <p:cTn id="15" dur="1000"/>
                                            <p:tgtEl>
                                              <p:spTgt spid="217"/>
                                            </p:tgtEl>
                                          </p:cBhvr>
                                        </p:animEffect>
                                        <p:anim calcmode="lin" valueType="num">
                                          <p:cBhvr>
                                            <p:cTn id="16" dur="1000" fill="hold"/>
                                            <p:tgtEl>
                                              <p:spTgt spid="217"/>
                                            </p:tgtEl>
                                            <p:attrNameLst>
                                              <p:attrName>ppt_x</p:attrName>
                                            </p:attrNameLst>
                                          </p:cBhvr>
                                          <p:tavLst>
                                            <p:tav tm="0">
                                              <p:val>
                                                <p:strVal val="#ppt_x"/>
                                              </p:val>
                                            </p:tav>
                                            <p:tav tm="100000">
                                              <p:val>
                                                <p:strVal val="#ppt_x"/>
                                              </p:val>
                                            </p:tav>
                                          </p:tavLst>
                                        </p:anim>
                                        <p:anim calcmode="lin" valueType="num">
                                          <p:cBhvr>
                                            <p:cTn id="17" dur="1000" fill="hold"/>
                                            <p:tgtEl>
                                              <p:spTgt spid="21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 presetClass="entr" presetSubtype="2" accel="40000" fill="hold" nodeType="afterEffect">
                                      <p:stCondLst>
                                        <p:cond delay="0"/>
                                      </p:stCondLst>
                                      <p:childTnLst>
                                        <p:set>
                                          <p:cBhvr>
                                            <p:cTn id="20" dur="1" fill="hold">
                                              <p:stCondLst>
                                                <p:cond delay="0"/>
                                              </p:stCondLst>
                                            </p:cTn>
                                            <p:tgtEl>
                                              <p:spTgt spid="224"/>
                                            </p:tgtEl>
                                            <p:attrNameLst>
                                              <p:attrName>style.visibility</p:attrName>
                                            </p:attrNameLst>
                                          </p:cBhvr>
                                          <p:to>
                                            <p:strVal val="visible"/>
                                          </p:to>
                                        </p:set>
                                        <p:anim calcmode="lin" valueType="num">
                                          <p:cBhvr additive="base">
                                            <p:cTn id="21" dur="2000" fill="hold"/>
                                            <p:tgtEl>
                                              <p:spTgt spid="224"/>
                                            </p:tgtEl>
                                            <p:attrNameLst>
                                              <p:attrName>ppt_x</p:attrName>
                                            </p:attrNameLst>
                                          </p:cBhvr>
                                          <p:tavLst>
                                            <p:tav tm="0">
                                              <p:val>
                                                <p:strVal val="1+#ppt_w/2"/>
                                              </p:val>
                                            </p:tav>
                                            <p:tav tm="100000">
                                              <p:val>
                                                <p:strVal val="#ppt_x"/>
                                              </p:val>
                                            </p:tav>
                                          </p:tavLst>
                                        </p:anim>
                                        <p:anim calcmode="lin" valueType="num">
                                          <p:cBhvr additive="base">
                                            <p:cTn id="22" dur="2000" fill="hold"/>
                                            <p:tgtEl>
                                              <p:spTgt spid="224"/>
                                            </p:tgtEl>
                                            <p:attrNameLst>
                                              <p:attrName>ppt_y</p:attrName>
                                            </p:attrNameLst>
                                          </p:cBhvr>
                                          <p:tavLst>
                                            <p:tav tm="0">
                                              <p:val>
                                                <p:strVal val="#ppt_y"/>
                                              </p:val>
                                            </p:tav>
                                            <p:tav tm="100000">
                                              <p:val>
                                                <p:strVal val="#ppt_y"/>
                                              </p:val>
                                            </p:tav>
                                          </p:tavLst>
                                        </p:anim>
                                      </p:childTnLst>
                                    </p:cTn>
                                  </p:par>
                                </p:childTnLst>
                              </p:cTn>
                            </p:par>
                            <p:par>
                              <p:cTn id="23" fill="hold">
                                <p:stCondLst>
                                  <p:cond delay="4000"/>
                                </p:stCondLst>
                                <p:childTnLst>
                                  <p:par>
                                    <p:cTn id="24" presetID="14" presetClass="entr" presetSubtype="10" fill="hold" nodeType="afterEffect">
                                      <p:stCondLst>
                                        <p:cond delay="0"/>
                                      </p:stCondLst>
                                      <p:childTnLst>
                                        <p:set>
                                          <p:cBhvr>
                                            <p:cTn id="25" dur="1" fill="hold">
                                              <p:stCondLst>
                                                <p:cond delay="0"/>
                                              </p:stCondLst>
                                            </p:cTn>
                                            <p:tgtEl>
                                              <p:spTgt spid="311"/>
                                            </p:tgtEl>
                                            <p:attrNameLst>
                                              <p:attrName>style.visibility</p:attrName>
                                            </p:attrNameLst>
                                          </p:cBhvr>
                                          <p:to>
                                            <p:strVal val="visible"/>
                                          </p:to>
                                        </p:set>
                                        <p:animEffect transition="in" filter="randombar(horizontal)">
                                          <p:cBhvr>
                                            <p:cTn id="26" dur="500"/>
                                            <p:tgtEl>
                                              <p:spTgt spid="311"/>
                                            </p:tgtEl>
                                          </p:cBhvr>
                                        </p:animEffect>
                                      </p:childTnLst>
                                    </p:cTn>
                                  </p:par>
                                  <p:par>
                                    <p:cTn id="27" presetID="14" presetClass="entr" presetSubtype="10" fill="hold" nodeType="withEffect">
                                      <p:stCondLst>
                                        <p:cond delay="0"/>
                                      </p:stCondLst>
                                      <p:childTnLst>
                                        <p:set>
                                          <p:cBhvr>
                                            <p:cTn id="28" dur="1" fill="hold">
                                              <p:stCondLst>
                                                <p:cond delay="0"/>
                                              </p:stCondLst>
                                            </p:cTn>
                                            <p:tgtEl>
                                              <p:spTgt spid="314"/>
                                            </p:tgtEl>
                                            <p:attrNameLst>
                                              <p:attrName>style.visibility</p:attrName>
                                            </p:attrNameLst>
                                          </p:cBhvr>
                                          <p:to>
                                            <p:strVal val="visible"/>
                                          </p:to>
                                        </p:set>
                                        <p:animEffect transition="in" filter="randombar(horizontal)">
                                          <p:cBhvr>
                                            <p:cTn id="29" dur="500"/>
                                            <p:tgtEl>
                                              <p:spTgt spid="31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21"/>
                                            </p:tgtEl>
                                            <p:attrNameLst>
                                              <p:attrName>style.visibility</p:attrName>
                                            </p:attrNameLst>
                                          </p:cBhvr>
                                          <p:to>
                                            <p:strVal val="visible"/>
                                          </p:to>
                                        </p:set>
                                        <p:animEffect transition="in" filter="randombar(horizontal)">
                                          <p:cBhvr>
                                            <p:cTn id="32" dur="500"/>
                                            <p:tgtEl>
                                              <p:spTgt spid="321"/>
                                            </p:tgtEl>
                                          </p:cBhvr>
                                        </p:animEffect>
                                      </p:childTnLst>
                                    </p:cTn>
                                  </p:par>
                                  <p:par>
                                    <p:cTn id="33" presetID="14" presetClass="entr" presetSubtype="10" fill="hold" nodeType="withEffect">
                                      <p:stCondLst>
                                        <p:cond delay="0"/>
                                      </p:stCondLst>
                                      <p:childTnLst>
                                        <p:set>
                                          <p:cBhvr>
                                            <p:cTn id="34" dur="1" fill="hold">
                                              <p:stCondLst>
                                                <p:cond delay="0"/>
                                              </p:stCondLst>
                                            </p:cTn>
                                            <p:tgtEl>
                                              <p:spTgt spid="322"/>
                                            </p:tgtEl>
                                            <p:attrNameLst>
                                              <p:attrName>style.visibility</p:attrName>
                                            </p:attrNameLst>
                                          </p:cBhvr>
                                          <p:to>
                                            <p:strVal val="visible"/>
                                          </p:to>
                                        </p:set>
                                        <p:animEffect transition="in" filter="randombar(horizontal)">
                                          <p:cBhvr>
                                            <p:cTn id="35" dur="500"/>
                                            <p:tgtEl>
                                              <p:spTgt spid="322"/>
                                            </p:tgtEl>
                                          </p:cBhvr>
                                        </p:animEffect>
                                      </p:childTnLst>
                                    </p:cTn>
                                  </p:par>
                                </p:childTnLst>
                              </p:cTn>
                            </p:par>
                            <p:par>
                              <p:cTn id="36" fill="hold">
                                <p:stCondLst>
                                  <p:cond delay="4500"/>
                                </p:stCondLst>
                                <p:childTnLst>
                                  <p:par>
                                    <p:cTn id="37" presetID="22" presetClass="entr" presetSubtype="8" fill="hold" nodeType="afterEffect">
                                      <p:stCondLst>
                                        <p:cond delay="0"/>
                                      </p:stCondLst>
                                      <p:childTnLst>
                                        <p:set>
                                          <p:cBhvr>
                                            <p:cTn id="38" dur="1" fill="hold">
                                              <p:stCondLst>
                                                <p:cond delay="0"/>
                                              </p:stCondLst>
                                            </p:cTn>
                                            <p:tgtEl>
                                              <p:spTgt spid="327"/>
                                            </p:tgtEl>
                                            <p:attrNameLst>
                                              <p:attrName>style.visibility</p:attrName>
                                            </p:attrNameLst>
                                          </p:cBhvr>
                                          <p:to>
                                            <p:strVal val="visible"/>
                                          </p:to>
                                        </p:set>
                                        <p:animEffect transition="in" filter="wipe(left)">
                                          <p:cBhvr>
                                            <p:cTn id="39" dur="500"/>
                                            <p:tgtEl>
                                              <p:spTgt spid="327"/>
                                            </p:tgtEl>
                                          </p:cBhvr>
                                        </p:animEffect>
                                      </p:childTnLst>
                                    </p:cTn>
                                  </p:par>
                                </p:childTnLst>
                              </p:cTn>
                            </p:par>
                            <p:par>
                              <p:cTn id="40" fill="hold">
                                <p:stCondLst>
                                  <p:cond delay="5000"/>
                                </p:stCondLst>
                                <p:childTnLst>
                                  <p:par>
                                    <p:cTn id="41" presetID="22" presetClass="entr" presetSubtype="8" fill="hold" nodeType="afterEffect">
                                      <p:stCondLst>
                                        <p:cond delay="0"/>
                                      </p:stCondLst>
                                      <p:childTnLst>
                                        <p:set>
                                          <p:cBhvr>
                                            <p:cTn id="42" dur="1" fill="hold">
                                              <p:stCondLst>
                                                <p:cond delay="0"/>
                                              </p:stCondLst>
                                            </p:cTn>
                                            <p:tgtEl>
                                              <p:spTgt spid="334"/>
                                            </p:tgtEl>
                                            <p:attrNameLst>
                                              <p:attrName>style.visibility</p:attrName>
                                            </p:attrNameLst>
                                          </p:cBhvr>
                                          <p:to>
                                            <p:strVal val="visible"/>
                                          </p:to>
                                        </p:set>
                                        <p:animEffect transition="in" filter="wipe(left)">
                                          <p:cBhvr>
                                            <p:cTn id="43" dur="500"/>
                                            <p:tgtEl>
                                              <p:spTgt spid="334"/>
                                            </p:tgtEl>
                                          </p:cBhvr>
                                        </p:animEffect>
                                      </p:childTnLst>
                                    </p:cTn>
                                  </p:par>
                                </p:childTnLst>
                              </p:cTn>
                            </p:par>
                            <p:par>
                              <p:cTn id="44" fill="hold">
                                <p:stCondLst>
                                  <p:cond delay="5500"/>
                                </p:stCondLst>
                                <p:childTnLst>
                                  <p:par>
                                    <p:cTn id="45" presetID="22" presetClass="entr" presetSubtype="8" fill="hold" nodeType="afterEffect">
                                      <p:stCondLst>
                                        <p:cond delay="0"/>
                                      </p:stCondLst>
                                      <p:childTnLst>
                                        <p:set>
                                          <p:cBhvr>
                                            <p:cTn id="46" dur="1" fill="hold">
                                              <p:stCondLst>
                                                <p:cond delay="0"/>
                                              </p:stCondLst>
                                            </p:cTn>
                                            <p:tgtEl>
                                              <p:spTgt spid="341"/>
                                            </p:tgtEl>
                                            <p:attrNameLst>
                                              <p:attrName>style.visibility</p:attrName>
                                            </p:attrNameLst>
                                          </p:cBhvr>
                                          <p:to>
                                            <p:strVal val="visible"/>
                                          </p:to>
                                        </p:set>
                                        <p:animEffect transition="in" filter="wipe(left)">
                                          <p:cBhvr>
                                            <p:cTn id="47" dur="500"/>
                                            <p:tgtEl>
                                              <p:spTgt spid="341"/>
                                            </p:tgtEl>
                                          </p:cBhvr>
                                        </p:animEffect>
                                      </p:childTnLst>
                                    </p:cTn>
                                  </p:par>
                                </p:childTnLst>
                              </p:cTn>
                            </p:par>
                            <p:par>
                              <p:cTn id="48" fill="hold">
                                <p:stCondLst>
                                  <p:cond delay="6000"/>
                                </p:stCondLst>
                                <p:childTnLst>
                                  <p:par>
                                    <p:cTn id="49" presetID="22" presetClass="entr" presetSubtype="8" fill="hold" nodeType="afterEffect">
                                      <p:stCondLst>
                                        <p:cond delay="0"/>
                                      </p:stCondLst>
                                      <p:childTnLst>
                                        <p:set>
                                          <p:cBhvr>
                                            <p:cTn id="50" dur="1" fill="hold">
                                              <p:stCondLst>
                                                <p:cond delay="0"/>
                                              </p:stCondLst>
                                            </p:cTn>
                                            <p:tgtEl>
                                              <p:spTgt spid="348"/>
                                            </p:tgtEl>
                                            <p:attrNameLst>
                                              <p:attrName>style.visibility</p:attrName>
                                            </p:attrNameLst>
                                          </p:cBhvr>
                                          <p:to>
                                            <p:strVal val="visible"/>
                                          </p:to>
                                        </p:set>
                                        <p:animEffect transition="in" filter="wipe(left)">
                                          <p:cBhvr>
                                            <p:cTn id="51" dur="500"/>
                                            <p:tgtEl>
                                              <p:spTgt spid="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21"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3" name="矩形 2"/>
          <p:cNvSpPr>
            <a:spLocks noChangeArrowheads="1"/>
          </p:cNvSpPr>
          <p:nvPr/>
        </p:nvSpPr>
        <p:spPr bwMode="auto">
          <a:xfrm>
            <a:off x="496745" y="839713"/>
            <a:ext cx="8166530" cy="767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125" dirty="0">
                <a:solidFill>
                  <a:schemeClr val="tx1">
                    <a:lumMod val="75000"/>
                    <a:lumOff val="25000"/>
                  </a:schemeClr>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125"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 name="矩形 4"/>
          <p:cNvSpPr/>
          <p:nvPr/>
        </p:nvSpPr>
        <p:spPr>
          <a:xfrm>
            <a:off x="496746" y="1811362"/>
            <a:ext cx="3418031" cy="2661694"/>
          </a:xfrm>
          <a:prstGeom prst="rect">
            <a:avLst/>
          </a:prstGeom>
          <a:blipFill>
            <a:blip r:embed="rId2" cstate="screen">
              <a:extLst>
                <a:ext uri="{28A0092B-C50C-407E-A947-70E740481C1C}">
                  <a14:useLocalDpi xmlns:a14="http://schemas.microsoft.com/office/drawing/2010/main"/>
                </a:ext>
              </a:extLst>
            </a:blip>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 name="组合 5"/>
          <p:cNvGrpSpPr/>
          <p:nvPr/>
        </p:nvGrpSpPr>
        <p:grpSpPr>
          <a:xfrm>
            <a:off x="4385463" y="1850084"/>
            <a:ext cx="593961" cy="593961"/>
            <a:chOff x="4589983" y="2663795"/>
            <a:chExt cx="877102" cy="877102"/>
          </a:xfrm>
        </p:grpSpPr>
        <p:grpSp>
          <p:nvGrpSpPr>
            <p:cNvPr id="7" name="组合 6"/>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20" name="椭圆 19"/>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8" name="组合 7"/>
            <p:cNvGrpSpPr/>
            <p:nvPr/>
          </p:nvGrpSpPr>
          <p:grpSpPr>
            <a:xfrm>
              <a:off x="4690436" y="2865050"/>
              <a:ext cx="567894" cy="535099"/>
              <a:chOff x="4832350" y="1028700"/>
              <a:chExt cx="522288" cy="492126"/>
            </a:xfrm>
            <a:solidFill>
              <a:srgbClr val="0070C0"/>
            </a:solidFill>
          </p:grpSpPr>
          <p:sp>
            <p:nvSpPr>
              <p:cNvPr id="9"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24"/>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1" name="组合 20"/>
          <p:cNvGrpSpPr/>
          <p:nvPr/>
        </p:nvGrpSpPr>
        <p:grpSpPr>
          <a:xfrm>
            <a:off x="4385463" y="2905340"/>
            <a:ext cx="593961" cy="593961"/>
            <a:chOff x="4692046" y="3749516"/>
            <a:chExt cx="877102" cy="877102"/>
          </a:xfrm>
        </p:grpSpPr>
        <p:grpSp>
          <p:nvGrpSpPr>
            <p:cNvPr id="22" name="组合 21"/>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43" name="椭圆 42"/>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23" name="组合 22"/>
            <p:cNvGrpSpPr/>
            <p:nvPr/>
          </p:nvGrpSpPr>
          <p:grpSpPr>
            <a:xfrm>
              <a:off x="4853377" y="3997905"/>
              <a:ext cx="554441" cy="377594"/>
              <a:chOff x="4156075" y="2292350"/>
              <a:chExt cx="552450" cy="376238"/>
            </a:xfrm>
            <a:solidFill>
              <a:srgbClr val="0070C0"/>
            </a:solidFill>
          </p:grpSpPr>
          <p:sp>
            <p:nvSpPr>
              <p:cNvPr id="24"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Oval 33"/>
              <p:cNvSpPr>
                <a:spLocks noChangeArrowheads="1"/>
              </p:cNvSpPr>
              <p:nvPr/>
            </p:nvSpPr>
            <p:spPr bwMode="auto">
              <a:xfrm>
                <a:off x="4205288" y="2333625"/>
                <a:ext cx="115888"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38"/>
              <p:cNvSpPr>
                <a:spLocks noChangeArrowheads="1"/>
              </p:cNvSpPr>
              <p:nvPr/>
            </p:nvSpPr>
            <p:spPr bwMode="auto">
              <a:xfrm>
                <a:off x="4541838" y="2333625"/>
                <a:ext cx="117475" cy="1206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44" name="组合 43"/>
          <p:cNvGrpSpPr/>
          <p:nvPr/>
        </p:nvGrpSpPr>
        <p:grpSpPr>
          <a:xfrm>
            <a:off x="4385463" y="3960593"/>
            <a:ext cx="593961" cy="593961"/>
            <a:chOff x="5276799" y="5817699"/>
            <a:chExt cx="877102" cy="877102"/>
          </a:xfrm>
        </p:grpSpPr>
        <p:grpSp>
          <p:nvGrpSpPr>
            <p:cNvPr id="45" name="组合 44"/>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solidFill>
                    <a:schemeClr val="tx1"/>
                  </a:solidFill>
                  <a:ea typeface="微软雅黑" pitchFamily="34" charset="-122"/>
                </a:endParaRPr>
              </a:p>
            </p:txBody>
          </p:sp>
          <p:sp>
            <p:nvSpPr>
              <p:cNvPr id="58" name="椭圆 57"/>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微软雅黑" pitchFamily="34" charset="-122"/>
                </a:endParaRPr>
              </a:p>
            </p:txBody>
          </p:sp>
        </p:grpSp>
        <p:grpSp>
          <p:nvGrpSpPr>
            <p:cNvPr id="46" name="组合 45"/>
            <p:cNvGrpSpPr/>
            <p:nvPr/>
          </p:nvGrpSpPr>
          <p:grpSpPr>
            <a:xfrm>
              <a:off x="5491718" y="5999083"/>
              <a:ext cx="447265" cy="447265"/>
              <a:chOff x="4219575" y="4668838"/>
              <a:chExt cx="442913" cy="442913"/>
            </a:xfrm>
            <a:solidFill>
              <a:srgbClr val="0070C0"/>
            </a:solidFill>
          </p:grpSpPr>
          <p:sp>
            <p:nvSpPr>
              <p:cNvPr id="47"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Rectangle 7"/>
              <p:cNvSpPr>
                <a:spLocks noChangeArrowheads="1"/>
              </p:cNvSpPr>
              <p:nvPr/>
            </p:nvSpPr>
            <p:spPr bwMode="auto">
              <a:xfrm>
                <a:off x="4219575" y="4962525"/>
                <a:ext cx="87313" cy="93663"/>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Rectangle 9"/>
              <p:cNvSpPr>
                <a:spLocks noChangeArrowheads="1"/>
              </p:cNvSpPr>
              <p:nvPr/>
            </p:nvSpPr>
            <p:spPr bwMode="auto">
              <a:xfrm>
                <a:off x="4321175" y="4932363"/>
                <a:ext cx="84138" cy="123825"/>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Rectangle 11"/>
              <p:cNvSpPr>
                <a:spLocks noChangeArrowheads="1"/>
              </p:cNvSpPr>
              <p:nvPr/>
            </p:nvSpPr>
            <p:spPr bwMode="auto">
              <a:xfrm>
                <a:off x="4419600" y="4891088"/>
                <a:ext cx="87313" cy="165100"/>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Rectangle 13"/>
              <p:cNvSpPr>
                <a:spLocks noChangeArrowheads="1"/>
              </p:cNvSpPr>
              <p:nvPr/>
            </p:nvSpPr>
            <p:spPr bwMode="auto">
              <a:xfrm>
                <a:off x="4522788" y="4826000"/>
                <a:ext cx="82550" cy="230188"/>
              </a:xfrm>
              <a:prstGeom prst="rect">
                <a:avLst/>
              </a:prstGeom>
              <a:solidFill>
                <a:srgbClr val="01ACB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9" name="组合 58"/>
          <p:cNvGrpSpPr/>
          <p:nvPr/>
        </p:nvGrpSpPr>
        <p:grpSpPr>
          <a:xfrm>
            <a:off x="5345456" y="2010979"/>
            <a:ext cx="3084171" cy="640364"/>
            <a:chOff x="7127272" y="2681303"/>
            <a:chExt cx="4112228" cy="853819"/>
          </a:xfrm>
        </p:grpSpPr>
        <p:sp>
          <p:nvSpPr>
            <p:cNvPr id="60" name="矩形 59"/>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1" name="矩形 47"/>
            <p:cNvSpPr>
              <a:spLocks noChangeArrowheads="1"/>
            </p:cNvSpPr>
            <p:nvPr/>
          </p:nvSpPr>
          <p:spPr bwMode="auto">
            <a:xfrm>
              <a:off x="7152672" y="2795742"/>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2" name="矩形 3"/>
          <p:cNvSpPr>
            <a:spLocks noChangeArrowheads="1"/>
          </p:cNvSpPr>
          <p:nvPr/>
        </p:nvSpPr>
        <p:spPr bwMode="auto">
          <a:xfrm>
            <a:off x="5335931" y="1702115"/>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C00000"/>
                </a:solidFill>
                <a:latin typeface="Arial" panose="020B0604020202020204" pitchFamily="34" charset="0"/>
                <a:ea typeface="微软雅黑" pitchFamily="34" charset="-122"/>
                <a:cs typeface="Arial" panose="020B0604020202020204" pitchFamily="34" charset="0"/>
              </a:rPr>
              <a:t>总体目标顺利完成</a:t>
            </a:r>
          </a:p>
        </p:txBody>
      </p:sp>
      <p:grpSp>
        <p:nvGrpSpPr>
          <p:cNvPr id="63" name="组合 62"/>
          <p:cNvGrpSpPr/>
          <p:nvPr/>
        </p:nvGrpSpPr>
        <p:grpSpPr>
          <a:xfrm>
            <a:off x="5345456" y="3046993"/>
            <a:ext cx="3084171" cy="640364"/>
            <a:chOff x="7127272" y="4062656"/>
            <a:chExt cx="4112228" cy="853819"/>
          </a:xfrm>
        </p:grpSpPr>
        <p:sp>
          <p:nvSpPr>
            <p:cNvPr id="64" name="矩形 63"/>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5" name="矩形 47"/>
            <p:cNvSpPr>
              <a:spLocks noChangeArrowheads="1"/>
            </p:cNvSpPr>
            <p:nvPr/>
          </p:nvSpPr>
          <p:spPr bwMode="auto">
            <a:xfrm>
              <a:off x="7165371" y="4175680"/>
              <a:ext cx="37006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66" name="矩形 3"/>
          <p:cNvSpPr>
            <a:spLocks noChangeArrowheads="1"/>
          </p:cNvSpPr>
          <p:nvPr/>
        </p:nvSpPr>
        <p:spPr bwMode="auto">
          <a:xfrm>
            <a:off x="5335931" y="2708493"/>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EB9624"/>
                </a:solidFill>
                <a:latin typeface="Arial" panose="020B0604020202020204" pitchFamily="34" charset="0"/>
                <a:ea typeface="微软雅黑" pitchFamily="34" charset="-122"/>
                <a:cs typeface="Arial" panose="020B0604020202020204" pitchFamily="34" charset="0"/>
              </a:rPr>
              <a:t>思想认识不断提高</a:t>
            </a:r>
          </a:p>
        </p:txBody>
      </p:sp>
      <p:grpSp>
        <p:nvGrpSpPr>
          <p:cNvPr id="67" name="组合 66"/>
          <p:cNvGrpSpPr/>
          <p:nvPr/>
        </p:nvGrpSpPr>
        <p:grpSpPr>
          <a:xfrm>
            <a:off x="5345456" y="4083007"/>
            <a:ext cx="3084171" cy="640364"/>
            <a:chOff x="7127272" y="5444009"/>
            <a:chExt cx="4112228" cy="853819"/>
          </a:xfrm>
        </p:grpSpPr>
        <p:sp>
          <p:nvSpPr>
            <p:cNvPr id="68" name="矩形 67"/>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9" name="矩形 47"/>
            <p:cNvSpPr>
              <a:spLocks noChangeArrowheads="1"/>
            </p:cNvSpPr>
            <p:nvPr/>
          </p:nvSpPr>
          <p:spPr bwMode="auto">
            <a:xfrm>
              <a:off x="7152671" y="5555617"/>
              <a:ext cx="3713339" cy="629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05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sp>
        <p:nvSpPr>
          <p:cNvPr id="70" name="矩形 3"/>
          <p:cNvSpPr>
            <a:spLocks noChangeArrowheads="1"/>
          </p:cNvSpPr>
          <p:nvPr/>
        </p:nvSpPr>
        <p:spPr bwMode="auto">
          <a:xfrm>
            <a:off x="5335931" y="3743446"/>
            <a:ext cx="1642747"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30" tIns="25715" rIns="51430" bIns="25715">
            <a:spAutoFit/>
          </a:bodyPr>
          <a:lstStyle/>
          <a:p>
            <a:pPr>
              <a:spcBef>
                <a:spcPct val="0"/>
              </a:spcBef>
              <a:buFont typeface="Arial" charset="0"/>
              <a:buNone/>
            </a:pPr>
            <a:r>
              <a:rPr lang="zh-CN" altLang="en-US" sz="1500" b="1" dirty="0">
                <a:solidFill>
                  <a:srgbClr val="01ACBE"/>
                </a:solidFill>
                <a:latin typeface="Arial" panose="020B0604020202020204" pitchFamily="34" charset="0"/>
                <a:ea typeface="微软雅黑" pitchFamily="34" charset="-122"/>
                <a:cs typeface="Arial" panose="020B0604020202020204" pitchFamily="34" charset="0"/>
              </a:rPr>
              <a:t>部门管理不断强化</a:t>
            </a:r>
          </a:p>
        </p:txBody>
      </p:sp>
      <p:cxnSp>
        <p:nvCxnSpPr>
          <p:cNvPr id="71" name="直接连接符 70"/>
          <p:cNvCxnSpPr/>
          <p:nvPr/>
        </p:nvCxnSpPr>
        <p:spPr>
          <a:xfrm>
            <a:off x="5124450" y="1768790"/>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5124450" y="2810103"/>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133975" y="3858488"/>
            <a:ext cx="0" cy="866741"/>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172664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 presetClass="entr" presetSubtype="8" accel="50000" decel="5000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0-#ppt_w/2"/>
                                          </p:val>
                                        </p:tav>
                                        <p:tav tm="100000">
                                          <p:val>
                                            <p:strVal val="#ppt_x"/>
                                          </p:val>
                                        </p:tav>
                                      </p:tavLst>
                                    </p:anim>
                                    <p:anim calcmode="lin" valueType="num">
                                      <p:cBhvr additive="base">
                                        <p:cTn id="16" dur="10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100" fill="hold"/>
                                        <p:tgtEl>
                                          <p:spTgt spid="6"/>
                                        </p:tgtEl>
                                        <p:attrNameLst>
                                          <p:attrName>ppt_w</p:attrName>
                                        </p:attrNameLst>
                                      </p:cBhvr>
                                      <p:tavLst>
                                        <p:tav tm="0">
                                          <p:val>
                                            <p:fltVal val="0"/>
                                          </p:val>
                                        </p:tav>
                                        <p:tav tm="100000">
                                          <p:val>
                                            <p:strVal val="#ppt_w"/>
                                          </p:val>
                                        </p:tav>
                                      </p:tavLst>
                                    </p:anim>
                                    <p:anim calcmode="lin" valueType="num">
                                      <p:cBhvr>
                                        <p:cTn id="21" dur="100" fill="hold"/>
                                        <p:tgtEl>
                                          <p:spTgt spid="6"/>
                                        </p:tgtEl>
                                        <p:attrNameLst>
                                          <p:attrName>ppt_h</p:attrName>
                                        </p:attrNameLst>
                                      </p:cBhvr>
                                      <p:tavLst>
                                        <p:tav tm="0">
                                          <p:val>
                                            <p:fltVal val="0"/>
                                          </p:val>
                                        </p:tav>
                                        <p:tav tm="100000">
                                          <p:val>
                                            <p:strVal val="#ppt_h"/>
                                          </p:val>
                                        </p:tav>
                                      </p:tavLst>
                                    </p:anim>
                                    <p:animEffect transition="in" filter="fade">
                                      <p:cBhvr>
                                        <p:cTn id="22" dur="100"/>
                                        <p:tgtEl>
                                          <p:spTgt spid="6"/>
                                        </p:tgtEl>
                                      </p:cBhvr>
                                    </p:animEffect>
                                  </p:childTnLst>
                                </p:cTn>
                              </p:par>
                              <p:par>
                                <p:cTn id="23" presetID="6" presetClass="emph" presetSubtype="0" fill="hold" nodeType="withEffect">
                                  <p:stCondLst>
                                    <p:cond delay="100"/>
                                  </p:stCondLst>
                                  <p:childTnLst>
                                    <p:animScale>
                                      <p:cBhvr>
                                        <p:cTn id="24" dur="100" fill="hold"/>
                                        <p:tgtEl>
                                          <p:spTgt spid="6"/>
                                        </p:tgtEl>
                                      </p:cBhvr>
                                      <p:by x="110000" y="110000"/>
                                    </p:animScale>
                                  </p:childTnLst>
                                </p:cTn>
                              </p:par>
                              <p:par>
                                <p:cTn id="25" presetID="6" presetClass="emph" presetSubtype="0" fill="hold" nodeType="withEffect">
                                  <p:stCondLst>
                                    <p:cond delay="200"/>
                                  </p:stCondLst>
                                  <p:childTnLst>
                                    <p:animScale>
                                      <p:cBhvr>
                                        <p:cTn id="26" dur="200" fill="hold"/>
                                        <p:tgtEl>
                                          <p:spTgt spid="6"/>
                                        </p:tgtEl>
                                      </p:cBhvr>
                                      <p:by x="90000" y="90000"/>
                                    </p:animScale>
                                  </p:childTnLst>
                                </p:cTn>
                              </p:par>
                              <p:par>
                                <p:cTn id="27" presetID="6" presetClass="emph" presetSubtype="0" fill="hold" nodeType="withEffect">
                                  <p:stCondLst>
                                    <p:cond delay="400"/>
                                  </p:stCondLst>
                                  <p:childTnLst>
                                    <p:animScale>
                                      <p:cBhvr>
                                        <p:cTn id="28" dur="100" fill="hold"/>
                                        <p:tgtEl>
                                          <p:spTgt spid="6"/>
                                        </p:tgtEl>
                                      </p:cBhvr>
                                      <p:by x="105000" y="105000"/>
                                    </p:animScale>
                                  </p:childTnLst>
                                </p:cTn>
                              </p:par>
                              <p:par>
                                <p:cTn id="29" presetID="6" presetClass="emph" presetSubtype="0" fill="hold" nodeType="withEffect">
                                  <p:stCondLst>
                                    <p:cond delay="500"/>
                                  </p:stCondLst>
                                  <p:childTnLst>
                                    <p:animScale>
                                      <p:cBhvr>
                                        <p:cTn id="30" dur="200" fill="hold"/>
                                        <p:tgtEl>
                                          <p:spTgt spid="6"/>
                                        </p:tgtEl>
                                      </p:cBhvr>
                                      <p:by x="95000" y="95000"/>
                                    </p:animScale>
                                  </p:childTnLst>
                                </p:cTn>
                              </p:par>
                            </p:childTnLst>
                          </p:cTn>
                        </p:par>
                        <p:par>
                          <p:cTn id="31" fill="hold">
                            <p:stCondLst>
                              <p:cond delay="2700"/>
                            </p:stCondLst>
                            <p:childTnLst>
                              <p:par>
                                <p:cTn id="32" presetID="16" presetClass="entr" presetSubtype="42" fill="hold" nodeType="after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barn(outHorizontal)">
                                      <p:cBhvr>
                                        <p:cTn id="34" dur="500"/>
                                        <p:tgtEl>
                                          <p:spTgt spid="71"/>
                                        </p:tgtEl>
                                      </p:cBhvr>
                                    </p:animEffect>
                                  </p:childTnLst>
                                </p:cTn>
                              </p:par>
                            </p:childTnLst>
                          </p:cTn>
                        </p:par>
                        <p:par>
                          <p:cTn id="35" fill="hold">
                            <p:stCondLst>
                              <p:cond delay="3200"/>
                            </p:stCondLst>
                            <p:childTnLst>
                              <p:par>
                                <p:cTn id="36" presetID="2" presetClass="entr" presetSubtype="2" accel="50000" decel="50000" fill="hold" grpId="0" nodeType="afterEffect">
                                  <p:stCondLst>
                                    <p:cond delay="0"/>
                                  </p:stCondLst>
                                  <p:childTnLst>
                                    <p:set>
                                      <p:cBhvr>
                                        <p:cTn id="37" dur="1" fill="hold">
                                          <p:stCondLst>
                                            <p:cond delay="0"/>
                                          </p:stCondLst>
                                        </p:cTn>
                                        <p:tgtEl>
                                          <p:spTgt spid="62"/>
                                        </p:tgtEl>
                                        <p:attrNameLst>
                                          <p:attrName>style.visibility</p:attrName>
                                        </p:attrNameLst>
                                      </p:cBhvr>
                                      <p:to>
                                        <p:strVal val="visible"/>
                                      </p:to>
                                    </p:set>
                                    <p:anim calcmode="lin" valueType="num">
                                      <p:cBhvr additive="base">
                                        <p:cTn id="38" dur="1000" fill="hold"/>
                                        <p:tgtEl>
                                          <p:spTgt spid="62"/>
                                        </p:tgtEl>
                                        <p:attrNameLst>
                                          <p:attrName>ppt_x</p:attrName>
                                        </p:attrNameLst>
                                      </p:cBhvr>
                                      <p:tavLst>
                                        <p:tav tm="0">
                                          <p:val>
                                            <p:strVal val="1+#ppt_w/2"/>
                                          </p:val>
                                        </p:tav>
                                        <p:tav tm="100000">
                                          <p:val>
                                            <p:strVal val="#ppt_x"/>
                                          </p:val>
                                        </p:tav>
                                      </p:tavLst>
                                    </p:anim>
                                    <p:anim calcmode="lin" valueType="num">
                                      <p:cBhvr additive="base">
                                        <p:cTn id="39" dur="1000" fill="hold"/>
                                        <p:tgtEl>
                                          <p:spTgt spid="62"/>
                                        </p:tgtEl>
                                        <p:attrNameLst>
                                          <p:attrName>ppt_y</p:attrName>
                                        </p:attrNameLst>
                                      </p:cBhvr>
                                      <p:tavLst>
                                        <p:tav tm="0">
                                          <p:val>
                                            <p:strVal val="#ppt_y"/>
                                          </p:val>
                                        </p:tav>
                                        <p:tav tm="100000">
                                          <p:val>
                                            <p:strVal val="#ppt_y"/>
                                          </p:val>
                                        </p:tav>
                                      </p:tavLst>
                                    </p:anim>
                                  </p:childTnLst>
                                </p:cTn>
                              </p:par>
                              <p:par>
                                <p:cTn id="40" presetID="2" presetClass="entr" presetSubtype="2" accel="50000" decel="50000"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1000" fill="hold"/>
                                        <p:tgtEl>
                                          <p:spTgt spid="59"/>
                                        </p:tgtEl>
                                        <p:attrNameLst>
                                          <p:attrName>ppt_x</p:attrName>
                                        </p:attrNameLst>
                                      </p:cBhvr>
                                      <p:tavLst>
                                        <p:tav tm="0">
                                          <p:val>
                                            <p:strVal val="1+#ppt_w/2"/>
                                          </p:val>
                                        </p:tav>
                                        <p:tav tm="100000">
                                          <p:val>
                                            <p:strVal val="#ppt_x"/>
                                          </p:val>
                                        </p:tav>
                                      </p:tavLst>
                                    </p:anim>
                                    <p:anim calcmode="lin" valueType="num">
                                      <p:cBhvr additive="base">
                                        <p:cTn id="43" dur="1000" fill="hold"/>
                                        <p:tgtEl>
                                          <p:spTgt spid="59"/>
                                        </p:tgtEl>
                                        <p:attrNameLst>
                                          <p:attrName>ppt_y</p:attrName>
                                        </p:attrNameLst>
                                      </p:cBhvr>
                                      <p:tavLst>
                                        <p:tav tm="0">
                                          <p:val>
                                            <p:strVal val="#ppt_y"/>
                                          </p:val>
                                        </p:tav>
                                        <p:tav tm="100000">
                                          <p:val>
                                            <p:strVal val="#ppt_y"/>
                                          </p:val>
                                        </p:tav>
                                      </p:tavLst>
                                    </p:anim>
                                  </p:childTnLst>
                                </p:cTn>
                              </p:par>
                            </p:childTnLst>
                          </p:cTn>
                        </p:par>
                        <p:par>
                          <p:cTn id="44" fill="hold">
                            <p:stCondLst>
                              <p:cond delay="42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100" fill="hold"/>
                                        <p:tgtEl>
                                          <p:spTgt spid="21"/>
                                        </p:tgtEl>
                                        <p:attrNameLst>
                                          <p:attrName>ppt_w</p:attrName>
                                        </p:attrNameLst>
                                      </p:cBhvr>
                                      <p:tavLst>
                                        <p:tav tm="0">
                                          <p:val>
                                            <p:fltVal val="0"/>
                                          </p:val>
                                        </p:tav>
                                        <p:tav tm="100000">
                                          <p:val>
                                            <p:strVal val="#ppt_w"/>
                                          </p:val>
                                        </p:tav>
                                      </p:tavLst>
                                    </p:anim>
                                    <p:anim calcmode="lin" valueType="num">
                                      <p:cBhvr>
                                        <p:cTn id="48" dur="100" fill="hold"/>
                                        <p:tgtEl>
                                          <p:spTgt spid="21"/>
                                        </p:tgtEl>
                                        <p:attrNameLst>
                                          <p:attrName>ppt_h</p:attrName>
                                        </p:attrNameLst>
                                      </p:cBhvr>
                                      <p:tavLst>
                                        <p:tav tm="0">
                                          <p:val>
                                            <p:fltVal val="0"/>
                                          </p:val>
                                        </p:tav>
                                        <p:tav tm="100000">
                                          <p:val>
                                            <p:strVal val="#ppt_h"/>
                                          </p:val>
                                        </p:tav>
                                      </p:tavLst>
                                    </p:anim>
                                    <p:animEffect transition="in" filter="fade">
                                      <p:cBhvr>
                                        <p:cTn id="49" dur="100"/>
                                        <p:tgtEl>
                                          <p:spTgt spid="21"/>
                                        </p:tgtEl>
                                      </p:cBhvr>
                                    </p:animEffect>
                                  </p:childTnLst>
                                </p:cTn>
                              </p:par>
                              <p:par>
                                <p:cTn id="50" presetID="6" presetClass="emph" presetSubtype="0" fill="hold" nodeType="withEffect">
                                  <p:stCondLst>
                                    <p:cond delay="100"/>
                                  </p:stCondLst>
                                  <p:childTnLst>
                                    <p:animScale>
                                      <p:cBhvr>
                                        <p:cTn id="51" dur="100" fill="hold"/>
                                        <p:tgtEl>
                                          <p:spTgt spid="21"/>
                                        </p:tgtEl>
                                      </p:cBhvr>
                                      <p:by x="110000" y="110000"/>
                                    </p:animScale>
                                  </p:childTnLst>
                                </p:cTn>
                              </p:par>
                              <p:par>
                                <p:cTn id="52" presetID="6" presetClass="emph" presetSubtype="0" fill="hold" nodeType="withEffect">
                                  <p:stCondLst>
                                    <p:cond delay="200"/>
                                  </p:stCondLst>
                                  <p:childTnLst>
                                    <p:animScale>
                                      <p:cBhvr>
                                        <p:cTn id="53" dur="200" fill="hold"/>
                                        <p:tgtEl>
                                          <p:spTgt spid="21"/>
                                        </p:tgtEl>
                                      </p:cBhvr>
                                      <p:by x="90000" y="90000"/>
                                    </p:animScale>
                                  </p:childTnLst>
                                </p:cTn>
                              </p:par>
                              <p:par>
                                <p:cTn id="54" presetID="6" presetClass="emph" presetSubtype="0" fill="hold" nodeType="withEffect">
                                  <p:stCondLst>
                                    <p:cond delay="400"/>
                                  </p:stCondLst>
                                  <p:childTnLst>
                                    <p:animScale>
                                      <p:cBhvr>
                                        <p:cTn id="55" dur="100" fill="hold"/>
                                        <p:tgtEl>
                                          <p:spTgt spid="21"/>
                                        </p:tgtEl>
                                      </p:cBhvr>
                                      <p:by x="105000" y="105000"/>
                                    </p:animScale>
                                  </p:childTnLst>
                                </p:cTn>
                              </p:par>
                              <p:par>
                                <p:cTn id="56" presetID="6" presetClass="emph" presetSubtype="0" fill="hold" nodeType="withEffect">
                                  <p:stCondLst>
                                    <p:cond delay="500"/>
                                  </p:stCondLst>
                                  <p:childTnLst>
                                    <p:animScale>
                                      <p:cBhvr>
                                        <p:cTn id="57" dur="200" fill="hold"/>
                                        <p:tgtEl>
                                          <p:spTgt spid="21"/>
                                        </p:tgtEl>
                                      </p:cBhvr>
                                      <p:by x="95000" y="95000"/>
                                    </p:animScale>
                                  </p:childTnLst>
                                </p:cTn>
                              </p:par>
                            </p:childTnLst>
                          </p:cTn>
                        </p:par>
                        <p:par>
                          <p:cTn id="58" fill="hold">
                            <p:stCondLst>
                              <p:cond delay="4900"/>
                            </p:stCondLst>
                            <p:childTnLst>
                              <p:par>
                                <p:cTn id="59" presetID="16" presetClass="entr" presetSubtype="42" fill="hold" nodeType="afterEffect">
                                  <p:stCondLst>
                                    <p:cond delay="0"/>
                                  </p:stCondLst>
                                  <p:childTnLst>
                                    <p:set>
                                      <p:cBhvr>
                                        <p:cTn id="60" dur="1" fill="hold">
                                          <p:stCondLst>
                                            <p:cond delay="0"/>
                                          </p:stCondLst>
                                        </p:cTn>
                                        <p:tgtEl>
                                          <p:spTgt spid="72"/>
                                        </p:tgtEl>
                                        <p:attrNameLst>
                                          <p:attrName>style.visibility</p:attrName>
                                        </p:attrNameLst>
                                      </p:cBhvr>
                                      <p:to>
                                        <p:strVal val="visible"/>
                                      </p:to>
                                    </p:set>
                                    <p:animEffect transition="in" filter="barn(outHorizontal)">
                                      <p:cBhvr>
                                        <p:cTn id="61" dur="500"/>
                                        <p:tgtEl>
                                          <p:spTgt spid="72"/>
                                        </p:tgtEl>
                                      </p:cBhvr>
                                    </p:animEffect>
                                  </p:childTnLst>
                                </p:cTn>
                              </p:par>
                            </p:childTnLst>
                          </p:cTn>
                        </p:par>
                        <p:par>
                          <p:cTn id="62" fill="hold">
                            <p:stCondLst>
                              <p:cond delay="54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66"/>
                                        </p:tgtEl>
                                        <p:attrNameLst>
                                          <p:attrName>style.visibility</p:attrName>
                                        </p:attrNameLst>
                                      </p:cBhvr>
                                      <p:to>
                                        <p:strVal val="visible"/>
                                      </p:to>
                                    </p:set>
                                    <p:anim calcmode="lin" valueType="num">
                                      <p:cBhvr additive="base">
                                        <p:cTn id="65" dur="1000" fill="hold"/>
                                        <p:tgtEl>
                                          <p:spTgt spid="66"/>
                                        </p:tgtEl>
                                        <p:attrNameLst>
                                          <p:attrName>ppt_x</p:attrName>
                                        </p:attrNameLst>
                                      </p:cBhvr>
                                      <p:tavLst>
                                        <p:tav tm="0">
                                          <p:val>
                                            <p:strVal val="1+#ppt_w/2"/>
                                          </p:val>
                                        </p:tav>
                                        <p:tav tm="100000">
                                          <p:val>
                                            <p:strVal val="#ppt_x"/>
                                          </p:val>
                                        </p:tav>
                                      </p:tavLst>
                                    </p:anim>
                                    <p:anim calcmode="lin" valueType="num">
                                      <p:cBhvr additive="base">
                                        <p:cTn id="66" dur="1000" fill="hold"/>
                                        <p:tgtEl>
                                          <p:spTgt spid="66"/>
                                        </p:tgtEl>
                                        <p:attrNameLst>
                                          <p:attrName>ppt_y</p:attrName>
                                        </p:attrNameLst>
                                      </p:cBhvr>
                                      <p:tavLst>
                                        <p:tav tm="0">
                                          <p:val>
                                            <p:strVal val="#ppt_y"/>
                                          </p:val>
                                        </p:tav>
                                        <p:tav tm="100000">
                                          <p:val>
                                            <p:strVal val="#ppt_y"/>
                                          </p:val>
                                        </p:tav>
                                      </p:tavLst>
                                    </p:anim>
                                  </p:childTnLst>
                                </p:cTn>
                              </p:par>
                              <p:par>
                                <p:cTn id="67" presetID="2" presetClass="entr" presetSubtype="2" accel="50000" decel="50000" fill="hold" nodeType="with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additive="base">
                                        <p:cTn id="69" dur="1000" fill="hold"/>
                                        <p:tgtEl>
                                          <p:spTgt spid="63"/>
                                        </p:tgtEl>
                                        <p:attrNameLst>
                                          <p:attrName>ppt_x</p:attrName>
                                        </p:attrNameLst>
                                      </p:cBhvr>
                                      <p:tavLst>
                                        <p:tav tm="0">
                                          <p:val>
                                            <p:strVal val="1+#ppt_w/2"/>
                                          </p:val>
                                        </p:tav>
                                        <p:tav tm="100000">
                                          <p:val>
                                            <p:strVal val="#ppt_x"/>
                                          </p:val>
                                        </p:tav>
                                      </p:tavLst>
                                    </p:anim>
                                    <p:anim calcmode="lin" valueType="num">
                                      <p:cBhvr additive="base">
                                        <p:cTn id="70" dur="1000" fill="hold"/>
                                        <p:tgtEl>
                                          <p:spTgt spid="63"/>
                                        </p:tgtEl>
                                        <p:attrNameLst>
                                          <p:attrName>ppt_y</p:attrName>
                                        </p:attrNameLst>
                                      </p:cBhvr>
                                      <p:tavLst>
                                        <p:tav tm="0">
                                          <p:val>
                                            <p:strVal val="#ppt_y"/>
                                          </p:val>
                                        </p:tav>
                                        <p:tav tm="100000">
                                          <p:val>
                                            <p:strVal val="#ppt_y"/>
                                          </p:val>
                                        </p:tav>
                                      </p:tavLst>
                                    </p:anim>
                                  </p:childTnLst>
                                </p:cTn>
                              </p:par>
                            </p:childTnLst>
                          </p:cTn>
                        </p:par>
                        <p:par>
                          <p:cTn id="71" fill="hold">
                            <p:stCondLst>
                              <p:cond delay="6400"/>
                            </p:stCondLst>
                            <p:childTnLst>
                              <p:par>
                                <p:cTn id="72" presetID="53" presetClass="entr" presetSubtype="16" fill="hold" nodeType="afterEffect">
                                  <p:stCondLst>
                                    <p:cond delay="0"/>
                                  </p:stCondLst>
                                  <p:childTnLst>
                                    <p:set>
                                      <p:cBhvr>
                                        <p:cTn id="73" dur="1" fill="hold">
                                          <p:stCondLst>
                                            <p:cond delay="0"/>
                                          </p:stCondLst>
                                        </p:cTn>
                                        <p:tgtEl>
                                          <p:spTgt spid="44"/>
                                        </p:tgtEl>
                                        <p:attrNameLst>
                                          <p:attrName>style.visibility</p:attrName>
                                        </p:attrNameLst>
                                      </p:cBhvr>
                                      <p:to>
                                        <p:strVal val="visible"/>
                                      </p:to>
                                    </p:set>
                                    <p:anim calcmode="lin" valueType="num">
                                      <p:cBhvr>
                                        <p:cTn id="74" dur="100" fill="hold"/>
                                        <p:tgtEl>
                                          <p:spTgt spid="44"/>
                                        </p:tgtEl>
                                        <p:attrNameLst>
                                          <p:attrName>ppt_w</p:attrName>
                                        </p:attrNameLst>
                                      </p:cBhvr>
                                      <p:tavLst>
                                        <p:tav tm="0">
                                          <p:val>
                                            <p:fltVal val="0"/>
                                          </p:val>
                                        </p:tav>
                                        <p:tav tm="100000">
                                          <p:val>
                                            <p:strVal val="#ppt_w"/>
                                          </p:val>
                                        </p:tav>
                                      </p:tavLst>
                                    </p:anim>
                                    <p:anim calcmode="lin" valueType="num">
                                      <p:cBhvr>
                                        <p:cTn id="75" dur="100" fill="hold"/>
                                        <p:tgtEl>
                                          <p:spTgt spid="44"/>
                                        </p:tgtEl>
                                        <p:attrNameLst>
                                          <p:attrName>ppt_h</p:attrName>
                                        </p:attrNameLst>
                                      </p:cBhvr>
                                      <p:tavLst>
                                        <p:tav tm="0">
                                          <p:val>
                                            <p:fltVal val="0"/>
                                          </p:val>
                                        </p:tav>
                                        <p:tav tm="100000">
                                          <p:val>
                                            <p:strVal val="#ppt_h"/>
                                          </p:val>
                                        </p:tav>
                                      </p:tavLst>
                                    </p:anim>
                                    <p:animEffect transition="in" filter="fade">
                                      <p:cBhvr>
                                        <p:cTn id="76" dur="100"/>
                                        <p:tgtEl>
                                          <p:spTgt spid="44"/>
                                        </p:tgtEl>
                                      </p:cBhvr>
                                    </p:animEffect>
                                  </p:childTnLst>
                                </p:cTn>
                              </p:par>
                              <p:par>
                                <p:cTn id="77" presetID="6" presetClass="emph" presetSubtype="0" fill="hold" nodeType="withEffect">
                                  <p:stCondLst>
                                    <p:cond delay="100"/>
                                  </p:stCondLst>
                                  <p:childTnLst>
                                    <p:animScale>
                                      <p:cBhvr>
                                        <p:cTn id="78" dur="100" fill="hold"/>
                                        <p:tgtEl>
                                          <p:spTgt spid="44"/>
                                        </p:tgtEl>
                                      </p:cBhvr>
                                      <p:by x="110000" y="110000"/>
                                    </p:animScale>
                                  </p:childTnLst>
                                </p:cTn>
                              </p:par>
                              <p:par>
                                <p:cTn id="79" presetID="6" presetClass="emph" presetSubtype="0" fill="hold" nodeType="withEffect">
                                  <p:stCondLst>
                                    <p:cond delay="200"/>
                                  </p:stCondLst>
                                  <p:childTnLst>
                                    <p:animScale>
                                      <p:cBhvr>
                                        <p:cTn id="80" dur="200" fill="hold"/>
                                        <p:tgtEl>
                                          <p:spTgt spid="44"/>
                                        </p:tgtEl>
                                      </p:cBhvr>
                                      <p:by x="90000" y="90000"/>
                                    </p:animScale>
                                  </p:childTnLst>
                                </p:cTn>
                              </p:par>
                              <p:par>
                                <p:cTn id="81" presetID="6" presetClass="emph" presetSubtype="0" fill="hold" nodeType="withEffect">
                                  <p:stCondLst>
                                    <p:cond delay="400"/>
                                  </p:stCondLst>
                                  <p:childTnLst>
                                    <p:animScale>
                                      <p:cBhvr>
                                        <p:cTn id="82" dur="100" fill="hold"/>
                                        <p:tgtEl>
                                          <p:spTgt spid="44"/>
                                        </p:tgtEl>
                                      </p:cBhvr>
                                      <p:by x="105000" y="105000"/>
                                    </p:animScale>
                                  </p:childTnLst>
                                </p:cTn>
                              </p:par>
                              <p:par>
                                <p:cTn id="83" presetID="6" presetClass="emph" presetSubtype="0" fill="hold" nodeType="withEffect">
                                  <p:stCondLst>
                                    <p:cond delay="500"/>
                                  </p:stCondLst>
                                  <p:childTnLst>
                                    <p:animScale>
                                      <p:cBhvr>
                                        <p:cTn id="84" dur="200" fill="hold"/>
                                        <p:tgtEl>
                                          <p:spTgt spid="44"/>
                                        </p:tgtEl>
                                      </p:cBhvr>
                                      <p:by x="95000" y="95000"/>
                                    </p:animScale>
                                  </p:childTnLst>
                                </p:cTn>
                              </p:par>
                            </p:childTnLst>
                          </p:cTn>
                        </p:par>
                        <p:par>
                          <p:cTn id="85" fill="hold">
                            <p:stCondLst>
                              <p:cond delay="7100"/>
                            </p:stCondLst>
                            <p:childTnLst>
                              <p:par>
                                <p:cTn id="86" presetID="16" presetClass="entr" presetSubtype="42" fill="hold" nodeType="afterEffect">
                                  <p:stCondLst>
                                    <p:cond delay="0"/>
                                  </p:stCondLst>
                                  <p:childTnLst>
                                    <p:set>
                                      <p:cBhvr>
                                        <p:cTn id="87" dur="1" fill="hold">
                                          <p:stCondLst>
                                            <p:cond delay="0"/>
                                          </p:stCondLst>
                                        </p:cTn>
                                        <p:tgtEl>
                                          <p:spTgt spid="73"/>
                                        </p:tgtEl>
                                        <p:attrNameLst>
                                          <p:attrName>style.visibility</p:attrName>
                                        </p:attrNameLst>
                                      </p:cBhvr>
                                      <p:to>
                                        <p:strVal val="visible"/>
                                      </p:to>
                                    </p:set>
                                    <p:animEffect transition="in" filter="barn(outHorizontal)">
                                      <p:cBhvr>
                                        <p:cTn id="88" dur="500"/>
                                        <p:tgtEl>
                                          <p:spTgt spid="73"/>
                                        </p:tgtEl>
                                      </p:cBhvr>
                                    </p:animEffect>
                                  </p:childTnLst>
                                </p:cTn>
                              </p:par>
                            </p:childTnLst>
                          </p:cTn>
                        </p:par>
                        <p:par>
                          <p:cTn id="89" fill="hold">
                            <p:stCondLst>
                              <p:cond delay="7600"/>
                            </p:stCondLst>
                            <p:childTnLst>
                              <p:par>
                                <p:cTn id="90" presetID="2" presetClass="entr" presetSubtype="2" accel="50000" decel="50000" fill="hold" grpId="0" nodeType="afterEffect">
                                  <p:stCondLst>
                                    <p:cond delay="0"/>
                                  </p:stCondLst>
                                  <p:childTnLst>
                                    <p:set>
                                      <p:cBhvr>
                                        <p:cTn id="91" dur="1" fill="hold">
                                          <p:stCondLst>
                                            <p:cond delay="0"/>
                                          </p:stCondLst>
                                        </p:cTn>
                                        <p:tgtEl>
                                          <p:spTgt spid="70"/>
                                        </p:tgtEl>
                                        <p:attrNameLst>
                                          <p:attrName>style.visibility</p:attrName>
                                        </p:attrNameLst>
                                      </p:cBhvr>
                                      <p:to>
                                        <p:strVal val="visible"/>
                                      </p:to>
                                    </p:set>
                                    <p:anim calcmode="lin" valueType="num">
                                      <p:cBhvr additive="base">
                                        <p:cTn id="92" dur="1000" fill="hold"/>
                                        <p:tgtEl>
                                          <p:spTgt spid="70"/>
                                        </p:tgtEl>
                                        <p:attrNameLst>
                                          <p:attrName>ppt_x</p:attrName>
                                        </p:attrNameLst>
                                      </p:cBhvr>
                                      <p:tavLst>
                                        <p:tav tm="0">
                                          <p:val>
                                            <p:strVal val="1+#ppt_w/2"/>
                                          </p:val>
                                        </p:tav>
                                        <p:tav tm="100000">
                                          <p:val>
                                            <p:strVal val="#ppt_x"/>
                                          </p:val>
                                        </p:tav>
                                      </p:tavLst>
                                    </p:anim>
                                    <p:anim calcmode="lin" valueType="num">
                                      <p:cBhvr additive="base">
                                        <p:cTn id="93" dur="1000" fill="hold"/>
                                        <p:tgtEl>
                                          <p:spTgt spid="70"/>
                                        </p:tgtEl>
                                        <p:attrNameLst>
                                          <p:attrName>ppt_y</p:attrName>
                                        </p:attrNameLst>
                                      </p:cBhvr>
                                      <p:tavLst>
                                        <p:tav tm="0">
                                          <p:val>
                                            <p:strVal val="#ppt_y"/>
                                          </p:val>
                                        </p:tav>
                                        <p:tav tm="100000">
                                          <p:val>
                                            <p:strVal val="#ppt_y"/>
                                          </p:val>
                                        </p:tav>
                                      </p:tavLst>
                                    </p:anim>
                                  </p:childTnLst>
                                </p:cTn>
                              </p:par>
                              <p:par>
                                <p:cTn id="94" presetID="2" presetClass="entr" presetSubtype="2" accel="50000" decel="50000" fill="hold" nodeType="withEffect">
                                  <p:stCondLst>
                                    <p:cond delay="0"/>
                                  </p:stCondLst>
                                  <p:childTnLst>
                                    <p:set>
                                      <p:cBhvr>
                                        <p:cTn id="95" dur="1" fill="hold">
                                          <p:stCondLst>
                                            <p:cond delay="0"/>
                                          </p:stCondLst>
                                        </p:cTn>
                                        <p:tgtEl>
                                          <p:spTgt spid="67"/>
                                        </p:tgtEl>
                                        <p:attrNameLst>
                                          <p:attrName>style.visibility</p:attrName>
                                        </p:attrNameLst>
                                      </p:cBhvr>
                                      <p:to>
                                        <p:strVal val="visible"/>
                                      </p:to>
                                    </p:set>
                                    <p:anim calcmode="lin" valueType="num">
                                      <p:cBhvr additive="base">
                                        <p:cTn id="96" dur="1000" fill="hold"/>
                                        <p:tgtEl>
                                          <p:spTgt spid="67"/>
                                        </p:tgtEl>
                                        <p:attrNameLst>
                                          <p:attrName>ppt_x</p:attrName>
                                        </p:attrNameLst>
                                      </p:cBhvr>
                                      <p:tavLst>
                                        <p:tav tm="0">
                                          <p:val>
                                            <p:strVal val="1+#ppt_w/2"/>
                                          </p:val>
                                        </p:tav>
                                        <p:tav tm="100000">
                                          <p:val>
                                            <p:strVal val="#ppt_x"/>
                                          </p:val>
                                        </p:tav>
                                      </p:tavLst>
                                    </p:anim>
                                    <p:anim calcmode="lin" valueType="num">
                                      <p:cBhvr additive="base">
                                        <p:cTn id="97" dur="10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P spid="5" grpId="0" animBg="1"/>
      <p:bldP spid="62" grpId="0"/>
      <p:bldP spid="66" grpId="0"/>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sp>
        <p:nvSpPr>
          <p:cNvPr id="5" name="矩形 4"/>
          <p:cNvSpPr/>
          <p:nvPr/>
        </p:nvSpPr>
        <p:spPr>
          <a:xfrm>
            <a:off x="1682908"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6" name="矩形 5"/>
          <p:cNvSpPr/>
          <p:nvPr/>
        </p:nvSpPr>
        <p:spPr>
          <a:xfrm>
            <a:off x="6094725" y="1306445"/>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矩形 6"/>
          <p:cNvSpPr/>
          <p:nvPr/>
        </p:nvSpPr>
        <p:spPr>
          <a:xfrm>
            <a:off x="981194" y="3081503"/>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8" name="矩形 7"/>
          <p:cNvSpPr/>
          <p:nvPr/>
        </p:nvSpPr>
        <p:spPr>
          <a:xfrm>
            <a:off x="5459685" y="3081503"/>
            <a:ext cx="2223167" cy="1204617"/>
          </a:xfrm>
          <a:prstGeom prst="rect">
            <a:avLst/>
          </a:prstGeom>
          <a:solidFill>
            <a:schemeClr val="bg1">
              <a:lumMod val="95000"/>
            </a:schemeClr>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9" name="组合 8"/>
          <p:cNvGrpSpPr/>
          <p:nvPr/>
        </p:nvGrpSpPr>
        <p:grpSpPr>
          <a:xfrm>
            <a:off x="339086" y="1132265"/>
            <a:ext cx="1722794" cy="1526899"/>
            <a:chOff x="452114" y="1509685"/>
            <a:chExt cx="2297059" cy="2035865"/>
          </a:xfrm>
        </p:grpSpPr>
        <p:grpSp>
          <p:nvGrpSpPr>
            <p:cNvPr id="10" name="组合 9"/>
            <p:cNvGrpSpPr/>
            <p:nvPr/>
          </p:nvGrpSpPr>
          <p:grpSpPr>
            <a:xfrm>
              <a:off x="452114" y="1509685"/>
              <a:ext cx="2297059" cy="2035865"/>
              <a:chOff x="1529861" y="1829264"/>
              <a:chExt cx="2452453" cy="2173589"/>
            </a:xfrm>
          </p:grpSpPr>
          <p:sp>
            <p:nvSpPr>
              <p:cNvPr id="18"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文本框 71"/>
            <p:cNvSpPr txBox="1"/>
            <p:nvPr/>
          </p:nvSpPr>
          <p:spPr>
            <a:xfrm>
              <a:off x="974167" y="2096528"/>
              <a:ext cx="1418059"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12" name="文本框 72"/>
            <p:cNvSpPr txBox="1"/>
            <p:nvPr/>
          </p:nvSpPr>
          <p:spPr>
            <a:xfrm>
              <a:off x="852803" y="2443748"/>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nvGrpSpPr>
            <p:cNvPr id="13" name="Group 909"/>
            <p:cNvGrpSpPr>
              <a:grpSpLocks noChangeAspect="1"/>
            </p:cNvGrpSpPr>
            <p:nvPr/>
          </p:nvGrpSpPr>
          <p:grpSpPr bwMode="auto">
            <a:xfrm>
              <a:off x="1783249" y="1747263"/>
              <a:ext cx="321515" cy="274198"/>
              <a:chOff x="6090" y="1175"/>
              <a:chExt cx="265" cy="226"/>
            </a:xfrm>
            <a:solidFill>
              <a:schemeClr val="bg1"/>
            </a:solidFill>
            <a:effectLst/>
          </p:grpSpPr>
          <p:sp>
            <p:nvSpPr>
              <p:cNvPr id="14"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5"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6"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7"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20" name="组合 19"/>
          <p:cNvGrpSpPr/>
          <p:nvPr/>
        </p:nvGrpSpPr>
        <p:grpSpPr>
          <a:xfrm>
            <a:off x="2867443" y="2926969"/>
            <a:ext cx="1722794" cy="1526899"/>
            <a:chOff x="3823257" y="3902623"/>
            <a:chExt cx="2297059" cy="2035865"/>
          </a:xfrm>
        </p:grpSpPr>
        <p:grpSp>
          <p:nvGrpSpPr>
            <p:cNvPr id="21" name="组合 20"/>
            <p:cNvGrpSpPr/>
            <p:nvPr/>
          </p:nvGrpSpPr>
          <p:grpSpPr>
            <a:xfrm>
              <a:off x="3823257" y="3902623"/>
              <a:ext cx="2297059" cy="2035865"/>
              <a:chOff x="1529861" y="1829264"/>
              <a:chExt cx="2452453" cy="2173589"/>
            </a:xfrm>
          </p:grpSpPr>
          <p:sp>
            <p:nvSpPr>
              <p:cNvPr id="28"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文本框 79"/>
            <p:cNvSpPr txBox="1"/>
            <p:nvPr/>
          </p:nvSpPr>
          <p:spPr>
            <a:xfrm>
              <a:off x="4367898" y="4509914"/>
              <a:ext cx="1599342"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grpSp>
          <p:nvGrpSpPr>
            <p:cNvPr id="23" name="Group 46"/>
            <p:cNvGrpSpPr>
              <a:grpSpLocks noChangeAspect="1"/>
            </p:cNvGrpSpPr>
            <p:nvPr/>
          </p:nvGrpSpPr>
          <p:grpSpPr bwMode="auto">
            <a:xfrm>
              <a:off x="5080879" y="4129663"/>
              <a:ext cx="466721" cy="288952"/>
              <a:chOff x="3098" y="1701"/>
              <a:chExt cx="1486" cy="920"/>
            </a:xfrm>
            <a:solidFill>
              <a:schemeClr val="bg1"/>
            </a:solidFill>
          </p:grpSpPr>
          <p:sp>
            <p:nvSpPr>
              <p:cNvPr id="25"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24" name="文本框 72"/>
            <p:cNvSpPr txBox="1"/>
            <p:nvPr/>
          </p:nvSpPr>
          <p:spPr>
            <a:xfrm>
              <a:off x="4240174" y="489202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0" name="组合 29"/>
          <p:cNvGrpSpPr/>
          <p:nvPr/>
        </p:nvGrpSpPr>
        <p:grpSpPr>
          <a:xfrm>
            <a:off x="7157071" y="2904601"/>
            <a:ext cx="1722794" cy="1526899"/>
            <a:chOff x="9542760" y="3872799"/>
            <a:chExt cx="2297059" cy="2035865"/>
          </a:xfrm>
        </p:grpSpPr>
        <p:grpSp>
          <p:nvGrpSpPr>
            <p:cNvPr id="31" name="组合 30"/>
            <p:cNvGrpSpPr/>
            <p:nvPr/>
          </p:nvGrpSpPr>
          <p:grpSpPr>
            <a:xfrm>
              <a:off x="9542760" y="3872799"/>
              <a:ext cx="2297059" cy="2035865"/>
              <a:chOff x="1529861" y="1829264"/>
              <a:chExt cx="2452453" cy="2173589"/>
            </a:xfrm>
          </p:grpSpPr>
          <p:sp>
            <p:nvSpPr>
              <p:cNvPr id="35"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文本框 85"/>
            <p:cNvSpPr txBox="1"/>
            <p:nvPr/>
          </p:nvSpPr>
          <p:spPr>
            <a:xfrm>
              <a:off x="10056629" y="4492980"/>
              <a:ext cx="1511183"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33" name="Freeform 53"/>
            <p:cNvSpPr>
              <a:spLocks noEditPoints="1"/>
            </p:cNvSpPr>
            <p:nvPr/>
          </p:nvSpPr>
          <p:spPr bwMode="auto">
            <a:xfrm>
              <a:off x="10869087" y="4092785"/>
              <a:ext cx="368979" cy="36897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a:solidFill>
                  <a:srgbClr val="FFB850"/>
                </a:solidFill>
              </a:endParaRPr>
            </a:p>
          </p:txBody>
        </p:sp>
        <p:sp>
          <p:nvSpPr>
            <p:cNvPr id="34" name="文本框 72"/>
            <p:cNvSpPr txBox="1"/>
            <p:nvPr/>
          </p:nvSpPr>
          <p:spPr>
            <a:xfrm>
              <a:off x="9922177" y="4862312"/>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grpSp>
        <p:nvGrpSpPr>
          <p:cNvPr id="37" name="组合 36"/>
          <p:cNvGrpSpPr/>
          <p:nvPr/>
        </p:nvGrpSpPr>
        <p:grpSpPr>
          <a:xfrm>
            <a:off x="4756368" y="1132265"/>
            <a:ext cx="1722794" cy="1526899"/>
            <a:chOff x="6341823" y="1509685"/>
            <a:chExt cx="2297059" cy="2035865"/>
          </a:xfrm>
        </p:grpSpPr>
        <p:grpSp>
          <p:nvGrpSpPr>
            <p:cNvPr id="38" name="组合 37"/>
            <p:cNvGrpSpPr/>
            <p:nvPr/>
          </p:nvGrpSpPr>
          <p:grpSpPr>
            <a:xfrm>
              <a:off x="6341823" y="1509685"/>
              <a:ext cx="2297059" cy="2035865"/>
              <a:chOff x="1529861" y="1829264"/>
              <a:chExt cx="2452453" cy="2173589"/>
            </a:xfrm>
          </p:grpSpPr>
          <p:sp>
            <p:nvSpPr>
              <p:cNvPr id="42" name="Freeform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文本框 82"/>
            <p:cNvSpPr txBox="1"/>
            <p:nvPr/>
          </p:nvSpPr>
          <p:spPr>
            <a:xfrm>
              <a:off x="6895584" y="2096528"/>
              <a:ext cx="1440676" cy="330945"/>
            </a:xfrm>
            <a:prstGeom prst="rect">
              <a:avLst/>
            </a:prstGeom>
            <a:noFill/>
          </p:spPr>
          <p:txBody>
            <a:bodyPr wrap="square" rtlCol="0">
              <a:spAutoFit/>
            </a:bodyPr>
            <a:lstStyle/>
            <a:p>
              <a:pPr algn="ctr"/>
              <a:r>
                <a:rPr lang="zh-CN" altLang="en-US" sz="1013" b="1" dirty="0">
                  <a:solidFill>
                    <a:schemeClr val="bg1"/>
                  </a:solidFill>
                  <a:latin typeface="+mn-ea"/>
                </a:rPr>
                <a:t>项目名称</a:t>
              </a:r>
            </a:p>
          </p:txBody>
        </p:sp>
        <p:sp>
          <p:nvSpPr>
            <p:cNvPr id="40" name="Freeform 57"/>
            <p:cNvSpPr>
              <a:spLocks noEditPoints="1"/>
            </p:cNvSpPr>
            <p:nvPr/>
          </p:nvSpPr>
          <p:spPr bwMode="auto">
            <a:xfrm>
              <a:off x="7006934" y="1725618"/>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sp>
          <p:nvSpPr>
            <p:cNvPr id="41" name="文本框 72"/>
            <p:cNvSpPr txBox="1"/>
            <p:nvPr/>
          </p:nvSpPr>
          <p:spPr>
            <a:xfrm>
              <a:off x="6796836" y="2493690"/>
              <a:ext cx="1539423" cy="584776"/>
            </a:xfrm>
            <a:prstGeom prst="rect">
              <a:avLst/>
            </a:prstGeom>
            <a:noFill/>
          </p:spPr>
          <p:txBody>
            <a:bodyPr wrap="square" rtlCol="0">
              <a:spAutoFit/>
            </a:bodyPr>
            <a:lstStyle/>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endParaRPr lang="en-US" altLang="zh-CN" sz="750" dirty="0">
                <a:solidFill>
                  <a:schemeClr val="bg1"/>
                </a:solidFill>
                <a:latin typeface="微软雅黑" panose="020B0503020204020204" pitchFamily="34" charset="-122"/>
                <a:ea typeface="微软雅黑" panose="020B0503020204020204" pitchFamily="34" charset="-122"/>
              </a:endParaRPr>
            </a:p>
            <a:p>
              <a:pPr algn="just">
                <a:lnSpc>
                  <a:spcPct val="15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a:t>
              </a:r>
            </a:p>
          </p:txBody>
        </p:sp>
      </p:grpSp>
      <p:sp>
        <p:nvSpPr>
          <p:cNvPr id="44" name="矩形 47"/>
          <p:cNvSpPr>
            <a:spLocks noChangeArrowheads="1"/>
          </p:cNvSpPr>
          <p:nvPr/>
        </p:nvSpPr>
        <p:spPr bwMode="auto">
          <a:xfrm>
            <a:off x="2143125" y="1449590"/>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45" name="圆角矩形 44"/>
          <p:cNvSpPr/>
          <p:nvPr/>
        </p:nvSpPr>
        <p:spPr>
          <a:xfrm>
            <a:off x="3426684" y="1400840"/>
            <a:ext cx="1137271" cy="103318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圆角矩形 45"/>
          <p:cNvSpPr/>
          <p:nvPr/>
        </p:nvSpPr>
        <p:spPr>
          <a:xfrm>
            <a:off x="7608893" y="1400840"/>
            <a:ext cx="1137271" cy="103318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3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圆角矩形 46"/>
          <p:cNvSpPr/>
          <p:nvPr/>
        </p:nvSpPr>
        <p:spPr>
          <a:xfrm>
            <a:off x="437295" y="3167218"/>
            <a:ext cx="1137271" cy="103318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圆角矩形 47"/>
          <p:cNvSpPr/>
          <p:nvPr/>
        </p:nvSpPr>
        <p:spPr>
          <a:xfrm>
            <a:off x="4733803" y="3167218"/>
            <a:ext cx="1137271" cy="103318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a:solidFill>
              <a:schemeClr val="bg1">
                <a:lumMod val="85000"/>
              </a:schemeClr>
            </a:solidFill>
          </a:ln>
          <a:effectLst>
            <a:outerShdw blurRad="2286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矩形 47"/>
          <p:cNvSpPr>
            <a:spLocks noChangeArrowheads="1"/>
          </p:cNvSpPr>
          <p:nvPr/>
        </p:nvSpPr>
        <p:spPr bwMode="auto">
          <a:xfrm>
            <a:off x="1716053" y="320177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0" name="矩形 47"/>
          <p:cNvSpPr>
            <a:spLocks noChangeArrowheads="1"/>
          </p:cNvSpPr>
          <p:nvPr/>
        </p:nvSpPr>
        <p:spPr bwMode="auto">
          <a:xfrm>
            <a:off x="5924977" y="3201779"/>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51" name="矩形 50"/>
          <p:cNvSpPr>
            <a:spLocks noChangeArrowheads="1"/>
          </p:cNvSpPr>
          <p:nvPr/>
        </p:nvSpPr>
        <p:spPr bwMode="auto">
          <a:xfrm>
            <a:off x="6535165" y="1435630"/>
            <a:ext cx="1131664" cy="952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您的内容打在这里</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或者通过复制您的</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文本后，在此框中</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选择粘贴，并选择</a:t>
            </a:r>
            <a:endParaRPr lang="en-US" altLang="zh-CN" sz="900" dirty="0">
              <a:solidFill>
                <a:schemeClr val="tx1">
                  <a:lumMod val="75000"/>
                  <a:lumOff val="25000"/>
                </a:schemeClr>
              </a:solidFill>
              <a:latin typeface="微软雅黑" pitchFamily="34" charset="-122"/>
              <a:ea typeface="微软雅黑" pitchFamily="34" charset="-122"/>
            </a:endParaRPr>
          </a:p>
          <a:p>
            <a:pPr>
              <a:lnSpc>
                <a:spcPct val="130000"/>
              </a:lnSpc>
              <a:spcBef>
                <a:spcPct val="0"/>
              </a:spcBef>
            </a:pPr>
            <a:r>
              <a:rPr lang="zh-CN" altLang="en-US" sz="900" dirty="0">
                <a:solidFill>
                  <a:schemeClr val="tx1">
                    <a:lumMod val="75000"/>
                    <a:lumOff val="25000"/>
                  </a:schemeClr>
                </a:solidFill>
                <a:latin typeface="微软雅黑" pitchFamily="34" charset="-122"/>
                <a:ea typeface="微软雅黑" pitchFamily="34" charset="-122"/>
              </a:rPr>
              <a:t>只保留文字。</a:t>
            </a:r>
            <a:endParaRPr lang="en-US" altLang="zh-CN" sz="9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52" name="组合 51"/>
          <p:cNvGrpSpPr/>
          <p:nvPr/>
        </p:nvGrpSpPr>
        <p:grpSpPr>
          <a:xfrm>
            <a:off x="437271" y="2307821"/>
            <a:ext cx="750088" cy="680128"/>
            <a:chOff x="583027" y="3077091"/>
            <a:chExt cx="1000117" cy="906836"/>
          </a:xfrm>
        </p:grpSpPr>
        <p:sp>
          <p:nvSpPr>
            <p:cNvPr id="53" name="Freeform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4" name="组合 53"/>
            <p:cNvGrpSpPr/>
            <p:nvPr/>
          </p:nvGrpSpPr>
          <p:grpSpPr>
            <a:xfrm>
              <a:off x="583027" y="3115838"/>
              <a:ext cx="1000117" cy="868089"/>
              <a:chOff x="4123036" y="1197871"/>
              <a:chExt cx="1000117" cy="868089"/>
            </a:xfrm>
          </p:grpSpPr>
          <p:sp>
            <p:nvSpPr>
              <p:cNvPr id="55" name="文本框 59"/>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FFB850"/>
                    </a:solidFill>
                    <a:latin typeface="Impact" panose="020B0806030902050204" pitchFamily="34" charset="0"/>
                  </a:rPr>
                  <a:t>01</a:t>
                </a:r>
                <a:endParaRPr lang="zh-CN" altLang="en-US" sz="2400" dirty="0">
                  <a:solidFill>
                    <a:srgbClr val="FFB850"/>
                  </a:solidFill>
                  <a:latin typeface="Impact" panose="020B0806030902050204" pitchFamily="34" charset="0"/>
                </a:endParaRPr>
              </a:p>
            </p:txBody>
          </p:sp>
          <p:sp>
            <p:nvSpPr>
              <p:cNvPr id="56" name="文本框 60"/>
              <p:cNvSpPr txBox="1"/>
              <p:nvPr/>
            </p:nvSpPr>
            <p:spPr>
              <a:xfrm>
                <a:off x="4266701" y="1619514"/>
                <a:ext cx="740410" cy="446446"/>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57" name="组合 56"/>
          <p:cNvGrpSpPr/>
          <p:nvPr/>
        </p:nvGrpSpPr>
        <p:grpSpPr>
          <a:xfrm>
            <a:off x="2953326" y="2670702"/>
            <a:ext cx="750088" cy="685391"/>
            <a:chOff x="3937768" y="3560935"/>
            <a:chExt cx="1000117" cy="913855"/>
          </a:xfrm>
        </p:grpSpPr>
        <p:sp>
          <p:nvSpPr>
            <p:cNvPr id="58" name="Freeform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9" name="组合 58"/>
            <p:cNvGrpSpPr/>
            <p:nvPr/>
          </p:nvGrpSpPr>
          <p:grpSpPr>
            <a:xfrm>
              <a:off x="3937768" y="3606699"/>
              <a:ext cx="1000117" cy="868091"/>
              <a:chOff x="4123036" y="1197871"/>
              <a:chExt cx="1000117" cy="868091"/>
            </a:xfrm>
          </p:grpSpPr>
          <p:sp>
            <p:nvSpPr>
              <p:cNvPr id="60" name="文本框 62"/>
              <p:cNvSpPr txBox="1"/>
              <p:nvPr/>
            </p:nvSpPr>
            <p:spPr>
              <a:xfrm>
                <a:off x="4123036" y="1197871"/>
                <a:ext cx="1000117" cy="615554"/>
              </a:xfrm>
              <a:prstGeom prst="rect">
                <a:avLst/>
              </a:prstGeom>
              <a:noFill/>
            </p:spPr>
            <p:txBody>
              <a:bodyPr wrap="square" rtlCol="0">
                <a:spAutoFit/>
              </a:bodyPr>
              <a:lstStyle/>
              <a:p>
                <a:pPr algn="ctr"/>
                <a:r>
                  <a:rPr lang="en-US" altLang="zh-CN" sz="2400" dirty="0">
                    <a:solidFill>
                      <a:srgbClr val="01ACBE"/>
                    </a:solidFill>
                    <a:latin typeface="Impact" panose="020B0806030902050204" pitchFamily="34" charset="0"/>
                  </a:rPr>
                  <a:t>02</a:t>
                </a:r>
                <a:endParaRPr lang="zh-CN" altLang="en-US" sz="2400" dirty="0">
                  <a:solidFill>
                    <a:srgbClr val="01ACBE"/>
                  </a:solidFill>
                  <a:latin typeface="Impact" panose="020B0806030902050204" pitchFamily="34" charset="0"/>
                </a:endParaRPr>
              </a:p>
            </p:txBody>
          </p:sp>
          <p:sp>
            <p:nvSpPr>
              <p:cNvPr id="61" name="文本框 63"/>
              <p:cNvSpPr txBox="1"/>
              <p:nvPr/>
            </p:nvSpPr>
            <p:spPr>
              <a:xfrm>
                <a:off x="4266701" y="1619515"/>
                <a:ext cx="740410" cy="446447"/>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2" name="组合 61"/>
          <p:cNvGrpSpPr/>
          <p:nvPr/>
        </p:nvGrpSpPr>
        <p:grpSpPr>
          <a:xfrm>
            <a:off x="5734085" y="914504"/>
            <a:ext cx="750088" cy="662203"/>
            <a:chOff x="7645446" y="1219336"/>
            <a:chExt cx="1000117" cy="882936"/>
          </a:xfrm>
        </p:grpSpPr>
        <p:sp>
          <p:nvSpPr>
            <p:cNvPr id="63" name="Freeform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3"/>
            <p:cNvGrpSpPr/>
            <p:nvPr/>
          </p:nvGrpSpPr>
          <p:grpSpPr>
            <a:xfrm>
              <a:off x="7645446" y="1234183"/>
              <a:ext cx="1000117" cy="868089"/>
              <a:chOff x="4123036" y="1197871"/>
              <a:chExt cx="1000117" cy="868089"/>
            </a:xfrm>
          </p:grpSpPr>
          <p:sp>
            <p:nvSpPr>
              <p:cNvPr id="65" name="文本框 65"/>
              <p:cNvSpPr txBox="1"/>
              <p:nvPr/>
            </p:nvSpPr>
            <p:spPr>
              <a:xfrm>
                <a:off x="4123036" y="1197871"/>
                <a:ext cx="1000117" cy="615553"/>
              </a:xfrm>
              <a:prstGeom prst="rect">
                <a:avLst/>
              </a:prstGeom>
              <a:noFill/>
            </p:spPr>
            <p:txBody>
              <a:bodyPr wrap="square" rtlCol="0">
                <a:spAutoFit/>
              </a:bodyPr>
              <a:lstStyle/>
              <a:p>
                <a:pPr algn="ctr"/>
                <a:r>
                  <a:rPr lang="en-US" altLang="zh-CN" sz="2400" dirty="0">
                    <a:solidFill>
                      <a:srgbClr val="E87071"/>
                    </a:solidFill>
                    <a:latin typeface="Impact" panose="020B0806030902050204" pitchFamily="34" charset="0"/>
                  </a:rPr>
                  <a:t>03</a:t>
                </a:r>
                <a:endParaRPr lang="zh-CN" altLang="en-US" sz="2400" dirty="0">
                  <a:solidFill>
                    <a:srgbClr val="E87071"/>
                  </a:solidFill>
                  <a:latin typeface="Impact" panose="020B0806030902050204" pitchFamily="34" charset="0"/>
                </a:endParaRPr>
              </a:p>
            </p:txBody>
          </p:sp>
          <p:sp>
            <p:nvSpPr>
              <p:cNvPr id="66" name="文本框 66"/>
              <p:cNvSpPr txBox="1"/>
              <p:nvPr/>
            </p:nvSpPr>
            <p:spPr>
              <a:xfrm>
                <a:off x="4266701" y="1619514"/>
                <a:ext cx="740410" cy="446446"/>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grpSp>
        <p:nvGrpSpPr>
          <p:cNvPr id="67" name="组合 66"/>
          <p:cNvGrpSpPr/>
          <p:nvPr/>
        </p:nvGrpSpPr>
        <p:grpSpPr>
          <a:xfrm>
            <a:off x="7208878" y="4138559"/>
            <a:ext cx="750088" cy="685337"/>
            <a:chOff x="9611837" y="5518080"/>
            <a:chExt cx="1000117" cy="913783"/>
          </a:xfrm>
        </p:grpSpPr>
        <p:sp>
          <p:nvSpPr>
            <p:cNvPr id="68" name="Freeform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chemeClr val="bg1"/>
                </a:gs>
                <a:gs pos="0">
                  <a:schemeClr val="bg1">
                    <a:lumMod val="85000"/>
                  </a:schemeClr>
                </a:gs>
              </a:gsLst>
              <a:lin ang="2700000" scaled="1"/>
            </a:gradFill>
            <a:ln w="190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softEdge rad="0"/>
            </a:effectLst>
          </p:spPr>
          <p:txBody>
            <a:bodyPr vert="horz" wrap="square" lIns="68580" tIns="34290" rIns="68580" bIns="34290" numCol="1" anchor="t" anchorCtr="0" compatLnSpc="1">
              <a:prstTxWarp prst="textNoShape">
                <a:avLst/>
              </a:prstTxWarp>
            </a:bodyPr>
            <a:lstStyle/>
            <a:p>
              <a:endParaRPr lang="zh-CN" altLang="en-US" sz="1013">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9" name="组合 68"/>
            <p:cNvGrpSpPr/>
            <p:nvPr/>
          </p:nvGrpSpPr>
          <p:grpSpPr>
            <a:xfrm>
              <a:off x="9611837" y="5563772"/>
              <a:ext cx="1000117" cy="868091"/>
              <a:chOff x="4123036" y="1197871"/>
              <a:chExt cx="1000117" cy="868091"/>
            </a:xfrm>
          </p:grpSpPr>
          <p:sp>
            <p:nvSpPr>
              <p:cNvPr id="70" name="文本框 68"/>
              <p:cNvSpPr txBox="1"/>
              <p:nvPr/>
            </p:nvSpPr>
            <p:spPr>
              <a:xfrm>
                <a:off x="4123036" y="1197871"/>
                <a:ext cx="1000117" cy="615554"/>
              </a:xfrm>
              <a:prstGeom prst="rect">
                <a:avLst/>
              </a:prstGeom>
              <a:noFill/>
            </p:spPr>
            <p:txBody>
              <a:bodyPr wrap="square" rtlCol="0">
                <a:spAutoFit/>
              </a:bodyPr>
              <a:lstStyle/>
              <a:p>
                <a:pPr algn="ctr"/>
                <a:r>
                  <a:rPr lang="en-US" altLang="zh-CN" sz="2400" dirty="0">
                    <a:solidFill>
                      <a:srgbClr val="663A77"/>
                    </a:solidFill>
                    <a:latin typeface="Impact" panose="020B0806030902050204" pitchFamily="34" charset="0"/>
                  </a:rPr>
                  <a:t>04</a:t>
                </a:r>
                <a:endParaRPr lang="zh-CN" altLang="en-US" sz="2400" dirty="0">
                  <a:solidFill>
                    <a:srgbClr val="663A77"/>
                  </a:solidFill>
                  <a:latin typeface="Impact" panose="020B0806030902050204" pitchFamily="34" charset="0"/>
                </a:endParaRPr>
              </a:p>
            </p:txBody>
          </p:sp>
          <p:sp>
            <p:nvSpPr>
              <p:cNvPr id="71" name="文本框 69"/>
              <p:cNvSpPr txBox="1"/>
              <p:nvPr/>
            </p:nvSpPr>
            <p:spPr>
              <a:xfrm>
                <a:off x="4266701" y="1619515"/>
                <a:ext cx="740410" cy="446447"/>
              </a:xfrm>
              <a:prstGeom prst="rect">
                <a:avLst/>
              </a:prstGeom>
              <a:noFill/>
            </p:spPr>
            <p:txBody>
              <a:bodyPr wrap="square" rtlCol="0">
                <a:spAutoFit/>
              </a:bodyPr>
              <a:lstStyle/>
              <a:p>
                <a:pPr algn="ctr"/>
                <a:r>
                  <a:rPr lang="en-US" altLang="zh-CN" sz="788" dirty="0">
                    <a:solidFill>
                      <a:schemeClr val="tx1">
                        <a:lumMod val="50000"/>
                        <a:lumOff val="50000"/>
                      </a:schemeClr>
                    </a:solidFill>
                    <a:latin typeface="LiHei Pro" panose="020B0500000000000000" pitchFamily="34" charset="-122"/>
                    <a:ea typeface="LiHei Pro" panose="020B0500000000000000" pitchFamily="34" charset="-122"/>
                  </a:rPr>
                  <a:t>OPTION</a:t>
                </a:r>
                <a:endParaRPr lang="zh-CN" altLang="en-US" sz="788"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spTree>
    <p:extLst>
      <p:ext uri="{BB962C8B-B14F-4D97-AF65-F5344CB8AC3E}">
        <p14:creationId xmlns:p14="http://schemas.microsoft.com/office/powerpoint/2010/main" val="53830675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ppt_w</p:attrName>
                                        </p:attrNameLst>
                                      </p:cBhvr>
                                      <p:tavLst>
                                        <p:tav tm="0">
                                          <p:val>
                                            <p:fltVal val="0"/>
                                          </p:val>
                                        </p:tav>
                                        <p:tav tm="100000">
                                          <p:val>
                                            <p:strVal val="#ppt_w"/>
                                          </p:val>
                                        </p:tav>
                                      </p:tavLst>
                                    </p:anim>
                                    <p:anim calcmode="lin" valueType="num">
                                      <p:cBhvr>
                                        <p:cTn id="30" dur="500" fill="hold"/>
                                        <p:tgtEl>
                                          <p:spTgt spid="30"/>
                                        </p:tgtEl>
                                        <p:attrNameLst>
                                          <p:attrName>ppt_h</p:attrName>
                                        </p:attrNameLst>
                                      </p:cBhvr>
                                      <p:tavLst>
                                        <p:tav tm="0">
                                          <p:val>
                                            <p:fltVal val="0"/>
                                          </p:val>
                                        </p:tav>
                                        <p:tav tm="100000">
                                          <p:val>
                                            <p:strVal val="#ppt_h"/>
                                          </p:val>
                                        </p:tav>
                                      </p:tavLst>
                                    </p:anim>
                                    <p:animEffect transition="in" filter="fade">
                                      <p:cBhvr>
                                        <p:cTn id="31" dur="500"/>
                                        <p:tgtEl>
                                          <p:spTgt spid="30"/>
                                        </p:tgtEl>
                                      </p:cBhvr>
                                    </p:animEffect>
                                  </p:childTnLst>
                                </p:cTn>
                              </p:par>
                            </p:childTnLst>
                          </p:cTn>
                        </p:par>
                        <p:par>
                          <p:cTn id="32" fill="hold">
                            <p:stCondLst>
                              <p:cond delay="2500"/>
                            </p:stCondLst>
                            <p:childTnLst>
                              <p:par>
                                <p:cTn id="33" presetID="23" presetClass="entr" presetSubtype="32"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strVal val="4*#ppt_w"/>
                                          </p:val>
                                        </p:tav>
                                        <p:tav tm="100000">
                                          <p:val>
                                            <p:strVal val="#ppt_w"/>
                                          </p:val>
                                        </p:tav>
                                      </p:tavLst>
                                    </p:anim>
                                    <p:anim calcmode="lin" valueType="num">
                                      <p:cBhvr>
                                        <p:cTn id="36" dur="500" fill="hold"/>
                                        <p:tgtEl>
                                          <p:spTgt spid="52"/>
                                        </p:tgtEl>
                                        <p:attrNameLst>
                                          <p:attrName>ppt_h</p:attrName>
                                        </p:attrNameLst>
                                      </p:cBhvr>
                                      <p:tavLst>
                                        <p:tav tm="0">
                                          <p:val>
                                            <p:strVal val="4*#ppt_h"/>
                                          </p:val>
                                        </p:tav>
                                        <p:tav tm="100000">
                                          <p:val>
                                            <p:strVal val="#ppt_h"/>
                                          </p:val>
                                        </p:tav>
                                      </p:tavLst>
                                    </p:anim>
                                  </p:childTnLst>
                                </p:cTn>
                              </p:par>
                            </p:childTnLst>
                          </p:cTn>
                        </p:par>
                        <p:par>
                          <p:cTn id="37" fill="hold">
                            <p:stCondLst>
                              <p:cond delay="3000"/>
                            </p:stCondLst>
                            <p:childTnLst>
                              <p:par>
                                <p:cTn id="38" presetID="23" presetClass="entr" presetSubtype="32"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p:cTn id="40" dur="500" fill="hold"/>
                                        <p:tgtEl>
                                          <p:spTgt spid="57"/>
                                        </p:tgtEl>
                                        <p:attrNameLst>
                                          <p:attrName>ppt_w</p:attrName>
                                        </p:attrNameLst>
                                      </p:cBhvr>
                                      <p:tavLst>
                                        <p:tav tm="0">
                                          <p:val>
                                            <p:strVal val="4*#ppt_w"/>
                                          </p:val>
                                        </p:tav>
                                        <p:tav tm="100000">
                                          <p:val>
                                            <p:strVal val="#ppt_w"/>
                                          </p:val>
                                        </p:tav>
                                      </p:tavLst>
                                    </p:anim>
                                    <p:anim calcmode="lin" valueType="num">
                                      <p:cBhvr>
                                        <p:cTn id="41" dur="500" fill="hold"/>
                                        <p:tgtEl>
                                          <p:spTgt spid="57"/>
                                        </p:tgtEl>
                                        <p:attrNameLst>
                                          <p:attrName>ppt_h</p:attrName>
                                        </p:attrNameLst>
                                      </p:cBhvr>
                                      <p:tavLst>
                                        <p:tav tm="0">
                                          <p:val>
                                            <p:strVal val="4*#ppt_h"/>
                                          </p:val>
                                        </p:tav>
                                        <p:tav tm="100000">
                                          <p:val>
                                            <p:strVal val="#ppt_h"/>
                                          </p:val>
                                        </p:tav>
                                      </p:tavLst>
                                    </p:anim>
                                  </p:childTnLst>
                                </p:cTn>
                              </p:par>
                            </p:childTnLst>
                          </p:cTn>
                        </p:par>
                        <p:par>
                          <p:cTn id="42" fill="hold">
                            <p:stCondLst>
                              <p:cond delay="3500"/>
                            </p:stCondLst>
                            <p:childTnLst>
                              <p:par>
                                <p:cTn id="43" presetID="23" presetClass="entr" presetSubtype="32"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 calcmode="lin" valueType="num">
                                      <p:cBhvr>
                                        <p:cTn id="45" dur="500" fill="hold"/>
                                        <p:tgtEl>
                                          <p:spTgt spid="62"/>
                                        </p:tgtEl>
                                        <p:attrNameLst>
                                          <p:attrName>ppt_w</p:attrName>
                                        </p:attrNameLst>
                                      </p:cBhvr>
                                      <p:tavLst>
                                        <p:tav tm="0">
                                          <p:val>
                                            <p:strVal val="4*#ppt_w"/>
                                          </p:val>
                                        </p:tav>
                                        <p:tav tm="100000">
                                          <p:val>
                                            <p:strVal val="#ppt_w"/>
                                          </p:val>
                                        </p:tav>
                                      </p:tavLst>
                                    </p:anim>
                                    <p:anim calcmode="lin" valueType="num">
                                      <p:cBhvr>
                                        <p:cTn id="46" dur="500" fill="hold"/>
                                        <p:tgtEl>
                                          <p:spTgt spid="62"/>
                                        </p:tgtEl>
                                        <p:attrNameLst>
                                          <p:attrName>ppt_h</p:attrName>
                                        </p:attrNameLst>
                                      </p:cBhvr>
                                      <p:tavLst>
                                        <p:tav tm="0">
                                          <p:val>
                                            <p:strVal val="4*#ppt_h"/>
                                          </p:val>
                                        </p:tav>
                                        <p:tav tm="100000">
                                          <p:val>
                                            <p:strVal val="#ppt_h"/>
                                          </p:val>
                                        </p:tav>
                                      </p:tavLst>
                                    </p:anim>
                                  </p:childTnLst>
                                </p:cTn>
                              </p:par>
                            </p:childTnLst>
                          </p:cTn>
                        </p:par>
                        <p:par>
                          <p:cTn id="47" fill="hold">
                            <p:stCondLst>
                              <p:cond delay="4000"/>
                            </p:stCondLst>
                            <p:childTnLst>
                              <p:par>
                                <p:cTn id="48" presetID="23" presetClass="entr" presetSubtype="32" fill="hold" nodeType="after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500" fill="hold"/>
                                        <p:tgtEl>
                                          <p:spTgt spid="67"/>
                                        </p:tgtEl>
                                        <p:attrNameLst>
                                          <p:attrName>ppt_w</p:attrName>
                                        </p:attrNameLst>
                                      </p:cBhvr>
                                      <p:tavLst>
                                        <p:tav tm="0">
                                          <p:val>
                                            <p:strVal val="4*#ppt_w"/>
                                          </p:val>
                                        </p:tav>
                                        <p:tav tm="100000">
                                          <p:val>
                                            <p:strVal val="#ppt_w"/>
                                          </p:val>
                                        </p:tav>
                                      </p:tavLst>
                                    </p:anim>
                                    <p:anim calcmode="lin" valueType="num">
                                      <p:cBhvr>
                                        <p:cTn id="51" dur="500" fill="hold"/>
                                        <p:tgtEl>
                                          <p:spTgt spid="67"/>
                                        </p:tgtEl>
                                        <p:attrNameLst>
                                          <p:attrName>ppt_h</p:attrName>
                                        </p:attrNameLst>
                                      </p:cBhvr>
                                      <p:tavLst>
                                        <p:tav tm="0">
                                          <p:val>
                                            <p:strVal val="4*#ppt_h"/>
                                          </p:val>
                                        </p:tav>
                                        <p:tav tm="100000">
                                          <p:val>
                                            <p:strVal val="#ppt_h"/>
                                          </p:val>
                                        </p:tav>
                                      </p:tavLst>
                                    </p:anim>
                                  </p:childTnLst>
                                </p:cTn>
                              </p:par>
                            </p:childTnLst>
                          </p:cTn>
                        </p:par>
                        <p:par>
                          <p:cTn id="52" fill="hold">
                            <p:stCondLst>
                              <p:cond delay="4500"/>
                            </p:stCondLst>
                            <p:childTnLst>
                              <p:par>
                                <p:cTn id="53" presetID="12" presetClass="entr" presetSubtype="8"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additive="base">
                                        <p:cTn id="55" dur="500"/>
                                        <p:tgtEl>
                                          <p:spTgt spid="5"/>
                                        </p:tgtEl>
                                        <p:attrNameLst>
                                          <p:attrName>ppt_x</p:attrName>
                                        </p:attrNameLst>
                                      </p:cBhvr>
                                      <p:tavLst>
                                        <p:tav tm="0">
                                          <p:val>
                                            <p:strVal val="#ppt_x-#ppt_w*1.125000"/>
                                          </p:val>
                                        </p:tav>
                                        <p:tav tm="100000">
                                          <p:val>
                                            <p:strVal val="#ppt_x"/>
                                          </p:val>
                                        </p:tav>
                                      </p:tavLst>
                                    </p:anim>
                                    <p:animEffect transition="in" filter="wipe(right)">
                                      <p:cBhvr>
                                        <p:cTn id="56" dur="500"/>
                                        <p:tgtEl>
                                          <p:spTgt spid="5"/>
                                        </p:tgtEl>
                                      </p:cBhvr>
                                    </p:animEffect>
                                  </p:childTnLst>
                                </p:cTn>
                              </p:par>
                              <p:par>
                                <p:cTn id="57" presetID="12" presetClass="entr" presetSubtype="8" fill="hold" grpId="0" nodeType="with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additive="base">
                                        <p:cTn id="59" dur="500"/>
                                        <p:tgtEl>
                                          <p:spTgt spid="6"/>
                                        </p:tgtEl>
                                        <p:attrNameLst>
                                          <p:attrName>ppt_x</p:attrName>
                                        </p:attrNameLst>
                                      </p:cBhvr>
                                      <p:tavLst>
                                        <p:tav tm="0">
                                          <p:val>
                                            <p:strVal val="#ppt_x-#ppt_w*1.125000"/>
                                          </p:val>
                                        </p:tav>
                                        <p:tav tm="100000">
                                          <p:val>
                                            <p:strVal val="#ppt_x"/>
                                          </p:val>
                                        </p:tav>
                                      </p:tavLst>
                                    </p:anim>
                                    <p:animEffect transition="in" filter="wipe(right)">
                                      <p:cBhvr>
                                        <p:cTn id="60" dur="500"/>
                                        <p:tgtEl>
                                          <p:spTgt spid="6"/>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7"/>
                                        </p:tgtEl>
                                        <p:attrNameLst>
                                          <p:attrName>style.visibility</p:attrName>
                                        </p:attrNameLst>
                                      </p:cBhvr>
                                      <p:to>
                                        <p:strVal val="visible"/>
                                      </p:to>
                                    </p:set>
                                    <p:anim calcmode="lin" valueType="num">
                                      <p:cBhvr additive="base">
                                        <p:cTn id="63" dur="500"/>
                                        <p:tgtEl>
                                          <p:spTgt spid="7"/>
                                        </p:tgtEl>
                                        <p:attrNameLst>
                                          <p:attrName>ppt_x</p:attrName>
                                        </p:attrNameLst>
                                      </p:cBhvr>
                                      <p:tavLst>
                                        <p:tav tm="0">
                                          <p:val>
                                            <p:strVal val="#ppt_x+#ppt_w*1.125000"/>
                                          </p:val>
                                        </p:tav>
                                        <p:tav tm="100000">
                                          <p:val>
                                            <p:strVal val="#ppt_x"/>
                                          </p:val>
                                        </p:tav>
                                      </p:tavLst>
                                    </p:anim>
                                    <p:animEffect transition="in" filter="wipe(left)">
                                      <p:cBhvr>
                                        <p:cTn id="64" dur="500"/>
                                        <p:tgtEl>
                                          <p:spTgt spid="7"/>
                                        </p:tgtEl>
                                      </p:cBhvr>
                                    </p:animEffect>
                                  </p:childTnLst>
                                </p:cTn>
                              </p:par>
                              <p:par>
                                <p:cTn id="65" presetID="12" presetClass="entr" presetSubtype="2"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additive="base">
                                        <p:cTn id="67" dur="500"/>
                                        <p:tgtEl>
                                          <p:spTgt spid="8"/>
                                        </p:tgtEl>
                                        <p:attrNameLst>
                                          <p:attrName>ppt_x</p:attrName>
                                        </p:attrNameLst>
                                      </p:cBhvr>
                                      <p:tavLst>
                                        <p:tav tm="0">
                                          <p:val>
                                            <p:strVal val="#ppt_x+#ppt_w*1.125000"/>
                                          </p:val>
                                        </p:tav>
                                        <p:tav tm="100000">
                                          <p:val>
                                            <p:strVal val="#ppt_x"/>
                                          </p:val>
                                        </p:tav>
                                      </p:tavLst>
                                    </p:anim>
                                    <p:animEffect transition="in" filter="wipe(left)">
                                      <p:cBhvr>
                                        <p:cTn id="68" dur="500"/>
                                        <p:tgtEl>
                                          <p:spTgt spid="8"/>
                                        </p:tgtEl>
                                      </p:cBhvr>
                                    </p:animEffect>
                                  </p:childTnLst>
                                </p:cTn>
                              </p:par>
                            </p:childTnLst>
                          </p:cTn>
                        </p:par>
                        <p:par>
                          <p:cTn id="69" fill="hold">
                            <p:stCondLst>
                              <p:cond delay="5000"/>
                            </p:stCondLst>
                            <p:childTnLst>
                              <p:par>
                                <p:cTn id="70" presetID="14" presetClass="entr" presetSubtype="10" fill="hold" grpId="0" nodeType="afterEffect">
                                  <p:stCondLst>
                                    <p:cond delay="0"/>
                                  </p:stCondLst>
                                  <p:childTnLst>
                                    <p:set>
                                      <p:cBhvr>
                                        <p:cTn id="71" dur="1" fill="hold">
                                          <p:stCondLst>
                                            <p:cond delay="0"/>
                                          </p:stCondLst>
                                        </p:cTn>
                                        <p:tgtEl>
                                          <p:spTgt spid="50"/>
                                        </p:tgtEl>
                                        <p:attrNameLst>
                                          <p:attrName>style.visibility</p:attrName>
                                        </p:attrNameLst>
                                      </p:cBhvr>
                                      <p:to>
                                        <p:strVal val="visible"/>
                                      </p:to>
                                    </p:set>
                                    <p:animEffect transition="in" filter="randombar(horizontal)">
                                      <p:cBhvr>
                                        <p:cTn id="72" dur="500"/>
                                        <p:tgtEl>
                                          <p:spTgt spid="50"/>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randombar(horizontal)">
                                      <p:cBhvr>
                                        <p:cTn id="75" dur="500"/>
                                        <p:tgtEl>
                                          <p:spTgt spid="51"/>
                                        </p:tgtEl>
                                      </p:cBhvr>
                                    </p:animEffect>
                                  </p:childTnLst>
                                </p:cTn>
                              </p:par>
                              <p:par>
                                <p:cTn id="76" presetID="14" presetClass="entr" presetSubtype="10" fill="hold" grpId="0" nodeType="withEffect">
                                  <p:stCondLst>
                                    <p:cond delay="0"/>
                                  </p:stCondLst>
                                  <p:childTnLst>
                                    <p:set>
                                      <p:cBhvr>
                                        <p:cTn id="77" dur="1" fill="hold">
                                          <p:stCondLst>
                                            <p:cond delay="0"/>
                                          </p:stCondLst>
                                        </p:cTn>
                                        <p:tgtEl>
                                          <p:spTgt spid="44"/>
                                        </p:tgtEl>
                                        <p:attrNameLst>
                                          <p:attrName>style.visibility</p:attrName>
                                        </p:attrNameLst>
                                      </p:cBhvr>
                                      <p:to>
                                        <p:strVal val="visible"/>
                                      </p:to>
                                    </p:set>
                                    <p:animEffect transition="in" filter="randombar(horizontal)">
                                      <p:cBhvr>
                                        <p:cTn id="78" dur="500"/>
                                        <p:tgtEl>
                                          <p:spTgt spid="44"/>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randombar(horizontal)">
                                      <p:cBhvr>
                                        <p:cTn id="81" dur="500"/>
                                        <p:tgtEl>
                                          <p:spTgt spid="49"/>
                                        </p:tgtEl>
                                      </p:cBhvr>
                                    </p:animEffect>
                                  </p:childTnLst>
                                </p:cTn>
                              </p:par>
                            </p:childTnLst>
                          </p:cTn>
                        </p:par>
                        <p:par>
                          <p:cTn id="82" fill="hold">
                            <p:stCondLst>
                              <p:cond delay="5500"/>
                            </p:stCondLst>
                            <p:childTnLst>
                              <p:par>
                                <p:cTn id="83" presetID="12" presetClass="entr" presetSubtype="8"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 calcmode="lin" valueType="num">
                                      <p:cBhvr additive="base">
                                        <p:cTn id="85" dur="500"/>
                                        <p:tgtEl>
                                          <p:spTgt spid="45"/>
                                        </p:tgtEl>
                                        <p:attrNameLst>
                                          <p:attrName>ppt_x</p:attrName>
                                        </p:attrNameLst>
                                      </p:cBhvr>
                                      <p:tavLst>
                                        <p:tav tm="0">
                                          <p:val>
                                            <p:strVal val="#ppt_x-#ppt_w*1.125000"/>
                                          </p:val>
                                        </p:tav>
                                        <p:tav tm="100000">
                                          <p:val>
                                            <p:strVal val="#ppt_x"/>
                                          </p:val>
                                        </p:tav>
                                      </p:tavLst>
                                    </p:anim>
                                    <p:animEffect transition="in" filter="wipe(right)">
                                      <p:cBhvr>
                                        <p:cTn id="86" dur="500"/>
                                        <p:tgtEl>
                                          <p:spTgt spid="45"/>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46"/>
                                        </p:tgtEl>
                                        <p:attrNameLst>
                                          <p:attrName>style.visibility</p:attrName>
                                        </p:attrNameLst>
                                      </p:cBhvr>
                                      <p:to>
                                        <p:strVal val="visible"/>
                                      </p:to>
                                    </p:set>
                                    <p:anim calcmode="lin" valueType="num">
                                      <p:cBhvr additive="base">
                                        <p:cTn id="89" dur="500"/>
                                        <p:tgtEl>
                                          <p:spTgt spid="46"/>
                                        </p:tgtEl>
                                        <p:attrNameLst>
                                          <p:attrName>ppt_x</p:attrName>
                                        </p:attrNameLst>
                                      </p:cBhvr>
                                      <p:tavLst>
                                        <p:tav tm="0">
                                          <p:val>
                                            <p:strVal val="#ppt_x-#ppt_w*1.125000"/>
                                          </p:val>
                                        </p:tav>
                                        <p:tav tm="100000">
                                          <p:val>
                                            <p:strVal val="#ppt_x"/>
                                          </p:val>
                                        </p:tav>
                                      </p:tavLst>
                                    </p:anim>
                                    <p:animEffect transition="in" filter="wipe(right)">
                                      <p:cBhvr>
                                        <p:cTn id="90" dur="500"/>
                                        <p:tgtEl>
                                          <p:spTgt spid="46"/>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48"/>
                                        </p:tgtEl>
                                        <p:attrNameLst>
                                          <p:attrName>style.visibility</p:attrName>
                                        </p:attrNameLst>
                                      </p:cBhvr>
                                      <p:to>
                                        <p:strVal val="visible"/>
                                      </p:to>
                                    </p:set>
                                    <p:anim calcmode="lin" valueType="num">
                                      <p:cBhvr additive="base">
                                        <p:cTn id="93" dur="500"/>
                                        <p:tgtEl>
                                          <p:spTgt spid="48"/>
                                        </p:tgtEl>
                                        <p:attrNameLst>
                                          <p:attrName>ppt_x</p:attrName>
                                        </p:attrNameLst>
                                      </p:cBhvr>
                                      <p:tavLst>
                                        <p:tav tm="0">
                                          <p:val>
                                            <p:strVal val="#ppt_x+#ppt_w*1.125000"/>
                                          </p:val>
                                        </p:tav>
                                        <p:tav tm="100000">
                                          <p:val>
                                            <p:strVal val="#ppt_x"/>
                                          </p:val>
                                        </p:tav>
                                      </p:tavLst>
                                    </p:anim>
                                    <p:animEffect transition="in" filter="wipe(left)">
                                      <p:cBhvr>
                                        <p:cTn id="94" dur="500"/>
                                        <p:tgtEl>
                                          <p:spTgt spid="48"/>
                                        </p:tgtEl>
                                      </p:cBhvr>
                                    </p:animEffect>
                                  </p:childTnLst>
                                </p:cTn>
                              </p:par>
                              <p:par>
                                <p:cTn id="95" presetID="12" presetClass="entr" presetSubtype="2"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additive="base">
                                        <p:cTn id="97" dur="500"/>
                                        <p:tgtEl>
                                          <p:spTgt spid="47"/>
                                        </p:tgtEl>
                                        <p:attrNameLst>
                                          <p:attrName>ppt_x</p:attrName>
                                        </p:attrNameLst>
                                      </p:cBhvr>
                                      <p:tavLst>
                                        <p:tav tm="0">
                                          <p:val>
                                            <p:strVal val="#ppt_x+#ppt_w*1.125000"/>
                                          </p:val>
                                        </p:tav>
                                        <p:tav tm="100000">
                                          <p:val>
                                            <p:strVal val="#ppt_x"/>
                                          </p:val>
                                        </p:tav>
                                      </p:tavLst>
                                    </p:anim>
                                    <p:animEffect transition="in" filter="wipe(left)">
                                      <p:cBhvr>
                                        <p:cTn id="9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44" grpId="0"/>
      <p:bldP spid="45" grpId="0" animBg="1"/>
      <p:bldP spid="46" grpId="0" animBg="1"/>
      <p:bldP spid="47" grpId="0" animBg="1"/>
      <p:bldP spid="48" grpId="0" animBg="1"/>
      <p:bldP spid="49" grpId="0"/>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2428932" y="2075175"/>
            <a:ext cx="3790512" cy="2349749"/>
            <a:chOff x="5651500" y="2234434"/>
            <a:chExt cx="5324249" cy="2728687"/>
          </a:xfrm>
          <a:effectLst>
            <a:outerShdw blurRad="381000" dist="1066800" dir="7200000" algn="tr" rotWithShape="0">
              <a:prstClr val="black">
                <a:alpha val="17000"/>
              </a:prstClr>
            </a:outerShdw>
          </a:effectLst>
          <a:scene3d>
            <a:camera prst="isometricTopUp">
              <a:rot lat="18538529" lon="19134282" rev="3600000"/>
            </a:camera>
            <a:lightRig rig="threePt" dir="t"/>
          </a:scene3d>
        </p:grpSpPr>
        <p:sp>
          <p:nvSpPr>
            <p:cNvPr id="5" name="圆角矩形 4"/>
            <p:cNvSpPr/>
            <p:nvPr/>
          </p:nvSpPr>
          <p:spPr>
            <a:xfrm>
              <a:off x="5651500" y="2234435"/>
              <a:ext cx="5324249" cy="2728686"/>
            </a:xfrm>
            <a:prstGeom prst="roundRect">
              <a:avLst>
                <a:gd name="adj" fmla="val 9353"/>
              </a:avLst>
            </a:prstGeom>
            <a:solidFill>
              <a:srgbClr val="D7DBE1"/>
            </a:solidFill>
            <a:ln>
              <a:noFill/>
            </a:ln>
            <a:sp3d extrusionH="273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矩形 5"/>
            <p:cNvSpPr/>
            <p:nvPr/>
          </p:nvSpPr>
          <p:spPr>
            <a:xfrm>
              <a:off x="6238648" y="2234434"/>
              <a:ext cx="4149952" cy="2728687"/>
            </a:xfrm>
            <a:prstGeom prst="rect">
              <a:avLst/>
            </a:prstGeom>
            <a:solidFill>
              <a:srgbClr val="383838"/>
            </a:solidFill>
            <a:ln>
              <a:noFill/>
            </a:ln>
            <a:sp3d extrusionH="273050">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 name="组合 6"/>
          <p:cNvGrpSpPr/>
          <p:nvPr/>
        </p:nvGrpSpPr>
        <p:grpSpPr>
          <a:xfrm>
            <a:off x="2817689" y="1790701"/>
            <a:ext cx="2954491" cy="2824489"/>
            <a:chOff x="3756426" y="1951233"/>
            <a:chExt cx="3938808" cy="3766857"/>
          </a:xfrm>
        </p:grpSpPr>
        <p:sp>
          <p:nvSpPr>
            <p:cNvPr id="8" name="矩形 7"/>
            <p:cNvSpPr/>
            <p:nvPr/>
          </p:nvSpPr>
          <p:spPr>
            <a:xfrm>
              <a:off x="3756426" y="1951233"/>
              <a:ext cx="3938808" cy="3133724"/>
            </a:xfrm>
            <a:prstGeom prst="rect">
              <a:avLst/>
            </a:prstGeom>
            <a:solidFill>
              <a:srgbClr val="01ACBE"/>
            </a:solidFill>
            <a:ln>
              <a:noFill/>
            </a:ln>
            <a:scene3d>
              <a:camera prst="isometricTopUp">
                <a:rot lat="18538529" lon="19134282" rev="3600000"/>
              </a:camera>
              <a:lightRig rig="threePt" dir="t">
                <a:rot lat="0" lon="0" rev="0"/>
              </a:lightRig>
            </a:scene3d>
            <a:sp3d extrusionH="44450">
              <a:extrusionClr>
                <a:srgbClr val="12E8FE"/>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 name="矩形 8"/>
            <p:cNvSpPr/>
            <p:nvPr/>
          </p:nvSpPr>
          <p:spPr>
            <a:xfrm>
              <a:off x="4042505" y="2584366"/>
              <a:ext cx="788880" cy="3133724"/>
            </a:xfrm>
            <a:prstGeom prst="rect">
              <a:avLst/>
            </a:prstGeom>
            <a:solidFill>
              <a:srgbClr val="01839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sp>
          <p:nvSpPr>
            <p:cNvPr id="10" name="矩形 9"/>
            <p:cNvSpPr/>
            <p:nvPr/>
          </p:nvSpPr>
          <p:spPr>
            <a:xfrm>
              <a:off x="4691398" y="2265042"/>
              <a:ext cx="788880" cy="3133724"/>
            </a:xfrm>
            <a:prstGeom prst="rect">
              <a:avLst/>
            </a:prstGeom>
            <a:solidFill>
              <a:srgbClr val="E8707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marL="257175" indent="-257175" algn="ctr">
                <a:buFont typeface="Arial" panose="020B0604020202020204" pitchFamily="34" charset="0"/>
                <a:buChar char="•"/>
              </a:pPr>
              <a:r>
                <a:rPr lang="zh-CN" altLang="en-US" sz="1800" dirty="0">
                  <a:latin typeface="时尚中黑简体" panose="01010104010101010101" pitchFamily="2" charset="-122"/>
                  <a:ea typeface="时尚中黑简体" panose="01010104010101010101" pitchFamily="2" charset="-122"/>
                </a:rPr>
                <a:t>在此添加标题</a:t>
              </a:r>
            </a:p>
          </p:txBody>
        </p:sp>
      </p:grpSp>
      <p:sp>
        <p:nvSpPr>
          <p:cNvPr id="11" name="任意多边形 10"/>
          <p:cNvSpPr/>
          <p:nvPr/>
        </p:nvSpPr>
        <p:spPr>
          <a:xfrm rot="5400000">
            <a:off x="3757916" y="2752581"/>
            <a:ext cx="1318805" cy="109134"/>
          </a:xfrm>
          <a:custGeom>
            <a:avLst/>
            <a:gdLst>
              <a:gd name="connsiteX0" fmla="*/ 143379 w 2832587"/>
              <a:gd name="connsiteY0" fmla="*/ 188685 h 377372"/>
              <a:gd name="connsiteX1" fmla="*/ 196300 w 2832587"/>
              <a:gd name="connsiteY1" fmla="*/ 241606 h 377372"/>
              <a:gd name="connsiteX2" fmla="*/ 1623283 w 2832587"/>
              <a:gd name="connsiteY2" fmla="*/ 241606 h 377372"/>
              <a:gd name="connsiteX3" fmla="*/ 1676204 w 2832587"/>
              <a:gd name="connsiteY3" fmla="*/ 188685 h 377372"/>
              <a:gd name="connsiteX4" fmla="*/ 1623283 w 2832587"/>
              <a:gd name="connsiteY4" fmla="*/ 135764 h 377372"/>
              <a:gd name="connsiteX5" fmla="*/ 196300 w 2832587"/>
              <a:gd name="connsiteY5" fmla="*/ 135764 h 377372"/>
              <a:gd name="connsiteX6" fmla="*/ 143379 w 2832587"/>
              <a:gd name="connsiteY6" fmla="*/ 188685 h 377372"/>
              <a:gd name="connsiteX7" fmla="*/ 0 w 2832587"/>
              <a:gd name="connsiteY7" fmla="*/ 188686 h 377372"/>
              <a:gd name="connsiteX8" fmla="*/ 14828 w 2832587"/>
              <a:gd name="connsiteY8" fmla="*/ 115241 h 377372"/>
              <a:gd name="connsiteX9" fmla="*/ 188686 w 2832587"/>
              <a:gd name="connsiteY9" fmla="*/ 0 h 377372"/>
              <a:gd name="connsiteX10" fmla="*/ 2643901 w 2832587"/>
              <a:gd name="connsiteY10" fmla="*/ 0 h 377372"/>
              <a:gd name="connsiteX11" fmla="*/ 2832587 w 2832587"/>
              <a:gd name="connsiteY11" fmla="*/ 188686 h 377372"/>
              <a:gd name="connsiteX12" fmla="*/ 2832586 w 2832587"/>
              <a:gd name="connsiteY12" fmla="*/ 188686 h 377372"/>
              <a:gd name="connsiteX13" fmla="*/ 2643900 w 2832587"/>
              <a:gd name="connsiteY13" fmla="*/ 377372 h 377372"/>
              <a:gd name="connsiteX14" fmla="*/ 188686 w 2832587"/>
              <a:gd name="connsiteY14" fmla="*/ 377371 h 377372"/>
              <a:gd name="connsiteX15" fmla="*/ 14828 w 2832587"/>
              <a:gd name="connsiteY15" fmla="*/ 262130 h 377372"/>
              <a:gd name="connsiteX16" fmla="*/ 0 w 2832587"/>
              <a:gd name="connsiteY16" fmla="*/ 188686 h 377372"/>
              <a:gd name="connsiteX17" fmla="*/ 0 w 2832587"/>
              <a:gd name="connsiteY17" fmla="*/ 188685 h 377372"/>
              <a:gd name="connsiteX18" fmla="*/ 0 w 2832587"/>
              <a:gd name="connsiteY18" fmla="*/ 188686 h 377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832587" h="377372">
                <a:moveTo>
                  <a:pt x="143379" y="188685"/>
                </a:moveTo>
                <a:cubicBezTo>
                  <a:pt x="143379" y="217912"/>
                  <a:pt x="167073" y="241606"/>
                  <a:pt x="196300" y="241606"/>
                </a:cubicBezTo>
                <a:lnTo>
                  <a:pt x="1623283" y="241606"/>
                </a:lnTo>
                <a:cubicBezTo>
                  <a:pt x="1652510" y="241606"/>
                  <a:pt x="1676204" y="217912"/>
                  <a:pt x="1676204" y="188685"/>
                </a:cubicBezTo>
                <a:cubicBezTo>
                  <a:pt x="1676204" y="159458"/>
                  <a:pt x="1652510" y="135764"/>
                  <a:pt x="1623283" y="135764"/>
                </a:cubicBezTo>
                <a:lnTo>
                  <a:pt x="196300" y="135764"/>
                </a:lnTo>
                <a:cubicBezTo>
                  <a:pt x="167073" y="135764"/>
                  <a:pt x="143379" y="159458"/>
                  <a:pt x="143379" y="188685"/>
                </a:cubicBezTo>
                <a:close/>
                <a:moveTo>
                  <a:pt x="0" y="188686"/>
                </a:moveTo>
                <a:lnTo>
                  <a:pt x="14828" y="115241"/>
                </a:lnTo>
                <a:cubicBezTo>
                  <a:pt x="43472" y="47519"/>
                  <a:pt x="110530" y="0"/>
                  <a:pt x="188686" y="0"/>
                </a:cubicBezTo>
                <a:lnTo>
                  <a:pt x="2643901" y="0"/>
                </a:lnTo>
                <a:cubicBezTo>
                  <a:pt x="2748109" y="0"/>
                  <a:pt x="2832587" y="84478"/>
                  <a:pt x="2832587" y="188686"/>
                </a:cubicBezTo>
                <a:lnTo>
                  <a:pt x="2832586" y="188686"/>
                </a:lnTo>
                <a:cubicBezTo>
                  <a:pt x="2832586" y="292894"/>
                  <a:pt x="2748108" y="377372"/>
                  <a:pt x="2643900" y="377372"/>
                </a:cubicBezTo>
                <a:lnTo>
                  <a:pt x="188686" y="377371"/>
                </a:lnTo>
                <a:cubicBezTo>
                  <a:pt x="110530" y="377371"/>
                  <a:pt x="43472" y="329852"/>
                  <a:pt x="14828" y="262130"/>
                </a:cubicBezTo>
                <a:close/>
                <a:moveTo>
                  <a:pt x="0" y="188686"/>
                </a:moveTo>
                <a:lnTo>
                  <a:pt x="0" y="188685"/>
                </a:lnTo>
                <a:lnTo>
                  <a:pt x="0" y="188686"/>
                </a:lnTo>
                <a:close/>
              </a:path>
            </a:pathLst>
          </a:custGeom>
          <a:solidFill>
            <a:schemeClr val="bg1"/>
          </a:solidFill>
          <a:ln>
            <a:noFill/>
          </a:ln>
          <a:effectLst>
            <a:outerShdw blurRad="101600" dist="355600" dir="7200000" algn="l" rotWithShape="0">
              <a:prstClr val="black">
                <a:alpha val="10000"/>
              </a:prstClr>
            </a:outerShdw>
          </a:effectLst>
          <a:scene3d>
            <a:camera prst="isometricTopUp">
              <a:rot lat="19946110" lon="2665944" rev="199379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2" name="组合 11"/>
          <p:cNvGrpSpPr/>
          <p:nvPr/>
        </p:nvGrpSpPr>
        <p:grpSpPr>
          <a:xfrm>
            <a:off x="4215846" y="1735935"/>
            <a:ext cx="589876" cy="803092"/>
            <a:chOff x="5620395" y="1897251"/>
            <a:chExt cx="786399" cy="1071037"/>
          </a:xfrm>
        </p:grpSpPr>
        <p:sp>
          <p:nvSpPr>
            <p:cNvPr id="13" name="矩形 12"/>
            <p:cNvSpPr/>
            <p:nvPr/>
          </p:nvSpPr>
          <p:spPr>
            <a:xfrm>
              <a:off x="5620395" y="1897251"/>
              <a:ext cx="786399" cy="1071037"/>
            </a:xfrm>
            <a:prstGeom prst="rect">
              <a:avLst/>
            </a:prstGeom>
            <a:solidFill>
              <a:schemeClr val="accent6">
                <a:lumMod val="75000"/>
              </a:schemeClr>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Freeform 48"/>
            <p:cNvSpPr>
              <a:spLocks noEditPoints="1"/>
            </p:cNvSpPr>
            <p:nvPr/>
          </p:nvSpPr>
          <p:spPr bwMode="auto">
            <a:xfrm>
              <a:off x="5796298" y="219949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5" name="组合 14"/>
          <p:cNvGrpSpPr/>
          <p:nvPr/>
        </p:nvGrpSpPr>
        <p:grpSpPr>
          <a:xfrm>
            <a:off x="4871925" y="2080344"/>
            <a:ext cx="589876" cy="803092"/>
            <a:chOff x="6495053" y="2356569"/>
            <a:chExt cx="786399" cy="1071037"/>
          </a:xfrm>
        </p:grpSpPr>
        <p:sp>
          <p:nvSpPr>
            <p:cNvPr id="16" name="矩形 15"/>
            <p:cNvSpPr/>
            <p:nvPr/>
          </p:nvSpPr>
          <p:spPr>
            <a:xfrm>
              <a:off x="6495053" y="2356569"/>
              <a:ext cx="786399" cy="1071037"/>
            </a:xfrm>
            <a:prstGeom prst="rect">
              <a:avLst/>
            </a:prstGeom>
            <a:solidFill>
              <a:srgbClr val="7030A0"/>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FFC979"/>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Freeform 48"/>
            <p:cNvSpPr>
              <a:spLocks noEditPoints="1"/>
            </p:cNvSpPr>
            <p:nvPr/>
          </p:nvSpPr>
          <p:spPr bwMode="auto">
            <a:xfrm>
              <a:off x="6660601" y="2665769"/>
              <a:ext cx="404502" cy="43993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solidFill>
            <a:ln>
              <a:noFill/>
            </a:ln>
            <a:scene3d>
              <a:camera prst="perspectiveContrastingLeftFacing" fov="7200000">
                <a:rot lat="1393739" lon="19325394" rev="18471279"/>
              </a:camera>
              <a:lightRig rig="threePt" dir="t"/>
            </a:scene3d>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8" name="组合 17"/>
          <p:cNvGrpSpPr/>
          <p:nvPr/>
        </p:nvGrpSpPr>
        <p:grpSpPr>
          <a:xfrm>
            <a:off x="3081978" y="2166050"/>
            <a:ext cx="589876" cy="803092"/>
            <a:chOff x="4108768" y="2470868"/>
            <a:chExt cx="786399" cy="1071037"/>
          </a:xfrm>
        </p:grpSpPr>
        <p:sp>
          <p:nvSpPr>
            <p:cNvPr id="19" name="矩形 18"/>
            <p:cNvSpPr/>
            <p:nvPr/>
          </p:nvSpPr>
          <p:spPr>
            <a:xfrm>
              <a:off x="4108768" y="2470868"/>
              <a:ext cx="786399" cy="1071037"/>
            </a:xfrm>
            <a:prstGeom prst="rect">
              <a:avLst/>
            </a:prstGeom>
            <a:solidFill>
              <a:srgbClr val="E24C4C"/>
            </a:solidFill>
            <a:ln>
              <a:noFill/>
            </a:ln>
            <a:effectLst>
              <a:outerShdw blurRad="114300" dist="1054100" dir="7200000" algn="tl" rotWithShape="0">
                <a:prstClr val="black">
                  <a:alpha val="10000"/>
                </a:prstClr>
              </a:outerShdw>
            </a:effectLst>
            <a:scene3d>
              <a:camera prst="isometricTopUp">
                <a:rot lat="18538529" lon="19134282" rev="3600000"/>
              </a:camera>
              <a:lightRig rig="threePt" dir="t">
                <a:rot lat="0" lon="0" rev="1380000"/>
              </a:lightRig>
            </a:scene3d>
            <a:sp3d extrusionH="12700">
              <a:extrusionClr>
                <a:srgbClr val="EC8C8C"/>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0" name="Group 8"/>
            <p:cNvGrpSpPr>
              <a:grpSpLocks noChangeAspect="1"/>
            </p:cNvGrpSpPr>
            <p:nvPr/>
          </p:nvGrpSpPr>
          <p:grpSpPr bwMode="auto">
            <a:xfrm>
              <a:off x="4339428" y="2817475"/>
              <a:ext cx="298404" cy="301626"/>
              <a:chOff x="4313" y="1262"/>
              <a:chExt cx="463" cy="468"/>
            </a:xfrm>
            <a:solidFill>
              <a:schemeClr val="bg1"/>
            </a:solidFill>
            <a:scene3d>
              <a:camera prst="perspectiveContrastingLeftFacing" fov="7200000">
                <a:rot lat="2076111" lon="19992365" rev="18827702"/>
              </a:camera>
              <a:lightRig rig="threePt" dir="t"/>
            </a:scene3d>
          </p:grpSpPr>
          <p:sp>
            <p:nvSpPr>
              <p:cNvPr id="21"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28" name="组合 27"/>
          <p:cNvGrpSpPr/>
          <p:nvPr/>
        </p:nvGrpSpPr>
        <p:grpSpPr>
          <a:xfrm>
            <a:off x="2577015" y="2539028"/>
            <a:ext cx="589876" cy="803092"/>
            <a:chOff x="3435572" y="2968288"/>
            <a:chExt cx="786399" cy="1071037"/>
          </a:xfrm>
        </p:grpSpPr>
        <p:sp>
          <p:nvSpPr>
            <p:cNvPr id="29" name="矩形 28"/>
            <p:cNvSpPr/>
            <p:nvPr/>
          </p:nvSpPr>
          <p:spPr>
            <a:xfrm>
              <a:off x="3435572" y="2968288"/>
              <a:ext cx="786399" cy="1071037"/>
            </a:xfrm>
            <a:prstGeom prst="rect">
              <a:avLst/>
            </a:prstGeom>
            <a:solidFill>
              <a:srgbClr val="066670"/>
            </a:solidFill>
            <a:ln>
              <a:noFill/>
            </a:ln>
            <a:effectLst>
              <a:outerShdw blurRad="114300" dist="673100" dir="7200000" algn="tl" rotWithShape="0">
                <a:prstClr val="black">
                  <a:alpha val="17000"/>
                </a:prstClr>
              </a:outerShdw>
            </a:effectLst>
            <a:scene3d>
              <a:camera prst="isometricTopUp">
                <a:rot lat="18538529" lon="19134282" rev="3600000"/>
              </a:camera>
              <a:lightRig rig="threePt" dir="t">
                <a:rot lat="0" lon="0" rev="1380000"/>
              </a:lightRig>
            </a:scene3d>
            <a:sp3d extrusionH="12700">
              <a:extrusionClr>
                <a:srgbClr val="08D4E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Freeform 28"/>
            <p:cNvSpPr>
              <a:spLocks noEditPoints="1"/>
            </p:cNvSpPr>
            <p:nvPr/>
          </p:nvSpPr>
          <p:spPr bwMode="auto">
            <a:xfrm>
              <a:off x="3658827" y="3323536"/>
              <a:ext cx="373545" cy="302578"/>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scene3d>
              <a:camera prst="isometricOffAxis1Top">
                <a:rot lat="2076000" lon="19980000" rev="18828000"/>
              </a:camera>
              <a:lightRig rig="threePt" dir="t"/>
            </a:scene3d>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1" name="组合 30"/>
          <p:cNvGrpSpPr/>
          <p:nvPr/>
        </p:nvGrpSpPr>
        <p:grpSpPr>
          <a:xfrm>
            <a:off x="5525483" y="1138616"/>
            <a:ext cx="633160" cy="2349749"/>
            <a:chOff x="7366351" y="1100639"/>
            <a:chExt cx="844103" cy="3133724"/>
          </a:xfrm>
        </p:grpSpPr>
        <p:sp>
          <p:nvSpPr>
            <p:cNvPr id="32" name="矩形 31"/>
            <p:cNvSpPr/>
            <p:nvPr/>
          </p:nvSpPr>
          <p:spPr>
            <a:xfrm>
              <a:off x="7366351" y="1100639"/>
              <a:ext cx="194092" cy="3133724"/>
            </a:xfrm>
            <a:prstGeom prst="rect">
              <a:avLst/>
            </a:prstGeom>
            <a:solidFill>
              <a:schemeClr val="bg1">
                <a:lumMod val="50000"/>
              </a:schemeClr>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1050" dirty="0">
                  <a:latin typeface="Impact" panose="020B0806030902050204" pitchFamily="34" charset="0"/>
                </a:rPr>
                <a:t>                                                   97</a:t>
              </a:r>
              <a:r>
                <a:rPr lang="en-US" altLang="zh-CN" sz="675" dirty="0">
                  <a:latin typeface="Impact" panose="020B0806030902050204" pitchFamily="34" charset="0"/>
                </a:rPr>
                <a:t>%</a:t>
              </a:r>
              <a:endParaRPr lang="zh-CN" altLang="en-US" sz="675" dirty="0">
                <a:latin typeface="Impact" panose="020B0806030902050204" pitchFamily="34" charset="0"/>
              </a:endParaRPr>
            </a:p>
          </p:txBody>
        </p:sp>
        <p:sp>
          <p:nvSpPr>
            <p:cNvPr id="33" name="矩形 32"/>
            <p:cNvSpPr/>
            <p:nvPr/>
          </p:nvSpPr>
          <p:spPr>
            <a:xfrm>
              <a:off x="8100894" y="2872393"/>
              <a:ext cx="109560" cy="384965"/>
            </a:xfrm>
            <a:prstGeom prst="rect">
              <a:avLst/>
            </a:prstGeom>
            <a:solidFill>
              <a:schemeClr val="bg1"/>
            </a:solidFill>
            <a:ln>
              <a:noFill/>
            </a:ln>
            <a:scene3d>
              <a:camera prst="isometricTopUp">
                <a:rot lat="18538529" lon="19134282" rev="3600000"/>
              </a:camera>
              <a:lightRig rig="threePt" dir="t"/>
            </a:scene3d>
            <a:sp3d>
              <a:extrusionClr>
                <a:srgbClr val="6A6A6A"/>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4" name="组合 33"/>
          <p:cNvGrpSpPr/>
          <p:nvPr/>
        </p:nvGrpSpPr>
        <p:grpSpPr>
          <a:xfrm flipV="1">
            <a:off x="5498143" y="3851978"/>
            <a:ext cx="72211" cy="443317"/>
            <a:chOff x="9553066" y="1851576"/>
            <a:chExt cx="96268" cy="591226"/>
          </a:xfrm>
        </p:grpSpPr>
        <p:sp>
          <p:nvSpPr>
            <p:cNvPr id="35" name="椭圆 34"/>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36" name="直接连接符 35"/>
            <p:cNvCxnSpPr>
              <a:stCxn id="35"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4054264" y="1443622"/>
            <a:ext cx="72211" cy="443317"/>
            <a:chOff x="9553066" y="1851576"/>
            <a:chExt cx="96268" cy="591226"/>
          </a:xfrm>
        </p:grpSpPr>
        <p:sp>
          <p:nvSpPr>
            <p:cNvPr id="38" name="椭圆 37"/>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39" name="直接连接符 38"/>
            <p:cNvCxnSpPr>
              <a:stCxn id="38"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23"/>
          <p:cNvGrpSpPr/>
          <p:nvPr/>
        </p:nvGrpSpPr>
        <p:grpSpPr>
          <a:xfrm>
            <a:off x="2450392" y="1967701"/>
            <a:ext cx="321249" cy="279962"/>
            <a:chOff x="7540014" y="4306907"/>
            <a:chExt cx="389342" cy="339426"/>
          </a:xfrm>
          <a:solidFill>
            <a:schemeClr val="bg1">
              <a:lumMod val="65000"/>
            </a:schemeClr>
          </a:solidFill>
        </p:grpSpPr>
        <p:sp>
          <p:nvSpPr>
            <p:cNvPr id="4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4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sp>
          <p:nvSpPr>
            <p:cNvPr id="5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013"/>
            </a:p>
          </p:txBody>
        </p:sp>
      </p:grpSp>
      <p:grpSp>
        <p:nvGrpSpPr>
          <p:cNvPr id="52" name="Group 4"/>
          <p:cNvGrpSpPr>
            <a:grpSpLocks noChangeAspect="1"/>
          </p:cNvGrpSpPr>
          <p:nvPr/>
        </p:nvGrpSpPr>
        <p:grpSpPr bwMode="auto">
          <a:xfrm>
            <a:off x="3929939" y="1179865"/>
            <a:ext cx="311339" cy="209273"/>
            <a:chOff x="3668" y="2046"/>
            <a:chExt cx="348" cy="234"/>
          </a:xfrm>
          <a:solidFill>
            <a:schemeClr val="bg1">
              <a:lumMod val="65000"/>
            </a:schemeClr>
          </a:solidFill>
        </p:grpSpPr>
        <p:sp>
          <p:nvSpPr>
            <p:cNvPr id="53" name="Freeform 5"/>
            <p:cNvSpPr>
              <a:spLocks/>
            </p:cNvSpPr>
            <p:nvPr/>
          </p:nvSpPr>
          <p:spPr bwMode="auto">
            <a:xfrm>
              <a:off x="3681" y="2046"/>
              <a:ext cx="323" cy="136"/>
            </a:xfrm>
            <a:custGeom>
              <a:avLst/>
              <a:gdLst>
                <a:gd name="T0" fmla="*/ 67 w 134"/>
                <a:gd name="T1" fmla="*/ 56 h 56"/>
                <a:gd name="T2" fmla="*/ 134 w 134"/>
                <a:gd name="T3" fmla="*/ 0 h 56"/>
                <a:gd name="T4" fmla="*/ 133 w 134"/>
                <a:gd name="T5" fmla="*/ 0 h 56"/>
                <a:gd name="T6" fmla="*/ 1 w 134"/>
                <a:gd name="T7" fmla="*/ 0 h 56"/>
                <a:gd name="T8" fmla="*/ 0 w 134"/>
                <a:gd name="T9" fmla="*/ 0 h 56"/>
                <a:gd name="T10" fmla="*/ 67 w 134"/>
                <a:gd name="T11" fmla="*/ 56 h 56"/>
              </a:gdLst>
              <a:ahLst/>
              <a:cxnLst>
                <a:cxn ang="0">
                  <a:pos x="T0" y="T1"/>
                </a:cxn>
                <a:cxn ang="0">
                  <a:pos x="T2" y="T3"/>
                </a:cxn>
                <a:cxn ang="0">
                  <a:pos x="T4" y="T5"/>
                </a:cxn>
                <a:cxn ang="0">
                  <a:pos x="T6" y="T7"/>
                </a:cxn>
                <a:cxn ang="0">
                  <a:pos x="T8" y="T9"/>
                </a:cxn>
                <a:cxn ang="0">
                  <a:pos x="T10" y="T11"/>
                </a:cxn>
              </a:cxnLst>
              <a:rect l="0" t="0" r="r" b="b"/>
              <a:pathLst>
                <a:path w="134" h="56">
                  <a:moveTo>
                    <a:pt x="67" y="56"/>
                  </a:moveTo>
                  <a:cubicBezTo>
                    <a:pt x="134" y="0"/>
                    <a:pt x="134" y="0"/>
                    <a:pt x="134" y="0"/>
                  </a:cubicBezTo>
                  <a:cubicBezTo>
                    <a:pt x="134" y="0"/>
                    <a:pt x="133" y="0"/>
                    <a:pt x="133" y="0"/>
                  </a:cubicBezTo>
                  <a:cubicBezTo>
                    <a:pt x="1" y="0"/>
                    <a:pt x="1" y="0"/>
                    <a:pt x="1" y="0"/>
                  </a:cubicBezTo>
                  <a:cubicBezTo>
                    <a:pt x="1" y="0"/>
                    <a:pt x="0" y="0"/>
                    <a:pt x="0" y="0"/>
                  </a:cubicBezTo>
                  <a:lnTo>
                    <a:pt x="67"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6"/>
            <p:cNvSpPr>
              <a:spLocks/>
            </p:cNvSpPr>
            <p:nvPr/>
          </p:nvSpPr>
          <p:spPr bwMode="auto">
            <a:xfrm>
              <a:off x="3900" y="2055"/>
              <a:ext cx="116" cy="212"/>
            </a:xfrm>
            <a:custGeom>
              <a:avLst/>
              <a:gdLst>
                <a:gd name="T0" fmla="*/ 48 w 48"/>
                <a:gd name="T1" fmla="*/ 2 h 87"/>
                <a:gd name="T2" fmla="*/ 48 w 48"/>
                <a:gd name="T3" fmla="*/ 0 h 87"/>
                <a:gd name="T4" fmla="*/ 0 w 48"/>
                <a:gd name="T5" fmla="*/ 40 h 87"/>
                <a:gd name="T6" fmla="*/ 48 w 48"/>
                <a:gd name="T7" fmla="*/ 87 h 87"/>
                <a:gd name="T8" fmla="*/ 48 w 48"/>
                <a:gd name="T9" fmla="*/ 86 h 87"/>
                <a:gd name="T10" fmla="*/ 48 w 48"/>
                <a:gd name="T11" fmla="*/ 2 h 87"/>
              </a:gdLst>
              <a:ahLst/>
              <a:cxnLst>
                <a:cxn ang="0">
                  <a:pos x="T0" y="T1"/>
                </a:cxn>
                <a:cxn ang="0">
                  <a:pos x="T2" y="T3"/>
                </a:cxn>
                <a:cxn ang="0">
                  <a:pos x="T4" y="T5"/>
                </a:cxn>
                <a:cxn ang="0">
                  <a:pos x="T6" y="T7"/>
                </a:cxn>
                <a:cxn ang="0">
                  <a:pos x="T8" y="T9"/>
                </a:cxn>
                <a:cxn ang="0">
                  <a:pos x="T10" y="T11"/>
                </a:cxn>
              </a:cxnLst>
              <a:rect l="0" t="0" r="r" b="b"/>
              <a:pathLst>
                <a:path w="48" h="87">
                  <a:moveTo>
                    <a:pt x="48" y="2"/>
                  </a:moveTo>
                  <a:cubicBezTo>
                    <a:pt x="48" y="1"/>
                    <a:pt x="48" y="1"/>
                    <a:pt x="48" y="0"/>
                  </a:cubicBezTo>
                  <a:cubicBezTo>
                    <a:pt x="0" y="40"/>
                    <a:pt x="0" y="40"/>
                    <a:pt x="0" y="40"/>
                  </a:cubicBezTo>
                  <a:cubicBezTo>
                    <a:pt x="48" y="87"/>
                    <a:pt x="48" y="87"/>
                    <a:pt x="48" y="87"/>
                  </a:cubicBezTo>
                  <a:cubicBezTo>
                    <a:pt x="48" y="87"/>
                    <a:pt x="48" y="87"/>
                    <a:pt x="48" y="86"/>
                  </a:cubicBez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7"/>
            <p:cNvSpPr>
              <a:spLocks/>
            </p:cNvSpPr>
            <p:nvPr/>
          </p:nvSpPr>
          <p:spPr bwMode="auto">
            <a:xfrm>
              <a:off x="3668" y="2055"/>
              <a:ext cx="116" cy="212"/>
            </a:xfrm>
            <a:custGeom>
              <a:avLst/>
              <a:gdLst>
                <a:gd name="T0" fmla="*/ 0 w 48"/>
                <a:gd name="T1" fmla="*/ 0 h 87"/>
                <a:gd name="T2" fmla="*/ 0 w 48"/>
                <a:gd name="T3" fmla="*/ 2 h 87"/>
                <a:gd name="T4" fmla="*/ 0 w 48"/>
                <a:gd name="T5" fmla="*/ 86 h 87"/>
                <a:gd name="T6" fmla="*/ 0 w 48"/>
                <a:gd name="T7" fmla="*/ 87 h 87"/>
                <a:gd name="T8" fmla="*/ 48 w 48"/>
                <a:gd name="T9" fmla="*/ 40 h 87"/>
                <a:gd name="T10" fmla="*/ 0 w 48"/>
                <a:gd name="T11" fmla="*/ 0 h 87"/>
              </a:gdLst>
              <a:ahLst/>
              <a:cxnLst>
                <a:cxn ang="0">
                  <a:pos x="T0" y="T1"/>
                </a:cxn>
                <a:cxn ang="0">
                  <a:pos x="T2" y="T3"/>
                </a:cxn>
                <a:cxn ang="0">
                  <a:pos x="T4" y="T5"/>
                </a:cxn>
                <a:cxn ang="0">
                  <a:pos x="T6" y="T7"/>
                </a:cxn>
                <a:cxn ang="0">
                  <a:pos x="T8" y="T9"/>
                </a:cxn>
                <a:cxn ang="0">
                  <a:pos x="T10" y="T11"/>
                </a:cxn>
              </a:cxnLst>
              <a:rect l="0" t="0" r="r" b="b"/>
              <a:pathLst>
                <a:path w="48" h="87">
                  <a:moveTo>
                    <a:pt x="0" y="0"/>
                  </a:moveTo>
                  <a:cubicBezTo>
                    <a:pt x="0" y="1"/>
                    <a:pt x="0" y="1"/>
                    <a:pt x="0" y="2"/>
                  </a:cubicBezTo>
                  <a:cubicBezTo>
                    <a:pt x="0" y="86"/>
                    <a:pt x="0" y="86"/>
                    <a:pt x="0" y="86"/>
                  </a:cubicBezTo>
                  <a:cubicBezTo>
                    <a:pt x="0" y="87"/>
                    <a:pt x="0" y="87"/>
                    <a:pt x="0" y="87"/>
                  </a:cubicBezTo>
                  <a:cubicBezTo>
                    <a:pt x="48" y="40"/>
                    <a:pt x="48" y="40"/>
                    <a:pt x="48" y="4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8"/>
            <p:cNvSpPr>
              <a:spLocks/>
            </p:cNvSpPr>
            <p:nvPr/>
          </p:nvSpPr>
          <p:spPr bwMode="auto">
            <a:xfrm>
              <a:off x="3681" y="2163"/>
              <a:ext cx="323" cy="117"/>
            </a:xfrm>
            <a:custGeom>
              <a:avLst/>
              <a:gdLst>
                <a:gd name="T0" fmla="*/ 86 w 134"/>
                <a:gd name="T1" fmla="*/ 0 h 48"/>
                <a:gd name="T2" fmla="*/ 69 w 134"/>
                <a:gd name="T3" fmla="*/ 14 h 48"/>
                <a:gd name="T4" fmla="*/ 67 w 134"/>
                <a:gd name="T5" fmla="*/ 15 h 48"/>
                <a:gd name="T6" fmla="*/ 65 w 134"/>
                <a:gd name="T7" fmla="*/ 14 h 48"/>
                <a:gd name="T8" fmla="*/ 48 w 134"/>
                <a:gd name="T9" fmla="*/ 0 h 48"/>
                <a:gd name="T10" fmla="*/ 0 w 134"/>
                <a:gd name="T11" fmla="*/ 48 h 48"/>
                <a:gd name="T12" fmla="*/ 1 w 134"/>
                <a:gd name="T13" fmla="*/ 48 h 48"/>
                <a:gd name="T14" fmla="*/ 133 w 134"/>
                <a:gd name="T15" fmla="*/ 48 h 48"/>
                <a:gd name="T16" fmla="*/ 134 w 134"/>
                <a:gd name="T17" fmla="*/ 48 h 48"/>
                <a:gd name="T18" fmla="*/ 86 w 134"/>
                <a:gd name="T19"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 h="48">
                  <a:moveTo>
                    <a:pt x="86" y="0"/>
                  </a:moveTo>
                  <a:cubicBezTo>
                    <a:pt x="69" y="14"/>
                    <a:pt x="69" y="14"/>
                    <a:pt x="69" y="14"/>
                  </a:cubicBezTo>
                  <a:cubicBezTo>
                    <a:pt x="68" y="15"/>
                    <a:pt x="68" y="15"/>
                    <a:pt x="67" y="15"/>
                  </a:cubicBezTo>
                  <a:cubicBezTo>
                    <a:pt x="66" y="15"/>
                    <a:pt x="66" y="15"/>
                    <a:pt x="65" y="14"/>
                  </a:cubicBezTo>
                  <a:cubicBezTo>
                    <a:pt x="48" y="0"/>
                    <a:pt x="48" y="0"/>
                    <a:pt x="48" y="0"/>
                  </a:cubicBezTo>
                  <a:cubicBezTo>
                    <a:pt x="0" y="48"/>
                    <a:pt x="0" y="48"/>
                    <a:pt x="0" y="48"/>
                  </a:cubicBezTo>
                  <a:cubicBezTo>
                    <a:pt x="0" y="48"/>
                    <a:pt x="0" y="48"/>
                    <a:pt x="1" y="48"/>
                  </a:cubicBezTo>
                  <a:cubicBezTo>
                    <a:pt x="133" y="48"/>
                    <a:pt x="133" y="48"/>
                    <a:pt x="133" y="48"/>
                  </a:cubicBezTo>
                  <a:cubicBezTo>
                    <a:pt x="134" y="48"/>
                    <a:pt x="134" y="48"/>
                    <a:pt x="134" y="48"/>
                  </a:cubicBez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7" name="Group 11"/>
          <p:cNvGrpSpPr>
            <a:grpSpLocks noChangeAspect="1"/>
          </p:cNvGrpSpPr>
          <p:nvPr/>
        </p:nvGrpSpPr>
        <p:grpSpPr bwMode="auto">
          <a:xfrm rot="18900000">
            <a:off x="6080551" y="1726788"/>
            <a:ext cx="215735" cy="215657"/>
            <a:chOff x="3496" y="1816"/>
            <a:chExt cx="688" cy="688"/>
          </a:xfrm>
          <a:solidFill>
            <a:schemeClr val="bg1">
              <a:lumMod val="65000"/>
            </a:schemeClr>
          </a:solidFill>
        </p:grpSpPr>
        <p:sp>
          <p:nvSpPr>
            <p:cNvPr id="58" name="Freeform 12"/>
            <p:cNvSpPr>
              <a:spLocks/>
            </p:cNvSpPr>
            <p:nvPr/>
          </p:nvSpPr>
          <p:spPr bwMode="auto">
            <a:xfrm>
              <a:off x="3496" y="2050"/>
              <a:ext cx="454" cy="454"/>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13"/>
            <p:cNvSpPr>
              <a:spLocks/>
            </p:cNvSpPr>
            <p:nvPr/>
          </p:nvSpPr>
          <p:spPr bwMode="auto">
            <a:xfrm>
              <a:off x="3496" y="1816"/>
              <a:ext cx="688" cy="688"/>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Oval 14"/>
            <p:cNvSpPr>
              <a:spLocks noChangeArrowheads="1"/>
            </p:cNvSpPr>
            <p:nvPr/>
          </p:nvSpPr>
          <p:spPr bwMode="auto">
            <a:xfrm>
              <a:off x="3496" y="2320"/>
              <a:ext cx="184" cy="18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61" name="组合 60"/>
          <p:cNvGrpSpPr/>
          <p:nvPr/>
        </p:nvGrpSpPr>
        <p:grpSpPr>
          <a:xfrm>
            <a:off x="6152313" y="2033857"/>
            <a:ext cx="72211" cy="443317"/>
            <a:chOff x="9553066" y="1851576"/>
            <a:chExt cx="96268" cy="591226"/>
          </a:xfrm>
        </p:grpSpPr>
        <p:sp>
          <p:nvSpPr>
            <p:cNvPr id="62" name="椭圆 61"/>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3" name="直接连接符 62"/>
            <p:cNvCxnSpPr>
              <a:stCxn id="62"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2530759" y="2319848"/>
            <a:ext cx="72211" cy="443317"/>
            <a:chOff x="9553066" y="1851576"/>
            <a:chExt cx="96268" cy="591226"/>
          </a:xfrm>
        </p:grpSpPr>
        <p:sp>
          <p:nvSpPr>
            <p:cNvPr id="65" name="椭圆 64"/>
            <p:cNvSpPr/>
            <p:nvPr/>
          </p:nvSpPr>
          <p:spPr>
            <a:xfrm>
              <a:off x="9553066" y="2346534"/>
              <a:ext cx="96268" cy="9626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6" name="直接连接符 65"/>
            <p:cNvCxnSpPr>
              <a:stCxn id="65" idx="0"/>
            </p:cNvCxnSpPr>
            <p:nvPr/>
          </p:nvCxnSpPr>
          <p:spPr>
            <a:xfrm flipV="1">
              <a:off x="9601200" y="1851576"/>
              <a:ext cx="0" cy="494958"/>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7" name="Group 17"/>
          <p:cNvGrpSpPr>
            <a:grpSpLocks noChangeAspect="1"/>
          </p:cNvGrpSpPr>
          <p:nvPr/>
        </p:nvGrpSpPr>
        <p:grpSpPr bwMode="auto">
          <a:xfrm>
            <a:off x="5427299" y="4344877"/>
            <a:ext cx="194657" cy="317121"/>
            <a:chOff x="5433" y="2944"/>
            <a:chExt cx="424" cy="691"/>
          </a:xfrm>
          <a:solidFill>
            <a:schemeClr val="bg1">
              <a:lumMod val="65000"/>
            </a:schemeClr>
          </a:solidFill>
        </p:grpSpPr>
        <p:sp>
          <p:nvSpPr>
            <p:cNvPr id="68" name="Freeform 18"/>
            <p:cNvSpPr>
              <a:spLocks/>
            </p:cNvSpPr>
            <p:nvPr/>
          </p:nvSpPr>
          <p:spPr bwMode="auto">
            <a:xfrm>
              <a:off x="5807" y="2944"/>
              <a:ext cx="19" cy="0"/>
            </a:xfrm>
            <a:custGeom>
              <a:avLst/>
              <a:gdLst>
                <a:gd name="T0" fmla="*/ 0 w 19"/>
                <a:gd name="T1" fmla="*/ 19 w 19"/>
                <a:gd name="T2" fmla="*/ 0 w 19"/>
              </a:gdLst>
              <a:ahLst/>
              <a:cxnLst>
                <a:cxn ang="0">
                  <a:pos x="T0" y="0"/>
                </a:cxn>
                <a:cxn ang="0">
                  <a:pos x="T1" y="0"/>
                </a:cxn>
                <a:cxn ang="0">
                  <a:pos x="T2" y="0"/>
                </a:cxn>
              </a:cxnLst>
              <a:rect l="0" t="0" r="r" b="b"/>
              <a:pathLst>
                <a:path w="19">
                  <a:moveTo>
                    <a:pt x="0" y="0"/>
                  </a:moveTo>
                  <a:lnTo>
                    <a:pt x="1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Line 19"/>
            <p:cNvSpPr>
              <a:spLocks noChangeShapeType="1"/>
            </p:cNvSpPr>
            <p:nvPr/>
          </p:nvSpPr>
          <p:spPr bwMode="auto">
            <a:xfrm>
              <a:off x="5807" y="2944"/>
              <a:ext cx="19"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20"/>
            <p:cNvSpPr>
              <a:spLocks noEditPoints="1"/>
            </p:cNvSpPr>
            <p:nvPr/>
          </p:nvSpPr>
          <p:spPr bwMode="auto">
            <a:xfrm>
              <a:off x="5433" y="2944"/>
              <a:ext cx="424" cy="691"/>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71" name="文本框 112"/>
          <p:cNvSpPr txBox="1"/>
          <p:nvPr/>
        </p:nvSpPr>
        <p:spPr>
          <a:xfrm>
            <a:off x="857251" y="1905542"/>
            <a:ext cx="1308002" cy="553998"/>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2" name="文本框 113"/>
          <p:cNvSpPr txBox="1"/>
          <p:nvPr/>
        </p:nvSpPr>
        <p:spPr>
          <a:xfrm>
            <a:off x="877767" y="2157142"/>
            <a:ext cx="1179635"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3" name="文本框 115"/>
          <p:cNvSpPr txBox="1"/>
          <p:nvPr/>
        </p:nvSpPr>
        <p:spPr>
          <a:xfrm>
            <a:off x="4294596" y="1121660"/>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4" name="文本框 116"/>
          <p:cNvSpPr txBox="1"/>
          <p:nvPr/>
        </p:nvSpPr>
        <p:spPr>
          <a:xfrm>
            <a:off x="4339493" y="1373259"/>
            <a:ext cx="118513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5" name="文本框 118"/>
          <p:cNvSpPr txBox="1"/>
          <p:nvPr/>
        </p:nvSpPr>
        <p:spPr>
          <a:xfrm>
            <a:off x="6384918" y="1682123"/>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6" name="文本框 119"/>
          <p:cNvSpPr txBox="1"/>
          <p:nvPr/>
        </p:nvSpPr>
        <p:spPr>
          <a:xfrm>
            <a:off x="6429816" y="1933722"/>
            <a:ext cx="1228284"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77" name="文本框 121"/>
          <p:cNvSpPr txBox="1"/>
          <p:nvPr/>
        </p:nvSpPr>
        <p:spPr>
          <a:xfrm>
            <a:off x="5737125" y="4122592"/>
            <a:ext cx="1442530" cy="323165"/>
          </a:xfrm>
          <a:prstGeom prst="rect">
            <a:avLst/>
          </a:prstGeom>
          <a:noFill/>
        </p:spPr>
        <p:txBody>
          <a:bodyPr wrap="square" rtlCol="0">
            <a:spAutoFit/>
          </a:bodyPr>
          <a:lstStyle/>
          <a:p>
            <a:r>
              <a:rPr lang="zh-CN" altLang="en-US" sz="1500" dirty="0">
                <a:solidFill>
                  <a:schemeClr val="accent5"/>
                </a:solidFill>
                <a:latin typeface="时尚中黑简体" panose="01010104010101010101" pitchFamily="2" charset="-122"/>
                <a:ea typeface="时尚中黑简体" panose="01010104010101010101" pitchFamily="2" charset="-122"/>
              </a:rPr>
              <a:t>在此添加标题</a:t>
            </a:r>
          </a:p>
        </p:txBody>
      </p:sp>
      <p:sp>
        <p:nvSpPr>
          <p:cNvPr id="78" name="文本框 119"/>
          <p:cNvSpPr txBox="1"/>
          <p:nvPr/>
        </p:nvSpPr>
        <p:spPr>
          <a:xfrm>
            <a:off x="5760286" y="4342902"/>
            <a:ext cx="1283672" cy="507831"/>
          </a:xfrm>
          <a:prstGeom prst="rect">
            <a:avLst/>
          </a:prstGeom>
          <a:noFill/>
        </p:spPr>
        <p:txBody>
          <a:bodyPr wrap="square" rtlCol="0">
            <a:spAutoFit/>
          </a:bodyPr>
          <a:lstStyle/>
          <a:p>
            <a:pPr algn="just">
              <a:lnSpc>
                <a:spcPct val="120000"/>
              </a:lnSpc>
            </a:pPr>
            <a:r>
              <a:rPr lang="zh-CN" altLang="en-US" sz="750" dirty="0">
                <a:solidFill>
                  <a:schemeClr val="tx1">
                    <a:lumMod val="50000"/>
                    <a:lumOff val="5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234855051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anim calcmode="lin" valueType="num">
                                      <p:cBhvr>
                                        <p:cTn id="12" dur="2000" fill="hold"/>
                                        <p:tgtEl>
                                          <p:spTgt spid="3"/>
                                        </p:tgtEl>
                                        <p:attrNameLst>
                                          <p:attrName>ppt_x</p:attrName>
                                        </p:attrNameLst>
                                      </p:cBhvr>
                                      <p:tavLst>
                                        <p:tav tm="0">
                                          <p:val>
                                            <p:strVal val="#ppt_x"/>
                                          </p:val>
                                        </p:tav>
                                        <p:tav tm="100000">
                                          <p:val>
                                            <p:strVal val="#ppt_x"/>
                                          </p:val>
                                        </p:tav>
                                      </p:tavLst>
                                    </p:anim>
                                    <p:anim calcmode="lin" valueType="num">
                                      <p:cBhvr>
                                        <p:cTn id="13" dur="2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42" presetClass="path" presetSubtype="0" repeatCount="3000" accel="50000" decel="50000" autoRev="1" fill="hold" nodeType="afterEffect">
                                  <p:stCondLst>
                                    <p:cond delay="0"/>
                                  </p:stCondLst>
                                  <p:childTnLst>
                                    <p:animMotion origin="layout" path="M -0.00326 0.01759 L -0.00326 0.03056 " pathEditMode="relative" rAng="0" ptsTypes="AA">
                                      <p:cBhvr>
                                        <p:cTn id="16" dur="2000" fill="hold"/>
                                        <p:tgtEl>
                                          <p:spTgt spid="3"/>
                                        </p:tgtEl>
                                        <p:attrNameLst>
                                          <p:attrName>ppt_x</p:attrName>
                                          <p:attrName>ppt_y</p:attrName>
                                        </p:attrNameLst>
                                      </p:cBhvr>
                                      <p:rCtr x="0" y="648"/>
                                    </p:animMotion>
                                  </p:childTnLst>
                                </p:cTn>
                              </p:par>
                              <p:par>
                                <p:cTn id="17" presetID="42"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anim calcmode="lin" valueType="num">
                                      <p:cBhvr>
                                        <p:cTn id="20" dur="500" fill="hold"/>
                                        <p:tgtEl>
                                          <p:spTgt spid="7"/>
                                        </p:tgtEl>
                                        <p:attrNameLst>
                                          <p:attrName>ppt_x</p:attrName>
                                        </p:attrNameLst>
                                      </p:cBhvr>
                                      <p:tavLst>
                                        <p:tav tm="0">
                                          <p:val>
                                            <p:strVal val="#ppt_x"/>
                                          </p:val>
                                        </p:tav>
                                        <p:tav tm="100000">
                                          <p:val>
                                            <p:strVal val="#ppt_x"/>
                                          </p:val>
                                        </p:tav>
                                      </p:tavLst>
                                    </p:anim>
                                    <p:anim calcmode="lin" valueType="num">
                                      <p:cBhvr>
                                        <p:cTn id="21" dur="500" fill="hold"/>
                                        <p:tgtEl>
                                          <p:spTgt spid="7"/>
                                        </p:tgtEl>
                                        <p:attrNameLst>
                                          <p:attrName>ppt_y</p:attrName>
                                        </p:attrNameLst>
                                      </p:cBhvr>
                                      <p:tavLst>
                                        <p:tav tm="0">
                                          <p:val>
                                            <p:strVal val="#ppt_y+.1"/>
                                          </p:val>
                                        </p:tav>
                                        <p:tav tm="100000">
                                          <p:val>
                                            <p:strVal val="#ppt_y"/>
                                          </p:val>
                                        </p:tav>
                                      </p:tavLst>
                                    </p:anim>
                                  </p:childTnLst>
                                </p:cTn>
                              </p:par>
                              <p:par>
                                <p:cTn id="22" presetID="64" presetClass="path" presetSubtype="0" repeatCount="3000" accel="50000" decel="50000" autoRev="1" fill="hold" nodeType="withEffect">
                                  <p:stCondLst>
                                    <p:cond delay="0"/>
                                  </p:stCondLst>
                                  <p:childTnLst>
                                    <p:animMotion origin="layout" path="M 1.04167E-6 0.00046 L 1.04167E-6 0.02961 " pathEditMode="relative" rAng="0" ptsTypes="AA">
                                      <p:cBhvr>
                                        <p:cTn id="23" dur="2000" fill="hold"/>
                                        <p:tgtEl>
                                          <p:spTgt spid="7"/>
                                        </p:tgtEl>
                                        <p:attrNameLst>
                                          <p:attrName>ppt_x</p:attrName>
                                          <p:attrName>ppt_y</p:attrName>
                                        </p:attrNameLst>
                                      </p:cBhvr>
                                      <p:rCtr x="0" y="1458"/>
                                    </p:animMotion>
                                  </p:childTnLst>
                                </p:cTn>
                              </p:par>
                              <p:par>
                                <p:cTn id="24" presetID="10" presetClass="entr" presetSubtype="0" fill="hold" nodeType="withEffect">
                                  <p:stCondLst>
                                    <p:cond delay="50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64" presetClass="path" presetSubtype="0" repeatCount="3000" accel="50000" decel="50000" autoRev="1" fill="hold" nodeType="withEffect">
                                  <p:stCondLst>
                                    <p:cond delay="500"/>
                                  </p:stCondLst>
                                  <p:childTnLst>
                                    <p:animMotion origin="layout" path="M 1.04167E-6 0.00046 L 1.04167E-6 0.02961 " pathEditMode="relative" rAng="0" ptsTypes="AA">
                                      <p:cBhvr>
                                        <p:cTn id="28" dur="2000" fill="hold"/>
                                        <p:tgtEl>
                                          <p:spTgt spid="28"/>
                                        </p:tgtEl>
                                        <p:attrNameLst>
                                          <p:attrName>ppt_x</p:attrName>
                                          <p:attrName>ppt_y</p:attrName>
                                        </p:attrNameLst>
                                      </p:cBhvr>
                                      <p:rCtr x="0" y="1458"/>
                                    </p:animMotion>
                                  </p:childTnLst>
                                </p:cTn>
                              </p:par>
                              <p:par>
                                <p:cTn id="29" presetID="10" presetClass="entr" presetSubtype="0" fill="hold" nodeType="withEffect">
                                  <p:stCondLst>
                                    <p:cond delay="2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64" presetClass="path" presetSubtype="0" repeatCount="3000" accel="50000" decel="50000" autoRev="1" fill="hold" nodeType="withEffect">
                                  <p:stCondLst>
                                    <p:cond delay="250"/>
                                  </p:stCondLst>
                                  <p:childTnLst>
                                    <p:animMotion origin="layout" path="M 1.04167E-6 0.00046 L 1.04167E-6 0.02961 " pathEditMode="relative" rAng="0" ptsTypes="AA">
                                      <p:cBhvr>
                                        <p:cTn id="33" dur="2000" fill="hold"/>
                                        <p:tgtEl>
                                          <p:spTgt spid="18"/>
                                        </p:tgtEl>
                                        <p:attrNameLst>
                                          <p:attrName>ppt_x</p:attrName>
                                          <p:attrName>ppt_y</p:attrName>
                                        </p:attrNameLst>
                                      </p:cBhvr>
                                      <p:rCtr x="0" y="1458"/>
                                    </p:animMotion>
                                  </p:childTnLst>
                                </p:cTn>
                              </p:par>
                              <p:par>
                                <p:cTn id="34" presetID="10" presetClass="entr" presetSubtype="0" fill="hold" grpId="0" nodeType="withEffect">
                                  <p:stCondLst>
                                    <p:cond delay="10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64" presetClass="path" presetSubtype="0" repeatCount="3000" accel="50000" decel="50000" autoRev="1" fill="hold" grpId="1" nodeType="withEffect">
                                  <p:stCondLst>
                                    <p:cond delay="1000"/>
                                  </p:stCondLst>
                                  <p:childTnLst>
                                    <p:animMotion origin="layout" path="M 1.04167E-6 0.00046 L 1.04167E-6 0.02961 " pathEditMode="relative" rAng="0" ptsTypes="AA">
                                      <p:cBhvr>
                                        <p:cTn id="38" dur="2000" fill="hold"/>
                                        <p:tgtEl>
                                          <p:spTgt spid="11"/>
                                        </p:tgtEl>
                                        <p:attrNameLst>
                                          <p:attrName>ppt_x</p:attrName>
                                          <p:attrName>ppt_y</p:attrName>
                                        </p:attrNameLst>
                                      </p:cBhvr>
                                      <p:rCtr x="0" y="1458"/>
                                    </p:animMotion>
                                  </p:childTnLst>
                                </p:cTn>
                              </p:par>
                              <p:par>
                                <p:cTn id="39" presetID="10" presetClass="entr" presetSubtype="0" fill="hold" nodeType="withEffect">
                                  <p:stCondLst>
                                    <p:cond delay="75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500"/>
                                        <p:tgtEl>
                                          <p:spTgt spid="15"/>
                                        </p:tgtEl>
                                      </p:cBhvr>
                                    </p:animEffect>
                                  </p:childTnLst>
                                </p:cTn>
                              </p:par>
                              <p:par>
                                <p:cTn id="42" presetID="64" presetClass="path" presetSubtype="0" repeatCount="3000" accel="50000" decel="50000" autoRev="1" fill="hold" nodeType="withEffect">
                                  <p:stCondLst>
                                    <p:cond delay="750"/>
                                  </p:stCondLst>
                                  <p:childTnLst>
                                    <p:animMotion origin="layout" path="M 1.04167E-6 0.00046 L 1.04167E-6 0.02961 " pathEditMode="relative" rAng="0" ptsTypes="AA">
                                      <p:cBhvr>
                                        <p:cTn id="43" dur="2000" fill="hold"/>
                                        <p:tgtEl>
                                          <p:spTgt spid="15"/>
                                        </p:tgtEl>
                                        <p:attrNameLst>
                                          <p:attrName>ppt_x</p:attrName>
                                          <p:attrName>ppt_y</p:attrName>
                                        </p:attrNameLst>
                                      </p:cBhvr>
                                      <p:rCtr x="0" y="1458"/>
                                    </p:animMotion>
                                  </p:childTnLst>
                                </p:cTn>
                              </p:par>
                              <p:par>
                                <p:cTn id="44" presetID="10" presetClass="entr" presetSubtype="0" fill="hold" nodeType="withEffect">
                                  <p:stCondLst>
                                    <p:cond delay="125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par>
                                <p:cTn id="47" presetID="64" presetClass="path" presetSubtype="0" repeatCount="3000" accel="50000" decel="50000" autoRev="1" fill="hold" nodeType="withEffect">
                                  <p:stCondLst>
                                    <p:cond delay="1250"/>
                                  </p:stCondLst>
                                  <p:childTnLst>
                                    <p:animMotion origin="layout" path="M 1.04167E-6 0.00046 L 1.04167E-6 0.02961 " pathEditMode="relative" rAng="0" ptsTypes="AA">
                                      <p:cBhvr>
                                        <p:cTn id="48" dur="2000" fill="hold"/>
                                        <p:tgtEl>
                                          <p:spTgt spid="12"/>
                                        </p:tgtEl>
                                        <p:attrNameLst>
                                          <p:attrName>ppt_x</p:attrName>
                                          <p:attrName>ppt_y</p:attrName>
                                        </p:attrNameLst>
                                      </p:cBhvr>
                                      <p:rCtr x="0" y="1458"/>
                                    </p:animMotion>
                                  </p:childTnLst>
                                </p:cTn>
                              </p:par>
                              <p:par>
                                <p:cTn id="49" presetID="10" presetClass="entr" presetSubtype="0" fill="hold" nodeType="withEffect">
                                  <p:stCondLst>
                                    <p:cond delay="100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par>
                                <p:cTn id="52" presetID="64" presetClass="path" presetSubtype="0" repeatCount="3000" accel="50000" decel="50000" autoRev="1" fill="hold" nodeType="withEffect">
                                  <p:stCondLst>
                                    <p:cond delay="1000"/>
                                  </p:stCondLst>
                                  <p:childTnLst>
                                    <p:animMotion origin="layout" path="M 1.04167E-6 0.00046 L 1.04167E-6 0.02961 " pathEditMode="relative" rAng="0" ptsTypes="AA">
                                      <p:cBhvr>
                                        <p:cTn id="53" dur="2000" fill="hold"/>
                                        <p:tgtEl>
                                          <p:spTgt spid="31"/>
                                        </p:tgtEl>
                                        <p:attrNameLst>
                                          <p:attrName>ppt_x</p:attrName>
                                          <p:attrName>ppt_y</p:attrName>
                                        </p:attrNameLst>
                                      </p:cBhvr>
                                      <p:rCtr x="0" y="1458"/>
                                    </p:animMotion>
                                  </p:childTnLst>
                                </p:cTn>
                              </p:par>
                              <p:par>
                                <p:cTn id="54" presetID="22" presetClass="entr" presetSubtype="4" fill="hold" nodeType="withEffect">
                                  <p:stCondLst>
                                    <p:cond delay="3000"/>
                                  </p:stCondLst>
                                  <p:childTnLst>
                                    <p:set>
                                      <p:cBhvr>
                                        <p:cTn id="55" dur="1" fill="hold">
                                          <p:stCondLst>
                                            <p:cond delay="0"/>
                                          </p:stCondLst>
                                        </p:cTn>
                                        <p:tgtEl>
                                          <p:spTgt spid="64"/>
                                        </p:tgtEl>
                                        <p:attrNameLst>
                                          <p:attrName>style.visibility</p:attrName>
                                        </p:attrNameLst>
                                      </p:cBhvr>
                                      <p:to>
                                        <p:strVal val="visible"/>
                                      </p:to>
                                    </p:set>
                                    <p:animEffect transition="in" filter="wipe(down)">
                                      <p:cBhvr>
                                        <p:cTn id="56" dur="500"/>
                                        <p:tgtEl>
                                          <p:spTgt spid="64"/>
                                        </p:tgtEl>
                                      </p:cBhvr>
                                    </p:animEffect>
                                  </p:childTnLst>
                                </p:cTn>
                              </p:par>
                              <p:par>
                                <p:cTn id="57" presetID="22" presetClass="entr" presetSubtype="4" fill="hold" nodeType="withEffect">
                                  <p:stCondLst>
                                    <p:cond delay="3000"/>
                                  </p:stCondLst>
                                  <p:childTnLst>
                                    <p:set>
                                      <p:cBhvr>
                                        <p:cTn id="58" dur="1" fill="hold">
                                          <p:stCondLst>
                                            <p:cond delay="0"/>
                                          </p:stCondLst>
                                        </p:cTn>
                                        <p:tgtEl>
                                          <p:spTgt spid="37"/>
                                        </p:tgtEl>
                                        <p:attrNameLst>
                                          <p:attrName>style.visibility</p:attrName>
                                        </p:attrNameLst>
                                      </p:cBhvr>
                                      <p:to>
                                        <p:strVal val="visible"/>
                                      </p:to>
                                    </p:set>
                                    <p:animEffect transition="in" filter="wipe(down)">
                                      <p:cBhvr>
                                        <p:cTn id="59" dur="500"/>
                                        <p:tgtEl>
                                          <p:spTgt spid="37"/>
                                        </p:tgtEl>
                                      </p:cBhvr>
                                    </p:animEffect>
                                  </p:childTnLst>
                                </p:cTn>
                              </p:par>
                              <p:par>
                                <p:cTn id="60" presetID="22" presetClass="entr" presetSubtype="4" fill="hold" nodeType="withEffect">
                                  <p:stCondLst>
                                    <p:cond delay="3000"/>
                                  </p:stCondLst>
                                  <p:childTnLst>
                                    <p:set>
                                      <p:cBhvr>
                                        <p:cTn id="61" dur="1" fill="hold">
                                          <p:stCondLst>
                                            <p:cond delay="0"/>
                                          </p:stCondLst>
                                        </p:cTn>
                                        <p:tgtEl>
                                          <p:spTgt spid="61"/>
                                        </p:tgtEl>
                                        <p:attrNameLst>
                                          <p:attrName>style.visibility</p:attrName>
                                        </p:attrNameLst>
                                      </p:cBhvr>
                                      <p:to>
                                        <p:strVal val="visible"/>
                                      </p:to>
                                    </p:set>
                                    <p:animEffect transition="in" filter="wipe(down)">
                                      <p:cBhvr>
                                        <p:cTn id="62" dur="500"/>
                                        <p:tgtEl>
                                          <p:spTgt spid="61"/>
                                        </p:tgtEl>
                                      </p:cBhvr>
                                    </p:animEffect>
                                  </p:childTnLst>
                                </p:cTn>
                              </p:par>
                              <p:par>
                                <p:cTn id="63" presetID="22" presetClass="entr" presetSubtype="1" fill="hold" nodeType="withEffect">
                                  <p:stCondLst>
                                    <p:cond delay="3000"/>
                                  </p:stCondLst>
                                  <p:childTnLst>
                                    <p:set>
                                      <p:cBhvr>
                                        <p:cTn id="64" dur="1" fill="hold">
                                          <p:stCondLst>
                                            <p:cond delay="0"/>
                                          </p:stCondLst>
                                        </p:cTn>
                                        <p:tgtEl>
                                          <p:spTgt spid="34"/>
                                        </p:tgtEl>
                                        <p:attrNameLst>
                                          <p:attrName>style.visibility</p:attrName>
                                        </p:attrNameLst>
                                      </p:cBhvr>
                                      <p:to>
                                        <p:strVal val="visible"/>
                                      </p:to>
                                    </p:set>
                                    <p:animEffect transition="in" filter="wipe(up)">
                                      <p:cBhvr>
                                        <p:cTn id="65" dur="500"/>
                                        <p:tgtEl>
                                          <p:spTgt spid="34"/>
                                        </p:tgtEl>
                                      </p:cBhvr>
                                    </p:animEffect>
                                  </p:childTnLst>
                                </p:cTn>
                              </p:par>
                              <p:par>
                                <p:cTn id="66" presetID="10" presetClass="entr" presetSubtype="0" fill="hold" nodeType="withEffect">
                                  <p:stCondLst>
                                    <p:cond delay="350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par>
                                <p:cTn id="69" presetID="10" presetClass="entr" presetSubtype="0" fill="hold" nodeType="withEffect">
                                  <p:stCondLst>
                                    <p:cond delay="350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500"/>
                                        <p:tgtEl>
                                          <p:spTgt spid="52"/>
                                        </p:tgtEl>
                                      </p:cBhvr>
                                    </p:animEffect>
                                  </p:childTnLst>
                                </p:cTn>
                              </p:par>
                              <p:par>
                                <p:cTn id="72" presetID="10" presetClass="entr" presetSubtype="0" fill="hold" nodeType="withEffect">
                                  <p:stCondLst>
                                    <p:cond delay="3500"/>
                                  </p:stCondLst>
                                  <p:childTnLst>
                                    <p:set>
                                      <p:cBhvr>
                                        <p:cTn id="73" dur="1" fill="hold">
                                          <p:stCondLst>
                                            <p:cond delay="0"/>
                                          </p:stCondLst>
                                        </p:cTn>
                                        <p:tgtEl>
                                          <p:spTgt spid="57"/>
                                        </p:tgtEl>
                                        <p:attrNameLst>
                                          <p:attrName>style.visibility</p:attrName>
                                        </p:attrNameLst>
                                      </p:cBhvr>
                                      <p:to>
                                        <p:strVal val="visible"/>
                                      </p:to>
                                    </p:set>
                                    <p:animEffect transition="in" filter="fade">
                                      <p:cBhvr>
                                        <p:cTn id="74" dur="500"/>
                                        <p:tgtEl>
                                          <p:spTgt spid="57"/>
                                        </p:tgtEl>
                                      </p:cBhvr>
                                    </p:animEffect>
                                  </p:childTnLst>
                                </p:cTn>
                              </p:par>
                              <p:par>
                                <p:cTn id="75" presetID="10" presetClass="entr" presetSubtype="0" fill="hold" nodeType="withEffect">
                                  <p:stCondLst>
                                    <p:cond delay="350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500"/>
                                        <p:tgtEl>
                                          <p:spTgt spid="67"/>
                                        </p:tgtEl>
                                      </p:cBhvr>
                                    </p:animEffect>
                                  </p:childTnLst>
                                </p:cTn>
                              </p:par>
                              <p:par>
                                <p:cTn id="78" presetID="22" presetClass="entr" presetSubtype="8" fill="hold" grpId="0" nodeType="withEffect">
                                  <p:stCondLst>
                                    <p:cond delay="4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22" presetClass="entr" presetSubtype="2" fill="hold" grpId="0" nodeType="withEffect">
                                  <p:stCondLst>
                                    <p:cond delay="4000"/>
                                  </p:stCondLst>
                                  <p:childTnLst>
                                    <p:set>
                                      <p:cBhvr>
                                        <p:cTn id="82" dur="1" fill="hold">
                                          <p:stCondLst>
                                            <p:cond delay="0"/>
                                          </p:stCondLst>
                                        </p:cTn>
                                        <p:tgtEl>
                                          <p:spTgt spid="71"/>
                                        </p:tgtEl>
                                        <p:attrNameLst>
                                          <p:attrName>style.visibility</p:attrName>
                                        </p:attrNameLst>
                                      </p:cBhvr>
                                      <p:to>
                                        <p:strVal val="visible"/>
                                      </p:to>
                                    </p:set>
                                    <p:animEffect transition="in" filter="wipe(right)">
                                      <p:cBhvr>
                                        <p:cTn id="83" dur="500"/>
                                        <p:tgtEl>
                                          <p:spTgt spid="71"/>
                                        </p:tgtEl>
                                      </p:cBhvr>
                                    </p:animEffect>
                                  </p:childTnLst>
                                </p:cTn>
                              </p:par>
                              <p:par>
                                <p:cTn id="84" presetID="22" presetClass="entr" presetSubtype="8" fill="hold" grpId="0" nodeType="withEffect">
                                  <p:stCondLst>
                                    <p:cond delay="4000"/>
                                  </p:stCondLst>
                                  <p:childTnLst>
                                    <p:set>
                                      <p:cBhvr>
                                        <p:cTn id="85" dur="1" fill="hold">
                                          <p:stCondLst>
                                            <p:cond delay="0"/>
                                          </p:stCondLst>
                                        </p:cTn>
                                        <p:tgtEl>
                                          <p:spTgt spid="75"/>
                                        </p:tgtEl>
                                        <p:attrNameLst>
                                          <p:attrName>style.visibility</p:attrName>
                                        </p:attrNameLst>
                                      </p:cBhvr>
                                      <p:to>
                                        <p:strVal val="visible"/>
                                      </p:to>
                                    </p:set>
                                    <p:animEffect transition="in" filter="wipe(left)">
                                      <p:cBhvr>
                                        <p:cTn id="86" dur="500"/>
                                        <p:tgtEl>
                                          <p:spTgt spid="75"/>
                                        </p:tgtEl>
                                      </p:cBhvr>
                                    </p:animEffect>
                                  </p:childTnLst>
                                </p:cTn>
                              </p:par>
                              <p:par>
                                <p:cTn id="87" presetID="22" presetClass="entr" presetSubtype="8" fill="hold" grpId="0" nodeType="withEffect">
                                  <p:stCondLst>
                                    <p:cond delay="4000"/>
                                  </p:stCondLst>
                                  <p:childTnLst>
                                    <p:set>
                                      <p:cBhvr>
                                        <p:cTn id="88" dur="1" fill="hold">
                                          <p:stCondLst>
                                            <p:cond delay="0"/>
                                          </p:stCondLst>
                                        </p:cTn>
                                        <p:tgtEl>
                                          <p:spTgt spid="77"/>
                                        </p:tgtEl>
                                        <p:attrNameLst>
                                          <p:attrName>style.visibility</p:attrName>
                                        </p:attrNameLst>
                                      </p:cBhvr>
                                      <p:to>
                                        <p:strVal val="visible"/>
                                      </p:to>
                                    </p:set>
                                    <p:animEffect transition="in" filter="wipe(left)">
                                      <p:cBhvr>
                                        <p:cTn id="89" dur="500"/>
                                        <p:tgtEl>
                                          <p:spTgt spid="77"/>
                                        </p:tgtEl>
                                      </p:cBhvr>
                                    </p:animEffect>
                                  </p:childTnLst>
                                </p:cTn>
                              </p:par>
                              <p:par>
                                <p:cTn id="90" presetID="10" presetClass="entr" presetSubtype="0" fill="hold" grpId="0" nodeType="withEffect">
                                  <p:stCondLst>
                                    <p:cond delay="4500"/>
                                  </p:stCondLst>
                                  <p:iterate type="lt">
                                    <p:tmPct val="25000"/>
                                  </p:iterate>
                                  <p:childTnLst>
                                    <p:set>
                                      <p:cBhvr>
                                        <p:cTn id="91" dur="1" fill="hold">
                                          <p:stCondLst>
                                            <p:cond delay="0"/>
                                          </p:stCondLst>
                                        </p:cTn>
                                        <p:tgtEl>
                                          <p:spTgt spid="74"/>
                                        </p:tgtEl>
                                        <p:attrNameLst>
                                          <p:attrName>style.visibility</p:attrName>
                                        </p:attrNameLst>
                                      </p:cBhvr>
                                      <p:to>
                                        <p:strVal val="visible"/>
                                      </p:to>
                                    </p:set>
                                    <p:animEffect transition="in" filter="fade">
                                      <p:cBhvr>
                                        <p:cTn id="92" dur="1000"/>
                                        <p:tgtEl>
                                          <p:spTgt spid="74"/>
                                        </p:tgtEl>
                                      </p:cBhvr>
                                    </p:animEffect>
                                  </p:childTnLst>
                                </p:cTn>
                              </p:par>
                              <p:par>
                                <p:cTn id="93" presetID="10" presetClass="entr" presetSubtype="0" fill="hold" grpId="0" nodeType="withEffect">
                                  <p:stCondLst>
                                    <p:cond delay="4500"/>
                                  </p:stCondLst>
                                  <p:iterate type="lt">
                                    <p:tmPct val="25000"/>
                                  </p:iterate>
                                  <p:childTnLst>
                                    <p:set>
                                      <p:cBhvr>
                                        <p:cTn id="94" dur="1" fill="hold">
                                          <p:stCondLst>
                                            <p:cond delay="0"/>
                                          </p:stCondLst>
                                        </p:cTn>
                                        <p:tgtEl>
                                          <p:spTgt spid="72"/>
                                        </p:tgtEl>
                                        <p:attrNameLst>
                                          <p:attrName>style.visibility</p:attrName>
                                        </p:attrNameLst>
                                      </p:cBhvr>
                                      <p:to>
                                        <p:strVal val="visible"/>
                                      </p:to>
                                    </p:set>
                                    <p:animEffect transition="in" filter="fade">
                                      <p:cBhvr>
                                        <p:cTn id="95" dur="1000"/>
                                        <p:tgtEl>
                                          <p:spTgt spid="72"/>
                                        </p:tgtEl>
                                      </p:cBhvr>
                                    </p:animEffect>
                                  </p:childTnLst>
                                </p:cTn>
                              </p:par>
                              <p:par>
                                <p:cTn id="96" presetID="10" presetClass="entr" presetSubtype="0" fill="hold" grpId="0" nodeType="withEffect">
                                  <p:stCondLst>
                                    <p:cond delay="4500"/>
                                  </p:stCondLst>
                                  <p:iterate type="lt">
                                    <p:tmPct val="25000"/>
                                  </p:iterate>
                                  <p:childTnLst>
                                    <p:set>
                                      <p:cBhvr>
                                        <p:cTn id="97" dur="1" fill="hold">
                                          <p:stCondLst>
                                            <p:cond delay="0"/>
                                          </p:stCondLst>
                                        </p:cTn>
                                        <p:tgtEl>
                                          <p:spTgt spid="76"/>
                                        </p:tgtEl>
                                        <p:attrNameLst>
                                          <p:attrName>style.visibility</p:attrName>
                                        </p:attrNameLst>
                                      </p:cBhvr>
                                      <p:to>
                                        <p:strVal val="visible"/>
                                      </p:to>
                                    </p:set>
                                    <p:animEffect transition="in" filter="fade">
                                      <p:cBhvr>
                                        <p:cTn id="98" dur="1000"/>
                                        <p:tgtEl>
                                          <p:spTgt spid="76"/>
                                        </p:tgtEl>
                                      </p:cBhvr>
                                    </p:animEffect>
                                  </p:childTnLst>
                                </p:cTn>
                              </p:par>
                              <p:par>
                                <p:cTn id="99" presetID="10" presetClass="entr" presetSubtype="0" fill="hold" grpId="0" nodeType="withEffect">
                                  <p:stCondLst>
                                    <p:cond delay="4500"/>
                                  </p:stCondLst>
                                  <p:iterate type="lt">
                                    <p:tmPct val="25000"/>
                                  </p:iterate>
                                  <p:childTnLst>
                                    <p:set>
                                      <p:cBhvr>
                                        <p:cTn id="100" dur="1" fill="hold">
                                          <p:stCondLst>
                                            <p:cond delay="0"/>
                                          </p:stCondLst>
                                        </p:cTn>
                                        <p:tgtEl>
                                          <p:spTgt spid="78"/>
                                        </p:tgtEl>
                                        <p:attrNameLst>
                                          <p:attrName>style.visibility</p:attrName>
                                        </p:attrNameLst>
                                      </p:cBhvr>
                                      <p:to>
                                        <p:strVal val="visible"/>
                                      </p:to>
                                    </p:set>
                                    <p:animEffect transition="in" filter="fade">
                                      <p:cBhvr>
                                        <p:cTn id="101" dur="10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1" grpId="1" animBg="1"/>
      <p:bldP spid="71" grpId="0"/>
      <p:bldP spid="72" grpId="0"/>
      <p:bldP spid="73" grpId="0"/>
      <p:bldP spid="74" grpId="0"/>
      <p:bldP spid="75" grpId="0"/>
      <p:bldP spid="76" grpId="0"/>
      <p:bldP spid="77" grpId="0"/>
      <p:bldP spid="7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780157" y="339092"/>
            <a:ext cx="3583687" cy="494625"/>
          </a:xfrm>
          <a:prstGeom prst="roundRect">
            <a:avLst>
              <a:gd name="adj" fmla="val 42270"/>
            </a:avLst>
          </a:prstGeom>
          <a:gradFill>
            <a:gsLst>
              <a:gs pos="99000">
                <a:schemeClr val="bg1"/>
              </a:gs>
              <a:gs pos="0">
                <a:schemeClr val="bg1">
                  <a:lumMod val="95000"/>
                </a:schemeClr>
              </a:gs>
            </a:gsLst>
            <a:lin ang="0" scaled="0"/>
          </a:gra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F45159"/>
                </a:solidFill>
                <a:latin typeface="微软雅黑" panose="020B0503020204020204" pitchFamily="34" charset="-122"/>
                <a:ea typeface="微软雅黑" panose="020B0503020204020204" pitchFamily="34" charset="-122"/>
              </a:rPr>
              <a:t>单击添加标题</a:t>
            </a:r>
            <a:endParaRPr lang="zh-CN" altLang="en-US" sz="1800" b="1" dirty="0">
              <a:solidFill>
                <a:srgbClr val="F45159"/>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053869" y="1563939"/>
            <a:ext cx="1317722" cy="1317244"/>
            <a:chOff x="1404976" y="2085735"/>
            <a:chExt cx="1756733" cy="1756732"/>
          </a:xfrm>
        </p:grpSpPr>
        <p:sp>
          <p:nvSpPr>
            <p:cNvPr id="5" name="圆角矩形 4"/>
            <p:cNvSpPr/>
            <p:nvPr/>
          </p:nvSpPr>
          <p:spPr>
            <a:xfrm>
              <a:off x="1404976" y="2085735"/>
              <a:ext cx="1756733" cy="1756732"/>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 name="组合 5"/>
            <p:cNvGrpSpPr/>
            <p:nvPr/>
          </p:nvGrpSpPr>
          <p:grpSpPr>
            <a:xfrm>
              <a:off x="2094995" y="2353045"/>
              <a:ext cx="322561" cy="275716"/>
              <a:chOff x="1179499" y="5126995"/>
              <a:chExt cx="695313" cy="594335"/>
            </a:xfrm>
            <a:solidFill>
              <a:schemeClr val="tx1">
                <a:lumMod val="50000"/>
                <a:lumOff val="50000"/>
              </a:schemeClr>
            </a:solidFill>
          </p:grpSpPr>
          <p:sp>
            <p:nvSpPr>
              <p:cNvPr id="7"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 name="组合 10"/>
          <p:cNvGrpSpPr/>
          <p:nvPr/>
        </p:nvGrpSpPr>
        <p:grpSpPr>
          <a:xfrm>
            <a:off x="6704830" y="1563941"/>
            <a:ext cx="1317722" cy="1317245"/>
            <a:chOff x="8938609" y="2085735"/>
            <a:chExt cx="1756733" cy="1756733"/>
          </a:xfrm>
        </p:grpSpPr>
        <p:sp>
          <p:nvSpPr>
            <p:cNvPr id="12" name="圆角矩形 11"/>
            <p:cNvSpPr/>
            <p:nvPr/>
          </p:nvSpPr>
          <p:spPr>
            <a:xfrm>
              <a:off x="8938609"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3" name="组合 12"/>
            <p:cNvGrpSpPr/>
            <p:nvPr/>
          </p:nvGrpSpPr>
          <p:grpSpPr>
            <a:xfrm>
              <a:off x="9566203" y="2281261"/>
              <a:ext cx="320183" cy="320183"/>
              <a:chOff x="6858828" y="3790714"/>
              <a:chExt cx="731377" cy="731377"/>
            </a:xfrm>
          </p:grpSpPr>
          <p:sp>
            <p:nvSpPr>
              <p:cNvPr id="14"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5"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6"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7" name="组合 16"/>
          <p:cNvGrpSpPr/>
          <p:nvPr/>
        </p:nvGrpSpPr>
        <p:grpSpPr>
          <a:xfrm>
            <a:off x="4821176" y="1563941"/>
            <a:ext cx="1317722" cy="1317245"/>
            <a:chOff x="6427398" y="2085735"/>
            <a:chExt cx="1756733" cy="1756733"/>
          </a:xfrm>
        </p:grpSpPr>
        <p:sp>
          <p:nvSpPr>
            <p:cNvPr id="18" name="圆角矩形 17"/>
            <p:cNvSpPr/>
            <p:nvPr/>
          </p:nvSpPr>
          <p:spPr>
            <a:xfrm>
              <a:off x="6427398"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19" name="组合 18"/>
            <p:cNvGrpSpPr/>
            <p:nvPr/>
          </p:nvGrpSpPr>
          <p:grpSpPr>
            <a:xfrm>
              <a:off x="7080219" y="2236580"/>
              <a:ext cx="383708" cy="380875"/>
              <a:chOff x="8400062" y="4884922"/>
              <a:chExt cx="683773" cy="678724"/>
            </a:xfrm>
          </p:grpSpPr>
          <p:sp>
            <p:nvSpPr>
              <p:cNvPr id="20" name="Freeform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1" name="Freeform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2" name="Freeform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3" name="Freeform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4" name="Freeform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5" name="Freeform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6" name="Freeform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7" name="Freeform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28" name="Freeform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29" name="组合 28"/>
          <p:cNvGrpSpPr/>
          <p:nvPr/>
        </p:nvGrpSpPr>
        <p:grpSpPr>
          <a:xfrm>
            <a:off x="2937523" y="1563941"/>
            <a:ext cx="1317722" cy="1317245"/>
            <a:chOff x="3916187" y="2085735"/>
            <a:chExt cx="1756733" cy="1756733"/>
          </a:xfrm>
        </p:grpSpPr>
        <p:sp>
          <p:nvSpPr>
            <p:cNvPr id="30" name="圆角矩形 29"/>
            <p:cNvSpPr/>
            <p:nvPr/>
          </p:nvSpPr>
          <p:spPr>
            <a:xfrm>
              <a:off x="3916187" y="2085735"/>
              <a:ext cx="1756733" cy="1756733"/>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444500" dist="177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31" name="组合 30"/>
            <p:cNvGrpSpPr/>
            <p:nvPr/>
          </p:nvGrpSpPr>
          <p:grpSpPr>
            <a:xfrm>
              <a:off x="4570068" y="2301792"/>
              <a:ext cx="374508" cy="360089"/>
              <a:chOff x="3620725" y="5138333"/>
              <a:chExt cx="702937" cy="675873"/>
            </a:xfrm>
            <a:solidFill>
              <a:schemeClr val="bg1">
                <a:lumMod val="50000"/>
              </a:schemeClr>
            </a:solidFill>
          </p:grpSpPr>
          <p:sp>
            <p:nvSpPr>
              <p:cNvPr id="32"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34" name="组合 33"/>
          <p:cNvGrpSpPr/>
          <p:nvPr/>
        </p:nvGrpSpPr>
        <p:grpSpPr>
          <a:xfrm>
            <a:off x="1979375" y="1113926"/>
            <a:ext cx="762482" cy="762207"/>
            <a:chOff x="2135898" y="1485578"/>
            <a:chExt cx="1016511" cy="1016511"/>
          </a:xfrm>
        </p:grpSpPr>
        <p:sp>
          <p:nvSpPr>
            <p:cNvPr id="35" name="椭圆 34"/>
            <p:cNvSpPr/>
            <p:nvPr/>
          </p:nvSpPr>
          <p:spPr>
            <a:xfrm>
              <a:off x="2135898" y="1485578"/>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6" name="椭圆 35"/>
            <p:cNvSpPr/>
            <p:nvPr/>
          </p:nvSpPr>
          <p:spPr>
            <a:xfrm>
              <a:off x="2288503" y="1638183"/>
              <a:ext cx="711301" cy="711301"/>
            </a:xfrm>
            <a:prstGeom prst="ellipse">
              <a:avLst/>
            </a:prstGeom>
            <a:gradFill>
              <a:gsLst>
                <a:gs pos="0">
                  <a:srgbClr val="E45E5E"/>
                </a:gs>
                <a:gs pos="100000">
                  <a:srgbClr val="F0A6A6"/>
                </a:gs>
              </a:gsLst>
              <a:lin ang="2700000" scaled="1"/>
            </a:gradFill>
            <a:ln w="15875">
              <a:gradFill flip="none" rotWithShape="1">
                <a:gsLst>
                  <a:gs pos="0">
                    <a:srgbClr val="F2B0B0"/>
                  </a:gs>
                  <a:gs pos="100000">
                    <a:srgbClr val="E87475"/>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37" name="文本框 17"/>
            <p:cNvSpPr txBox="1"/>
            <p:nvPr/>
          </p:nvSpPr>
          <p:spPr>
            <a:xfrm>
              <a:off x="2403079" y="1803865"/>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01</a:t>
              </a:r>
              <a:endParaRPr lang="zh-CN" altLang="en-US" sz="1013" dirty="0">
                <a:solidFill>
                  <a:prstClr val="white"/>
                </a:solidFill>
                <a:latin typeface="Impact" panose="020B0806030902050204" pitchFamily="34" charset="0"/>
              </a:endParaRPr>
            </a:p>
          </p:txBody>
        </p:sp>
      </p:grpSp>
      <p:grpSp>
        <p:nvGrpSpPr>
          <p:cNvPr id="38" name="组合 37"/>
          <p:cNvGrpSpPr/>
          <p:nvPr/>
        </p:nvGrpSpPr>
        <p:grpSpPr>
          <a:xfrm>
            <a:off x="5728012" y="1113926"/>
            <a:ext cx="762482" cy="762207"/>
            <a:chOff x="3881858" y="5509627"/>
            <a:chExt cx="1016511" cy="1016511"/>
          </a:xfrm>
        </p:grpSpPr>
        <p:sp>
          <p:nvSpPr>
            <p:cNvPr id="39" name="椭圆 38"/>
            <p:cNvSpPr/>
            <p:nvPr/>
          </p:nvSpPr>
          <p:spPr>
            <a:xfrm>
              <a:off x="3881858" y="5509627"/>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0" name="椭圆 39"/>
            <p:cNvSpPr/>
            <p:nvPr/>
          </p:nvSpPr>
          <p:spPr>
            <a:xfrm>
              <a:off x="4034463" y="5662232"/>
              <a:ext cx="711301" cy="711301"/>
            </a:xfrm>
            <a:prstGeom prst="ellipse">
              <a:avLst/>
            </a:prstGeom>
            <a:gradFill>
              <a:gsLst>
                <a:gs pos="0">
                  <a:srgbClr val="FFAA2D"/>
                </a:gs>
                <a:gs pos="100000">
                  <a:srgbClr val="FFCC81"/>
                </a:gs>
              </a:gsLst>
              <a:lin ang="2700000" scaled="1"/>
            </a:gradFill>
            <a:ln w="15875">
              <a:gradFill flip="none" rotWithShape="1">
                <a:gsLst>
                  <a:gs pos="0">
                    <a:srgbClr val="FFCC81"/>
                  </a:gs>
                  <a:gs pos="100000">
                    <a:srgbClr val="FFAA2D"/>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1" name="文本框 22"/>
            <p:cNvSpPr txBox="1"/>
            <p:nvPr/>
          </p:nvSpPr>
          <p:spPr>
            <a:xfrm>
              <a:off x="4149039" y="5822607"/>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03</a:t>
              </a:r>
              <a:endParaRPr lang="zh-CN" altLang="en-US" sz="1013" dirty="0">
                <a:solidFill>
                  <a:prstClr val="white"/>
                </a:solidFill>
                <a:latin typeface="Impact" panose="020B0806030902050204" pitchFamily="34" charset="0"/>
              </a:endParaRPr>
            </a:p>
          </p:txBody>
        </p:sp>
      </p:grpSp>
      <p:grpSp>
        <p:nvGrpSpPr>
          <p:cNvPr id="42" name="组合 41"/>
          <p:cNvGrpSpPr/>
          <p:nvPr/>
        </p:nvGrpSpPr>
        <p:grpSpPr>
          <a:xfrm>
            <a:off x="3853694" y="1113926"/>
            <a:ext cx="762482" cy="762207"/>
            <a:chOff x="6699927" y="981522"/>
            <a:chExt cx="1016511" cy="1016511"/>
          </a:xfrm>
        </p:grpSpPr>
        <p:sp>
          <p:nvSpPr>
            <p:cNvPr id="43" name="椭圆 42"/>
            <p:cNvSpPr/>
            <p:nvPr/>
          </p:nvSpPr>
          <p:spPr>
            <a:xfrm>
              <a:off x="6699927" y="981522"/>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4" name="椭圆 43"/>
            <p:cNvSpPr/>
            <p:nvPr/>
          </p:nvSpPr>
          <p:spPr>
            <a:xfrm>
              <a:off x="6852532" y="1145215"/>
              <a:ext cx="711301" cy="711301"/>
            </a:xfrm>
            <a:prstGeom prst="ellipse">
              <a:avLst/>
            </a:prstGeom>
            <a:gradFill>
              <a:gsLst>
                <a:gs pos="0">
                  <a:srgbClr val="019BAB"/>
                </a:gs>
                <a:gs pos="100000">
                  <a:srgbClr val="01E1F9"/>
                </a:gs>
              </a:gsLst>
              <a:lin ang="2700000" scaled="1"/>
            </a:gradFill>
            <a:ln w="15875">
              <a:gradFill flip="none" rotWithShape="1">
                <a:gsLst>
                  <a:gs pos="0">
                    <a:srgbClr val="00E2BC"/>
                  </a:gs>
                  <a:gs pos="100000">
                    <a:srgbClr val="019BAB"/>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5" name="文本框 23"/>
            <p:cNvSpPr txBox="1"/>
            <p:nvPr/>
          </p:nvSpPr>
          <p:spPr>
            <a:xfrm>
              <a:off x="6967108" y="1295081"/>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02</a:t>
              </a:r>
              <a:endParaRPr lang="zh-CN" altLang="en-US" sz="1013" dirty="0">
                <a:solidFill>
                  <a:prstClr val="white"/>
                </a:solidFill>
                <a:latin typeface="Impact" panose="020B0806030902050204" pitchFamily="34" charset="0"/>
              </a:endParaRPr>
            </a:p>
          </p:txBody>
        </p:sp>
      </p:grpSp>
      <p:grpSp>
        <p:nvGrpSpPr>
          <p:cNvPr id="46" name="组合 45"/>
          <p:cNvGrpSpPr/>
          <p:nvPr/>
        </p:nvGrpSpPr>
        <p:grpSpPr>
          <a:xfrm>
            <a:off x="7602331" y="1113926"/>
            <a:ext cx="762482" cy="762207"/>
            <a:chOff x="5201861" y="3625236"/>
            <a:chExt cx="1016511" cy="1016511"/>
          </a:xfrm>
        </p:grpSpPr>
        <p:sp>
          <p:nvSpPr>
            <p:cNvPr id="47" name="椭圆 46"/>
            <p:cNvSpPr/>
            <p:nvPr/>
          </p:nvSpPr>
          <p:spPr>
            <a:xfrm>
              <a:off x="5201861" y="3625236"/>
              <a:ext cx="1016511" cy="1016511"/>
            </a:xfrm>
            <a:prstGeom prst="ellipse">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032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8" name="椭圆 47"/>
            <p:cNvSpPr/>
            <p:nvPr/>
          </p:nvSpPr>
          <p:spPr>
            <a:xfrm>
              <a:off x="5354466" y="3777840"/>
              <a:ext cx="711301" cy="711301"/>
            </a:xfrm>
            <a:prstGeom prst="ellipse">
              <a:avLst/>
            </a:prstGeom>
            <a:gradFill>
              <a:gsLst>
                <a:gs pos="0">
                  <a:srgbClr val="613971"/>
                </a:gs>
                <a:gs pos="100000">
                  <a:srgbClr val="9961AF"/>
                </a:gs>
              </a:gsLst>
              <a:lin ang="2700000" scaled="1"/>
            </a:gradFill>
            <a:ln w="15875">
              <a:gradFill flip="none" rotWithShape="1">
                <a:gsLst>
                  <a:gs pos="0">
                    <a:srgbClr val="9961AF"/>
                  </a:gs>
                  <a:gs pos="100000">
                    <a:srgbClr val="61397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49" name="文本框 24"/>
            <p:cNvSpPr txBox="1"/>
            <p:nvPr/>
          </p:nvSpPr>
          <p:spPr>
            <a:xfrm>
              <a:off x="5469042" y="3943523"/>
              <a:ext cx="482148" cy="331022"/>
            </a:xfrm>
            <a:prstGeom prst="rect">
              <a:avLst/>
            </a:prstGeom>
            <a:noFill/>
          </p:spPr>
          <p:txBody>
            <a:bodyPr wrap="square" rtlCol="0">
              <a:spAutoFit/>
            </a:bodyPr>
            <a:lstStyle/>
            <a:p>
              <a:pPr algn="ctr"/>
              <a:r>
                <a:rPr lang="en-US" altLang="zh-CN" sz="1013" dirty="0">
                  <a:solidFill>
                    <a:prstClr val="white"/>
                  </a:solidFill>
                  <a:latin typeface="Impact" panose="020B0806030902050204" pitchFamily="34" charset="0"/>
                </a:rPr>
                <a:t>04</a:t>
              </a:r>
              <a:endParaRPr lang="zh-CN" altLang="en-US" sz="1013" dirty="0">
                <a:solidFill>
                  <a:prstClr val="white"/>
                </a:solidFill>
                <a:latin typeface="Impact" panose="020B0806030902050204" pitchFamily="34" charset="0"/>
              </a:endParaRPr>
            </a:p>
          </p:txBody>
        </p:sp>
      </p:grpSp>
      <p:grpSp>
        <p:nvGrpSpPr>
          <p:cNvPr id="50" name="组合 49"/>
          <p:cNvGrpSpPr/>
          <p:nvPr/>
        </p:nvGrpSpPr>
        <p:grpSpPr>
          <a:xfrm>
            <a:off x="4504384" y="2733733"/>
            <a:ext cx="633589" cy="633359"/>
            <a:chOff x="1918742" y="4129763"/>
            <a:chExt cx="844675" cy="844675"/>
          </a:xfrm>
        </p:grpSpPr>
        <p:sp>
          <p:nvSpPr>
            <p:cNvPr id="51" name="圆角矩形 50"/>
            <p:cNvSpPr/>
            <p:nvPr/>
          </p:nvSpPr>
          <p:spPr>
            <a:xfrm>
              <a:off x="1918742" y="4129763"/>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2" name="组合 51"/>
            <p:cNvGrpSpPr/>
            <p:nvPr/>
          </p:nvGrpSpPr>
          <p:grpSpPr>
            <a:xfrm>
              <a:off x="2098359" y="4336336"/>
              <a:ext cx="510310" cy="501435"/>
              <a:chOff x="5037571" y="856343"/>
              <a:chExt cx="715006" cy="702571"/>
            </a:xfrm>
            <a:solidFill>
              <a:srgbClr val="FFB850"/>
            </a:solidFill>
          </p:grpSpPr>
          <p:sp>
            <p:nvSpPr>
              <p:cNvPr id="53"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4"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5"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56" name="组合 55"/>
          <p:cNvGrpSpPr/>
          <p:nvPr/>
        </p:nvGrpSpPr>
        <p:grpSpPr>
          <a:xfrm>
            <a:off x="6388037" y="2733733"/>
            <a:ext cx="633589" cy="633359"/>
            <a:chOff x="6871763" y="4872542"/>
            <a:chExt cx="844675" cy="844675"/>
          </a:xfrm>
        </p:grpSpPr>
        <p:sp>
          <p:nvSpPr>
            <p:cNvPr id="57" name="圆角矩形 56"/>
            <p:cNvSpPr/>
            <p:nvPr/>
          </p:nvSpPr>
          <p:spPr>
            <a:xfrm>
              <a:off x="6871763" y="4872542"/>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58" name="组合 57"/>
            <p:cNvGrpSpPr/>
            <p:nvPr/>
          </p:nvGrpSpPr>
          <p:grpSpPr>
            <a:xfrm>
              <a:off x="7035919" y="5070283"/>
              <a:ext cx="507134" cy="478887"/>
              <a:chOff x="6460269" y="872801"/>
              <a:chExt cx="709154" cy="669655"/>
            </a:xfrm>
            <a:solidFill>
              <a:srgbClr val="663A77"/>
            </a:solidFill>
          </p:grpSpPr>
          <p:sp>
            <p:nvSpPr>
              <p:cNvPr id="59"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0"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1" name="组合 60"/>
          <p:cNvGrpSpPr/>
          <p:nvPr/>
        </p:nvGrpSpPr>
        <p:grpSpPr>
          <a:xfrm>
            <a:off x="2607197" y="2733733"/>
            <a:ext cx="633589" cy="633359"/>
            <a:chOff x="6785845" y="2983037"/>
            <a:chExt cx="844675" cy="844675"/>
          </a:xfrm>
        </p:grpSpPr>
        <p:sp>
          <p:nvSpPr>
            <p:cNvPr id="62" name="圆角矩形 61"/>
            <p:cNvSpPr/>
            <p:nvPr/>
          </p:nvSpPr>
          <p:spPr>
            <a:xfrm>
              <a:off x="6785845" y="2983037"/>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3" name="组合 62"/>
            <p:cNvGrpSpPr/>
            <p:nvPr/>
          </p:nvGrpSpPr>
          <p:grpSpPr>
            <a:xfrm>
              <a:off x="6965236" y="3174118"/>
              <a:ext cx="480153" cy="483400"/>
              <a:chOff x="5042691" y="2273920"/>
              <a:chExt cx="702937" cy="707692"/>
            </a:xfrm>
            <a:solidFill>
              <a:srgbClr val="01ACBE"/>
            </a:solidFill>
          </p:grpSpPr>
          <p:sp>
            <p:nvSpPr>
              <p:cNvPr id="6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5"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66" name="组合 65"/>
          <p:cNvGrpSpPr/>
          <p:nvPr/>
        </p:nvGrpSpPr>
        <p:grpSpPr>
          <a:xfrm>
            <a:off x="737077" y="2733733"/>
            <a:ext cx="633589" cy="633359"/>
            <a:chOff x="3881858" y="1485578"/>
            <a:chExt cx="844675" cy="844675"/>
          </a:xfrm>
        </p:grpSpPr>
        <p:sp>
          <p:nvSpPr>
            <p:cNvPr id="67" name="圆角矩形 66"/>
            <p:cNvSpPr/>
            <p:nvPr/>
          </p:nvSpPr>
          <p:spPr>
            <a:xfrm>
              <a:off x="3881858" y="1485578"/>
              <a:ext cx="844675" cy="844675"/>
            </a:xfrm>
            <a:prstGeom prst="roundRect">
              <a:avLst>
                <a:gd name="adj" fmla="val 12557"/>
              </a:avLst>
            </a:prstGeom>
            <a:gradFill>
              <a:gsLst>
                <a:gs pos="0">
                  <a:schemeClr val="bg1">
                    <a:lumMod val="80000"/>
                  </a:schemeClr>
                </a:gs>
                <a:gs pos="100000">
                  <a:schemeClr val="bg1">
                    <a:lumMod val="97000"/>
                  </a:schemeClr>
                </a:gs>
              </a:gsLst>
              <a:lin ang="2700000" scaled="1"/>
            </a:gradFill>
            <a:ln w="22225">
              <a:gradFill flip="none" rotWithShape="1">
                <a:gsLst>
                  <a:gs pos="0">
                    <a:schemeClr val="bg1"/>
                  </a:gs>
                  <a:gs pos="100000">
                    <a:schemeClr val="bg1">
                      <a:lumMod val="7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nvGrpSpPr>
            <p:cNvPr id="68" name="组合 67"/>
            <p:cNvGrpSpPr/>
            <p:nvPr/>
          </p:nvGrpSpPr>
          <p:grpSpPr>
            <a:xfrm>
              <a:off x="4092885" y="1696817"/>
              <a:ext cx="425052" cy="422197"/>
              <a:chOff x="6463926" y="2278309"/>
              <a:chExt cx="708057" cy="703302"/>
            </a:xfrm>
            <a:solidFill>
              <a:srgbClr val="E87071"/>
            </a:solidFill>
          </p:grpSpPr>
          <p:sp>
            <p:nvSpPr>
              <p:cNvPr id="69"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0"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1"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2"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73" name="组合 72"/>
          <p:cNvGrpSpPr/>
          <p:nvPr/>
        </p:nvGrpSpPr>
        <p:grpSpPr>
          <a:xfrm>
            <a:off x="1179591" y="1986227"/>
            <a:ext cx="1077995" cy="773238"/>
            <a:chOff x="1572580" y="2648911"/>
            <a:chExt cx="1437140" cy="1031221"/>
          </a:xfrm>
        </p:grpSpPr>
        <p:sp>
          <p:nvSpPr>
            <p:cNvPr id="74" name="文本框 56"/>
            <p:cNvSpPr txBox="1"/>
            <p:nvPr/>
          </p:nvSpPr>
          <p:spPr>
            <a:xfrm>
              <a:off x="1727041" y="2648911"/>
              <a:ext cx="1128217" cy="369417"/>
            </a:xfrm>
            <a:prstGeom prst="rect">
              <a:avLst/>
            </a:prstGeom>
            <a:noFill/>
          </p:spPr>
          <p:txBody>
            <a:bodyPr wrap="square" rtlCol="0">
              <a:spAutoFit/>
            </a:bodyPr>
            <a:lstStyle/>
            <a:p>
              <a:pPr algn="ctr"/>
              <a:r>
                <a:rPr lang="zh-CN" altLang="en-US" sz="1200" dirty="0">
                  <a:solidFill>
                    <a:srgbClr val="E87071"/>
                  </a:solidFill>
                  <a:latin typeface="时尚中黑简体" panose="01010104010101010101" pitchFamily="2" charset="-122"/>
                  <a:ea typeface="时尚中黑简体" panose="01010104010101010101" pitchFamily="2" charset="-122"/>
                </a:rPr>
                <a:t>添加标题</a:t>
              </a:r>
            </a:p>
          </p:txBody>
        </p:sp>
        <p:sp>
          <p:nvSpPr>
            <p:cNvPr id="75" name="文本框 149"/>
            <p:cNvSpPr txBox="1"/>
            <p:nvPr/>
          </p:nvSpPr>
          <p:spPr>
            <a:xfrm>
              <a:off x="1572580" y="2956691"/>
              <a:ext cx="1437140" cy="723441"/>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76" name="组合 75"/>
          <p:cNvGrpSpPr/>
          <p:nvPr/>
        </p:nvGrpSpPr>
        <p:grpSpPr>
          <a:xfrm>
            <a:off x="3057387" y="1986224"/>
            <a:ext cx="1077995" cy="773238"/>
            <a:chOff x="4075983" y="2648911"/>
            <a:chExt cx="1437140" cy="1031222"/>
          </a:xfrm>
        </p:grpSpPr>
        <p:sp>
          <p:nvSpPr>
            <p:cNvPr id="77" name="文本框 59"/>
            <p:cNvSpPr txBox="1"/>
            <p:nvPr/>
          </p:nvSpPr>
          <p:spPr>
            <a:xfrm>
              <a:off x="4188860" y="2648911"/>
              <a:ext cx="1128217" cy="369417"/>
            </a:xfrm>
            <a:prstGeom prst="rect">
              <a:avLst/>
            </a:prstGeom>
            <a:noFill/>
          </p:spPr>
          <p:txBody>
            <a:bodyPr wrap="square" rtlCol="0">
              <a:spAutoFit/>
            </a:bodyPr>
            <a:lstStyle/>
            <a:p>
              <a:pPr algn="ctr"/>
              <a:r>
                <a:rPr lang="zh-CN" altLang="en-US" sz="1200" dirty="0">
                  <a:solidFill>
                    <a:srgbClr val="01ACBE"/>
                  </a:solidFill>
                  <a:latin typeface="时尚中黑简体" panose="01010104010101010101" pitchFamily="2" charset="-122"/>
                  <a:ea typeface="时尚中黑简体" panose="01010104010101010101" pitchFamily="2" charset="-122"/>
                </a:rPr>
                <a:t>添加标题</a:t>
              </a:r>
            </a:p>
          </p:txBody>
        </p:sp>
        <p:sp>
          <p:nvSpPr>
            <p:cNvPr id="78" name="文本框 149"/>
            <p:cNvSpPr txBox="1"/>
            <p:nvPr/>
          </p:nvSpPr>
          <p:spPr>
            <a:xfrm>
              <a:off x="4075983" y="2956691"/>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79" name="组合 78"/>
          <p:cNvGrpSpPr/>
          <p:nvPr/>
        </p:nvGrpSpPr>
        <p:grpSpPr>
          <a:xfrm>
            <a:off x="4946961" y="1986224"/>
            <a:ext cx="1077995" cy="773238"/>
            <a:chOff x="6595085" y="2648911"/>
            <a:chExt cx="1437140" cy="1031222"/>
          </a:xfrm>
        </p:grpSpPr>
        <p:sp>
          <p:nvSpPr>
            <p:cNvPr id="80" name="文本框 68"/>
            <p:cNvSpPr txBox="1"/>
            <p:nvPr/>
          </p:nvSpPr>
          <p:spPr>
            <a:xfrm>
              <a:off x="6749464" y="2648911"/>
              <a:ext cx="1128217" cy="369417"/>
            </a:xfrm>
            <a:prstGeom prst="rect">
              <a:avLst/>
            </a:prstGeom>
            <a:noFill/>
          </p:spPr>
          <p:txBody>
            <a:bodyPr wrap="square" rtlCol="0">
              <a:spAutoFit/>
            </a:bodyPr>
            <a:lstStyle/>
            <a:p>
              <a:pPr algn="ctr"/>
              <a:r>
                <a:rPr lang="zh-CN" altLang="en-US" sz="1200" dirty="0">
                  <a:solidFill>
                    <a:srgbClr val="FFB850"/>
                  </a:solidFill>
                  <a:latin typeface="时尚中黑简体" panose="01010104010101010101" pitchFamily="2" charset="-122"/>
                  <a:ea typeface="时尚中黑简体" panose="01010104010101010101" pitchFamily="2" charset="-122"/>
                </a:rPr>
                <a:t>添加标题</a:t>
              </a:r>
            </a:p>
          </p:txBody>
        </p:sp>
        <p:sp>
          <p:nvSpPr>
            <p:cNvPr id="81" name="文本框 149"/>
            <p:cNvSpPr txBox="1"/>
            <p:nvPr/>
          </p:nvSpPr>
          <p:spPr>
            <a:xfrm>
              <a:off x="6595085" y="2956691"/>
              <a:ext cx="1437140" cy="723442"/>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2" name="组合 81"/>
          <p:cNvGrpSpPr/>
          <p:nvPr/>
        </p:nvGrpSpPr>
        <p:grpSpPr>
          <a:xfrm>
            <a:off x="6824757" y="1986225"/>
            <a:ext cx="1077995" cy="773235"/>
            <a:chOff x="9098488" y="2648911"/>
            <a:chExt cx="1437140" cy="1031221"/>
          </a:xfrm>
        </p:grpSpPr>
        <p:sp>
          <p:nvSpPr>
            <p:cNvPr id="83" name="文本框 65"/>
            <p:cNvSpPr txBox="1"/>
            <p:nvPr/>
          </p:nvSpPr>
          <p:spPr>
            <a:xfrm>
              <a:off x="9211283" y="2648911"/>
              <a:ext cx="1128217" cy="369418"/>
            </a:xfrm>
            <a:prstGeom prst="rect">
              <a:avLst/>
            </a:prstGeom>
            <a:noFill/>
          </p:spPr>
          <p:txBody>
            <a:bodyPr wrap="square" rtlCol="0">
              <a:spAutoFit/>
            </a:bodyPr>
            <a:lstStyle/>
            <a:p>
              <a:pPr algn="ctr"/>
              <a:r>
                <a:rPr lang="zh-CN" altLang="en-US" sz="1200" dirty="0">
                  <a:solidFill>
                    <a:srgbClr val="663A77"/>
                  </a:solidFill>
                  <a:latin typeface="时尚中黑简体" panose="01010104010101010101" pitchFamily="2" charset="-122"/>
                  <a:ea typeface="时尚中黑简体" panose="01010104010101010101" pitchFamily="2" charset="-122"/>
                </a:rPr>
                <a:t>添加标题</a:t>
              </a:r>
            </a:p>
          </p:txBody>
        </p:sp>
        <p:sp>
          <p:nvSpPr>
            <p:cNvPr id="84" name="文本框 149"/>
            <p:cNvSpPr txBox="1"/>
            <p:nvPr/>
          </p:nvSpPr>
          <p:spPr>
            <a:xfrm>
              <a:off x="9098488" y="2956689"/>
              <a:ext cx="1437140" cy="723443"/>
            </a:xfrm>
            <a:prstGeom prst="rect">
              <a:avLst/>
            </a:prstGeom>
            <a:noFill/>
          </p:spPr>
          <p:txBody>
            <a:bodyPr wrap="square" rtlCol="0">
              <a:spAutoFit/>
            </a:bodyPr>
            <a:lstStyle/>
            <a:p>
              <a:pPr algn="just">
                <a:lnSpc>
                  <a:spcPct val="130000"/>
                </a:lnSpc>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5" name="矩形 84"/>
          <p:cNvSpPr/>
          <p:nvPr/>
        </p:nvSpPr>
        <p:spPr>
          <a:xfrm>
            <a:off x="2" y="3668791"/>
            <a:ext cx="9144001" cy="1116692"/>
          </a:xfrm>
          <a:prstGeom prst="rect">
            <a:avLst/>
          </a:prstGeom>
          <a:solidFill>
            <a:srgbClr val="E6E6E6"/>
          </a:solidFill>
          <a:ln w="15875">
            <a:gradFill flip="none" rotWithShape="1">
              <a:gsLst>
                <a:gs pos="0">
                  <a:schemeClr val="bg1">
                    <a:lumMod val="75000"/>
                  </a:schemeClr>
                </a:gs>
                <a:gs pos="100000">
                  <a:schemeClr val="bg1"/>
                </a:gs>
              </a:gsLst>
              <a:lin ang="2700000" scaled="1"/>
              <a:tileRect/>
            </a:gradFill>
          </a:ln>
          <a:effectLst>
            <a:innerShdw blurRad="1397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6" name="文本框 129"/>
          <p:cNvSpPr txBox="1"/>
          <p:nvPr/>
        </p:nvSpPr>
        <p:spPr>
          <a:xfrm>
            <a:off x="791088" y="3847653"/>
            <a:ext cx="7598930" cy="819455"/>
          </a:xfrm>
          <a:prstGeom prst="rect">
            <a:avLst/>
          </a:prstGeom>
          <a:noFill/>
        </p:spPr>
        <p:txBody>
          <a:bodyPr wrap="square" rtlCol="0">
            <a:spAutoFit/>
          </a:bodyPr>
          <a:lstStyle/>
          <a:p>
            <a:pPr algn="just">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121060009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 fill="hold"/>
                                        <p:tgtEl>
                                          <p:spTgt spid="3"/>
                                        </p:tgtEl>
                                        <p:attrNameLst>
                                          <p:attrName>ppt_w</p:attrName>
                                        </p:attrNameLst>
                                      </p:cBhvr>
                                      <p:tavLst>
                                        <p:tav tm="0">
                                          <p:val>
                                            <p:fltVal val="0"/>
                                          </p:val>
                                        </p:tav>
                                        <p:tav tm="100000">
                                          <p:val>
                                            <p:strVal val="#ppt_w"/>
                                          </p:val>
                                        </p:tav>
                                      </p:tavLst>
                                    </p:anim>
                                    <p:anim calcmode="lin" valueType="num">
                                      <p:cBhvr>
                                        <p:cTn id="12" dur="100" fill="hold"/>
                                        <p:tgtEl>
                                          <p:spTgt spid="3"/>
                                        </p:tgtEl>
                                        <p:attrNameLst>
                                          <p:attrName>ppt_h</p:attrName>
                                        </p:attrNameLst>
                                      </p:cBhvr>
                                      <p:tavLst>
                                        <p:tav tm="0">
                                          <p:val>
                                            <p:fltVal val="0"/>
                                          </p:val>
                                        </p:tav>
                                        <p:tav tm="100000">
                                          <p:val>
                                            <p:strVal val="#ppt_h"/>
                                          </p:val>
                                        </p:tav>
                                      </p:tavLst>
                                    </p:anim>
                                    <p:animEffect transition="in" filter="fade">
                                      <p:cBhvr>
                                        <p:cTn id="13" dur="100"/>
                                        <p:tgtEl>
                                          <p:spTgt spid="3"/>
                                        </p:tgtEl>
                                      </p:cBhvr>
                                    </p:animEffect>
                                  </p:childTnLst>
                                </p:cTn>
                              </p:par>
                              <p:par>
                                <p:cTn id="14" presetID="6" presetClass="emph" presetSubtype="0" fill="hold" nodeType="withEffect">
                                  <p:stCondLst>
                                    <p:cond delay="100"/>
                                  </p:stCondLst>
                                  <p:childTnLst>
                                    <p:animScale>
                                      <p:cBhvr>
                                        <p:cTn id="15" dur="100" fill="hold"/>
                                        <p:tgtEl>
                                          <p:spTgt spid="3"/>
                                        </p:tgtEl>
                                      </p:cBhvr>
                                      <p:by x="110000" y="110000"/>
                                    </p:animScale>
                                  </p:childTnLst>
                                </p:cTn>
                              </p:par>
                              <p:par>
                                <p:cTn id="16" presetID="6" presetClass="emph" presetSubtype="0" fill="hold" nodeType="withEffect">
                                  <p:stCondLst>
                                    <p:cond delay="200"/>
                                  </p:stCondLst>
                                  <p:childTnLst>
                                    <p:animScale>
                                      <p:cBhvr>
                                        <p:cTn id="17" dur="200" fill="hold"/>
                                        <p:tgtEl>
                                          <p:spTgt spid="3"/>
                                        </p:tgtEl>
                                      </p:cBhvr>
                                      <p:by x="90000" y="90000"/>
                                    </p:animScale>
                                  </p:childTnLst>
                                </p:cTn>
                              </p:par>
                              <p:par>
                                <p:cTn id="18" presetID="6" presetClass="emph" presetSubtype="0" fill="hold" nodeType="withEffect">
                                  <p:stCondLst>
                                    <p:cond delay="400"/>
                                  </p:stCondLst>
                                  <p:childTnLst>
                                    <p:animScale>
                                      <p:cBhvr>
                                        <p:cTn id="19" dur="100" fill="hold"/>
                                        <p:tgtEl>
                                          <p:spTgt spid="3"/>
                                        </p:tgtEl>
                                      </p:cBhvr>
                                      <p:by x="105000" y="105000"/>
                                    </p:animScale>
                                  </p:childTnLst>
                                </p:cTn>
                              </p:par>
                              <p:par>
                                <p:cTn id="20" presetID="6" presetClass="emph" presetSubtype="0" fill="hold" nodeType="withEffect">
                                  <p:stCondLst>
                                    <p:cond delay="500"/>
                                  </p:stCondLst>
                                  <p:childTnLst>
                                    <p:animScale>
                                      <p:cBhvr>
                                        <p:cTn id="21" dur="200" fill="hold"/>
                                        <p:tgtEl>
                                          <p:spTgt spid="3"/>
                                        </p:tgtEl>
                                      </p:cBhvr>
                                      <p:by x="95000" y="95000"/>
                                    </p:animScale>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 fill="hold"/>
                                        <p:tgtEl>
                                          <p:spTgt spid="29"/>
                                        </p:tgtEl>
                                        <p:attrNameLst>
                                          <p:attrName>ppt_w</p:attrName>
                                        </p:attrNameLst>
                                      </p:cBhvr>
                                      <p:tavLst>
                                        <p:tav tm="0">
                                          <p:val>
                                            <p:fltVal val="0"/>
                                          </p:val>
                                        </p:tav>
                                        <p:tav tm="100000">
                                          <p:val>
                                            <p:strVal val="#ppt_w"/>
                                          </p:val>
                                        </p:tav>
                                      </p:tavLst>
                                    </p:anim>
                                    <p:anim calcmode="lin" valueType="num">
                                      <p:cBhvr>
                                        <p:cTn id="26" dur="100" fill="hold"/>
                                        <p:tgtEl>
                                          <p:spTgt spid="29"/>
                                        </p:tgtEl>
                                        <p:attrNameLst>
                                          <p:attrName>ppt_h</p:attrName>
                                        </p:attrNameLst>
                                      </p:cBhvr>
                                      <p:tavLst>
                                        <p:tav tm="0">
                                          <p:val>
                                            <p:fltVal val="0"/>
                                          </p:val>
                                        </p:tav>
                                        <p:tav tm="100000">
                                          <p:val>
                                            <p:strVal val="#ppt_h"/>
                                          </p:val>
                                        </p:tav>
                                      </p:tavLst>
                                    </p:anim>
                                    <p:animEffect transition="in" filter="fade">
                                      <p:cBhvr>
                                        <p:cTn id="27" dur="100"/>
                                        <p:tgtEl>
                                          <p:spTgt spid="29"/>
                                        </p:tgtEl>
                                      </p:cBhvr>
                                    </p:animEffect>
                                  </p:childTnLst>
                                </p:cTn>
                              </p:par>
                              <p:par>
                                <p:cTn id="28" presetID="6" presetClass="emph" presetSubtype="0" fill="hold" nodeType="withEffect">
                                  <p:stCondLst>
                                    <p:cond delay="100"/>
                                  </p:stCondLst>
                                  <p:childTnLst>
                                    <p:animScale>
                                      <p:cBhvr>
                                        <p:cTn id="29" dur="100" fill="hold"/>
                                        <p:tgtEl>
                                          <p:spTgt spid="29"/>
                                        </p:tgtEl>
                                      </p:cBhvr>
                                      <p:by x="110000" y="110000"/>
                                    </p:animScale>
                                  </p:childTnLst>
                                </p:cTn>
                              </p:par>
                              <p:par>
                                <p:cTn id="30" presetID="6" presetClass="emph" presetSubtype="0" fill="hold" nodeType="withEffect">
                                  <p:stCondLst>
                                    <p:cond delay="200"/>
                                  </p:stCondLst>
                                  <p:childTnLst>
                                    <p:animScale>
                                      <p:cBhvr>
                                        <p:cTn id="31" dur="200" fill="hold"/>
                                        <p:tgtEl>
                                          <p:spTgt spid="29"/>
                                        </p:tgtEl>
                                      </p:cBhvr>
                                      <p:by x="90000" y="90000"/>
                                    </p:animScale>
                                  </p:childTnLst>
                                </p:cTn>
                              </p:par>
                              <p:par>
                                <p:cTn id="32" presetID="6" presetClass="emph" presetSubtype="0" fill="hold" nodeType="withEffect">
                                  <p:stCondLst>
                                    <p:cond delay="400"/>
                                  </p:stCondLst>
                                  <p:childTnLst>
                                    <p:animScale>
                                      <p:cBhvr>
                                        <p:cTn id="33" dur="100" fill="hold"/>
                                        <p:tgtEl>
                                          <p:spTgt spid="29"/>
                                        </p:tgtEl>
                                      </p:cBhvr>
                                      <p:by x="105000" y="105000"/>
                                    </p:animScale>
                                  </p:childTnLst>
                                </p:cTn>
                              </p:par>
                              <p:par>
                                <p:cTn id="34" presetID="6" presetClass="emph" presetSubtype="0" fill="hold" nodeType="withEffect">
                                  <p:stCondLst>
                                    <p:cond delay="500"/>
                                  </p:stCondLst>
                                  <p:childTnLst>
                                    <p:animScale>
                                      <p:cBhvr>
                                        <p:cTn id="35" dur="200" fill="hold"/>
                                        <p:tgtEl>
                                          <p:spTgt spid="29"/>
                                        </p:tgtEl>
                                      </p:cBhvr>
                                      <p:by x="95000" y="95000"/>
                                    </p:animScale>
                                  </p:childTnLst>
                                </p:cTn>
                              </p:par>
                            </p:childTnLst>
                          </p:cTn>
                        </p:par>
                        <p:par>
                          <p:cTn id="36" fill="hold">
                            <p:stCondLst>
                              <p:cond delay="1900"/>
                            </p:stCondLst>
                            <p:childTnLst>
                              <p:par>
                                <p:cTn id="37" presetID="53" presetClass="entr" presetSubtype="16"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100" fill="hold"/>
                                        <p:tgtEl>
                                          <p:spTgt spid="17"/>
                                        </p:tgtEl>
                                        <p:attrNameLst>
                                          <p:attrName>ppt_w</p:attrName>
                                        </p:attrNameLst>
                                      </p:cBhvr>
                                      <p:tavLst>
                                        <p:tav tm="0">
                                          <p:val>
                                            <p:fltVal val="0"/>
                                          </p:val>
                                        </p:tav>
                                        <p:tav tm="100000">
                                          <p:val>
                                            <p:strVal val="#ppt_w"/>
                                          </p:val>
                                        </p:tav>
                                      </p:tavLst>
                                    </p:anim>
                                    <p:anim calcmode="lin" valueType="num">
                                      <p:cBhvr>
                                        <p:cTn id="40" dur="100" fill="hold"/>
                                        <p:tgtEl>
                                          <p:spTgt spid="17"/>
                                        </p:tgtEl>
                                        <p:attrNameLst>
                                          <p:attrName>ppt_h</p:attrName>
                                        </p:attrNameLst>
                                      </p:cBhvr>
                                      <p:tavLst>
                                        <p:tav tm="0">
                                          <p:val>
                                            <p:fltVal val="0"/>
                                          </p:val>
                                        </p:tav>
                                        <p:tav tm="100000">
                                          <p:val>
                                            <p:strVal val="#ppt_h"/>
                                          </p:val>
                                        </p:tav>
                                      </p:tavLst>
                                    </p:anim>
                                    <p:animEffect transition="in" filter="fade">
                                      <p:cBhvr>
                                        <p:cTn id="41" dur="100"/>
                                        <p:tgtEl>
                                          <p:spTgt spid="17"/>
                                        </p:tgtEl>
                                      </p:cBhvr>
                                    </p:animEffect>
                                  </p:childTnLst>
                                </p:cTn>
                              </p:par>
                              <p:par>
                                <p:cTn id="42" presetID="6" presetClass="emph" presetSubtype="0" fill="hold" nodeType="withEffect">
                                  <p:stCondLst>
                                    <p:cond delay="100"/>
                                  </p:stCondLst>
                                  <p:childTnLst>
                                    <p:animScale>
                                      <p:cBhvr>
                                        <p:cTn id="43" dur="100" fill="hold"/>
                                        <p:tgtEl>
                                          <p:spTgt spid="17"/>
                                        </p:tgtEl>
                                      </p:cBhvr>
                                      <p:by x="110000" y="110000"/>
                                    </p:animScale>
                                  </p:childTnLst>
                                </p:cTn>
                              </p:par>
                              <p:par>
                                <p:cTn id="44" presetID="6" presetClass="emph" presetSubtype="0" fill="hold" nodeType="withEffect">
                                  <p:stCondLst>
                                    <p:cond delay="200"/>
                                  </p:stCondLst>
                                  <p:childTnLst>
                                    <p:animScale>
                                      <p:cBhvr>
                                        <p:cTn id="45" dur="200" fill="hold"/>
                                        <p:tgtEl>
                                          <p:spTgt spid="17"/>
                                        </p:tgtEl>
                                      </p:cBhvr>
                                      <p:by x="90000" y="90000"/>
                                    </p:animScale>
                                  </p:childTnLst>
                                </p:cTn>
                              </p:par>
                              <p:par>
                                <p:cTn id="46" presetID="6" presetClass="emph" presetSubtype="0" fill="hold" nodeType="withEffect">
                                  <p:stCondLst>
                                    <p:cond delay="400"/>
                                  </p:stCondLst>
                                  <p:childTnLst>
                                    <p:animScale>
                                      <p:cBhvr>
                                        <p:cTn id="47" dur="100" fill="hold"/>
                                        <p:tgtEl>
                                          <p:spTgt spid="17"/>
                                        </p:tgtEl>
                                      </p:cBhvr>
                                      <p:by x="105000" y="105000"/>
                                    </p:animScale>
                                  </p:childTnLst>
                                </p:cTn>
                              </p:par>
                              <p:par>
                                <p:cTn id="48" presetID="6" presetClass="emph" presetSubtype="0" fill="hold" nodeType="withEffect">
                                  <p:stCondLst>
                                    <p:cond delay="500"/>
                                  </p:stCondLst>
                                  <p:childTnLst>
                                    <p:animScale>
                                      <p:cBhvr>
                                        <p:cTn id="49" dur="200" fill="hold"/>
                                        <p:tgtEl>
                                          <p:spTgt spid="17"/>
                                        </p:tgtEl>
                                      </p:cBhvr>
                                      <p:by x="95000" y="95000"/>
                                    </p:animScale>
                                  </p:childTnLst>
                                </p:cTn>
                              </p:par>
                            </p:childTnLst>
                          </p:cTn>
                        </p:par>
                        <p:par>
                          <p:cTn id="50" fill="hold">
                            <p:stCondLst>
                              <p:cond delay="2600"/>
                            </p:stCondLst>
                            <p:childTnLst>
                              <p:par>
                                <p:cTn id="51" presetID="53" presetClass="entr" presetSubtype="16"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100" fill="hold"/>
                                        <p:tgtEl>
                                          <p:spTgt spid="11"/>
                                        </p:tgtEl>
                                        <p:attrNameLst>
                                          <p:attrName>ppt_w</p:attrName>
                                        </p:attrNameLst>
                                      </p:cBhvr>
                                      <p:tavLst>
                                        <p:tav tm="0">
                                          <p:val>
                                            <p:fltVal val="0"/>
                                          </p:val>
                                        </p:tav>
                                        <p:tav tm="100000">
                                          <p:val>
                                            <p:strVal val="#ppt_w"/>
                                          </p:val>
                                        </p:tav>
                                      </p:tavLst>
                                    </p:anim>
                                    <p:anim calcmode="lin" valueType="num">
                                      <p:cBhvr>
                                        <p:cTn id="54" dur="100" fill="hold"/>
                                        <p:tgtEl>
                                          <p:spTgt spid="11"/>
                                        </p:tgtEl>
                                        <p:attrNameLst>
                                          <p:attrName>ppt_h</p:attrName>
                                        </p:attrNameLst>
                                      </p:cBhvr>
                                      <p:tavLst>
                                        <p:tav tm="0">
                                          <p:val>
                                            <p:fltVal val="0"/>
                                          </p:val>
                                        </p:tav>
                                        <p:tav tm="100000">
                                          <p:val>
                                            <p:strVal val="#ppt_h"/>
                                          </p:val>
                                        </p:tav>
                                      </p:tavLst>
                                    </p:anim>
                                    <p:animEffect transition="in" filter="fade">
                                      <p:cBhvr>
                                        <p:cTn id="55" dur="100"/>
                                        <p:tgtEl>
                                          <p:spTgt spid="11"/>
                                        </p:tgtEl>
                                      </p:cBhvr>
                                    </p:animEffect>
                                  </p:childTnLst>
                                </p:cTn>
                              </p:par>
                              <p:par>
                                <p:cTn id="56" presetID="6" presetClass="emph" presetSubtype="0" fill="hold" nodeType="withEffect">
                                  <p:stCondLst>
                                    <p:cond delay="100"/>
                                  </p:stCondLst>
                                  <p:childTnLst>
                                    <p:animScale>
                                      <p:cBhvr>
                                        <p:cTn id="57" dur="100" fill="hold"/>
                                        <p:tgtEl>
                                          <p:spTgt spid="11"/>
                                        </p:tgtEl>
                                      </p:cBhvr>
                                      <p:by x="110000" y="110000"/>
                                    </p:animScale>
                                  </p:childTnLst>
                                </p:cTn>
                              </p:par>
                              <p:par>
                                <p:cTn id="58" presetID="6" presetClass="emph" presetSubtype="0" fill="hold" nodeType="withEffect">
                                  <p:stCondLst>
                                    <p:cond delay="200"/>
                                  </p:stCondLst>
                                  <p:childTnLst>
                                    <p:animScale>
                                      <p:cBhvr>
                                        <p:cTn id="59" dur="200" fill="hold"/>
                                        <p:tgtEl>
                                          <p:spTgt spid="11"/>
                                        </p:tgtEl>
                                      </p:cBhvr>
                                      <p:by x="90000" y="90000"/>
                                    </p:animScale>
                                  </p:childTnLst>
                                </p:cTn>
                              </p:par>
                              <p:par>
                                <p:cTn id="60" presetID="6" presetClass="emph" presetSubtype="0" fill="hold" nodeType="withEffect">
                                  <p:stCondLst>
                                    <p:cond delay="400"/>
                                  </p:stCondLst>
                                  <p:childTnLst>
                                    <p:animScale>
                                      <p:cBhvr>
                                        <p:cTn id="61" dur="100" fill="hold"/>
                                        <p:tgtEl>
                                          <p:spTgt spid="11"/>
                                        </p:tgtEl>
                                      </p:cBhvr>
                                      <p:by x="105000" y="105000"/>
                                    </p:animScale>
                                  </p:childTnLst>
                                </p:cTn>
                              </p:par>
                              <p:par>
                                <p:cTn id="62" presetID="6" presetClass="emph" presetSubtype="0" fill="hold" nodeType="withEffect">
                                  <p:stCondLst>
                                    <p:cond delay="500"/>
                                  </p:stCondLst>
                                  <p:childTnLst>
                                    <p:animScale>
                                      <p:cBhvr>
                                        <p:cTn id="63" dur="200" fill="hold"/>
                                        <p:tgtEl>
                                          <p:spTgt spid="11"/>
                                        </p:tgtEl>
                                      </p:cBhvr>
                                      <p:by x="95000" y="95000"/>
                                    </p:animScale>
                                  </p:childTnLst>
                                </p:cTn>
                              </p:par>
                            </p:childTnLst>
                          </p:cTn>
                        </p:par>
                        <p:par>
                          <p:cTn id="64" fill="hold">
                            <p:stCondLst>
                              <p:cond delay="3300"/>
                            </p:stCondLst>
                            <p:childTnLst>
                              <p:par>
                                <p:cTn id="65" presetID="23" presetClass="entr" presetSubtype="32"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strVal val="4*#ppt_w"/>
                                          </p:val>
                                        </p:tav>
                                        <p:tav tm="100000">
                                          <p:val>
                                            <p:strVal val="#ppt_w"/>
                                          </p:val>
                                        </p:tav>
                                      </p:tavLst>
                                    </p:anim>
                                    <p:anim calcmode="lin" valueType="num">
                                      <p:cBhvr>
                                        <p:cTn id="68" dur="500" fill="hold"/>
                                        <p:tgtEl>
                                          <p:spTgt spid="34"/>
                                        </p:tgtEl>
                                        <p:attrNameLst>
                                          <p:attrName>ppt_h</p:attrName>
                                        </p:attrNameLst>
                                      </p:cBhvr>
                                      <p:tavLst>
                                        <p:tav tm="0">
                                          <p:val>
                                            <p:strVal val="4*#ppt_h"/>
                                          </p:val>
                                        </p:tav>
                                        <p:tav tm="100000">
                                          <p:val>
                                            <p:strVal val="#ppt_h"/>
                                          </p:val>
                                        </p:tav>
                                      </p:tavLst>
                                    </p:anim>
                                  </p:childTnLst>
                                </p:cTn>
                              </p:par>
                            </p:childTnLst>
                          </p:cTn>
                        </p:par>
                        <p:par>
                          <p:cTn id="69" fill="hold">
                            <p:stCondLst>
                              <p:cond delay="3800"/>
                            </p:stCondLst>
                            <p:childTnLst>
                              <p:par>
                                <p:cTn id="70" presetID="23" presetClass="entr" presetSubtype="32" fill="hold" nodeType="afterEffect">
                                  <p:stCondLst>
                                    <p:cond delay="0"/>
                                  </p:stCondLst>
                                  <p:childTnLst>
                                    <p:set>
                                      <p:cBhvr>
                                        <p:cTn id="71" dur="1" fill="hold">
                                          <p:stCondLst>
                                            <p:cond delay="0"/>
                                          </p:stCondLst>
                                        </p:cTn>
                                        <p:tgtEl>
                                          <p:spTgt spid="42"/>
                                        </p:tgtEl>
                                        <p:attrNameLst>
                                          <p:attrName>style.visibility</p:attrName>
                                        </p:attrNameLst>
                                      </p:cBhvr>
                                      <p:to>
                                        <p:strVal val="visible"/>
                                      </p:to>
                                    </p:set>
                                    <p:anim calcmode="lin" valueType="num">
                                      <p:cBhvr>
                                        <p:cTn id="72" dur="500" fill="hold"/>
                                        <p:tgtEl>
                                          <p:spTgt spid="42"/>
                                        </p:tgtEl>
                                        <p:attrNameLst>
                                          <p:attrName>ppt_w</p:attrName>
                                        </p:attrNameLst>
                                      </p:cBhvr>
                                      <p:tavLst>
                                        <p:tav tm="0">
                                          <p:val>
                                            <p:strVal val="4*#ppt_w"/>
                                          </p:val>
                                        </p:tav>
                                        <p:tav tm="100000">
                                          <p:val>
                                            <p:strVal val="#ppt_w"/>
                                          </p:val>
                                        </p:tav>
                                      </p:tavLst>
                                    </p:anim>
                                    <p:anim calcmode="lin" valueType="num">
                                      <p:cBhvr>
                                        <p:cTn id="73" dur="500" fill="hold"/>
                                        <p:tgtEl>
                                          <p:spTgt spid="42"/>
                                        </p:tgtEl>
                                        <p:attrNameLst>
                                          <p:attrName>ppt_h</p:attrName>
                                        </p:attrNameLst>
                                      </p:cBhvr>
                                      <p:tavLst>
                                        <p:tav tm="0">
                                          <p:val>
                                            <p:strVal val="4*#ppt_h"/>
                                          </p:val>
                                        </p:tav>
                                        <p:tav tm="100000">
                                          <p:val>
                                            <p:strVal val="#ppt_h"/>
                                          </p:val>
                                        </p:tav>
                                      </p:tavLst>
                                    </p:anim>
                                  </p:childTnLst>
                                </p:cTn>
                              </p:par>
                            </p:childTnLst>
                          </p:cTn>
                        </p:par>
                        <p:par>
                          <p:cTn id="74" fill="hold">
                            <p:stCondLst>
                              <p:cond delay="4300"/>
                            </p:stCondLst>
                            <p:childTnLst>
                              <p:par>
                                <p:cTn id="75" presetID="23" presetClass="entr" presetSubtype="32"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strVal val="4*#ppt_w"/>
                                          </p:val>
                                        </p:tav>
                                        <p:tav tm="100000">
                                          <p:val>
                                            <p:strVal val="#ppt_w"/>
                                          </p:val>
                                        </p:tav>
                                      </p:tavLst>
                                    </p:anim>
                                    <p:anim calcmode="lin" valueType="num">
                                      <p:cBhvr>
                                        <p:cTn id="78" dur="500" fill="hold"/>
                                        <p:tgtEl>
                                          <p:spTgt spid="38"/>
                                        </p:tgtEl>
                                        <p:attrNameLst>
                                          <p:attrName>ppt_h</p:attrName>
                                        </p:attrNameLst>
                                      </p:cBhvr>
                                      <p:tavLst>
                                        <p:tav tm="0">
                                          <p:val>
                                            <p:strVal val="4*#ppt_h"/>
                                          </p:val>
                                        </p:tav>
                                        <p:tav tm="100000">
                                          <p:val>
                                            <p:strVal val="#ppt_h"/>
                                          </p:val>
                                        </p:tav>
                                      </p:tavLst>
                                    </p:anim>
                                  </p:childTnLst>
                                </p:cTn>
                              </p:par>
                            </p:childTnLst>
                          </p:cTn>
                        </p:par>
                        <p:par>
                          <p:cTn id="79" fill="hold">
                            <p:stCondLst>
                              <p:cond delay="4800"/>
                            </p:stCondLst>
                            <p:childTnLst>
                              <p:par>
                                <p:cTn id="80" presetID="23" presetClass="entr" presetSubtype="32"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 calcmode="lin" valueType="num">
                                      <p:cBhvr>
                                        <p:cTn id="82" dur="500" fill="hold"/>
                                        <p:tgtEl>
                                          <p:spTgt spid="46"/>
                                        </p:tgtEl>
                                        <p:attrNameLst>
                                          <p:attrName>ppt_w</p:attrName>
                                        </p:attrNameLst>
                                      </p:cBhvr>
                                      <p:tavLst>
                                        <p:tav tm="0">
                                          <p:val>
                                            <p:strVal val="4*#ppt_w"/>
                                          </p:val>
                                        </p:tav>
                                        <p:tav tm="100000">
                                          <p:val>
                                            <p:strVal val="#ppt_w"/>
                                          </p:val>
                                        </p:tav>
                                      </p:tavLst>
                                    </p:anim>
                                    <p:anim calcmode="lin" valueType="num">
                                      <p:cBhvr>
                                        <p:cTn id="83" dur="500" fill="hold"/>
                                        <p:tgtEl>
                                          <p:spTgt spid="46"/>
                                        </p:tgtEl>
                                        <p:attrNameLst>
                                          <p:attrName>ppt_h</p:attrName>
                                        </p:attrNameLst>
                                      </p:cBhvr>
                                      <p:tavLst>
                                        <p:tav tm="0">
                                          <p:val>
                                            <p:strVal val="4*#ppt_h"/>
                                          </p:val>
                                        </p:tav>
                                        <p:tav tm="100000">
                                          <p:val>
                                            <p:strVal val="#ppt_h"/>
                                          </p:val>
                                        </p:tav>
                                      </p:tavLst>
                                    </p:anim>
                                  </p:childTnLst>
                                </p:cTn>
                              </p:par>
                            </p:childTnLst>
                          </p:cTn>
                        </p:par>
                        <p:par>
                          <p:cTn id="84" fill="hold">
                            <p:stCondLst>
                              <p:cond delay="5300"/>
                            </p:stCondLst>
                            <p:childTnLst>
                              <p:par>
                                <p:cTn id="85" presetID="37"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1000"/>
                                        <p:tgtEl>
                                          <p:spTgt spid="66"/>
                                        </p:tgtEl>
                                      </p:cBhvr>
                                    </p:animEffect>
                                    <p:anim calcmode="lin" valueType="num">
                                      <p:cBhvr>
                                        <p:cTn id="88" dur="1000" fill="hold"/>
                                        <p:tgtEl>
                                          <p:spTgt spid="66"/>
                                        </p:tgtEl>
                                        <p:attrNameLst>
                                          <p:attrName>ppt_x</p:attrName>
                                        </p:attrNameLst>
                                      </p:cBhvr>
                                      <p:tavLst>
                                        <p:tav tm="0">
                                          <p:val>
                                            <p:strVal val="#ppt_x"/>
                                          </p:val>
                                        </p:tav>
                                        <p:tav tm="100000">
                                          <p:val>
                                            <p:strVal val="#ppt_x"/>
                                          </p:val>
                                        </p:tav>
                                      </p:tavLst>
                                    </p:anim>
                                    <p:anim calcmode="lin" valueType="num">
                                      <p:cBhvr>
                                        <p:cTn id="89" dur="900" decel="100000" fill="hold"/>
                                        <p:tgtEl>
                                          <p:spTgt spid="66"/>
                                        </p:tgtEl>
                                        <p:attrNameLst>
                                          <p:attrName>ppt_y</p:attrName>
                                        </p:attrNameLst>
                                      </p:cBhvr>
                                      <p:tavLst>
                                        <p:tav tm="0">
                                          <p:val>
                                            <p:strVal val="#ppt_y+1"/>
                                          </p:val>
                                        </p:tav>
                                        <p:tav tm="100000">
                                          <p:val>
                                            <p:strVal val="#ppt_y-.03"/>
                                          </p:val>
                                        </p:tav>
                                      </p:tavLst>
                                    </p:anim>
                                    <p:anim calcmode="lin" valueType="num">
                                      <p:cBhvr>
                                        <p:cTn id="90" dur="100" accel="100000" fill="hold">
                                          <p:stCondLst>
                                            <p:cond delay="900"/>
                                          </p:stCondLst>
                                        </p:cTn>
                                        <p:tgtEl>
                                          <p:spTgt spid="66"/>
                                        </p:tgtEl>
                                        <p:attrNameLst>
                                          <p:attrName>ppt_y</p:attrName>
                                        </p:attrNameLst>
                                      </p:cBhvr>
                                      <p:tavLst>
                                        <p:tav tm="0">
                                          <p:val>
                                            <p:strVal val="#ppt_y-.03"/>
                                          </p:val>
                                        </p:tav>
                                        <p:tav tm="100000">
                                          <p:val>
                                            <p:strVal val="#ppt_y"/>
                                          </p:val>
                                        </p:tav>
                                      </p:tavLst>
                                    </p:anim>
                                  </p:childTnLst>
                                </p:cTn>
                              </p:par>
                              <p:par>
                                <p:cTn id="91" presetID="37" presetClass="entr" presetSubtype="0" fill="hold" nodeType="withEffect">
                                  <p:stCondLst>
                                    <p:cond delay="250"/>
                                  </p:stCondLst>
                                  <p:childTnLst>
                                    <p:set>
                                      <p:cBhvr>
                                        <p:cTn id="92" dur="1" fill="hold">
                                          <p:stCondLst>
                                            <p:cond delay="0"/>
                                          </p:stCondLst>
                                        </p:cTn>
                                        <p:tgtEl>
                                          <p:spTgt spid="61"/>
                                        </p:tgtEl>
                                        <p:attrNameLst>
                                          <p:attrName>style.visibility</p:attrName>
                                        </p:attrNameLst>
                                      </p:cBhvr>
                                      <p:to>
                                        <p:strVal val="visible"/>
                                      </p:to>
                                    </p:set>
                                    <p:animEffect transition="in" filter="fade">
                                      <p:cBhvr>
                                        <p:cTn id="93" dur="1000"/>
                                        <p:tgtEl>
                                          <p:spTgt spid="61"/>
                                        </p:tgtEl>
                                      </p:cBhvr>
                                    </p:animEffect>
                                    <p:anim calcmode="lin" valueType="num">
                                      <p:cBhvr>
                                        <p:cTn id="94" dur="1000" fill="hold"/>
                                        <p:tgtEl>
                                          <p:spTgt spid="61"/>
                                        </p:tgtEl>
                                        <p:attrNameLst>
                                          <p:attrName>ppt_x</p:attrName>
                                        </p:attrNameLst>
                                      </p:cBhvr>
                                      <p:tavLst>
                                        <p:tav tm="0">
                                          <p:val>
                                            <p:strVal val="#ppt_x"/>
                                          </p:val>
                                        </p:tav>
                                        <p:tav tm="100000">
                                          <p:val>
                                            <p:strVal val="#ppt_x"/>
                                          </p:val>
                                        </p:tav>
                                      </p:tavLst>
                                    </p:anim>
                                    <p:anim calcmode="lin" valueType="num">
                                      <p:cBhvr>
                                        <p:cTn id="95" dur="900" decel="100000" fill="hold"/>
                                        <p:tgtEl>
                                          <p:spTgt spid="61"/>
                                        </p:tgtEl>
                                        <p:attrNameLst>
                                          <p:attrName>ppt_y</p:attrName>
                                        </p:attrNameLst>
                                      </p:cBhvr>
                                      <p:tavLst>
                                        <p:tav tm="0">
                                          <p:val>
                                            <p:strVal val="#ppt_y+1"/>
                                          </p:val>
                                        </p:tav>
                                        <p:tav tm="100000">
                                          <p:val>
                                            <p:strVal val="#ppt_y-.03"/>
                                          </p:val>
                                        </p:tav>
                                      </p:tavLst>
                                    </p:anim>
                                    <p:anim calcmode="lin" valueType="num">
                                      <p:cBhvr>
                                        <p:cTn id="96" dur="100" accel="100000" fill="hold">
                                          <p:stCondLst>
                                            <p:cond delay="900"/>
                                          </p:stCondLst>
                                        </p:cTn>
                                        <p:tgtEl>
                                          <p:spTgt spid="61"/>
                                        </p:tgtEl>
                                        <p:attrNameLst>
                                          <p:attrName>ppt_y</p:attrName>
                                        </p:attrNameLst>
                                      </p:cBhvr>
                                      <p:tavLst>
                                        <p:tav tm="0">
                                          <p:val>
                                            <p:strVal val="#ppt_y-.03"/>
                                          </p:val>
                                        </p:tav>
                                        <p:tav tm="100000">
                                          <p:val>
                                            <p:strVal val="#ppt_y"/>
                                          </p:val>
                                        </p:tav>
                                      </p:tavLst>
                                    </p:anim>
                                  </p:childTnLst>
                                </p:cTn>
                              </p:par>
                              <p:par>
                                <p:cTn id="97" presetID="37" presetClass="entr" presetSubtype="0" fill="hold" nodeType="withEffect">
                                  <p:stCondLst>
                                    <p:cond delay="500"/>
                                  </p:stCondLst>
                                  <p:childTnLst>
                                    <p:set>
                                      <p:cBhvr>
                                        <p:cTn id="98" dur="1" fill="hold">
                                          <p:stCondLst>
                                            <p:cond delay="0"/>
                                          </p:stCondLst>
                                        </p:cTn>
                                        <p:tgtEl>
                                          <p:spTgt spid="50"/>
                                        </p:tgtEl>
                                        <p:attrNameLst>
                                          <p:attrName>style.visibility</p:attrName>
                                        </p:attrNameLst>
                                      </p:cBhvr>
                                      <p:to>
                                        <p:strVal val="visible"/>
                                      </p:to>
                                    </p:set>
                                    <p:animEffect transition="in" filter="fade">
                                      <p:cBhvr>
                                        <p:cTn id="99" dur="1000"/>
                                        <p:tgtEl>
                                          <p:spTgt spid="50"/>
                                        </p:tgtEl>
                                      </p:cBhvr>
                                    </p:animEffect>
                                    <p:anim calcmode="lin" valueType="num">
                                      <p:cBhvr>
                                        <p:cTn id="100" dur="1000" fill="hold"/>
                                        <p:tgtEl>
                                          <p:spTgt spid="50"/>
                                        </p:tgtEl>
                                        <p:attrNameLst>
                                          <p:attrName>ppt_x</p:attrName>
                                        </p:attrNameLst>
                                      </p:cBhvr>
                                      <p:tavLst>
                                        <p:tav tm="0">
                                          <p:val>
                                            <p:strVal val="#ppt_x"/>
                                          </p:val>
                                        </p:tav>
                                        <p:tav tm="100000">
                                          <p:val>
                                            <p:strVal val="#ppt_x"/>
                                          </p:val>
                                        </p:tav>
                                      </p:tavLst>
                                    </p:anim>
                                    <p:anim calcmode="lin" valueType="num">
                                      <p:cBhvr>
                                        <p:cTn id="101" dur="900" decel="100000" fill="hold"/>
                                        <p:tgtEl>
                                          <p:spTgt spid="50"/>
                                        </p:tgtEl>
                                        <p:attrNameLst>
                                          <p:attrName>ppt_y</p:attrName>
                                        </p:attrNameLst>
                                      </p:cBhvr>
                                      <p:tavLst>
                                        <p:tav tm="0">
                                          <p:val>
                                            <p:strVal val="#ppt_y+1"/>
                                          </p:val>
                                        </p:tav>
                                        <p:tav tm="100000">
                                          <p:val>
                                            <p:strVal val="#ppt_y-.03"/>
                                          </p:val>
                                        </p:tav>
                                      </p:tavLst>
                                    </p:anim>
                                    <p:anim calcmode="lin" valueType="num">
                                      <p:cBhvr>
                                        <p:cTn id="102"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par>
                                <p:cTn id="103" presetID="37" presetClass="entr" presetSubtype="0" fill="hold" nodeType="withEffect">
                                  <p:stCondLst>
                                    <p:cond delay="75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1000"/>
                                        <p:tgtEl>
                                          <p:spTgt spid="56"/>
                                        </p:tgtEl>
                                      </p:cBhvr>
                                    </p:animEffect>
                                    <p:anim calcmode="lin" valueType="num">
                                      <p:cBhvr>
                                        <p:cTn id="106" dur="1000" fill="hold"/>
                                        <p:tgtEl>
                                          <p:spTgt spid="56"/>
                                        </p:tgtEl>
                                        <p:attrNameLst>
                                          <p:attrName>ppt_x</p:attrName>
                                        </p:attrNameLst>
                                      </p:cBhvr>
                                      <p:tavLst>
                                        <p:tav tm="0">
                                          <p:val>
                                            <p:strVal val="#ppt_x"/>
                                          </p:val>
                                        </p:tav>
                                        <p:tav tm="100000">
                                          <p:val>
                                            <p:strVal val="#ppt_x"/>
                                          </p:val>
                                        </p:tav>
                                      </p:tavLst>
                                    </p:anim>
                                    <p:anim calcmode="lin" valueType="num">
                                      <p:cBhvr>
                                        <p:cTn id="107" dur="900" decel="100000" fill="hold"/>
                                        <p:tgtEl>
                                          <p:spTgt spid="56"/>
                                        </p:tgtEl>
                                        <p:attrNameLst>
                                          <p:attrName>ppt_y</p:attrName>
                                        </p:attrNameLst>
                                      </p:cBhvr>
                                      <p:tavLst>
                                        <p:tav tm="0">
                                          <p:val>
                                            <p:strVal val="#ppt_y+1"/>
                                          </p:val>
                                        </p:tav>
                                        <p:tav tm="100000">
                                          <p:val>
                                            <p:strVal val="#ppt_y-.03"/>
                                          </p:val>
                                        </p:tav>
                                      </p:tavLst>
                                    </p:anim>
                                    <p:anim calcmode="lin" valueType="num">
                                      <p:cBhvr>
                                        <p:cTn id="108"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109" fill="hold">
                            <p:stCondLst>
                              <p:cond delay="7050"/>
                            </p:stCondLst>
                            <p:childTnLst>
                              <p:par>
                                <p:cTn id="110" presetID="16" presetClass="entr" presetSubtype="37" fill="hold" nodeType="afterEffect">
                                  <p:stCondLst>
                                    <p:cond delay="0"/>
                                  </p:stCondLst>
                                  <p:childTnLst>
                                    <p:set>
                                      <p:cBhvr>
                                        <p:cTn id="111" dur="1" fill="hold">
                                          <p:stCondLst>
                                            <p:cond delay="0"/>
                                          </p:stCondLst>
                                        </p:cTn>
                                        <p:tgtEl>
                                          <p:spTgt spid="73"/>
                                        </p:tgtEl>
                                        <p:attrNameLst>
                                          <p:attrName>style.visibility</p:attrName>
                                        </p:attrNameLst>
                                      </p:cBhvr>
                                      <p:to>
                                        <p:strVal val="visible"/>
                                      </p:to>
                                    </p:set>
                                    <p:animEffect transition="in" filter="barn(outVertical)">
                                      <p:cBhvr>
                                        <p:cTn id="112" dur="500"/>
                                        <p:tgtEl>
                                          <p:spTgt spid="73"/>
                                        </p:tgtEl>
                                      </p:cBhvr>
                                    </p:animEffect>
                                  </p:childTnLst>
                                </p:cTn>
                              </p:par>
                              <p:par>
                                <p:cTn id="113" presetID="16" presetClass="entr" presetSubtype="37" fill="hold" nodeType="withEffect">
                                  <p:stCondLst>
                                    <p:cond delay="0"/>
                                  </p:stCondLst>
                                  <p:childTnLst>
                                    <p:set>
                                      <p:cBhvr>
                                        <p:cTn id="114" dur="1" fill="hold">
                                          <p:stCondLst>
                                            <p:cond delay="0"/>
                                          </p:stCondLst>
                                        </p:cTn>
                                        <p:tgtEl>
                                          <p:spTgt spid="76"/>
                                        </p:tgtEl>
                                        <p:attrNameLst>
                                          <p:attrName>style.visibility</p:attrName>
                                        </p:attrNameLst>
                                      </p:cBhvr>
                                      <p:to>
                                        <p:strVal val="visible"/>
                                      </p:to>
                                    </p:set>
                                    <p:animEffect transition="in" filter="barn(outVertical)">
                                      <p:cBhvr>
                                        <p:cTn id="115" dur="500"/>
                                        <p:tgtEl>
                                          <p:spTgt spid="76"/>
                                        </p:tgtEl>
                                      </p:cBhvr>
                                    </p:animEffect>
                                  </p:childTnLst>
                                </p:cTn>
                              </p:par>
                              <p:par>
                                <p:cTn id="116" presetID="16" presetClass="entr" presetSubtype="37" fill="hold" nodeType="withEffect">
                                  <p:stCondLst>
                                    <p:cond delay="0"/>
                                  </p:stCondLst>
                                  <p:childTnLst>
                                    <p:set>
                                      <p:cBhvr>
                                        <p:cTn id="117" dur="1" fill="hold">
                                          <p:stCondLst>
                                            <p:cond delay="0"/>
                                          </p:stCondLst>
                                        </p:cTn>
                                        <p:tgtEl>
                                          <p:spTgt spid="79"/>
                                        </p:tgtEl>
                                        <p:attrNameLst>
                                          <p:attrName>style.visibility</p:attrName>
                                        </p:attrNameLst>
                                      </p:cBhvr>
                                      <p:to>
                                        <p:strVal val="visible"/>
                                      </p:to>
                                    </p:set>
                                    <p:animEffect transition="in" filter="barn(outVertical)">
                                      <p:cBhvr>
                                        <p:cTn id="118" dur="500"/>
                                        <p:tgtEl>
                                          <p:spTgt spid="79"/>
                                        </p:tgtEl>
                                      </p:cBhvr>
                                    </p:animEffect>
                                  </p:childTnLst>
                                </p:cTn>
                              </p:par>
                              <p:par>
                                <p:cTn id="119" presetID="16" presetClass="entr" presetSubtype="37" fill="hold" nodeType="with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barn(outVertical)">
                                      <p:cBhvr>
                                        <p:cTn id="121" dur="500"/>
                                        <p:tgtEl>
                                          <p:spTgt spid="82"/>
                                        </p:tgtEl>
                                      </p:cBhvr>
                                    </p:animEffect>
                                  </p:childTnLst>
                                </p:cTn>
                              </p:par>
                            </p:childTnLst>
                          </p:cTn>
                        </p:par>
                        <p:par>
                          <p:cTn id="122" fill="hold">
                            <p:stCondLst>
                              <p:cond delay="7550"/>
                            </p:stCondLst>
                            <p:childTnLst>
                              <p:par>
                                <p:cTn id="123" presetID="10" presetClass="entr" presetSubtype="0" fill="hold" grpId="0" nodeType="afterEffect">
                                  <p:stCondLst>
                                    <p:cond delay="0"/>
                                  </p:stCondLst>
                                  <p:childTnLst>
                                    <p:set>
                                      <p:cBhvr>
                                        <p:cTn id="124" dur="1" fill="hold">
                                          <p:stCondLst>
                                            <p:cond delay="0"/>
                                          </p:stCondLst>
                                        </p:cTn>
                                        <p:tgtEl>
                                          <p:spTgt spid="85"/>
                                        </p:tgtEl>
                                        <p:attrNameLst>
                                          <p:attrName>style.visibility</p:attrName>
                                        </p:attrNameLst>
                                      </p:cBhvr>
                                      <p:to>
                                        <p:strVal val="visible"/>
                                      </p:to>
                                    </p:set>
                                    <p:animEffect transition="in" filter="fade">
                                      <p:cBhvr>
                                        <p:cTn id="125" dur="500"/>
                                        <p:tgtEl>
                                          <p:spTgt spid="85"/>
                                        </p:tgtEl>
                                      </p:cBhvr>
                                    </p:animEffect>
                                  </p:childTnLst>
                                </p:cTn>
                              </p:par>
                              <p:par>
                                <p:cTn id="126" presetID="41" presetClass="entr" presetSubtype="0" fill="hold" grpId="0" nodeType="withEffect">
                                  <p:stCondLst>
                                    <p:cond delay="0"/>
                                  </p:stCondLst>
                                  <p:iterate type="lt">
                                    <p:tmPct val="10000"/>
                                  </p:iterate>
                                  <p:childTnLst>
                                    <p:set>
                                      <p:cBhvr>
                                        <p:cTn id="127" dur="1" fill="hold">
                                          <p:stCondLst>
                                            <p:cond delay="0"/>
                                          </p:stCondLst>
                                        </p:cTn>
                                        <p:tgtEl>
                                          <p:spTgt spid="86"/>
                                        </p:tgtEl>
                                        <p:attrNameLst>
                                          <p:attrName>style.visibility</p:attrName>
                                        </p:attrNameLst>
                                      </p:cBhvr>
                                      <p:to>
                                        <p:strVal val="visible"/>
                                      </p:to>
                                    </p:set>
                                    <p:anim calcmode="lin" valueType="num">
                                      <p:cBhvr>
                                        <p:cTn id="128" dur="250" fill="hold"/>
                                        <p:tgtEl>
                                          <p:spTgt spid="86"/>
                                        </p:tgtEl>
                                        <p:attrNameLst>
                                          <p:attrName>ppt_x</p:attrName>
                                        </p:attrNameLst>
                                      </p:cBhvr>
                                      <p:tavLst>
                                        <p:tav tm="0">
                                          <p:val>
                                            <p:strVal val="#ppt_x"/>
                                          </p:val>
                                        </p:tav>
                                        <p:tav tm="50000">
                                          <p:val>
                                            <p:strVal val="#ppt_x+.1"/>
                                          </p:val>
                                        </p:tav>
                                        <p:tav tm="100000">
                                          <p:val>
                                            <p:strVal val="#ppt_x"/>
                                          </p:val>
                                        </p:tav>
                                      </p:tavLst>
                                    </p:anim>
                                    <p:anim calcmode="lin" valueType="num">
                                      <p:cBhvr>
                                        <p:cTn id="129" dur="250" fill="hold"/>
                                        <p:tgtEl>
                                          <p:spTgt spid="86"/>
                                        </p:tgtEl>
                                        <p:attrNameLst>
                                          <p:attrName>ppt_y</p:attrName>
                                        </p:attrNameLst>
                                      </p:cBhvr>
                                      <p:tavLst>
                                        <p:tav tm="0">
                                          <p:val>
                                            <p:strVal val="#ppt_y"/>
                                          </p:val>
                                        </p:tav>
                                        <p:tav tm="100000">
                                          <p:val>
                                            <p:strVal val="#ppt_y"/>
                                          </p:val>
                                        </p:tav>
                                      </p:tavLst>
                                    </p:anim>
                                    <p:anim calcmode="lin" valueType="num">
                                      <p:cBhvr>
                                        <p:cTn id="130" dur="250" fill="hold"/>
                                        <p:tgtEl>
                                          <p:spTgt spid="86"/>
                                        </p:tgtEl>
                                        <p:attrNameLst>
                                          <p:attrName>ppt_h</p:attrName>
                                        </p:attrNameLst>
                                      </p:cBhvr>
                                      <p:tavLst>
                                        <p:tav tm="0">
                                          <p:val>
                                            <p:strVal val="#ppt_h/10"/>
                                          </p:val>
                                        </p:tav>
                                        <p:tav tm="50000">
                                          <p:val>
                                            <p:strVal val="#ppt_h+.01"/>
                                          </p:val>
                                        </p:tav>
                                        <p:tav tm="100000">
                                          <p:val>
                                            <p:strVal val="#ppt_h"/>
                                          </p:val>
                                        </p:tav>
                                      </p:tavLst>
                                    </p:anim>
                                    <p:anim calcmode="lin" valueType="num">
                                      <p:cBhvr>
                                        <p:cTn id="131" dur="250" fill="hold"/>
                                        <p:tgtEl>
                                          <p:spTgt spid="86"/>
                                        </p:tgtEl>
                                        <p:attrNameLst>
                                          <p:attrName>ppt_w</p:attrName>
                                        </p:attrNameLst>
                                      </p:cBhvr>
                                      <p:tavLst>
                                        <p:tav tm="0">
                                          <p:val>
                                            <p:strVal val="#ppt_w/10"/>
                                          </p:val>
                                        </p:tav>
                                        <p:tav tm="50000">
                                          <p:val>
                                            <p:strVal val="#ppt_w+.01"/>
                                          </p:val>
                                        </p:tav>
                                        <p:tav tm="100000">
                                          <p:val>
                                            <p:strVal val="#ppt_w"/>
                                          </p:val>
                                        </p:tav>
                                      </p:tavLst>
                                    </p:anim>
                                    <p:animEffect transition="in" filter="fade">
                                      <p:cBhvr>
                                        <p:cTn id="132" dur="250" tmFilter="0,0; .5, 1; 1, 1"/>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5" grpId="0" animBg="1"/>
      <p:bldP spid="86"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29</TotalTime>
  <Words>2989</Words>
  <Application>Microsoft Office PowerPoint</Application>
  <PresentationFormat>全屏显示(16:9)</PresentationFormat>
  <Paragraphs>422</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8</cp:revision>
  <dcterms:created xsi:type="dcterms:W3CDTF">2016-08-01T13:39:46Z</dcterms:created>
  <dcterms:modified xsi:type="dcterms:W3CDTF">2017-05-06T08:43:39Z</dcterms:modified>
</cp:coreProperties>
</file>