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1"/>
  </p:notesMasterIdLst>
  <p:handoutMasterIdLst>
    <p:handoutMasterId r:id="rId3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359" r:id="rId3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246" y="-54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等腰三角形 21"/>
          <p:cNvSpPr/>
          <p:nvPr/>
        </p:nvSpPr>
        <p:spPr>
          <a:xfrm flipV="1">
            <a:off x="887049" y="1881777"/>
            <a:ext cx="975001" cy="883285"/>
          </a:xfrm>
          <a:prstGeom prst="triangle">
            <a:avLst>
              <a:gd name="adj" fmla="val 50216"/>
            </a:avLst>
          </a:prstGeom>
          <a:solidFill>
            <a:sysClr val="window" lastClr="FFFFFF">
              <a:alpha val="3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等腰三角形 22"/>
          <p:cNvSpPr/>
          <p:nvPr/>
        </p:nvSpPr>
        <p:spPr>
          <a:xfrm flipV="1">
            <a:off x="887047" y="1736891"/>
            <a:ext cx="975001" cy="883285"/>
          </a:xfrm>
          <a:prstGeom prst="triangle">
            <a:avLst>
              <a:gd name="adj" fmla="val 50216"/>
            </a:avLst>
          </a:prstGeom>
          <a:solidFill>
            <a:sysClr val="window" lastClr="FFFFFF">
              <a:alpha val="3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文本框 370"/>
          <p:cNvSpPr txBox="1"/>
          <p:nvPr/>
        </p:nvSpPr>
        <p:spPr>
          <a:xfrm>
            <a:off x="1188592" y="1845520"/>
            <a:ext cx="399468" cy="6001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a:ln>
                  <a:noFill/>
                </a:ln>
                <a:solidFill>
                  <a:sysClr val="window" lastClr="FFFFFF"/>
                </a:solidFill>
                <a:effectLst/>
                <a:uLnTx/>
                <a:uFillTx/>
              </a:rPr>
              <a:t>1</a:t>
            </a:r>
            <a:endParaRPr kumimoji="0" lang="zh-CN" altLang="en-US" sz="3300" b="0" i="0" u="none" strike="noStrike" kern="0" cap="none" spc="0" normalizeH="0" baseline="0" noProof="0" dirty="0">
              <a:ln>
                <a:noFill/>
              </a:ln>
              <a:solidFill>
                <a:sysClr val="window" lastClr="FFFFFF"/>
              </a:solidFill>
              <a:effectLst/>
              <a:uLnTx/>
              <a:uFillTx/>
            </a:endParaRPr>
          </a:p>
        </p:txBody>
      </p:sp>
      <p:sp>
        <p:nvSpPr>
          <p:cNvPr id="25" name="TextBox 6"/>
          <p:cNvSpPr txBox="1">
            <a:spLocks noChangeArrowheads="1"/>
          </p:cNvSpPr>
          <p:nvPr/>
        </p:nvSpPr>
        <p:spPr bwMode="auto">
          <a:xfrm>
            <a:off x="673100" y="2765060"/>
            <a:ext cx="13435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6" name="等腰三角形 25"/>
          <p:cNvSpPr/>
          <p:nvPr/>
        </p:nvSpPr>
        <p:spPr>
          <a:xfrm flipV="1">
            <a:off x="2410648" y="2445029"/>
            <a:ext cx="975001" cy="883285"/>
          </a:xfrm>
          <a:prstGeom prst="triangle">
            <a:avLst>
              <a:gd name="adj" fmla="val 50216"/>
            </a:avLst>
          </a:prstGeom>
          <a:solidFill>
            <a:sysClr val="window" lastClr="FFFFFF">
              <a:alpha val="3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等腰三角形 26"/>
          <p:cNvSpPr/>
          <p:nvPr/>
        </p:nvSpPr>
        <p:spPr>
          <a:xfrm flipV="1">
            <a:off x="2410648" y="2300142"/>
            <a:ext cx="975001" cy="883285"/>
          </a:xfrm>
          <a:prstGeom prst="triangle">
            <a:avLst>
              <a:gd name="adj" fmla="val 50216"/>
            </a:avLst>
          </a:prstGeom>
          <a:solidFill>
            <a:sysClr val="window" lastClr="FFFFFF">
              <a:alpha val="3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文本框 375"/>
          <p:cNvSpPr txBox="1"/>
          <p:nvPr/>
        </p:nvSpPr>
        <p:spPr>
          <a:xfrm>
            <a:off x="2712193" y="2408773"/>
            <a:ext cx="399468" cy="6001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a:ln>
                  <a:noFill/>
                </a:ln>
                <a:solidFill>
                  <a:sysClr val="window" lastClr="FFFFFF"/>
                </a:solidFill>
                <a:effectLst/>
                <a:uLnTx/>
                <a:uFillTx/>
              </a:rPr>
              <a:t>2</a:t>
            </a:r>
            <a:endParaRPr kumimoji="0" lang="zh-CN" altLang="en-US" sz="3300" b="0" i="0" u="none" strike="noStrike" kern="0" cap="none" spc="0" normalizeH="0" baseline="0" noProof="0" dirty="0">
              <a:ln>
                <a:noFill/>
              </a:ln>
              <a:solidFill>
                <a:sysClr val="window" lastClr="FFFFFF"/>
              </a:solidFill>
              <a:effectLst/>
              <a:uLnTx/>
              <a:uFillTx/>
            </a:endParaRPr>
          </a:p>
        </p:txBody>
      </p:sp>
      <p:sp>
        <p:nvSpPr>
          <p:cNvPr id="29" name="等腰三角形 28"/>
          <p:cNvSpPr/>
          <p:nvPr/>
        </p:nvSpPr>
        <p:spPr>
          <a:xfrm flipV="1">
            <a:off x="4099324" y="2985854"/>
            <a:ext cx="975001" cy="883285"/>
          </a:xfrm>
          <a:prstGeom prst="triangle">
            <a:avLst>
              <a:gd name="adj" fmla="val 50216"/>
            </a:avLst>
          </a:prstGeom>
          <a:solidFill>
            <a:sysClr val="window" lastClr="FFFFFF">
              <a:alpha val="3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等腰三角形 29"/>
          <p:cNvSpPr/>
          <p:nvPr/>
        </p:nvSpPr>
        <p:spPr>
          <a:xfrm flipV="1">
            <a:off x="4099324" y="2840967"/>
            <a:ext cx="975001" cy="883285"/>
          </a:xfrm>
          <a:prstGeom prst="triangle">
            <a:avLst>
              <a:gd name="adj" fmla="val 50216"/>
            </a:avLst>
          </a:prstGeom>
          <a:solidFill>
            <a:sysClr val="window" lastClr="FFFFFF">
              <a:alpha val="3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文本框 378"/>
          <p:cNvSpPr txBox="1"/>
          <p:nvPr/>
        </p:nvSpPr>
        <p:spPr>
          <a:xfrm>
            <a:off x="4400869" y="2949598"/>
            <a:ext cx="399468" cy="6001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a:ln>
                  <a:noFill/>
                </a:ln>
                <a:solidFill>
                  <a:sysClr val="window" lastClr="FFFFFF"/>
                </a:solidFill>
                <a:effectLst/>
                <a:uLnTx/>
                <a:uFillTx/>
              </a:rPr>
              <a:t>3</a:t>
            </a:r>
            <a:endParaRPr kumimoji="0" lang="zh-CN" altLang="en-US" sz="3300" b="0" i="0" u="none" strike="noStrike" kern="0" cap="none" spc="0" normalizeH="0" baseline="0" noProof="0" dirty="0">
              <a:ln>
                <a:noFill/>
              </a:ln>
              <a:solidFill>
                <a:sysClr val="window" lastClr="FFFFFF"/>
              </a:solidFill>
              <a:effectLst/>
              <a:uLnTx/>
              <a:uFillTx/>
            </a:endParaRPr>
          </a:p>
        </p:txBody>
      </p:sp>
      <p:sp>
        <p:nvSpPr>
          <p:cNvPr id="32" name="等腰三角形 31"/>
          <p:cNvSpPr/>
          <p:nvPr/>
        </p:nvSpPr>
        <p:spPr>
          <a:xfrm flipV="1">
            <a:off x="5742424" y="2445029"/>
            <a:ext cx="975001" cy="883285"/>
          </a:xfrm>
          <a:prstGeom prst="triangle">
            <a:avLst>
              <a:gd name="adj" fmla="val 50216"/>
            </a:avLst>
          </a:prstGeom>
          <a:solidFill>
            <a:sysClr val="window" lastClr="FFFFFF">
              <a:alpha val="3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等腰三角形 32"/>
          <p:cNvSpPr/>
          <p:nvPr/>
        </p:nvSpPr>
        <p:spPr>
          <a:xfrm flipV="1">
            <a:off x="5742423" y="2300142"/>
            <a:ext cx="975001" cy="883285"/>
          </a:xfrm>
          <a:prstGeom prst="triangle">
            <a:avLst>
              <a:gd name="adj" fmla="val 50216"/>
            </a:avLst>
          </a:prstGeom>
          <a:solidFill>
            <a:sysClr val="window" lastClr="FFFFFF">
              <a:alpha val="3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4" name="文本框 381"/>
          <p:cNvSpPr txBox="1"/>
          <p:nvPr/>
        </p:nvSpPr>
        <p:spPr>
          <a:xfrm>
            <a:off x="6043967" y="2408773"/>
            <a:ext cx="399468" cy="6001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a:ln>
                  <a:noFill/>
                </a:ln>
                <a:solidFill>
                  <a:sysClr val="window" lastClr="FFFFFF"/>
                </a:solidFill>
                <a:effectLst/>
                <a:uLnTx/>
                <a:uFillTx/>
              </a:rPr>
              <a:t>4</a:t>
            </a:r>
            <a:endParaRPr kumimoji="0" lang="zh-CN" altLang="en-US" sz="3300" b="0" i="0" u="none" strike="noStrike" kern="0" cap="none" spc="0" normalizeH="0" baseline="0" noProof="0" dirty="0">
              <a:ln>
                <a:noFill/>
              </a:ln>
              <a:solidFill>
                <a:sysClr val="window" lastClr="FFFFFF"/>
              </a:solidFill>
              <a:effectLst/>
              <a:uLnTx/>
              <a:uFillTx/>
            </a:endParaRPr>
          </a:p>
        </p:txBody>
      </p:sp>
      <p:sp>
        <p:nvSpPr>
          <p:cNvPr id="35" name="等腰三角形 34"/>
          <p:cNvSpPr/>
          <p:nvPr/>
        </p:nvSpPr>
        <p:spPr>
          <a:xfrm flipV="1">
            <a:off x="7254766" y="1884317"/>
            <a:ext cx="975001" cy="883285"/>
          </a:xfrm>
          <a:prstGeom prst="triangle">
            <a:avLst>
              <a:gd name="adj" fmla="val 50216"/>
            </a:avLst>
          </a:prstGeom>
          <a:solidFill>
            <a:sysClr val="window" lastClr="FFFFFF">
              <a:alpha val="3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等腰三角形 35"/>
          <p:cNvSpPr/>
          <p:nvPr/>
        </p:nvSpPr>
        <p:spPr>
          <a:xfrm flipV="1">
            <a:off x="7254765" y="1739430"/>
            <a:ext cx="975001" cy="883285"/>
          </a:xfrm>
          <a:prstGeom prst="triangle">
            <a:avLst>
              <a:gd name="adj" fmla="val 50216"/>
            </a:avLst>
          </a:prstGeom>
          <a:solidFill>
            <a:sysClr val="window" lastClr="FFFFFF">
              <a:alpha val="3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文本框 384"/>
          <p:cNvSpPr txBox="1"/>
          <p:nvPr/>
        </p:nvSpPr>
        <p:spPr>
          <a:xfrm>
            <a:off x="7556309" y="1848061"/>
            <a:ext cx="399468" cy="6001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a:ln>
                  <a:noFill/>
                </a:ln>
                <a:solidFill>
                  <a:sysClr val="window" lastClr="FFFFFF"/>
                </a:solidFill>
                <a:effectLst/>
                <a:uLnTx/>
                <a:uFillTx/>
              </a:rPr>
              <a:t>5</a:t>
            </a:r>
            <a:endParaRPr kumimoji="0" lang="zh-CN" altLang="en-US" sz="3300" b="0" i="0" u="none" strike="noStrike" kern="0" cap="none" spc="0" normalizeH="0" baseline="0" noProof="0" dirty="0">
              <a:ln>
                <a:noFill/>
              </a:ln>
              <a:solidFill>
                <a:sysClr val="window" lastClr="FFFFFF"/>
              </a:solidFill>
              <a:effectLst/>
              <a:uLnTx/>
              <a:uFillTx/>
            </a:endParaRPr>
          </a:p>
        </p:txBody>
      </p:sp>
      <p:sp>
        <p:nvSpPr>
          <p:cNvPr id="38" name="TextBox 6"/>
          <p:cNvSpPr txBox="1">
            <a:spLocks noChangeArrowheads="1"/>
          </p:cNvSpPr>
          <p:nvPr/>
        </p:nvSpPr>
        <p:spPr bwMode="auto">
          <a:xfrm>
            <a:off x="2220755" y="3309658"/>
            <a:ext cx="13435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TextBox 6"/>
          <p:cNvSpPr txBox="1">
            <a:spLocks noChangeArrowheads="1"/>
          </p:cNvSpPr>
          <p:nvPr/>
        </p:nvSpPr>
        <p:spPr bwMode="auto">
          <a:xfrm>
            <a:off x="3883868" y="3863983"/>
            <a:ext cx="13435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TextBox 6"/>
          <p:cNvSpPr txBox="1">
            <a:spLocks noChangeArrowheads="1"/>
          </p:cNvSpPr>
          <p:nvPr/>
        </p:nvSpPr>
        <p:spPr bwMode="auto">
          <a:xfrm>
            <a:off x="5548592" y="3350152"/>
            <a:ext cx="13435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TextBox 40"/>
          <p:cNvSpPr txBox="1">
            <a:spLocks noChangeArrowheads="1"/>
          </p:cNvSpPr>
          <p:nvPr/>
        </p:nvSpPr>
        <p:spPr bwMode="auto">
          <a:xfrm>
            <a:off x="7077131" y="2758454"/>
            <a:ext cx="134353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vl2pPr/>
            <a:lvl3pPr/>
            <a:lvl4pPr/>
            <a:lvl5pPr/>
            <a:lvl6pPr/>
            <a:lvl7pPr/>
            <a:lvl8pPr/>
            <a:lvl9pPr/>
          </a:lstStyle>
          <a:p>
            <a:pPr marL="0" marR="0" lvl="1"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p:tgtEl>
                                          <p:spTgt spid="23"/>
                                        </p:tgtEl>
                                        <p:attrNameLst>
                                          <p:attrName>ppt_y</p:attrName>
                                        </p:attrNameLst>
                                      </p:cBhvr>
                                      <p:tavLst>
                                        <p:tav tm="0">
                                          <p:val>
                                            <p:strVal val="#ppt_y-#ppt_h*1.125000"/>
                                          </p:val>
                                        </p:tav>
                                        <p:tav tm="100000">
                                          <p:val>
                                            <p:strVal val="#ppt_y"/>
                                          </p:val>
                                        </p:tav>
                                      </p:tavLst>
                                    </p:anim>
                                    <p:animEffect transition="in" filter="wipe(down)">
                                      <p:cBhvr>
                                        <p:cTn id="8" dur="500"/>
                                        <p:tgtEl>
                                          <p:spTgt spid="23"/>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p:tgtEl>
                                          <p:spTgt spid="22"/>
                                        </p:tgtEl>
                                        <p:attrNameLst>
                                          <p:attrName>ppt_y</p:attrName>
                                        </p:attrNameLst>
                                      </p:cBhvr>
                                      <p:tavLst>
                                        <p:tav tm="0">
                                          <p:val>
                                            <p:strVal val="#ppt_y+#ppt_h*1.125000"/>
                                          </p:val>
                                        </p:tav>
                                        <p:tav tm="100000">
                                          <p:val>
                                            <p:strVal val="#ppt_y"/>
                                          </p:val>
                                        </p:tav>
                                      </p:tavLst>
                                    </p:anim>
                                    <p:animEffect transition="in" filter="wipe(up)">
                                      <p:cBhvr>
                                        <p:cTn id="13" dur="500"/>
                                        <p:tgtEl>
                                          <p:spTgt spid="22"/>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750" fill="hold"/>
                                        <p:tgtEl>
                                          <p:spTgt spid="24"/>
                                        </p:tgtEl>
                                        <p:attrNameLst>
                                          <p:attrName>ppt_w</p:attrName>
                                        </p:attrNameLst>
                                      </p:cBhvr>
                                      <p:tavLst>
                                        <p:tav tm="0">
                                          <p:val>
                                            <p:fltVal val="0"/>
                                          </p:val>
                                        </p:tav>
                                        <p:tav tm="100000">
                                          <p:val>
                                            <p:strVal val="#ppt_w"/>
                                          </p:val>
                                        </p:tav>
                                      </p:tavLst>
                                    </p:anim>
                                    <p:anim calcmode="lin" valueType="num">
                                      <p:cBhvr>
                                        <p:cTn id="18" dur="750" fill="hold"/>
                                        <p:tgtEl>
                                          <p:spTgt spid="24"/>
                                        </p:tgtEl>
                                        <p:attrNameLst>
                                          <p:attrName>ppt_h</p:attrName>
                                        </p:attrNameLst>
                                      </p:cBhvr>
                                      <p:tavLst>
                                        <p:tav tm="0">
                                          <p:val>
                                            <p:fltVal val="0"/>
                                          </p:val>
                                        </p:tav>
                                        <p:tav tm="100000">
                                          <p:val>
                                            <p:strVal val="#ppt_h"/>
                                          </p:val>
                                        </p:tav>
                                      </p:tavLst>
                                    </p:anim>
                                    <p:anim calcmode="lin" valueType="num">
                                      <p:cBhvr>
                                        <p:cTn id="19" dur="750" fill="hold"/>
                                        <p:tgtEl>
                                          <p:spTgt spid="24"/>
                                        </p:tgtEl>
                                        <p:attrNameLst>
                                          <p:attrName>style.rotation</p:attrName>
                                        </p:attrNameLst>
                                      </p:cBhvr>
                                      <p:tavLst>
                                        <p:tav tm="0">
                                          <p:val>
                                            <p:fltVal val="90"/>
                                          </p:val>
                                        </p:tav>
                                        <p:tav tm="100000">
                                          <p:val>
                                            <p:fltVal val="0"/>
                                          </p:val>
                                        </p:tav>
                                      </p:tavLst>
                                    </p:anim>
                                    <p:animEffect transition="in" filter="fade">
                                      <p:cBhvr>
                                        <p:cTn id="20" dur="750"/>
                                        <p:tgtEl>
                                          <p:spTgt spid="24"/>
                                        </p:tgtEl>
                                      </p:cBhvr>
                                    </p:animEffect>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750"/>
                                        <p:tgtEl>
                                          <p:spTgt spid="25"/>
                                        </p:tgtEl>
                                      </p:cBhvr>
                                    </p:animEffect>
                                  </p:childTnLst>
                                </p:cTn>
                              </p:par>
                            </p:childTnLst>
                          </p:cTn>
                        </p:par>
                        <p:par>
                          <p:cTn id="25" fill="hold">
                            <p:stCondLst>
                              <p:cond delay="2500"/>
                            </p:stCondLst>
                            <p:childTnLst>
                              <p:par>
                                <p:cTn id="26" presetID="12" presetClass="entr" presetSubtype="1"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p:tgtEl>
                                          <p:spTgt spid="27"/>
                                        </p:tgtEl>
                                        <p:attrNameLst>
                                          <p:attrName>ppt_y</p:attrName>
                                        </p:attrNameLst>
                                      </p:cBhvr>
                                      <p:tavLst>
                                        <p:tav tm="0">
                                          <p:val>
                                            <p:strVal val="#ppt_y-#ppt_h*1.125000"/>
                                          </p:val>
                                        </p:tav>
                                        <p:tav tm="100000">
                                          <p:val>
                                            <p:strVal val="#ppt_y"/>
                                          </p:val>
                                        </p:tav>
                                      </p:tavLst>
                                    </p:anim>
                                    <p:animEffect transition="in" filter="wipe(down)">
                                      <p:cBhvr>
                                        <p:cTn id="29" dur="500"/>
                                        <p:tgtEl>
                                          <p:spTgt spid="27"/>
                                        </p:tgtEl>
                                      </p:cBhvr>
                                    </p:animEffect>
                                  </p:childTnLst>
                                </p:cTn>
                              </p:par>
                            </p:childTnLst>
                          </p:cTn>
                        </p:par>
                        <p:par>
                          <p:cTn id="30" fill="hold">
                            <p:stCondLst>
                              <p:cond delay="3000"/>
                            </p:stCondLst>
                            <p:childTnLst>
                              <p:par>
                                <p:cTn id="31" presetID="12" presetClass="entr" presetSubtype="4"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p:tgtEl>
                                          <p:spTgt spid="26"/>
                                        </p:tgtEl>
                                        <p:attrNameLst>
                                          <p:attrName>ppt_y</p:attrName>
                                        </p:attrNameLst>
                                      </p:cBhvr>
                                      <p:tavLst>
                                        <p:tav tm="0">
                                          <p:val>
                                            <p:strVal val="#ppt_y+#ppt_h*1.125000"/>
                                          </p:val>
                                        </p:tav>
                                        <p:tav tm="100000">
                                          <p:val>
                                            <p:strVal val="#ppt_y"/>
                                          </p:val>
                                        </p:tav>
                                      </p:tavLst>
                                    </p:anim>
                                    <p:animEffect transition="in" filter="wipe(up)">
                                      <p:cBhvr>
                                        <p:cTn id="34" dur="500"/>
                                        <p:tgtEl>
                                          <p:spTgt spid="26"/>
                                        </p:tgtEl>
                                      </p:cBhvr>
                                    </p:animEffect>
                                  </p:childTnLst>
                                </p:cTn>
                              </p:par>
                            </p:childTnLst>
                          </p:cTn>
                        </p:par>
                        <p:par>
                          <p:cTn id="35" fill="hold">
                            <p:stCondLst>
                              <p:cond delay="3500"/>
                            </p:stCondLst>
                            <p:childTnLst>
                              <p:par>
                                <p:cTn id="36" presetID="31" presetClass="entr" presetSubtype="0" fill="hold" grpId="0" nodeType="after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750" fill="hold"/>
                                        <p:tgtEl>
                                          <p:spTgt spid="28"/>
                                        </p:tgtEl>
                                        <p:attrNameLst>
                                          <p:attrName>ppt_w</p:attrName>
                                        </p:attrNameLst>
                                      </p:cBhvr>
                                      <p:tavLst>
                                        <p:tav tm="0">
                                          <p:val>
                                            <p:fltVal val="0"/>
                                          </p:val>
                                        </p:tav>
                                        <p:tav tm="100000">
                                          <p:val>
                                            <p:strVal val="#ppt_w"/>
                                          </p:val>
                                        </p:tav>
                                      </p:tavLst>
                                    </p:anim>
                                    <p:anim calcmode="lin" valueType="num">
                                      <p:cBhvr>
                                        <p:cTn id="39" dur="750" fill="hold"/>
                                        <p:tgtEl>
                                          <p:spTgt spid="28"/>
                                        </p:tgtEl>
                                        <p:attrNameLst>
                                          <p:attrName>ppt_h</p:attrName>
                                        </p:attrNameLst>
                                      </p:cBhvr>
                                      <p:tavLst>
                                        <p:tav tm="0">
                                          <p:val>
                                            <p:fltVal val="0"/>
                                          </p:val>
                                        </p:tav>
                                        <p:tav tm="100000">
                                          <p:val>
                                            <p:strVal val="#ppt_h"/>
                                          </p:val>
                                        </p:tav>
                                      </p:tavLst>
                                    </p:anim>
                                    <p:anim calcmode="lin" valueType="num">
                                      <p:cBhvr>
                                        <p:cTn id="40" dur="750" fill="hold"/>
                                        <p:tgtEl>
                                          <p:spTgt spid="28"/>
                                        </p:tgtEl>
                                        <p:attrNameLst>
                                          <p:attrName>style.rotation</p:attrName>
                                        </p:attrNameLst>
                                      </p:cBhvr>
                                      <p:tavLst>
                                        <p:tav tm="0">
                                          <p:val>
                                            <p:fltVal val="90"/>
                                          </p:val>
                                        </p:tav>
                                        <p:tav tm="100000">
                                          <p:val>
                                            <p:fltVal val="0"/>
                                          </p:val>
                                        </p:tav>
                                      </p:tavLst>
                                    </p:anim>
                                    <p:animEffect transition="in" filter="fade">
                                      <p:cBhvr>
                                        <p:cTn id="41" dur="750"/>
                                        <p:tgtEl>
                                          <p:spTgt spid="28"/>
                                        </p:tgtEl>
                                      </p:cBhvr>
                                    </p:animEffect>
                                  </p:childTnLst>
                                </p:cTn>
                              </p:par>
                            </p:childTnLst>
                          </p:cTn>
                        </p:par>
                        <p:par>
                          <p:cTn id="42" fill="hold">
                            <p:stCondLst>
                              <p:cond delay="4250"/>
                            </p:stCondLst>
                            <p:childTnLst>
                              <p:par>
                                <p:cTn id="43" presetID="22" presetClass="entr" presetSubtype="8" fill="hold" grpId="0" nodeType="after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750"/>
                                        <p:tgtEl>
                                          <p:spTgt spid="38"/>
                                        </p:tgtEl>
                                      </p:cBhvr>
                                    </p:animEffect>
                                  </p:childTnLst>
                                </p:cTn>
                              </p:par>
                            </p:childTnLst>
                          </p:cTn>
                        </p:par>
                        <p:par>
                          <p:cTn id="46" fill="hold">
                            <p:stCondLst>
                              <p:cond delay="5000"/>
                            </p:stCondLst>
                            <p:childTnLst>
                              <p:par>
                                <p:cTn id="47" presetID="12" presetClass="entr" presetSubtype="1"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p:tgtEl>
                                          <p:spTgt spid="30"/>
                                        </p:tgtEl>
                                        <p:attrNameLst>
                                          <p:attrName>ppt_y</p:attrName>
                                        </p:attrNameLst>
                                      </p:cBhvr>
                                      <p:tavLst>
                                        <p:tav tm="0">
                                          <p:val>
                                            <p:strVal val="#ppt_y-#ppt_h*1.125000"/>
                                          </p:val>
                                        </p:tav>
                                        <p:tav tm="100000">
                                          <p:val>
                                            <p:strVal val="#ppt_y"/>
                                          </p:val>
                                        </p:tav>
                                      </p:tavLst>
                                    </p:anim>
                                    <p:animEffect transition="in" filter="wipe(down)">
                                      <p:cBhvr>
                                        <p:cTn id="50" dur="500"/>
                                        <p:tgtEl>
                                          <p:spTgt spid="30"/>
                                        </p:tgtEl>
                                      </p:cBhvr>
                                    </p:animEffect>
                                  </p:childTnLst>
                                </p:cTn>
                              </p:par>
                            </p:childTnLst>
                          </p:cTn>
                        </p:par>
                        <p:par>
                          <p:cTn id="51" fill="hold">
                            <p:stCondLst>
                              <p:cond delay="5500"/>
                            </p:stCondLst>
                            <p:childTnLst>
                              <p:par>
                                <p:cTn id="52" presetID="12" presetClass="entr" presetSubtype="4"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p:tgtEl>
                                          <p:spTgt spid="29"/>
                                        </p:tgtEl>
                                        <p:attrNameLst>
                                          <p:attrName>ppt_y</p:attrName>
                                        </p:attrNameLst>
                                      </p:cBhvr>
                                      <p:tavLst>
                                        <p:tav tm="0">
                                          <p:val>
                                            <p:strVal val="#ppt_y+#ppt_h*1.125000"/>
                                          </p:val>
                                        </p:tav>
                                        <p:tav tm="100000">
                                          <p:val>
                                            <p:strVal val="#ppt_y"/>
                                          </p:val>
                                        </p:tav>
                                      </p:tavLst>
                                    </p:anim>
                                    <p:animEffect transition="in" filter="wipe(up)">
                                      <p:cBhvr>
                                        <p:cTn id="55" dur="500"/>
                                        <p:tgtEl>
                                          <p:spTgt spid="29"/>
                                        </p:tgtEl>
                                      </p:cBhvr>
                                    </p:animEffect>
                                  </p:childTnLst>
                                </p:cTn>
                              </p:par>
                            </p:childTnLst>
                          </p:cTn>
                        </p:par>
                        <p:par>
                          <p:cTn id="56" fill="hold">
                            <p:stCondLst>
                              <p:cond delay="6000"/>
                            </p:stCondLst>
                            <p:childTnLst>
                              <p:par>
                                <p:cTn id="57" presetID="31" presetClass="entr" presetSubtype="0"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p:cTn id="59" dur="750" fill="hold"/>
                                        <p:tgtEl>
                                          <p:spTgt spid="31"/>
                                        </p:tgtEl>
                                        <p:attrNameLst>
                                          <p:attrName>ppt_w</p:attrName>
                                        </p:attrNameLst>
                                      </p:cBhvr>
                                      <p:tavLst>
                                        <p:tav tm="0">
                                          <p:val>
                                            <p:fltVal val="0"/>
                                          </p:val>
                                        </p:tav>
                                        <p:tav tm="100000">
                                          <p:val>
                                            <p:strVal val="#ppt_w"/>
                                          </p:val>
                                        </p:tav>
                                      </p:tavLst>
                                    </p:anim>
                                    <p:anim calcmode="lin" valueType="num">
                                      <p:cBhvr>
                                        <p:cTn id="60" dur="750" fill="hold"/>
                                        <p:tgtEl>
                                          <p:spTgt spid="31"/>
                                        </p:tgtEl>
                                        <p:attrNameLst>
                                          <p:attrName>ppt_h</p:attrName>
                                        </p:attrNameLst>
                                      </p:cBhvr>
                                      <p:tavLst>
                                        <p:tav tm="0">
                                          <p:val>
                                            <p:fltVal val="0"/>
                                          </p:val>
                                        </p:tav>
                                        <p:tav tm="100000">
                                          <p:val>
                                            <p:strVal val="#ppt_h"/>
                                          </p:val>
                                        </p:tav>
                                      </p:tavLst>
                                    </p:anim>
                                    <p:anim calcmode="lin" valueType="num">
                                      <p:cBhvr>
                                        <p:cTn id="61" dur="750" fill="hold"/>
                                        <p:tgtEl>
                                          <p:spTgt spid="31"/>
                                        </p:tgtEl>
                                        <p:attrNameLst>
                                          <p:attrName>style.rotation</p:attrName>
                                        </p:attrNameLst>
                                      </p:cBhvr>
                                      <p:tavLst>
                                        <p:tav tm="0">
                                          <p:val>
                                            <p:fltVal val="90"/>
                                          </p:val>
                                        </p:tav>
                                        <p:tav tm="100000">
                                          <p:val>
                                            <p:fltVal val="0"/>
                                          </p:val>
                                        </p:tav>
                                      </p:tavLst>
                                    </p:anim>
                                    <p:animEffect transition="in" filter="fade">
                                      <p:cBhvr>
                                        <p:cTn id="62" dur="750"/>
                                        <p:tgtEl>
                                          <p:spTgt spid="31"/>
                                        </p:tgtEl>
                                      </p:cBhvr>
                                    </p:animEffect>
                                  </p:childTnLst>
                                </p:cTn>
                              </p:par>
                            </p:childTnLst>
                          </p:cTn>
                        </p:par>
                        <p:par>
                          <p:cTn id="63" fill="hold">
                            <p:stCondLst>
                              <p:cond delay="6750"/>
                            </p:stCondLst>
                            <p:childTnLst>
                              <p:par>
                                <p:cTn id="64" presetID="22" presetClass="entr" presetSubtype="8" fill="hold" grpId="0" nodeType="after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wipe(left)">
                                      <p:cBhvr>
                                        <p:cTn id="66" dur="750"/>
                                        <p:tgtEl>
                                          <p:spTgt spid="39"/>
                                        </p:tgtEl>
                                      </p:cBhvr>
                                    </p:animEffect>
                                  </p:childTnLst>
                                </p:cTn>
                              </p:par>
                            </p:childTnLst>
                          </p:cTn>
                        </p:par>
                        <p:par>
                          <p:cTn id="67" fill="hold">
                            <p:stCondLst>
                              <p:cond delay="7500"/>
                            </p:stCondLst>
                            <p:childTnLst>
                              <p:par>
                                <p:cTn id="68" presetID="12" presetClass="entr" presetSubtype="1"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p:tgtEl>
                                          <p:spTgt spid="33"/>
                                        </p:tgtEl>
                                        <p:attrNameLst>
                                          <p:attrName>ppt_y</p:attrName>
                                        </p:attrNameLst>
                                      </p:cBhvr>
                                      <p:tavLst>
                                        <p:tav tm="0">
                                          <p:val>
                                            <p:strVal val="#ppt_y-#ppt_h*1.125000"/>
                                          </p:val>
                                        </p:tav>
                                        <p:tav tm="100000">
                                          <p:val>
                                            <p:strVal val="#ppt_y"/>
                                          </p:val>
                                        </p:tav>
                                      </p:tavLst>
                                    </p:anim>
                                    <p:animEffect transition="in" filter="wipe(down)">
                                      <p:cBhvr>
                                        <p:cTn id="71" dur="500"/>
                                        <p:tgtEl>
                                          <p:spTgt spid="33"/>
                                        </p:tgtEl>
                                      </p:cBhvr>
                                    </p:animEffect>
                                  </p:childTnLst>
                                </p:cTn>
                              </p:par>
                            </p:childTnLst>
                          </p:cTn>
                        </p:par>
                        <p:par>
                          <p:cTn id="72" fill="hold">
                            <p:stCondLst>
                              <p:cond delay="8000"/>
                            </p:stCondLst>
                            <p:childTnLst>
                              <p:par>
                                <p:cTn id="73" presetID="12" presetClass="entr" presetSubtype="4" fill="hold" grpId="0" nodeType="afterEffect">
                                  <p:stCondLst>
                                    <p:cond delay="0"/>
                                  </p:stCondLst>
                                  <p:childTnLst>
                                    <p:set>
                                      <p:cBhvr>
                                        <p:cTn id="74" dur="1" fill="hold">
                                          <p:stCondLst>
                                            <p:cond delay="0"/>
                                          </p:stCondLst>
                                        </p:cTn>
                                        <p:tgtEl>
                                          <p:spTgt spid="32"/>
                                        </p:tgtEl>
                                        <p:attrNameLst>
                                          <p:attrName>style.visibility</p:attrName>
                                        </p:attrNameLst>
                                      </p:cBhvr>
                                      <p:to>
                                        <p:strVal val="visible"/>
                                      </p:to>
                                    </p:set>
                                    <p:anim calcmode="lin" valueType="num">
                                      <p:cBhvr additive="base">
                                        <p:cTn id="75" dur="500"/>
                                        <p:tgtEl>
                                          <p:spTgt spid="32"/>
                                        </p:tgtEl>
                                        <p:attrNameLst>
                                          <p:attrName>ppt_y</p:attrName>
                                        </p:attrNameLst>
                                      </p:cBhvr>
                                      <p:tavLst>
                                        <p:tav tm="0">
                                          <p:val>
                                            <p:strVal val="#ppt_y+#ppt_h*1.125000"/>
                                          </p:val>
                                        </p:tav>
                                        <p:tav tm="100000">
                                          <p:val>
                                            <p:strVal val="#ppt_y"/>
                                          </p:val>
                                        </p:tav>
                                      </p:tavLst>
                                    </p:anim>
                                    <p:animEffect transition="in" filter="wipe(up)">
                                      <p:cBhvr>
                                        <p:cTn id="76" dur="500"/>
                                        <p:tgtEl>
                                          <p:spTgt spid="32"/>
                                        </p:tgtEl>
                                      </p:cBhvr>
                                    </p:animEffect>
                                  </p:childTnLst>
                                </p:cTn>
                              </p:par>
                            </p:childTnLst>
                          </p:cTn>
                        </p:par>
                        <p:par>
                          <p:cTn id="77" fill="hold">
                            <p:stCondLst>
                              <p:cond delay="8500"/>
                            </p:stCondLst>
                            <p:childTnLst>
                              <p:par>
                                <p:cTn id="78" presetID="31" presetClass="entr" presetSubtype="0" fill="hold" grpId="0" nodeType="after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p:cTn id="80" dur="750" fill="hold"/>
                                        <p:tgtEl>
                                          <p:spTgt spid="34"/>
                                        </p:tgtEl>
                                        <p:attrNameLst>
                                          <p:attrName>ppt_w</p:attrName>
                                        </p:attrNameLst>
                                      </p:cBhvr>
                                      <p:tavLst>
                                        <p:tav tm="0">
                                          <p:val>
                                            <p:fltVal val="0"/>
                                          </p:val>
                                        </p:tav>
                                        <p:tav tm="100000">
                                          <p:val>
                                            <p:strVal val="#ppt_w"/>
                                          </p:val>
                                        </p:tav>
                                      </p:tavLst>
                                    </p:anim>
                                    <p:anim calcmode="lin" valueType="num">
                                      <p:cBhvr>
                                        <p:cTn id="81" dur="750" fill="hold"/>
                                        <p:tgtEl>
                                          <p:spTgt spid="34"/>
                                        </p:tgtEl>
                                        <p:attrNameLst>
                                          <p:attrName>ppt_h</p:attrName>
                                        </p:attrNameLst>
                                      </p:cBhvr>
                                      <p:tavLst>
                                        <p:tav tm="0">
                                          <p:val>
                                            <p:fltVal val="0"/>
                                          </p:val>
                                        </p:tav>
                                        <p:tav tm="100000">
                                          <p:val>
                                            <p:strVal val="#ppt_h"/>
                                          </p:val>
                                        </p:tav>
                                      </p:tavLst>
                                    </p:anim>
                                    <p:anim calcmode="lin" valueType="num">
                                      <p:cBhvr>
                                        <p:cTn id="82" dur="750" fill="hold"/>
                                        <p:tgtEl>
                                          <p:spTgt spid="34"/>
                                        </p:tgtEl>
                                        <p:attrNameLst>
                                          <p:attrName>style.rotation</p:attrName>
                                        </p:attrNameLst>
                                      </p:cBhvr>
                                      <p:tavLst>
                                        <p:tav tm="0">
                                          <p:val>
                                            <p:fltVal val="90"/>
                                          </p:val>
                                        </p:tav>
                                        <p:tav tm="100000">
                                          <p:val>
                                            <p:fltVal val="0"/>
                                          </p:val>
                                        </p:tav>
                                      </p:tavLst>
                                    </p:anim>
                                    <p:animEffect transition="in" filter="fade">
                                      <p:cBhvr>
                                        <p:cTn id="83" dur="750"/>
                                        <p:tgtEl>
                                          <p:spTgt spid="34"/>
                                        </p:tgtEl>
                                      </p:cBhvr>
                                    </p:animEffect>
                                  </p:childTnLst>
                                </p:cTn>
                              </p:par>
                            </p:childTnLst>
                          </p:cTn>
                        </p:par>
                        <p:par>
                          <p:cTn id="84" fill="hold">
                            <p:stCondLst>
                              <p:cond delay="9250"/>
                            </p:stCondLst>
                            <p:childTnLst>
                              <p:par>
                                <p:cTn id="85" presetID="22" presetClass="entr" presetSubtype="8" fill="hold" grpId="0" nodeType="after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wipe(left)">
                                      <p:cBhvr>
                                        <p:cTn id="87" dur="750"/>
                                        <p:tgtEl>
                                          <p:spTgt spid="40"/>
                                        </p:tgtEl>
                                      </p:cBhvr>
                                    </p:animEffect>
                                  </p:childTnLst>
                                </p:cTn>
                              </p:par>
                            </p:childTnLst>
                          </p:cTn>
                        </p:par>
                        <p:par>
                          <p:cTn id="88" fill="hold">
                            <p:stCondLst>
                              <p:cond delay="10000"/>
                            </p:stCondLst>
                            <p:childTnLst>
                              <p:par>
                                <p:cTn id="89" presetID="12" presetClass="entr" presetSubtype="1"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additive="base">
                                        <p:cTn id="91" dur="500"/>
                                        <p:tgtEl>
                                          <p:spTgt spid="36"/>
                                        </p:tgtEl>
                                        <p:attrNameLst>
                                          <p:attrName>ppt_y</p:attrName>
                                        </p:attrNameLst>
                                      </p:cBhvr>
                                      <p:tavLst>
                                        <p:tav tm="0">
                                          <p:val>
                                            <p:strVal val="#ppt_y-#ppt_h*1.125000"/>
                                          </p:val>
                                        </p:tav>
                                        <p:tav tm="100000">
                                          <p:val>
                                            <p:strVal val="#ppt_y"/>
                                          </p:val>
                                        </p:tav>
                                      </p:tavLst>
                                    </p:anim>
                                    <p:animEffect transition="in" filter="wipe(down)">
                                      <p:cBhvr>
                                        <p:cTn id="92" dur="500"/>
                                        <p:tgtEl>
                                          <p:spTgt spid="36"/>
                                        </p:tgtEl>
                                      </p:cBhvr>
                                    </p:animEffect>
                                  </p:childTnLst>
                                </p:cTn>
                              </p:par>
                            </p:childTnLst>
                          </p:cTn>
                        </p:par>
                        <p:par>
                          <p:cTn id="93" fill="hold">
                            <p:stCondLst>
                              <p:cond delay="10500"/>
                            </p:stCondLst>
                            <p:childTnLst>
                              <p:par>
                                <p:cTn id="94" presetID="12" presetClass="entr" presetSubtype="4" fill="hold" grpId="0"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p:tgtEl>
                                          <p:spTgt spid="35"/>
                                        </p:tgtEl>
                                        <p:attrNameLst>
                                          <p:attrName>ppt_y</p:attrName>
                                        </p:attrNameLst>
                                      </p:cBhvr>
                                      <p:tavLst>
                                        <p:tav tm="0">
                                          <p:val>
                                            <p:strVal val="#ppt_y+#ppt_h*1.125000"/>
                                          </p:val>
                                        </p:tav>
                                        <p:tav tm="100000">
                                          <p:val>
                                            <p:strVal val="#ppt_y"/>
                                          </p:val>
                                        </p:tav>
                                      </p:tavLst>
                                    </p:anim>
                                    <p:animEffect transition="in" filter="wipe(up)">
                                      <p:cBhvr>
                                        <p:cTn id="97" dur="500"/>
                                        <p:tgtEl>
                                          <p:spTgt spid="35"/>
                                        </p:tgtEl>
                                      </p:cBhvr>
                                    </p:animEffect>
                                  </p:childTnLst>
                                </p:cTn>
                              </p:par>
                            </p:childTnLst>
                          </p:cTn>
                        </p:par>
                        <p:par>
                          <p:cTn id="98" fill="hold">
                            <p:stCondLst>
                              <p:cond delay="11000"/>
                            </p:stCondLst>
                            <p:childTnLst>
                              <p:par>
                                <p:cTn id="99" presetID="31" presetClass="entr" presetSubtype="0" fill="hold" grpId="0" nodeType="afterEffect">
                                  <p:stCondLst>
                                    <p:cond delay="0"/>
                                  </p:stCondLst>
                                  <p:childTnLst>
                                    <p:set>
                                      <p:cBhvr>
                                        <p:cTn id="100" dur="1" fill="hold">
                                          <p:stCondLst>
                                            <p:cond delay="0"/>
                                          </p:stCondLst>
                                        </p:cTn>
                                        <p:tgtEl>
                                          <p:spTgt spid="37"/>
                                        </p:tgtEl>
                                        <p:attrNameLst>
                                          <p:attrName>style.visibility</p:attrName>
                                        </p:attrNameLst>
                                      </p:cBhvr>
                                      <p:to>
                                        <p:strVal val="visible"/>
                                      </p:to>
                                    </p:set>
                                    <p:anim calcmode="lin" valueType="num">
                                      <p:cBhvr>
                                        <p:cTn id="101" dur="750" fill="hold"/>
                                        <p:tgtEl>
                                          <p:spTgt spid="37"/>
                                        </p:tgtEl>
                                        <p:attrNameLst>
                                          <p:attrName>ppt_w</p:attrName>
                                        </p:attrNameLst>
                                      </p:cBhvr>
                                      <p:tavLst>
                                        <p:tav tm="0">
                                          <p:val>
                                            <p:fltVal val="0"/>
                                          </p:val>
                                        </p:tav>
                                        <p:tav tm="100000">
                                          <p:val>
                                            <p:strVal val="#ppt_w"/>
                                          </p:val>
                                        </p:tav>
                                      </p:tavLst>
                                    </p:anim>
                                    <p:anim calcmode="lin" valueType="num">
                                      <p:cBhvr>
                                        <p:cTn id="102" dur="750" fill="hold"/>
                                        <p:tgtEl>
                                          <p:spTgt spid="37"/>
                                        </p:tgtEl>
                                        <p:attrNameLst>
                                          <p:attrName>ppt_h</p:attrName>
                                        </p:attrNameLst>
                                      </p:cBhvr>
                                      <p:tavLst>
                                        <p:tav tm="0">
                                          <p:val>
                                            <p:fltVal val="0"/>
                                          </p:val>
                                        </p:tav>
                                        <p:tav tm="100000">
                                          <p:val>
                                            <p:strVal val="#ppt_h"/>
                                          </p:val>
                                        </p:tav>
                                      </p:tavLst>
                                    </p:anim>
                                    <p:anim calcmode="lin" valueType="num">
                                      <p:cBhvr>
                                        <p:cTn id="103" dur="750" fill="hold"/>
                                        <p:tgtEl>
                                          <p:spTgt spid="37"/>
                                        </p:tgtEl>
                                        <p:attrNameLst>
                                          <p:attrName>style.rotation</p:attrName>
                                        </p:attrNameLst>
                                      </p:cBhvr>
                                      <p:tavLst>
                                        <p:tav tm="0">
                                          <p:val>
                                            <p:fltVal val="90"/>
                                          </p:val>
                                        </p:tav>
                                        <p:tav tm="100000">
                                          <p:val>
                                            <p:fltVal val="0"/>
                                          </p:val>
                                        </p:tav>
                                      </p:tavLst>
                                    </p:anim>
                                    <p:animEffect transition="in" filter="fade">
                                      <p:cBhvr>
                                        <p:cTn id="104" dur="750"/>
                                        <p:tgtEl>
                                          <p:spTgt spid="37"/>
                                        </p:tgtEl>
                                      </p:cBhvr>
                                    </p:animEffect>
                                  </p:childTnLst>
                                </p:cTn>
                              </p:par>
                            </p:childTnLst>
                          </p:cTn>
                        </p:par>
                        <p:par>
                          <p:cTn id="105" fill="hold">
                            <p:stCondLst>
                              <p:cond delay="11750"/>
                            </p:stCondLst>
                            <p:childTnLst>
                              <p:par>
                                <p:cTn id="106" presetID="22" presetClass="entr" presetSubtype="8" fill="hold" grpId="0" nodeType="afterEffect">
                                  <p:stCondLst>
                                    <p:cond delay="0"/>
                                  </p:stCondLst>
                                  <p:childTnLst>
                                    <p:set>
                                      <p:cBhvr>
                                        <p:cTn id="107" dur="1" fill="hold">
                                          <p:stCondLst>
                                            <p:cond delay="0"/>
                                          </p:stCondLst>
                                        </p:cTn>
                                        <p:tgtEl>
                                          <p:spTgt spid="41"/>
                                        </p:tgtEl>
                                        <p:attrNameLst>
                                          <p:attrName>style.visibility</p:attrName>
                                        </p:attrNameLst>
                                      </p:cBhvr>
                                      <p:to>
                                        <p:strVal val="visible"/>
                                      </p:to>
                                    </p:set>
                                    <p:animEffect transition="in" filter="wipe(left)">
                                      <p:cBhvr>
                                        <p:cTn id="108"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p:bldP spid="25" grpId="0"/>
      <p:bldP spid="26" grpId="0" animBg="1"/>
      <p:bldP spid="27" grpId="0" animBg="1"/>
      <p:bldP spid="28" grpId="0"/>
      <p:bldP spid="29" grpId="0" animBg="1"/>
      <p:bldP spid="30" grpId="0" animBg="1"/>
      <p:bldP spid="31" grpId="0"/>
      <p:bldP spid="32" grpId="0" animBg="1"/>
      <p:bldP spid="33" grpId="0" animBg="1"/>
      <p:bldP spid="34" grpId="0"/>
      <p:bldP spid="35" grpId="0" animBg="1"/>
      <p:bldP spid="36" grpId="0" animBg="1"/>
      <p:bldP spid="37" grpId="0"/>
      <p:bldP spid="38" grpId="0"/>
      <p:bldP spid="39" grpId="0"/>
      <p:bldP spid="40" grpId="0"/>
      <p:bldP spid="4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64"/>
          <p:cNvGrpSpPr/>
          <p:nvPr/>
        </p:nvGrpSpPr>
        <p:grpSpPr>
          <a:xfrm>
            <a:off x="4824122" y="1929148"/>
            <a:ext cx="4153526" cy="2507082"/>
            <a:chOff x="336947" y="1950447"/>
            <a:chExt cx="6745544" cy="4071635"/>
          </a:xfrm>
        </p:grpSpPr>
        <p:pic>
          <p:nvPicPr>
            <p:cNvPr id="28" name="Picture 6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6947" y="1950447"/>
              <a:ext cx="6745544" cy="4071635"/>
            </a:xfrm>
            <a:prstGeom prst="rect">
              <a:avLst/>
            </a:prstGeom>
          </p:spPr>
        </p:pic>
        <p:sp>
          <p:nvSpPr>
            <p:cNvPr id="29" name="Rectangle 66"/>
            <p:cNvSpPr/>
            <p:nvPr/>
          </p:nvSpPr>
          <p:spPr>
            <a:xfrm>
              <a:off x="1129035" y="2160307"/>
              <a:ext cx="5184576" cy="3240361"/>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grpSp>
        <p:nvGrpSpPr>
          <p:cNvPr id="30" name="Group 52"/>
          <p:cNvGrpSpPr/>
          <p:nvPr/>
        </p:nvGrpSpPr>
        <p:grpSpPr>
          <a:xfrm>
            <a:off x="4324056" y="2162781"/>
            <a:ext cx="4153526" cy="2507082"/>
            <a:chOff x="336947" y="1950447"/>
            <a:chExt cx="6745544" cy="4071635"/>
          </a:xfrm>
        </p:grpSpPr>
        <p:pic>
          <p:nvPicPr>
            <p:cNvPr id="31" name="Picture 5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36947" y="1950447"/>
              <a:ext cx="6745544" cy="4071635"/>
            </a:xfrm>
            <a:prstGeom prst="rect">
              <a:avLst/>
            </a:prstGeom>
          </p:spPr>
        </p:pic>
        <p:sp>
          <p:nvSpPr>
            <p:cNvPr id="32" name="Rectangle 54"/>
            <p:cNvSpPr/>
            <p:nvPr/>
          </p:nvSpPr>
          <p:spPr>
            <a:xfrm>
              <a:off x="1129035" y="2160307"/>
              <a:ext cx="5184576" cy="3240361"/>
            </a:xfrm>
            <a:prstGeom prst="rect">
              <a:avLst/>
            </a:prstGeom>
            <a:blipFill>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微软雅黑"/>
                <a:ea typeface="微软雅黑"/>
                <a:cs typeface="+mn-cs"/>
              </a:endParaRPr>
            </a:p>
          </p:txBody>
        </p:sp>
      </p:grpSp>
      <p:sp>
        <p:nvSpPr>
          <p:cNvPr id="33" name="Rectangle 67"/>
          <p:cNvSpPr/>
          <p:nvPr/>
        </p:nvSpPr>
        <p:spPr>
          <a:xfrm>
            <a:off x="2395230" y="4286603"/>
            <a:ext cx="1571636"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a:t>
            </a: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Open Sans Light" pitchFamily="34" charset="0"/>
              </a:rPr>
              <a:t>。</a:t>
            </a:r>
            <a:endParaRPr kumimoji="0" lang="id-ID" altLang="zh-CN"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Open Sans Light" pitchFamily="34" charset="0"/>
            </a:endParaRPr>
          </a:p>
        </p:txBody>
      </p:sp>
      <p:sp>
        <p:nvSpPr>
          <p:cNvPr id="34" name="Rectangle 68"/>
          <p:cNvSpPr/>
          <p:nvPr/>
        </p:nvSpPr>
        <p:spPr>
          <a:xfrm>
            <a:off x="394966" y="4286603"/>
            <a:ext cx="1571636" cy="46166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a:t>
            </a:r>
            <a:r>
              <a:rPr kumimoji="0" lang="zh-CN" altLang="en-US"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Open Sans Light" pitchFamily="34" charset="0"/>
              </a:rPr>
              <a:t>。</a:t>
            </a:r>
            <a:endParaRPr kumimoji="0" lang="id-ID" sz="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Open Sans Light" pitchFamily="34" charset="0"/>
            </a:endParaRPr>
          </a:p>
        </p:txBody>
      </p:sp>
      <p:cxnSp>
        <p:nvCxnSpPr>
          <p:cNvPr id="35" name="Straight Connector 69"/>
          <p:cNvCxnSpPr/>
          <p:nvPr/>
        </p:nvCxnSpPr>
        <p:spPr>
          <a:xfrm rot="5400000">
            <a:off x="1894767" y="4510209"/>
            <a:ext cx="572298" cy="1588"/>
          </a:xfrm>
          <a:prstGeom prst="line">
            <a:avLst/>
          </a:prstGeom>
          <a:noFill/>
          <a:ln w="12700" cap="flat" cmpd="sng" algn="ctr">
            <a:solidFill>
              <a:sysClr val="window" lastClr="FFFFFF">
                <a:alpha val="50000"/>
              </a:sysClr>
            </a:solidFill>
            <a:prstDash val="sysDot"/>
          </a:ln>
          <a:effectLst/>
        </p:spPr>
      </p:cxnSp>
      <p:sp>
        <p:nvSpPr>
          <p:cNvPr id="36" name="Rectangle 71"/>
          <p:cNvSpPr/>
          <p:nvPr/>
        </p:nvSpPr>
        <p:spPr>
          <a:xfrm>
            <a:off x="394966" y="1643396"/>
            <a:ext cx="3714776" cy="55399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Light" pitchFamily="34" charset="0"/>
              </a:rPr>
              <a:t>200</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Light" pitchFamily="34" charset="0"/>
              </a:rPr>
              <a:t>字以内，据统计每页幻灯片的最好控制在</a:t>
            </a:r>
            <a:r>
              <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Light" pitchFamily="34" charset="0"/>
              </a:rPr>
              <a:t>5</a:t>
            </a: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Light" pitchFamily="34" charset="0"/>
              </a:rPr>
              <a:t>分钟之内</a:t>
            </a:r>
            <a:r>
              <a:rPr kumimoji="0" lang="zh-CN" altLang="en-US" sz="10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cs typeface="Open Sans Light" pitchFamily="34" charset="0"/>
              </a:rPr>
              <a:t>。</a:t>
            </a:r>
          </a:p>
        </p:txBody>
      </p:sp>
      <p:grpSp>
        <p:nvGrpSpPr>
          <p:cNvPr id="37" name="Group 35"/>
          <p:cNvGrpSpPr/>
          <p:nvPr/>
        </p:nvGrpSpPr>
        <p:grpSpPr>
          <a:xfrm>
            <a:off x="323528" y="2500653"/>
            <a:ext cx="1071570" cy="1432149"/>
            <a:chOff x="357158" y="2071684"/>
            <a:chExt cx="1071570" cy="1432149"/>
          </a:xfrm>
        </p:grpSpPr>
        <p:sp>
          <p:nvSpPr>
            <p:cNvPr id="38" name="Oval 61"/>
            <p:cNvSpPr/>
            <p:nvPr/>
          </p:nvSpPr>
          <p:spPr>
            <a:xfrm>
              <a:off x="633817" y="2071684"/>
              <a:ext cx="449414" cy="449414"/>
            </a:xfrm>
            <a:prstGeom prst="ellipse">
              <a:avLst/>
            </a:prstGeom>
            <a:solidFill>
              <a:sysClr val="window" lastClr="FFFFFF">
                <a:alpha val="50000"/>
              </a:sysClr>
            </a:solidFill>
            <a:ln w="25400" cap="flat" cmpd="sng" algn="ctr">
              <a:solidFill>
                <a:sysClr val="window" lastClr="FFFFFF">
                  <a:alpha val="50000"/>
                </a:sys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39" name="Rectangle 72"/>
            <p:cNvSpPr/>
            <p:nvPr/>
          </p:nvSpPr>
          <p:spPr>
            <a:xfrm>
              <a:off x="357158" y="2857502"/>
              <a:ext cx="107157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Light" pitchFamily="34" charset="0"/>
                </a:rPr>
                <a:t>此处添加详细文本描述，建议与标题相关并符合整体语言</a:t>
              </a:r>
              <a:r>
                <a:rPr kumimoji="0" lang="zh-CN" altLang="en-US" sz="9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Open Sans Light" pitchFamily="34" charset="0"/>
                </a:rPr>
                <a:t>风格</a:t>
              </a:r>
              <a:endPar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Light" pitchFamily="34" charset="0"/>
              </a:endParaRPr>
            </a:p>
          </p:txBody>
        </p:sp>
        <p:sp>
          <p:nvSpPr>
            <p:cNvPr id="40" name="Rectangle 73"/>
            <p:cNvSpPr/>
            <p:nvPr/>
          </p:nvSpPr>
          <p:spPr>
            <a:xfrm>
              <a:off x="527878" y="2571750"/>
              <a:ext cx="736099" cy="24622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Open Sans" pitchFamily="34" charset="0"/>
                </a:rPr>
                <a:t>项目名称 </a:t>
              </a:r>
              <a:endParaRPr kumimoji="0" lang="en-US" sz="1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endParaRPr>
            </a:p>
          </p:txBody>
        </p:sp>
        <p:sp>
          <p:nvSpPr>
            <p:cNvPr id="41" name="Freeform 26"/>
            <p:cNvSpPr>
              <a:spLocks/>
            </p:cNvSpPr>
            <p:nvPr/>
          </p:nvSpPr>
          <p:spPr bwMode="auto">
            <a:xfrm>
              <a:off x="78578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42" name="Group 36"/>
          <p:cNvGrpSpPr/>
          <p:nvPr/>
        </p:nvGrpSpPr>
        <p:grpSpPr>
          <a:xfrm>
            <a:off x="1761381" y="2500653"/>
            <a:ext cx="1071570" cy="1432149"/>
            <a:chOff x="1795011" y="2071684"/>
            <a:chExt cx="1071570" cy="1432149"/>
          </a:xfrm>
        </p:grpSpPr>
        <p:sp>
          <p:nvSpPr>
            <p:cNvPr id="43" name="Oval 62"/>
            <p:cNvSpPr/>
            <p:nvPr/>
          </p:nvSpPr>
          <p:spPr>
            <a:xfrm>
              <a:off x="2071670" y="2071684"/>
              <a:ext cx="449414" cy="449414"/>
            </a:xfrm>
            <a:prstGeom prst="ellipse">
              <a:avLst/>
            </a:prstGeom>
            <a:solidFill>
              <a:sysClr val="window" lastClr="FFFFFF">
                <a:alpha val="50000"/>
              </a:sysClr>
            </a:soli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4" name="Rectangle 74"/>
            <p:cNvSpPr/>
            <p:nvPr/>
          </p:nvSpPr>
          <p:spPr>
            <a:xfrm>
              <a:off x="1795011" y="2857502"/>
              <a:ext cx="107157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Light" pitchFamily="34" charset="0"/>
                </a:rPr>
                <a:t>此处添加详细文本描述，建议与标题相关并符合整体语言风格</a:t>
              </a:r>
            </a:p>
          </p:txBody>
        </p:sp>
        <p:sp>
          <p:nvSpPr>
            <p:cNvPr id="45" name="Rectangle 27"/>
            <p:cNvSpPr/>
            <p:nvPr/>
          </p:nvSpPr>
          <p:spPr>
            <a:xfrm>
              <a:off x="1956638" y="2571750"/>
              <a:ext cx="736099" cy="24622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Open Sans" pitchFamily="34" charset="0"/>
                </a:rPr>
                <a:t>项目名称 </a:t>
              </a:r>
              <a:endParaRPr kumimoji="0" lang="en-US" sz="1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endParaRPr>
            </a:p>
          </p:txBody>
        </p:sp>
        <p:sp>
          <p:nvSpPr>
            <p:cNvPr id="46" name="Freeform 26"/>
            <p:cNvSpPr>
              <a:spLocks/>
            </p:cNvSpPr>
            <p:nvPr/>
          </p:nvSpPr>
          <p:spPr bwMode="auto">
            <a:xfrm>
              <a:off x="221454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grpSp>
        <p:nvGrpSpPr>
          <p:cNvPr id="47" name="Group 37"/>
          <p:cNvGrpSpPr/>
          <p:nvPr/>
        </p:nvGrpSpPr>
        <p:grpSpPr>
          <a:xfrm>
            <a:off x="3190141" y="2500653"/>
            <a:ext cx="1071570" cy="1432149"/>
            <a:chOff x="3223771" y="2071684"/>
            <a:chExt cx="1071570" cy="1432149"/>
          </a:xfrm>
        </p:grpSpPr>
        <p:sp>
          <p:nvSpPr>
            <p:cNvPr id="48" name="Oval 63"/>
            <p:cNvSpPr/>
            <p:nvPr/>
          </p:nvSpPr>
          <p:spPr>
            <a:xfrm>
              <a:off x="3500430" y="2071684"/>
              <a:ext cx="449414" cy="449414"/>
            </a:xfrm>
            <a:prstGeom prst="ellipse">
              <a:avLst/>
            </a:prstGeom>
            <a:solidFill>
              <a:sysClr val="window" lastClr="FFFFFF">
                <a:alpha val="50000"/>
              </a:sysClr>
            </a:solid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49" name="Rectangle 76"/>
            <p:cNvSpPr/>
            <p:nvPr/>
          </p:nvSpPr>
          <p:spPr>
            <a:xfrm>
              <a:off x="3223771" y="2857502"/>
              <a:ext cx="107157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Light" pitchFamily="34" charset="0"/>
                </a:rPr>
                <a:t>此处添加详细文本描述，建议与标题相关并符合整体语言风格</a:t>
              </a:r>
            </a:p>
          </p:txBody>
        </p:sp>
        <p:sp>
          <p:nvSpPr>
            <p:cNvPr id="50" name="Rectangle 28"/>
            <p:cNvSpPr/>
            <p:nvPr/>
          </p:nvSpPr>
          <p:spPr>
            <a:xfrm>
              <a:off x="3385398" y="2571750"/>
              <a:ext cx="736099" cy="24622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Open Sans" pitchFamily="34" charset="0"/>
                </a:rPr>
                <a:t>项目名称 </a:t>
              </a:r>
              <a:endParaRPr kumimoji="0" lang="en-US" sz="1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Open Sans" pitchFamily="34" charset="0"/>
              </a:endParaRPr>
            </a:p>
          </p:txBody>
        </p:sp>
        <p:sp>
          <p:nvSpPr>
            <p:cNvPr id="51" name="Freeform 26"/>
            <p:cNvSpPr>
              <a:spLocks/>
            </p:cNvSpPr>
            <p:nvPr/>
          </p:nvSpPr>
          <p:spPr bwMode="auto">
            <a:xfrm>
              <a:off x="3643306" y="2214560"/>
              <a:ext cx="166924" cy="173116"/>
            </a:xfrm>
            <a:custGeom>
              <a:avLst/>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slide(fromRight)">
                                      <p:cBhvr>
                                        <p:cTn id="7" dur="500"/>
                                        <p:tgtEl>
                                          <p:spTgt spid="27"/>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slide(fromRight)">
                                      <p:cBhvr>
                                        <p:cTn id="11" dur="500"/>
                                        <p:tgtEl>
                                          <p:spTgt spid="30"/>
                                        </p:tgtEl>
                                      </p:cBhvr>
                                    </p:animEffect>
                                  </p:childTnLst>
                                </p:cTn>
                              </p:par>
                            </p:childTnLst>
                          </p:cTn>
                        </p:par>
                        <p:par>
                          <p:cTn id="12" fill="hold">
                            <p:stCondLst>
                              <p:cond delay="1000"/>
                            </p:stCondLst>
                            <p:childTnLst>
                              <p:par>
                                <p:cTn id="13" presetID="12" presetClass="entr" presetSubtype="1"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slide(fromTop)">
                                      <p:cBhvr>
                                        <p:cTn id="15" dur="500"/>
                                        <p:tgtEl>
                                          <p:spTgt spid="36"/>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slide(fromTop)">
                                      <p:cBhvr>
                                        <p:cTn id="19" dur="500"/>
                                        <p:tgtEl>
                                          <p:spTgt spid="37"/>
                                        </p:tgtEl>
                                      </p:cBhvr>
                                    </p:animEffect>
                                  </p:childTnLst>
                                </p:cTn>
                              </p:par>
                            </p:childTnLst>
                          </p:cTn>
                        </p:par>
                        <p:par>
                          <p:cTn id="20" fill="hold">
                            <p:stCondLst>
                              <p:cond delay="2000"/>
                            </p:stCondLst>
                            <p:childTnLst>
                              <p:par>
                                <p:cTn id="21" presetID="12" presetClass="entr" presetSubtype="1"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slide(fromTop)">
                                      <p:cBhvr>
                                        <p:cTn id="23" dur="500"/>
                                        <p:tgtEl>
                                          <p:spTgt spid="42"/>
                                        </p:tgtEl>
                                      </p:cBhvr>
                                    </p:animEffect>
                                  </p:childTnLst>
                                </p:cTn>
                              </p:par>
                            </p:childTnLst>
                          </p:cTn>
                        </p:par>
                        <p:par>
                          <p:cTn id="24" fill="hold">
                            <p:stCondLst>
                              <p:cond delay="2500"/>
                            </p:stCondLst>
                            <p:childTnLst>
                              <p:par>
                                <p:cTn id="25" presetID="12" presetClass="entr" presetSubtype="1" fill="hold"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slide(fromTop)">
                                      <p:cBhvr>
                                        <p:cTn id="27" dur="500"/>
                                        <p:tgtEl>
                                          <p:spTgt spid="47"/>
                                        </p:tgtEl>
                                      </p:cBhvr>
                                    </p:animEffect>
                                  </p:childTnLst>
                                </p:cTn>
                              </p:par>
                            </p:childTnLst>
                          </p:cTn>
                        </p:par>
                        <p:par>
                          <p:cTn id="28" fill="hold">
                            <p:stCondLst>
                              <p:cond delay="3000"/>
                            </p:stCondLst>
                            <p:childTnLst>
                              <p:par>
                                <p:cTn id="29" presetID="12" presetClass="entr" presetSubtype="1"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slide(fromTop)">
                                      <p:cBhvr>
                                        <p:cTn id="31" dur="500"/>
                                        <p:tgtEl>
                                          <p:spTgt spid="34"/>
                                        </p:tgtEl>
                                      </p:cBhvr>
                                    </p:animEffect>
                                  </p:childTnLst>
                                </p:cTn>
                              </p:par>
                            </p:childTnLst>
                          </p:cTn>
                        </p:par>
                        <p:par>
                          <p:cTn id="32" fill="hold">
                            <p:stCondLst>
                              <p:cond delay="3500"/>
                            </p:stCondLst>
                            <p:childTnLst>
                              <p:par>
                                <p:cTn id="33" presetID="12" presetClass="entr" presetSubtype="1"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slide(fromTop)">
                                      <p:cBhvr>
                                        <p:cTn id="35" dur="500"/>
                                        <p:tgtEl>
                                          <p:spTgt spid="35"/>
                                        </p:tgtEl>
                                      </p:cBhvr>
                                    </p:animEffect>
                                  </p:childTnLst>
                                </p:cTn>
                              </p:par>
                            </p:childTnLst>
                          </p:cTn>
                        </p:par>
                        <p:par>
                          <p:cTn id="36" fill="hold">
                            <p:stCondLst>
                              <p:cond delay="4000"/>
                            </p:stCondLst>
                            <p:childTnLst>
                              <p:par>
                                <p:cTn id="37" presetID="12" presetClass="entr" presetSubtype="1"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slide(fromTop)">
                                      <p:cBhvr>
                                        <p:cTn id="3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val 98"/>
          <p:cNvSpPr>
            <a:spLocks noChangeArrowheads="1"/>
          </p:cNvSpPr>
          <p:nvPr/>
        </p:nvSpPr>
        <p:spPr bwMode="auto">
          <a:xfrm>
            <a:off x="2874790" y="1571154"/>
            <a:ext cx="1700212" cy="1689100"/>
          </a:xfrm>
          <a:prstGeom prst="ellipse">
            <a:avLst/>
          </a:prstGeom>
          <a:solidFill>
            <a:sysClr val="window" lastClr="FFFFFF">
              <a:alpha val="50000"/>
            </a:sysClr>
          </a:solidFill>
          <a:ln w="25400" cmpd="sng">
            <a:solidFill>
              <a:sysClr val="window" lastClr="FFFFFF">
                <a:alpha val="50000"/>
              </a:sysClr>
            </a:solidFill>
            <a:bevel/>
            <a:headEnd/>
            <a:tailEnd/>
          </a:ln>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1" i="1" u="none" strike="noStrike" kern="0" cap="none" spc="0" normalizeH="0" baseline="0" noProof="0">
              <a:ln>
                <a:noFill/>
              </a:ln>
              <a:solidFill>
                <a:srgbClr val="1D1B10"/>
              </a:solidFill>
              <a:effectLst/>
              <a:uLnTx/>
              <a:uFillTx/>
              <a:latin typeface="Calibri" panose="020F0502020204030204" pitchFamily="34" charset="0"/>
              <a:ea typeface="微软雅黑" panose="020B0503020204020204" pitchFamily="34" charset="-122"/>
              <a:sym typeface="Calibri" panose="020F0502020204030204" pitchFamily="34" charset="0"/>
            </a:endParaRPr>
          </a:p>
        </p:txBody>
      </p:sp>
      <p:sp>
        <p:nvSpPr>
          <p:cNvPr id="17" name="Oval 100"/>
          <p:cNvSpPr>
            <a:spLocks noChangeArrowheads="1"/>
          </p:cNvSpPr>
          <p:nvPr/>
        </p:nvSpPr>
        <p:spPr bwMode="auto">
          <a:xfrm>
            <a:off x="4140029" y="1485429"/>
            <a:ext cx="2111375" cy="2101850"/>
          </a:xfrm>
          <a:prstGeom prst="ellipse">
            <a:avLst/>
          </a:prstGeom>
          <a:solidFill>
            <a:sysClr val="window" lastClr="FFFFFF">
              <a:alpha val="50000"/>
            </a:sysClr>
          </a:solidFill>
          <a:ln w="19050" cmpd="sng">
            <a:solidFill>
              <a:sysClr val="window" lastClr="FFFFFF">
                <a:alpha val="50000"/>
              </a:sysClr>
            </a:solidFill>
            <a:bevel/>
            <a:headEnd/>
            <a:tailEnd/>
          </a:ln>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1" i="1" u="none" strike="noStrike" kern="0" cap="none" spc="0" normalizeH="0" baseline="0" noProof="0">
              <a:ln>
                <a:noFill/>
              </a:ln>
              <a:solidFill>
                <a:srgbClr val="1D1B10"/>
              </a:solidFill>
              <a:effectLst/>
              <a:uLnTx/>
              <a:uFillTx/>
              <a:latin typeface="Calibri" panose="020F0502020204030204" pitchFamily="34" charset="0"/>
              <a:ea typeface="微软雅黑" panose="020B0503020204020204" pitchFamily="34" charset="-122"/>
              <a:sym typeface="Calibri" panose="020F0502020204030204" pitchFamily="34" charset="0"/>
            </a:endParaRPr>
          </a:p>
        </p:txBody>
      </p:sp>
      <p:sp>
        <p:nvSpPr>
          <p:cNvPr id="18" name="Oval 101"/>
          <p:cNvSpPr>
            <a:spLocks noChangeArrowheads="1"/>
          </p:cNvSpPr>
          <p:nvPr/>
        </p:nvSpPr>
        <p:spPr bwMode="auto">
          <a:xfrm>
            <a:off x="3406604" y="2606204"/>
            <a:ext cx="1768475" cy="1776413"/>
          </a:xfrm>
          <a:prstGeom prst="ellipse">
            <a:avLst/>
          </a:prstGeom>
          <a:solidFill>
            <a:sysClr val="window" lastClr="FFFFFF">
              <a:alpha val="50000"/>
            </a:sysClr>
          </a:solidFill>
          <a:ln w="19050" cmpd="sng">
            <a:solidFill>
              <a:sysClr val="window" lastClr="FFFFFF">
                <a:alpha val="50000"/>
              </a:sysClr>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1D1B10"/>
              </a:solidFill>
              <a:effectLst/>
              <a:uLnTx/>
              <a:uFillTx/>
              <a:latin typeface="Calibri" panose="020F0502020204030204" pitchFamily="34" charset="0"/>
              <a:ea typeface="微软雅黑" panose="020B0503020204020204" pitchFamily="34" charset="-122"/>
              <a:sym typeface="Calibri" panose="020F0502020204030204" pitchFamily="34" charset="0"/>
            </a:endParaRPr>
          </a:p>
        </p:txBody>
      </p:sp>
      <p:sp>
        <p:nvSpPr>
          <p:cNvPr id="19" name="直接箭头连接符 20"/>
          <p:cNvSpPr>
            <a:spLocks noChangeShapeType="1"/>
          </p:cNvSpPr>
          <p:nvPr/>
        </p:nvSpPr>
        <p:spPr bwMode="auto">
          <a:xfrm>
            <a:off x="6251402" y="2282353"/>
            <a:ext cx="1627188" cy="0"/>
          </a:xfrm>
          <a:prstGeom prst="straightConnector1">
            <a:avLst/>
          </a:prstGeom>
          <a:noFill/>
          <a:ln w="9525" cap="flat" cmpd="sng">
            <a:solidFill>
              <a:sysClr val="window" lastClr="FFFFFF">
                <a:alpha val="50000"/>
              </a:sysClr>
            </a:solidFill>
            <a:bevel/>
            <a:headEnd/>
            <a:tailEnd type="arrow"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TextBox 21"/>
          <p:cNvSpPr>
            <a:spLocks noChangeArrowheads="1"/>
          </p:cNvSpPr>
          <p:nvPr/>
        </p:nvSpPr>
        <p:spPr bwMode="auto">
          <a:xfrm>
            <a:off x="6337129" y="1358428"/>
            <a:ext cx="1541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添加文本说明内容添加文本说明内容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21" name="直接箭头连接符 22"/>
          <p:cNvSpPr>
            <a:spLocks noChangeShapeType="1"/>
          </p:cNvSpPr>
          <p:nvPr/>
        </p:nvSpPr>
        <p:spPr bwMode="auto">
          <a:xfrm>
            <a:off x="4290840" y="4382616"/>
            <a:ext cx="6350" cy="990600"/>
          </a:xfrm>
          <a:prstGeom prst="straightConnector1">
            <a:avLst/>
          </a:prstGeom>
          <a:noFill/>
          <a:ln w="9525" cap="flat" cmpd="sng">
            <a:solidFill>
              <a:sysClr val="window" lastClr="FFFFFF">
                <a:alpha val="50000"/>
              </a:sysClr>
            </a:solidFill>
            <a:bevel/>
            <a:headEnd/>
            <a:tailEnd type="arrow"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TextBox 23"/>
          <p:cNvSpPr>
            <a:spLocks noChangeArrowheads="1"/>
          </p:cNvSpPr>
          <p:nvPr/>
        </p:nvSpPr>
        <p:spPr bwMode="auto">
          <a:xfrm>
            <a:off x="4411490" y="4382616"/>
            <a:ext cx="1803400"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a:t>
            </a:r>
            <a:endParaRPr kumimoji="0" lang="en-US" sz="1400" b="1"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23" name="直接箭头连接符 24"/>
          <p:cNvSpPr>
            <a:spLocks noChangeShapeType="1"/>
          </p:cNvSpPr>
          <p:nvPr/>
        </p:nvSpPr>
        <p:spPr bwMode="auto">
          <a:xfrm flipH="1">
            <a:off x="1098379" y="2474441"/>
            <a:ext cx="1776413" cy="1587"/>
          </a:xfrm>
          <a:prstGeom prst="straightConnector1">
            <a:avLst/>
          </a:prstGeom>
          <a:noFill/>
          <a:ln w="9525" cap="flat" cmpd="sng">
            <a:solidFill>
              <a:sysClr val="window" lastClr="FFFFFF">
                <a:alpha val="50000"/>
              </a:sysClr>
            </a:solidFill>
            <a:bevel/>
            <a:headEnd/>
            <a:tailEnd type="arrow"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TextBox 25"/>
          <p:cNvSpPr>
            <a:spLocks noChangeArrowheads="1"/>
          </p:cNvSpPr>
          <p:nvPr/>
        </p:nvSpPr>
        <p:spPr bwMode="auto">
          <a:xfrm>
            <a:off x="1295229" y="1539403"/>
            <a:ext cx="1541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添加文本说明内容添加文本说明内容</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a:t>
            </a:r>
          </a:p>
        </p:txBody>
      </p:sp>
      <p:sp>
        <p:nvSpPr>
          <p:cNvPr id="25" name="TextBox 27"/>
          <p:cNvSpPr>
            <a:spLocks noChangeArrowheads="1"/>
          </p:cNvSpPr>
          <p:nvPr/>
        </p:nvSpPr>
        <p:spPr bwMode="auto">
          <a:xfrm>
            <a:off x="3233565" y="2093441"/>
            <a:ext cx="879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项目</a:t>
            </a:r>
            <a:r>
              <a:rPr kumimoji="0" lang="en-US" sz="20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1</a:t>
            </a:r>
            <a:endParaRPr kumimoji="0" lang="zh-CN" altLang="en-US" sz="20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TextBox 28"/>
          <p:cNvSpPr>
            <a:spLocks noChangeArrowheads="1"/>
          </p:cNvSpPr>
          <p:nvPr/>
        </p:nvSpPr>
        <p:spPr bwMode="auto">
          <a:xfrm>
            <a:off x="4843292" y="2215678"/>
            <a:ext cx="879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项目</a:t>
            </a:r>
            <a:r>
              <a:rPr kumimoji="0" 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a:t>
            </a:r>
            <a:endParaRPr kumimoji="0" lang="zh-CN" alt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TextBox 29"/>
          <p:cNvSpPr>
            <a:spLocks noChangeArrowheads="1"/>
          </p:cNvSpPr>
          <p:nvPr/>
        </p:nvSpPr>
        <p:spPr bwMode="auto">
          <a:xfrm>
            <a:off x="3863804" y="3292003"/>
            <a:ext cx="8794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项目</a:t>
            </a:r>
            <a:r>
              <a:rPr kumimoji="0" 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3</a:t>
            </a:r>
            <a:endParaRPr kumimoji="0" lang="zh-CN" alt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右弧形箭头 27"/>
          <p:cNvSpPr>
            <a:spLocks noChangeArrowheads="1"/>
          </p:cNvSpPr>
          <p:nvPr/>
        </p:nvSpPr>
        <p:spPr bwMode="auto">
          <a:xfrm rot="9229340">
            <a:off x="2716042" y="3079279"/>
            <a:ext cx="503237" cy="947738"/>
          </a:xfrm>
          <a:prstGeom prst="curvedLeftArrow">
            <a:avLst>
              <a:gd name="adj1" fmla="val 25041"/>
              <a:gd name="adj2" fmla="val 50081"/>
              <a:gd name="adj3" fmla="val 25000"/>
            </a:avLst>
          </a:prstGeom>
          <a:solidFill>
            <a:sysClr val="window" lastClr="FFFFFF">
              <a:alpha val="50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1D1B10"/>
              </a:solidFill>
              <a:effectLst/>
              <a:uLnTx/>
              <a:uFillTx/>
              <a:latin typeface="Calibri" panose="020F0502020204030204" pitchFamily="34" charset="0"/>
              <a:ea typeface="微软雅黑" panose="020B0503020204020204" pitchFamily="34" charset="-122"/>
              <a:sym typeface="Calibri" panose="020F0502020204030204" pitchFamily="34" charset="0"/>
            </a:endParaRPr>
          </a:p>
        </p:txBody>
      </p:sp>
      <p:sp>
        <p:nvSpPr>
          <p:cNvPr id="29" name="TextBox 31"/>
          <p:cNvSpPr>
            <a:spLocks noChangeArrowheads="1"/>
          </p:cNvSpPr>
          <p:nvPr/>
        </p:nvSpPr>
        <p:spPr bwMode="auto">
          <a:xfrm>
            <a:off x="1458742" y="3593628"/>
            <a:ext cx="135413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Broadway BT" charset="0"/>
                <a:ea typeface="微软雅黑" panose="020B0503020204020204" pitchFamily="34" charset="-122"/>
                <a:sym typeface="Broadway BT" charset="0"/>
              </a:rPr>
              <a:t>补充性文字</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strVal val="4*#ppt_w"/>
                                          </p:val>
                                        </p:tav>
                                        <p:tav tm="100000">
                                          <p:val>
                                            <p:strVal val="#ppt_w"/>
                                          </p:val>
                                        </p:tav>
                                      </p:tavLst>
                                    </p:anim>
                                    <p:anim calcmode="lin" valueType="num">
                                      <p:cBhvr>
                                        <p:cTn id="8" dur="500" fill="hold"/>
                                        <p:tgtEl>
                                          <p:spTgt spid="17"/>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strVal val="4*#ppt_w"/>
                                          </p:val>
                                        </p:tav>
                                        <p:tav tm="100000">
                                          <p:val>
                                            <p:strVal val="#ppt_w"/>
                                          </p:val>
                                        </p:tav>
                                      </p:tavLst>
                                    </p:anim>
                                    <p:anim calcmode="lin" valueType="num">
                                      <p:cBhvr>
                                        <p:cTn id="12" dur="500" fill="hold"/>
                                        <p:tgtEl>
                                          <p:spTgt spid="16"/>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p:cTn id="15" dur="250" fill="hold"/>
                                        <p:tgtEl>
                                          <p:spTgt spid="18"/>
                                        </p:tgtEl>
                                        <p:attrNameLst>
                                          <p:attrName>ppt_w</p:attrName>
                                        </p:attrNameLst>
                                      </p:cBhvr>
                                      <p:tavLst>
                                        <p:tav tm="0">
                                          <p:val>
                                            <p:strVal val="4*#ppt_w"/>
                                          </p:val>
                                        </p:tav>
                                        <p:tav tm="100000">
                                          <p:val>
                                            <p:strVal val="#ppt_w"/>
                                          </p:val>
                                        </p:tav>
                                      </p:tavLst>
                                    </p:anim>
                                    <p:anim calcmode="lin" valueType="num">
                                      <p:cBhvr>
                                        <p:cTn id="16" dur="250" fill="hold"/>
                                        <p:tgtEl>
                                          <p:spTgt spid="18"/>
                                        </p:tgtEl>
                                        <p:attrNameLst>
                                          <p:attrName>ppt_h</p:attrName>
                                        </p:attrNameLst>
                                      </p:cBhvr>
                                      <p:tavLst>
                                        <p:tav tm="0">
                                          <p:val>
                                            <p:strVal val="4*#ppt_h"/>
                                          </p:val>
                                        </p:tav>
                                        <p:tav tm="100000">
                                          <p:val>
                                            <p:strVal val="#ppt_h"/>
                                          </p:val>
                                        </p:tav>
                                      </p:tavLst>
                                    </p:anim>
                                  </p:childTnLst>
                                </p:cTn>
                              </p:par>
                            </p:childTnLst>
                          </p:cTn>
                        </p:par>
                        <p:par>
                          <p:cTn id="17" fill="hold">
                            <p:stCondLst>
                              <p:cond delay="750"/>
                            </p:stCondLst>
                            <p:childTnLst>
                              <p:par>
                                <p:cTn id="18" presetID="49" presetClass="entr" presetSubtype="0" decel="10000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anim calcmode="lin" valueType="num">
                                      <p:cBhvr>
                                        <p:cTn id="22" dur="500" fill="hold"/>
                                        <p:tgtEl>
                                          <p:spTgt spid="25"/>
                                        </p:tgtEl>
                                        <p:attrNameLst>
                                          <p:attrName>style.rotation</p:attrName>
                                        </p:attrNameLst>
                                      </p:cBhvr>
                                      <p:tavLst>
                                        <p:tav tm="0">
                                          <p:val>
                                            <p:fltVal val="360"/>
                                          </p:val>
                                        </p:tav>
                                        <p:tav tm="100000">
                                          <p:val>
                                            <p:fltVal val="0"/>
                                          </p:val>
                                        </p:tav>
                                      </p:tavLst>
                                    </p:anim>
                                    <p:animEffect>
                                      <p:cBhvr>
                                        <p:cTn id="23" dur="500"/>
                                        <p:tgtEl>
                                          <p:spTgt spid="25"/>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500" fill="hold"/>
                                        <p:tgtEl>
                                          <p:spTgt spid="27"/>
                                        </p:tgtEl>
                                        <p:attrNameLst>
                                          <p:attrName>ppt_w</p:attrName>
                                        </p:attrNameLst>
                                      </p:cBhvr>
                                      <p:tavLst>
                                        <p:tav tm="0">
                                          <p:val>
                                            <p:fltVal val="0"/>
                                          </p:val>
                                        </p:tav>
                                        <p:tav tm="100000">
                                          <p:val>
                                            <p:strVal val="#ppt_w"/>
                                          </p:val>
                                        </p:tav>
                                      </p:tavLst>
                                    </p:anim>
                                    <p:anim calcmode="lin" valueType="num">
                                      <p:cBhvr>
                                        <p:cTn id="27" dur="500" fill="hold"/>
                                        <p:tgtEl>
                                          <p:spTgt spid="27"/>
                                        </p:tgtEl>
                                        <p:attrNameLst>
                                          <p:attrName>ppt_h</p:attrName>
                                        </p:attrNameLst>
                                      </p:cBhvr>
                                      <p:tavLst>
                                        <p:tav tm="0">
                                          <p:val>
                                            <p:fltVal val="0"/>
                                          </p:val>
                                        </p:tav>
                                        <p:tav tm="100000">
                                          <p:val>
                                            <p:strVal val="#ppt_h"/>
                                          </p:val>
                                        </p:tav>
                                      </p:tavLst>
                                    </p:anim>
                                    <p:anim calcmode="lin" valueType="num">
                                      <p:cBhvr>
                                        <p:cTn id="28" dur="500" fill="hold"/>
                                        <p:tgtEl>
                                          <p:spTgt spid="27"/>
                                        </p:tgtEl>
                                        <p:attrNameLst>
                                          <p:attrName>style.rotation</p:attrName>
                                        </p:attrNameLst>
                                      </p:cBhvr>
                                      <p:tavLst>
                                        <p:tav tm="0">
                                          <p:val>
                                            <p:fltVal val="360"/>
                                          </p:val>
                                        </p:tav>
                                        <p:tav tm="100000">
                                          <p:val>
                                            <p:fltVal val="0"/>
                                          </p:val>
                                        </p:tav>
                                      </p:tavLst>
                                    </p:anim>
                                    <p:animEffect>
                                      <p:cBhvr>
                                        <p:cTn id="29" dur="500"/>
                                        <p:tgtEl>
                                          <p:spTgt spid="27"/>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500" fill="hold"/>
                                        <p:tgtEl>
                                          <p:spTgt spid="26"/>
                                        </p:tgtEl>
                                        <p:attrNameLst>
                                          <p:attrName>ppt_w</p:attrName>
                                        </p:attrNameLst>
                                      </p:cBhvr>
                                      <p:tavLst>
                                        <p:tav tm="0">
                                          <p:val>
                                            <p:fltVal val="0"/>
                                          </p:val>
                                        </p:tav>
                                        <p:tav tm="100000">
                                          <p:val>
                                            <p:strVal val="#ppt_w"/>
                                          </p:val>
                                        </p:tav>
                                      </p:tavLst>
                                    </p:anim>
                                    <p:anim calcmode="lin" valueType="num">
                                      <p:cBhvr>
                                        <p:cTn id="33" dur="500" fill="hold"/>
                                        <p:tgtEl>
                                          <p:spTgt spid="26"/>
                                        </p:tgtEl>
                                        <p:attrNameLst>
                                          <p:attrName>ppt_h</p:attrName>
                                        </p:attrNameLst>
                                      </p:cBhvr>
                                      <p:tavLst>
                                        <p:tav tm="0">
                                          <p:val>
                                            <p:fltVal val="0"/>
                                          </p:val>
                                        </p:tav>
                                        <p:tav tm="100000">
                                          <p:val>
                                            <p:strVal val="#ppt_h"/>
                                          </p:val>
                                        </p:tav>
                                      </p:tavLst>
                                    </p:anim>
                                    <p:anim calcmode="lin" valueType="num">
                                      <p:cBhvr>
                                        <p:cTn id="34" dur="500" fill="hold"/>
                                        <p:tgtEl>
                                          <p:spTgt spid="26"/>
                                        </p:tgtEl>
                                        <p:attrNameLst>
                                          <p:attrName>style.rotation</p:attrName>
                                        </p:attrNameLst>
                                      </p:cBhvr>
                                      <p:tavLst>
                                        <p:tav tm="0">
                                          <p:val>
                                            <p:fltVal val="360"/>
                                          </p:val>
                                        </p:tav>
                                        <p:tav tm="100000">
                                          <p:val>
                                            <p:fltVal val="0"/>
                                          </p:val>
                                        </p:tav>
                                      </p:tavLst>
                                    </p:anim>
                                    <p:animEffect>
                                      <p:cBhvr>
                                        <p:cTn id="35" dur="500"/>
                                        <p:tgtEl>
                                          <p:spTgt spid="26"/>
                                        </p:tgtEl>
                                      </p:cBhvr>
                                    </p:animEffect>
                                  </p:childTnLst>
                                </p:cTn>
                              </p:par>
                            </p:childTnLst>
                          </p:cTn>
                        </p:par>
                        <p:par>
                          <p:cTn id="36" fill="hold">
                            <p:stCondLst>
                              <p:cond delay="1250"/>
                            </p:stCondLst>
                            <p:childTnLst>
                              <p:par>
                                <p:cTn id="37" presetID="2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p:cBhvr>
                                        <p:cTn id="39" dur="500"/>
                                        <p:tgtEl>
                                          <p:spTgt spid="19"/>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p:cBhvr>
                                        <p:cTn id="42" dur="500"/>
                                        <p:tgtEl>
                                          <p:spTgt spid="21"/>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p:cBhvr>
                                        <p:cTn id="45" dur="500"/>
                                        <p:tgtEl>
                                          <p:spTgt spid="23"/>
                                        </p:tgtEl>
                                      </p:cBhvr>
                                    </p:animEffect>
                                  </p:childTnLst>
                                </p:cTn>
                              </p:par>
                            </p:childTnLst>
                          </p:cTn>
                        </p:par>
                        <p:par>
                          <p:cTn id="46" fill="hold">
                            <p:stCondLst>
                              <p:cond delay="1750"/>
                            </p:stCondLst>
                            <p:childTnLst>
                              <p:par>
                                <p:cTn id="47" presetID="22" presetClass="entr" presetSubtype="2"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p:cBhvr>
                                        <p:cTn id="49" dur="500"/>
                                        <p:tgtEl>
                                          <p:spTgt spid="24"/>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p:cBhvr>
                                        <p:cTn id="52" dur="500"/>
                                        <p:tgtEl>
                                          <p:spTgt spid="22"/>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p:cBhvr>
                                        <p:cTn id="55" dur="500"/>
                                        <p:tgtEl>
                                          <p:spTgt spid="20"/>
                                        </p:tgtEl>
                                      </p:cBhvr>
                                    </p:animEffect>
                                  </p:childTnLst>
                                </p:cTn>
                              </p:par>
                            </p:childTnLst>
                          </p:cTn>
                        </p:par>
                        <p:par>
                          <p:cTn id="56" fill="hold">
                            <p:stCondLst>
                              <p:cond delay="2250"/>
                            </p:stCondLst>
                            <p:childTnLst>
                              <p:par>
                                <p:cTn id="57" presetID="22" presetClass="entr" presetSubtype="4"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p:cBhvr>
                                        <p:cTn id="59" dur="500"/>
                                        <p:tgtEl>
                                          <p:spTgt spid="28"/>
                                        </p:tgtEl>
                                      </p:cBhvr>
                                    </p:animEffect>
                                  </p:childTnLst>
                                </p:cTn>
                              </p:par>
                            </p:childTnLst>
                          </p:cTn>
                        </p:par>
                        <p:par>
                          <p:cTn id="60" fill="hold">
                            <p:stCondLst>
                              <p:cond delay="2750"/>
                            </p:stCondLst>
                            <p:childTnLst>
                              <p:par>
                                <p:cTn id="61" presetID="16" presetClass="entr" presetSubtype="37"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p:cBhvr>
                                        <p:cTn id="6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autoUpdateAnimBg="0"/>
      <p:bldP spid="17" grpId="0" bldLvl="0" animBg="1" autoUpdateAnimBg="0"/>
      <p:bldP spid="18" grpId="0" bldLvl="0" animBg="1" autoUpdateAnimBg="0"/>
      <p:bldP spid="19" grpId="0" animBg="1"/>
      <p:bldP spid="20" grpId="0" bldLvl="0" autoUpdateAnimBg="0"/>
      <p:bldP spid="21" grpId="0" animBg="1"/>
      <p:bldP spid="22" grpId="0" bldLvl="0" autoUpdateAnimBg="0"/>
      <p:bldP spid="23" grpId="0" animBg="1"/>
      <p:bldP spid="24" grpId="0" bldLvl="0" autoUpdateAnimBg="0"/>
      <p:bldP spid="25" grpId="0" bldLvl="0" autoUpdateAnimBg="0"/>
      <p:bldP spid="26" grpId="0" bldLvl="0" autoUpdateAnimBg="0"/>
      <p:bldP spid="27" grpId="0" bldLvl="0" autoUpdateAnimBg="0"/>
      <p:bldP spid="28" grpId="0" bldLvl="0" animBg="1" autoUpdateAnimBg="0"/>
      <p:bldP spid="29"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Box 1"/>
          <p:cNvSpPr txBox="1"/>
          <p:nvPr/>
        </p:nvSpPr>
        <p:spPr>
          <a:xfrm>
            <a:off x="4322866" y="2301994"/>
            <a:ext cx="2185214" cy="646331"/>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30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3600" b="1" i="0" u="none" strike="noStrike" kern="0" cap="none" spc="30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113" name="直接连接符 112"/>
          <p:cNvCxnSpPr/>
          <p:nvPr/>
        </p:nvCxnSpPr>
        <p:spPr>
          <a:xfrm flipV="1">
            <a:off x="3707904" y="1772816"/>
            <a:ext cx="0" cy="2808312"/>
          </a:xfrm>
          <a:prstGeom prst="line">
            <a:avLst/>
          </a:prstGeom>
          <a:noFill/>
          <a:ln w="12700" cap="flat" cmpd="sng" algn="ctr">
            <a:solidFill>
              <a:sysClr val="window" lastClr="FFFFFF"/>
            </a:solidFill>
            <a:prstDash val="dash"/>
            <a:miter lim="800000"/>
          </a:ln>
          <a:effectLst/>
        </p:spPr>
      </p:cxnSp>
      <p:sp>
        <p:nvSpPr>
          <p:cNvPr id="114" name="文本框 9"/>
          <p:cNvSpPr txBox="1"/>
          <p:nvPr/>
        </p:nvSpPr>
        <p:spPr>
          <a:xfrm>
            <a:off x="4273659" y="3056516"/>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5" name="文本框 9"/>
          <p:cNvSpPr txBox="1"/>
          <p:nvPr/>
        </p:nvSpPr>
        <p:spPr>
          <a:xfrm>
            <a:off x="4273656" y="3381956"/>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6" name="文本框 7"/>
          <p:cNvSpPr txBox="1"/>
          <p:nvPr/>
        </p:nvSpPr>
        <p:spPr>
          <a:xfrm>
            <a:off x="4273659" y="3707846"/>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7" name="文本框 9"/>
          <p:cNvSpPr txBox="1"/>
          <p:nvPr/>
        </p:nvSpPr>
        <p:spPr>
          <a:xfrm>
            <a:off x="5976873" y="3059774"/>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8" name="文本框 9"/>
          <p:cNvSpPr txBox="1"/>
          <p:nvPr/>
        </p:nvSpPr>
        <p:spPr>
          <a:xfrm>
            <a:off x="5976876" y="3385664"/>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9" name="文本框 9"/>
          <p:cNvSpPr txBox="1"/>
          <p:nvPr/>
        </p:nvSpPr>
        <p:spPr>
          <a:xfrm>
            <a:off x="5976873" y="3707042"/>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0" name="TextBox 2"/>
          <p:cNvSpPr txBox="1"/>
          <p:nvPr/>
        </p:nvSpPr>
        <p:spPr>
          <a:xfrm>
            <a:off x="1836588" y="2968505"/>
            <a:ext cx="1113058"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PART </a:t>
            </a: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03</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1" name="任意多边形 120"/>
          <p:cNvSpPr/>
          <p:nvPr/>
        </p:nvSpPr>
        <p:spPr>
          <a:xfrm rot="5400000">
            <a:off x="1598819" y="2390978"/>
            <a:ext cx="1449254" cy="1442388"/>
          </a:xfrm>
          <a:custGeom>
            <a:avLst/>
            <a:gdLst>
              <a:gd name="connsiteX0" fmla="*/ 2624682 w 4799198"/>
              <a:gd name="connsiteY0" fmla="*/ 0 h 4776467"/>
              <a:gd name="connsiteX1" fmla="*/ 2644944 w 4799198"/>
              <a:gd name="connsiteY1" fmla="*/ 1023 h 4776467"/>
              <a:gd name="connsiteX2" fmla="*/ 4799198 w 4799198"/>
              <a:gd name="connsiteY2" fmla="*/ 2388233 h 4776467"/>
              <a:gd name="connsiteX3" fmla="*/ 2644944 w 4799198"/>
              <a:gd name="connsiteY3" fmla="*/ 4775443 h 4776467"/>
              <a:gd name="connsiteX4" fmla="*/ 2624682 w 4799198"/>
              <a:gd name="connsiteY4" fmla="*/ 4776467 h 4776467"/>
              <a:gd name="connsiteX5" fmla="*/ 2624682 w 4799198"/>
              <a:gd name="connsiteY5" fmla="*/ 4399479 h 4776467"/>
              <a:gd name="connsiteX6" fmla="*/ 2807597 w 4799198"/>
              <a:gd name="connsiteY6" fmla="*/ 4371562 h 4776467"/>
              <a:gd name="connsiteX7" fmla="*/ 4424058 w 4799198"/>
              <a:gd name="connsiteY7" fmla="*/ 2388232 h 4776467"/>
              <a:gd name="connsiteX8" fmla="*/ 2807597 w 4799198"/>
              <a:gd name="connsiteY8" fmla="*/ 404902 h 4776467"/>
              <a:gd name="connsiteX9" fmla="*/ 2624682 w 4799198"/>
              <a:gd name="connsiteY9" fmla="*/ 376986 h 4776467"/>
              <a:gd name="connsiteX10" fmla="*/ 2174516 w 4799198"/>
              <a:gd name="connsiteY10" fmla="*/ 0 h 4776467"/>
              <a:gd name="connsiteX11" fmla="*/ 2174516 w 4799198"/>
              <a:gd name="connsiteY11" fmla="*/ 376985 h 4776467"/>
              <a:gd name="connsiteX12" fmla="*/ 1991599 w 4799198"/>
              <a:gd name="connsiteY12" fmla="*/ 404902 h 4776467"/>
              <a:gd name="connsiteX13" fmla="*/ 375138 w 4799198"/>
              <a:gd name="connsiteY13" fmla="*/ 2388232 h 4776467"/>
              <a:gd name="connsiteX14" fmla="*/ 1991599 w 4799198"/>
              <a:gd name="connsiteY14" fmla="*/ 4371562 h 4776467"/>
              <a:gd name="connsiteX15" fmla="*/ 2174516 w 4799198"/>
              <a:gd name="connsiteY15" fmla="*/ 4399479 h 4776467"/>
              <a:gd name="connsiteX16" fmla="*/ 2174516 w 4799198"/>
              <a:gd name="connsiteY16" fmla="*/ 4776467 h 4776467"/>
              <a:gd name="connsiteX17" fmla="*/ 2154254 w 4799198"/>
              <a:gd name="connsiteY17" fmla="*/ 4775443 h 4776467"/>
              <a:gd name="connsiteX18" fmla="*/ 0 w 4799198"/>
              <a:gd name="connsiteY18" fmla="*/ 2388233 h 4776467"/>
              <a:gd name="connsiteX19" fmla="*/ 2154254 w 4799198"/>
              <a:gd name="connsiteY19" fmla="*/ 1023 h 477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99198" h="4776467">
                <a:moveTo>
                  <a:pt x="2624682" y="0"/>
                </a:moveTo>
                <a:lnTo>
                  <a:pt x="2644944" y="1023"/>
                </a:lnTo>
                <a:cubicBezTo>
                  <a:pt x="3854957" y="123906"/>
                  <a:pt x="4799198" y="1145800"/>
                  <a:pt x="4799198" y="2388233"/>
                </a:cubicBezTo>
                <a:cubicBezTo>
                  <a:pt x="4799198" y="3630666"/>
                  <a:pt x="3854957" y="4652560"/>
                  <a:pt x="2644944" y="4775443"/>
                </a:cubicBezTo>
                <a:lnTo>
                  <a:pt x="2624682" y="4776467"/>
                </a:lnTo>
                <a:lnTo>
                  <a:pt x="2624682" y="4399479"/>
                </a:lnTo>
                <a:lnTo>
                  <a:pt x="2807597" y="4371562"/>
                </a:lnTo>
                <a:cubicBezTo>
                  <a:pt x="3730109" y="4182789"/>
                  <a:pt x="4424058" y="3366550"/>
                  <a:pt x="4424058" y="2388232"/>
                </a:cubicBezTo>
                <a:cubicBezTo>
                  <a:pt x="4424058" y="1409914"/>
                  <a:pt x="3730109" y="593675"/>
                  <a:pt x="2807597" y="404902"/>
                </a:cubicBezTo>
                <a:lnTo>
                  <a:pt x="2624682" y="376986"/>
                </a:lnTo>
                <a:close/>
                <a:moveTo>
                  <a:pt x="2174516" y="0"/>
                </a:moveTo>
                <a:lnTo>
                  <a:pt x="2174516" y="376985"/>
                </a:lnTo>
                <a:lnTo>
                  <a:pt x="1991599" y="404902"/>
                </a:lnTo>
                <a:cubicBezTo>
                  <a:pt x="1069087" y="593675"/>
                  <a:pt x="375138" y="1409914"/>
                  <a:pt x="375138" y="2388232"/>
                </a:cubicBezTo>
                <a:cubicBezTo>
                  <a:pt x="375138" y="3366550"/>
                  <a:pt x="1069087" y="4182789"/>
                  <a:pt x="1991599" y="4371562"/>
                </a:cubicBezTo>
                <a:lnTo>
                  <a:pt x="2174516" y="4399479"/>
                </a:lnTo>
                <a:lnTo>
                  <a:pt x="2174516" y="4776467"/>
                </a:lnTo>
                <a:lnTo>
                  <a:pt x="2154254" y="4775443"/>
                </a:lnTo>
                <a:cubicBezTo>
                  <a:pt x="944242" y="4652560"/>
                  <a:pt x="0" y="3630666"/>
                  <a:pt x="0" y="2388233"/>
                </a:cubicBezTo>
                <a:cubicBezTo>
                  <a:pt x="0" y="1145800"/>
                  <a:pt x="944242" y="123906"/>
                  <a:pt x="2154254" y="1023"/>
                </a:cubicBezTo>
                <a:close/>
              </a:path>
            </a:pathLst>
          </a:custGeom>
          <a:solidFill>
            <a:sysClr val="window" lastClr="FFFFFF">
              <a:alpha val="4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2" name="组合 121"/>
          <p:cNvGrpSpPr/>
          <p:nvPr/>
        </p:nvGrpSpPr>
        <p:grpSpPr>
          <a:xfrm>
            <a:off x="1460199" y="2248822"/>
            <a:ext cx="1726492" cy="1726702"/>
            <a:chOff x="3276601" y="1276192"/>
            <a:chExt cx="2590799" cy="2591116"/>
          </a:xfrm>
          <a:solidFill>
            <a:sysClr val="window" lastClr="FFFFFF"/>
          </a:solidFill>
        </p:grpSpPr>
        <p:sp>
          <p:nvSpPr>
            <p:cNvPr id="123" name="矩形 122"/>
            <p:cNvSpPr/>
            <p:nvPr/>
          </p:nvSpPr>
          <p:spPr>
            <a:xfrm rot="16200000">
              <a:off x="3324853" y="251813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 name="矩形 123"/>
            <p:cNvSpPr/>
            <p:nvPr/>
          </p:nvSpPr>
          <p:spPr>
            <a:xfrm rot="16418182">
              <a:off x="3327353" y="243935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5" name="矩形 124"/>
            <p:cNvSpPr/>
            <p:nvPr/>
          </p:nvSpPr>
          <p:spPr>
            <a:xfrm rot="16636364">
              <a:off x="3334846" y="236089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6" name="矩形 125"/>
            <p:cNvSpPr/>
            <p:nvPr/>
          </p:nvSpPr>
          <p:spPr>
            <a:xfrm rot="16854545">
              <a:off x="3347299" y="228306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7" name="矩形 126"/>
            <p:cNvSpPr/>
            <p:nvPr/>
          </p:nvSpPr>
          <p:spPr>
            <a:xfrm rot="17072727">
              <a:off x="3364664" y="22061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8" name="矩形 127"/>
            <p:cNvSpPr/>
            <p:nvPr/>
          </p:nvSpPr>
          <p:spPr>
            <a:xfrm rot="17290909">
              <a:off x="3386869" y="213056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9" name="矩形 128"/>
            <p:cNvSpPr/>
            <p:nvPr/>
          </p:nvSpPr>
          <p:spPr>
            <a:xfrm rot="17509091">
              <a:off x="3413827" y="205649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矩形 129"/>
            <p:cNvSpPr/>
            <p:nvPr/>
          </p:nvSpPr>
          <p:spPr>
            <a:xfrm rot="17727273">
              <a:off x="3445428" y="19842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矩形 130"/>
            <p:cNvSpPr/>
            <p:nvPr/>
          </p:nvSpPr>
          <p:spPr>
            <a:xfrm rot="17945455">
              <a:off x="3481544" y="191423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2" name="矩形 131"/>
            <p:cNvSpPr/>
            <p:nvPr/>
          </p:nvSpPr>
          <p:spPr>
            <a:xfrm rot="18163636">
              <a:off x="3522031" y="18466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3" name="矩形 132"/>
            <p:cNvSpPr/>
            <p:nvPr/>
          </p:nvSpPr>
          <p:spPr>
            <a:xfrm rot="18381818">
              <a:off x="3566726" y="17816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4" name="矩形 133"/>
            <p:cNvSpPr/>
            <p:nvPr/>
          </p:nvSpPr>
          <p:spPr>
            <a:xfrm rot="18600000">
              <a:off x="3615448" y="17197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5" name="矩形 134"/>
            <p:cNvSpPr/>
            <p:nvPr/>
          </p:nvSpPr>
          <p:spPr>
            <a:xfrm rot="18818182">
              <a:off x="3668002" y="16609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6" name="矩形 135"/>
            <p:cNvSpPr/>
            <p:nvPr/>
          </p:nvSpPr>
          <p:spPr>
            <a:xfrm rot="19036364">
              <a:off x="3724176" y="160569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7" name="矩形 136"/>
            <p:cNvSpPr/>
            <p:nvPr/>
          </p:nvSpPr>
          <p:spPr>
            <a:xfrm rot="19254546">
              <a:off x="3783743" y="15540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8" name="矩形 137"/>
            <p:cNvSpPr/>
            <p:nvPr/>
          </p:nvSpPr>
          <p:spPr>
            <a:xfrm rot="19472727">
              <a:off x="3846463" y="150635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9" name="矩形 138"/>
            <p:cNvSpPr/>
            <p:nvPr/>
          </p:nvSpPr>
          <p:spPr>
            <a:xfrm rot="19690909">
              <a:off x="3912085" y="146269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0" name="矩形 139"/>
            <p:cNvSpPr/>
            <p:nvPr/>
          </p:nvSpPr>
          <p:spPr>
            <a:xfrm rot="19909091">
              <a:off x="3980343" y="142328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1" name="矩形 140"/>
            <p:cNvSpPr/>
            <p:nvPr/>
          </p:nvSpPr>
          <p:spPr>
            <a:xfrm rot="20127273">
              <a:off x="4050964" y="138828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2" name="矩形 141"/>
            <p:cNvSpPr/>
            <p:nvPr/>
          </p:nvSpPr>
          <p:spPr>
            <a:xfrm rot="20345455">
              <a:off x="4123664" y="135783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3" name="矩形 142"/>
            <p:cNvSpPr/>
            <p:nvPr/>
          </p:nvSpPr>
          <p:spPr>
            <a:xfrm rot="20563636">
              <a:off x="4198147" y="13320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4" name="矩形 143"/>
            <p:cNvSpPr/>
            <p:nvPr/>
          </p:nvSpPr>
          <p:spPr>
            <a:xfrm rot="20781818">
              <a:off x="4274115" y="131104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5" name="矩形 144"/>
            <p:cNvSpPr/>
            <p:nvPr/>
          </p:nvSpPr>
          <p:spPr>
            <a:xfrm rot="21000000">
              <a:off x="4351263" y="12949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6" name="矩形 145"/>
            <p:cNvSpPr/>
            <p:nvPr/>
          </p:nvSpPr>
          <p:spPr>
            <a:xfrm rot="21218182">
              <a:off x="4429280" y="128368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矩形 146"/>
            <p:cNvSpPr/>
            <p:nvPr/>
          </p:nvSpPr>
          <p:spPr>
            <a:xfrm rot="21436364">
              <a:off x="4507850" y="127744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矩形 147"/>
            <p:cNvSpPr/>
            <p:nvPr/>
          </p:nvSpPr>
          <p:spPr>
            <a:xfrm rot="54546">
              <a:off x="4586658" y="127619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矩形 148"/>
            <p:cNvSpPr/>
            <p:nvPr/>
          </p:nvSpPr>
          <p:spPr>
            <a:xfrm rot="272727">
              <a:off x="4665388" y="12799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0" name="矩形 149"/>
            <p:cNvSpPr/>
            <p:nvPr/>
          </p:nvSpPr>
          <p:spPr>
            <a:xfrm rot="490909">
              <a:off x="4743721" y="128867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1" name="矩形 150"/>
            <p:cNvSpPr/>
            <p:nvPr/>
          </p:nvSpPr>
          <p:spPr>
            <a:xfrm rot="709091">
              <a:off x="4821341" y="13023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2" name="矩形 151"/>
            <p:cNvSpPr/>
            <p:nvPr/>
          </p:nvSpPr>
          <p:spPr>
            <a:xfrm rot="927273">
              <a:off x="4897938" y="132094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矩形 152"/>
            <p:cNvSpPr/>
            <p:nvPr/>
          </p:nvSpPr>
          <p:spPr>
            <a:xfrm rot="1145455">
              <a:off x="4973203" y="134435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4" name="矩形 153"/>
            <p:cNvSpPr/>
            <p:nvPr/>
          </p:nvSpPr>
          <p:spPr>
            <a:xfrm rot="1363637">
              <a:off x="5046831" y="13724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5" name="矩形 154"/>
            <p:cNvSpPr/>
            <p:nvPr/>
          </p:nvSpPr>
          <p:spPr>
            <a:xfrm rot="1581818">
              <a:off x="5118526" y="140522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6" name="矩形 155"/>
            <p:cNvSpPr/>
            <p:nvPr/>
          </p:nvSpPr>
          <p:spPr>
            <a:xfrm rot="1800000">
              <a:off x="5188001" y="144244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7" name="矩形 156"/>
            <p:cNvSpPr/>
            <p:nvPr/>
          </p:nvSpPr>
          <p:spPr>
            <a:xfrm rot="2018182">
              <a:off x="5254975" y="148400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8" name="矩形 157"/>
            <p:cNvSpPr/>
            <p:nvPr/>
          </p:nvSpPr>
          <p:spPr>
            <a:xfrm rot="2236364">
              <a:off x="5319178" y="152972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9" name="矩形 158"/>
            <p:cNvSpPr/>
            <p:nvPr/>
          </p:nvSpPr>
          <p:spPr>
            <a:xfrm rot="2454545">
              <a:off x="5380353" y="157941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0" name="矩形 159"/>
            <p:cNvSpPr/>
            <p:nvPr/>
          </p:nvSpPr>
          <p:spPr>
            <a:xfrm rot="2672727">
              <a:off x="5438252" y="163289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1" name="矩形 160"/>
            <p:cNvSpPr/>
            <p:nvPr/>
          </p:nvSpPr>
          <p:spPr>
            <a:xfrm rot="2890909">
              <a:off x="5492643" y="16899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2" name="矩形 161"/>
            <p:cNvSpPr/>
            <p:nvPr/>
          </p:nvSpPr>
          <p:spPr>
            <a:xfrm rot="3109091">
              <a:off x="5543307" y="17503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矩形 162"/>
            <p:cNvSpPr/>
            <p:nvPr/>
          </p:nvSpPr>
          <p:spPr>
            <a:xfrm rot="3327273">
              <a:off x="5590039" y="18137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4" name="矩形 163"/>
            <p:cNvSpPr/>
            <p:nvPr/>
          </p:nvSpPr>
          <p:spPr>
            <a:xfrm rot="3545455">
              <a:off x="5632651" y="188009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5" name="矩形 164"/>
            <p:cNvSpPr/>
            <p:nvPr/>
          </p:nvSpPr>
          <p:spPr>
            <a:xfrm rot="3763637">
              <a:off x="5670973" y="194897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6" name="矩形 165"/>
            <p:cNvSpPr/>
            <p:nvPr/>
          </p:nvSpPr>
          <p:spPr>
            <a:xfrm rot="3981819">
              <a:off x="5704849" y="202014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矩形 166"/>
            <p:cNvSpPr/>
            <p:nvPr/>
          </p:nvSpPr>
          <p:spPr>
            <a:xfrm rot="4200000">
              <a:off x="5734142" y="209331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8" name="矩形 167"/>
            <p:cNvSpPr/>
            <p:nvPr/>
          </p:nvSpPr>
          <p:spPr>
            <a:xfrm rot="4418182">
              <a:off x="5758737" y="216819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9" name="矩形 168"/>
            <p:cNvSpPr/>
            <p:nvPr/>
          </p:nvSpPr>
          <p:spPr>
            <a:xfrm rot="4636364">
              <a:off x="5778531" y="224448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0" name="矩形 169"/>
            <p:cNvSpPr/>
            <p:nvPr/>
          </p:nvSpPr>
          <p:spPr>
            <a:xfrm rot="4854546">
              <a:off x="5793448" y="23218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1" name="矩形 170"/>
            <p:cNvSpPr/>
            <p:nvPr/>
          </p:nvSpPr>
          <p:spPr>
            <a:xfrm rot="5072727">
              <a:off x="5803426" y="240006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2" name="矩形 171"/>
            <p:cNvSpPr/>
            <p:nvPr/>
          </p:nvSpPr>
          <p:spPr>
            <a:xfrm rot="5290909">
              <a:off x="5808424" y="247872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3" name="矩形 172"/>
            <p:cNvSpPr/>
            <p:nvPr/>
          </p:nvSpPr>
          <p:spPr>
            <a:xfrm rot="5509091">
              <a:off x="5808424" y="255754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4" name="矩形 173"/>
            <p:cNvSpPr/>
            <p:nvPr/>
          </p:nvSpPr>
          <p:spPr>
            <a:xfrm rot="5727273">
              <a:off x="5803426" y="26362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5" name="矩形 174"/>
            <p:cNvSpPr/>
            <p:nvPr/>
          </p:nvSpPr>
          <p:spPr>
            <a:xfrm rot="5945455">
              <a:off x="5793448" y="27143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6" name="矩形 175"/>
            <p:cNvSpPr/>
            <p:nvPr/>
          </p:nvSpPr>
          <p:spPr>
            <a:xfrm rot="6163637">
              <a:off x="5778531" y="279178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7" name="矩形 176"/>
            <p:cNvSpPr/>
            <p:nvPr/>
          </p:nvSpPr>
          <p:spPr>
            <a:xfrm rot="6381819">
              <a:off x="5758737" y="286807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8" name="矩形 177"/>
            <p:cNvSpPr/>
            <p:nvPr/>
          </p:nvSpPr>
          <p:spPr>
            <a:xfrm rot="6600000">
              <a:off x="5734142" y="294296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9" name="矩形 178"/>
            <p:cNvSpPr/>
            <p:nvPr/>
          </p:nvSpPr>
          <p:spPr>
            <a:xfrm rot="6818182">
              <a:off x="5704849" y="301613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0" name="矩形 179"/>
            <p:cNvSpPr/>
            <p:nvPr/>
          </p:nvSpPr>
          <p:spPr>
            <a:xfrm rot="7036364">
              <a:off x="5670973" y="308730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1" name="矩形 180"/>
            <p:cNvSpPr/>
            <p:nvPr/>
          </p:nvSpPr>
          <p:spPr>
            <a:xfrm rot="7254546">
              <a:off x="5632651" y="315617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2" name="矩形 181"/>
            <p:cNvSpPr/>
            <p:nvPr/>
          </p:nvSpPr>
          <p:spPr>
            <a:xfrm rot="7472727">
              <a:off x="5590039" y="322248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3" name="矩形 182"/>
            <p:cNvSpPr/>
            <p:nvPr/>
          </p:nvSpPr>
          <p:spPr>
            <a:xfrm rot="7690909">
              <a:off x="5543307" y="32859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4" name="矩形 183"/>
            <p:cNvSpPr/>
            <p:nvPr/>
          </p:nvSpPr>
          <p:spPr>
            <a:xfrm rot="7909091">
              <a:off x="5492643" y="33463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5" name="矩形 184"/>
            <p:cNvSpPr/>
            <p:nvPr/>
          </p:nvSpPr>
          <p:spPr>
            <a:xfrm rot="8127274">
              <a:off x="5438252" y="340337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6" name="矩形 185"/>
            <p:cNvSpPr/>
            <p:nvPr/>
          </p:nvSpPr>
          <p:spPr>
            <a:xfrm rot="8345455">
              <a:off x="5380353" y="34568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7" name="矩形 186"/>
            <p:cNvSpPr/>
            <p:nvPr/>
          </p:nvSpPr>
          <p:spPr>
            <a:xfrm rot="8563637">
              <a:off x="5319178" y="35065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8" name="矩形 187"/>
            <p:cNvSpPr/>
            <p:nvPr/>
          </p:nvSpPr>
          <p:spPr>
            <a:xfrm rot="8781819">
              <a:off x="5254975" y="355227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9" name="矩形 188"/>
            <p:cNvSpPr/>
            <p:nvPr/>
          </p:nvSpPr>
          <p:spPr>
            <a:xfrm rot="9000000">
              <a:off x="5188001" y="359382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0" name="矩形 189"/>
            <p:cNvSpPr/>
            <p:nvPr/>
          </p:nvSpPr>
          <p:spPr>
            <a:xfrm rot="9218182">
              <a:off x="5118525" y="363105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1" name="矩形 190"/>
            <p:cNvSpPr/>
            <p:nvPr/>
          </p:nvSpPr>
          <p:spPr>
            <a:xfrm rot="9436364">
              <a:off x="5046831" y="366379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2" name="矩形 191"/>
            <p:cNvSpPr/>
            <p:nvPr/>
          </p:nvSpPr>
          <p:spPr>
            <a:xfrm rot="9654546">
              <a:off x="4973202" y="36919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3" name="矩形 192"/>
            <p:cNvSpPr/>
            <p:nvPr/>
          </p:nvSpPr>
          <p:spPr>
            <a:xfrm rot="9872727">
              <a:off x="4897938" y="371532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4" name="矩形 193"/>
            <p:cNvSpPr/>
            <p:nvPr/>
          </p:nvSpPr>
          <p:spPr>
            <a:xfrm rot="10090909">
              <a:off x="4821341" y="373390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5" name="矩形 194"/>
            <p:cNvSpPr/>
            <p:nvPr/>
          </p:nvSpPr>
          <p:spPr>
            <a:xfrm rot="10309091">
              <a:off x="4743721" y="374759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6" name="矩形 195"/>
            <p:cNvSpPr/>
            <p:nvPr/>
          </p:nvSpPr>
          <p:spPr>
            <a:xfrm rot="10527274">
              <a:off x="4665388" y="37563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7" name="矩形 196"/>
            <p:cNvSpPr/>
            <p:nvPr/>
          </p:nvSpPr>
          <p:spPr>
            <a:xfrm rot="10745455">
              <a:off x="4586658" y="37600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8" name="矩形 197"/>
            <p:cNvSpPr/>
            <p:nvPr/>
          </p:nvSpPr>
          <p:spPr>
            <a:xfrm rot="10963638">
              <a:off x="4507850" y="375882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9" name="矩形 198"/>
            <p:cNvSpPr/>
            <p:nvPr/>
          </p:nvSpPr>
          <p:spPr>
            <a:xfrm rot="11181819">
              <a:off x="4429279" y="37525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0" name="矩形 199"/>
            <p:cNvSpPr/>
            <p:nvPr/>
          </p:nvSpPr>
          <p:spPr>
            <a:xfrm rot="11400000">
              <a:off x="4351263" y="37413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1" name="矩形 200"/>
            <p:cNvSpPr/>
            <p:nvPr/>
          </p:nvSpPr>
          <p:spPr>
            <a:xfrm rot="11618183">
              <a:off x="4274115" y="372522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2" name="矩形 201"/>
            <p:cNvSpPr/>
            <p:nvPr/>
          </p:nvSpPr>
          <p:spPr>
            <a:xfrm rot="11836364">
              <a:off x="4198147" y="370422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3" name="矩形 202"/>
            <p:cNvSpPr/>
            <p:nvPr/>
          </p:nvSpPr>
          <p:spPr>
            <a:xfrm rot="12054545">
              <a:off x="4123664" y="367844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4" name="矩形 203"/>
            <p:cNvSpPr/>
            <p:nvPr/>
          </p:nvSpPr>
          <p:spPr>
            <a:xfrm rot="12272728">
              <a:off x="4050964" y="36479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5" name="矩形 204"/>
            <p:cNvSpPr/>
            <p:nvPr/>
          </p:nvSpPr>
          <p:spPr>
            <a:xfrm rot="12490909">
              <a:off x="3980343" y="36129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6" name="矩形 205"/>
            <p:cNvSpPr/>
            <p:nvPr/>
          </p:nvSpPr>
          <p:spPr>
            <a:xfrm rot="12709091">
              <a:off x="3912086" y="35735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7" name="矩形 206"/>
            <p:cNvSpPr/>
            <p:nvPr/>
          </p:nvSpPr>
          <p:spPr>
            <a:xfrm rot="12927274">
              <a:off x="3846463" y="35299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8" name="矩形 207"/>
            <p:cNvSpPr/>
            <p:nvPr/>
          </p:nvSpPr>
          <p:spPr>
            <a:xfrm rot="13145455">
              <a:off x="3783743" y="34821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9" name="矩形 208"/>
            <p:cNvSpPr/>
            <p:nvPr/>
          </p:nvSpPr>
          <p:spPr>
            <a:xfrm rot="13363638">
              <a:off x="3724176" y="343057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0" name="矩形 209"/>
            <p:cNvSpPr/>
            <p:nvPr/>
          </p:nvSpPr>
          <p:spPr>
            <a:xfrm rot="13581819">
              <a:off x="3668002" y="33752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1" name="矩形 210"/>
            <p:cNvSpPr/>
            <p:nvPr/>
          </p:nvSpPr>
          <p:spPr>
            <a:xfrm rot="13800000">
              <a:off x="3615448" y="33165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2" name="矩形 211"/>
            <p:cNvSpPr/>
            <p:nvPr/>
          </p:nvSpPr>
          <p:spPr>
            <a:xfrm rot="14018183">
              <a:off x="3566726" y="325458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3" name="矩形 212"/>
            <p:cNvSpPr/>
            <p:nvPr/>
          </p:nvSpPr>
          <p:spPr>
            <a:xfrm rot="14236364">
              <a:off x="3522031" y="31896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4" name="矩形 213"/>
            <p:cNvSpPr/>
            <p:nvPr/>
          </p:nvSpPr>
          <p:spPr>
            <a:xfrm rot="14454545">
              <a:off x="3481544" y="312204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5" name="矩形 214"/>
            <p:cNvSpPr/>
            <p:nvPr/>
          </p:nvSpPr>
          <p:spPr>
            <a:xfrm rot="14672728">
              <a:off x="3445428" y="305198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6" name="矩形 215"/>
            <p:cNvSpPr/>
            <p:nvPr/>
          </p:nvSpPr>
          <p:spPr>
            <a:xfrm rot="14890909">
              <a:off x="3413827" y="297977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7" name="矩形 216"/>
            <p:cNvSpPr/>
            <p:nvPr/>
          </p:nvSpPr>
          <p:spPr>
            <a:xfrm rot="15109092">
              <a:off x="3386869" y="290571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8" name="矩形 217"/>
            <p:cNvSpPr/>
            <p:nvPr/>
          </p:nvSpPr>
          <p:spPr>
            <a:xfrm rot="15327274">
              <a:off x="3364664" y="283008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9" name="矩形 218"/>
            <p:cNvSpPr/>
            <p:nvPr/>
          </p:nvSpPr>
          <p:spPr>
            <a:xfrm rot="15545455">
              <a:off x="3347299" y="275320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0" name="矩形 219"/>
            <p:cNvSpPr/>
            <p:nvPr/>
          </p:nvSpPr>
          <p:spPr>
            <a:xfrm rot="15763638">
              <a:off x="3334846" y="267537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1" name="矩形 220"/>
            <p:cNvSpPr/>
            <p:nvPr/>
          </p:nvSpPr>
          <p:spPr>
            <a:xfrm rot="15981819">
              <a:off x="3327353" y="259691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wheel(1)">
                                      <p:cBhvr>
                                        <p:cTn id="7" dur="2000"/>
                                        <p:tgtEl>
                                          <p:spTgt spid="122"/>
                                        </p:tgtEl>
                                      </p:cBhvr>
                                    </p:animEffect>
                                  </p:childTnLst>
                                </p:cTn>
                              </p:par>
                              <p:par>
                                <p:cTn id="8" presetID="8" presetClass="emph" presetSubtype="0" fill="hold" nodeType="withEffect">
                                  <p:stCondLst>
                                    <p:cond delay="0"/>
                                  </p:stCondLst>
                                  <p:childTnLst>
                                    <p:animRot by="21600000">
                                      <p:cBhvr>
                                        <p:cTn id="9" dur="2000" fill="hold"/>
                                        <p:tgtEl>
                                          <p:spTgt spid="122"/>
                                        </p:tgtEl>
                                        <p:attrNameLst>
                                          <p:attrName>r</p:attrName>
                                        </p:attrNameLst>
                                      </p:cBhvr>
                                    </p:animRot>
                                  </p:childTnLst>
                                </p:cTn>
                              </p:par>
                            </p:childTnLst>
                          </p:cTn>
                        </p:par>
                        <p:par>
                          <p:cTn id="10" fill="hold">
                            <p:stCondLst>
                              <p:cond delay="2000"/>
                            </p:stCondLst>
                            <p:childTnLst>
                              <p:par>
                                <p:cTn id="11" presetID="21" presetClass="entr" presetSubtype="4" fill="hold" grpId="0" nodeType="after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wheel(4)">
                                      <p:cBhvr>
                                        <p:cTn id="13" dur="1250"/>
                                        <p:tgtEl>
                                          <p:spTgt spid="121"/>
                                        </p:tgtEl>
                                      </p:cBhvr>
                                    </p:animEffect>
                                  </p:childTnLst>
                                </p:cTn>
                              </p:par>
                            </p:childTnLst>
                          </p:cTn>
                        </p:par>
                        <p:par>
                          <p:cTn id="14" fill="hold">
                            <p:stCondLst>
                              <p:cond delay="3250"/>
                            </p:stCondLst>
                            <p:childTnLst>
                              <p:par>
                                <p:cTn id="15" presetID="8" presetClass="emph" presetSubtype="0" fill="hold" grpId="1" nodeType="afterEffect">
                                  <p:stCondLst>
                                    <p:cond delay="0"/>
                                  </p:stCondLst>
                                  <p:childTnLst>
                                    <p:animRot by="21600000">
                                      <p:cBhvr>
                                        <p:cTn id="16" dur="1500" fill="hold"/>
                                        <p:tgtEl>
                                          <p:spTgt spid="121"/>
                                        </p:tgtEl>
                                        <p:attrNameLst>
                                          <p:attrName>r</p:attrName>
                                        </p:attrNameLst>
                                      </p:cBhvr>
                                    </p:animRot>
                                  </p:childTnLst>
                                </p:cTn>
                              </p:par>
                              <p:par>
                                <p:cTn id="17" presetID="31" presetClass="entr" presetSubtype="0" fill="hold" grpId="0" nodeType="withEffect">
                                  <p:stCondLst>
                                    <p:cond delay="0"/>
                                  </p:stCondLst>
                                  <p:childTnLst>
                                    <p:set>
                                      <p:cBhvr>
                                        <p:cTn id="18" dur="1" fill="hold">
                                          <p:stCondLst>
                                            <p:cond delay="0"/>
                                          </p:stCondLst>
                                        </p:cTn>
                                        <p:tgtEl>
                                          <p:spTgt spid="120"/>
                                        </p:tgtEl>
                                        <p:attrNameLst>
                                          <p:attrName>style.visibility</p:attrName>
                                        </p:attrNameLst>
                                      </p:cBhvr>
                                      <p:to>
                                        <p:strVal val="visible"/>
                                      </p:to>
                                    </p:set>
                                    <p:anim calcmode="lin" valueType="num">
                                      <p:cBhvr>
                                        <p:cTn id="19" dur="1500" fill="hold"/>
                                        <p:tgtEl>
                                          <p:spTgt spid="120"/>
                                        </p:tgtEl>
                                        <p:attrNameLst>
                                          <p:attrName>ppt_w</p:attrName>
                                        </p:attrNameLst>
                                      </p:cBhvr>
                                      <p:tavLst>
                                        <p:tav tm="0">
                                          <p:val>
                                            <p:fltVal val="0"/>
                                          </p:val>
                                        </p:tav>
                                        <p:tav tm="100000">
                                          <p:val>
                                            <p:strVal val="#ppt_w"/>
                                          </p:val>
                                        </p:tav>
                                      </p:tavLst>
                                    </p:anim>
                                    <p:anim calcmode="lin" valueType="num">
                                      <p:cBhvr>
                                        <p:cTn id="20" dur="1500" fill="hold"/>
                                        <p:tgtEl>
                                          <p:spTgt spid="120"/>
                                        </p:tgtEl>
                                        <p:attrNameLst>
                                          <p:attrName>ppt_h</p:attrName>
                                        </p:attrNameLst>
                                      </p:cBhvr>
                                      <p:tavLst>
                                        <p:tav tm="0">
                                          <p:val>
                                            <p:fltVal val="0"/>
                                          </p:val>
                                        </p:tav>
                                        <p:tav tm="100000">
                                          <p:val>
                                            <p:strVal val="#ppt_h"/>
                                          </p:val>
                                        </p:tav>
                                      </p:tavLst>
                                    </p:anim>
                                    <p:anim calcmode="lin" valueType="num">
                                      <p:cBhvr>
                                        <p:cTn id="21" dur="1500" fill="hold"/>
                                        <p:tgtEl>
                                          <p:spTgt spid="120"/>
                                        </p:tgtEl>
                                        <p:attrNameLst>
                                          <p:attrName>style.rotation</p:attrName>
                                        </p:attrNameLst>
                                      </p:cBhvr>
                                      <p:tavLst>
                                        <p:tav tm="0">
                                          <p:val>
                                            <p:fltVal val="90"/>
                                          </p:val>
                                        </p:tav>
                                        <p:tav tm="100000">
                                          <p:val>
                                            <p:fltVal val="0"/>
                                          </p:val>
                                        </p:tav>
                                      </p:tavLst>
                                    </p:anim>
                                    <p:animEffect transition="in" filter="fade">
                                      <p:cBhvr>
                                        <p:cTn id="22" dur="1500"/>
                                        <p:tgtEl>
                                          <p:spTgt spid="120"/>
                                        </p:tgtEl>
                                      </p:cBhvr>
                                    </p:animEffect>
                                  </p:childTnLst>
                                </p:cTn>
                              </p:par>
                              <p:par>
                                <p:cTn id="23" presetID="22" presetClass="entr" presetSubtype="4" fill="hold" nodeType="withEffect">
                                  <p:stCondLst>
                                    <p:cond delay="0"/>
                                  </p:stCondLst>
                                  <p:childTnLst>
                                    <p:set>
                                      <p:cBhvr>
                                        <p:cTn id="24" dur="1" fill="hold">
                                          <p:stCondLst>
                                            <p:cond delay="0"/>
                                          </p:stCondLst>
                                        </p:cTn>
                                        <p:tgtEl>
                                          <p:spTgt spid="113"/>
                                        </p:tgtEl>
                                        <p:attrNameLst>
                                          <p:attrName>style.visibility</p:attrName>
                                        </p:attrNameLst>
                                      </p:cBhvr>
                                      <p:to>
                                        <p:strVal val="visible"/>
                                      </p:to>
                                    </p:set>
                                    <p:animEffect transition="in" filter="wipe(down)">
                                      <p:cBhvr>
                                        <p:cTn id="25" dur="1000"/>
                                        <p:tgtEl>
                                          <p:spTgt spid="113"/>
                                        </p:tgtEl>
                                      </p:cBhvr>
                                    </p:animEffect>
                                  </p:childTnLst>
                                </p:cTn>
                              </p:par>
                              <p:par>
                                <p:cTn id="26" presetID="12" presetClass="entr" presetSubtype="8" fill="hold" grpId="0" nodeType="withEffect">
                                  <p:stCondLst>
                                    <p:cond delay="0"/>
                                  </p:stCondLst>
                                  <p:childTnLst>
                                    <p:set>
                                      <p:cBhvr>
                                        <p:cTn id="27" dur="1" fill="hold">
                                          <p:stCondLst>
                                            <p:cond delay="0"/>
                                          </p:stCondLst>
                                        </p:cTn>
                                        <p:tgtEl>
                                          <p:spTgt spid="112"/>
                                        </p:tgtEl>
                                        <p:attrNameLst>
                                          <p:attrName>style.visibility</p:attrName>
                                        </p:attrNameLst>
                                      </p:cBhvr>
                                      <p:to>
                                        <p:strVal val="visible"/>
                                      </p:to>
                                    </p:set>
                                    <p:anim calcmode="lin" valueType="num">
                                      <p:cBhvr additive="base">
                                        <p:cTn id="28" dur="1000"/>
                                        <p:tgtEl>
                                          <p:spTgt spid="112"/>
                                        </p:tgtEl>
                                        <p:attrNameLst>
                                          <p:attrName>ppt_x</p:attrName>
                                        </p:attrNameLst>
                                      </p:cBhvr>
                                      <p:tavLst>
                                        <p:tav tm="0">
                                          <p:val>
                                            <p:strVal val="#ppt_x-#ppt_w*1.125000"/>
                                          </p:val>
                                        </p:tav>
                                        <p:tav tm="100000">
                                          <p:val>
                                            <p:strVal val="#ppt_x"/>
                                          </p:val>
                                        </p:tav>
                                      </p:tavLst>
                                    </p:anim>
                                    <p:animEffect transition="in" filter="wipe(right)">
                                      <p:cBhvr>
                                        <p:cTn id="29" dur="1000"/>
                                        <p:tgtEl>
                                          <p:spTgt spid="112"/>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114"/>
                                        </p:tgtEl>
                                        <p:attrNameLst>
                                          <p:attrName>style.visibility</p:attrName>
                                        </p:attrNameLst>
                                      </p:cBhvr>
                                      <p:to>
                                        <p:strVal val="visible"/>
                                      </p:to>
                                    </p:set>
                                    <p:anim calcmode="lin" valueType="num">
                                      <p:cBhvr additive="base">
                                        <p:cTn id="32" dur="1000" fill="hold"/>
                                        <p:tgtEl>
                                          <p:spTgt spid="114"/>
                                        </p:tgtEl>
                                        <p:attrNameLst>
                                          <p:attrName>ppt_x</p:attrName>
                                        </p:attrNameLst>
                                      </p:cBhvr>
                                      <p:tavLst>
                                        <p:tav tm="0">
                                          <p:val>
                                            <p:strVal val="#ppt_x"/>
                                          </p:val>
                                        </p:tav>
                                        <p:tav tm="100000">
                                          <p:val>
                                            <p:strVal val="#ppt_x"/>
                                          </p:val>
                                        </p:tav>
                                      </p:tavLst>
                                    </p:anim>
                                    <p:anim calcmode="lin" valueType="num">
                                      <p:cBhvr additive="base">
                                        <p:cTn id="33" dur="1000" fill="hold"/>
                                        <p:tgtEl>
                                          <p:spTgt spid="11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15"/>
                                        </p:tgtEl>
                                        <p:attrNameLst>
                                          <p:attrName>style.visibility</p:attrName>
                                        </p:attrNameLst>
                                      </p:cBhvr>
                                      <p:to>
                                        <p:strVal val="visible"/>
                                      </p:to>
                                    </p:set>
                                    <p:anim calcmode="lin" valueType="num">
                                      <p:cBhvr additive="base">
                                        <p:cTn id="36" dur="1000" fill="hold"/>
                                        <p:tgtEl>
                                          <p:spTgt spid="115"/>
                                        </p:tgtEl>
                                        <p:attrNameLst>
                                          <p:attrName>ppt_x</p:attrName>
                                        </p:attrNameLst>
                                      </p:cBhvr>
                                      <p:tavLst>
                                        <p:tav tm="0">
                                          <p:val>
                                            <p:strVal val="#ppt_x"/>
                                          </p:val>
                                        </p:tav>
                                        <p:tav tm="100000">
                                          <p:val>
                                            <p:strVal val="#ppt_x"/>
                                          </p:val>
                                        </p:tav>
                                      </p:tavLst>
                                    </p:anim>
                                    <p:anim calcmode="lin" valueType="num">
                                      <p:cBhvr additive="base">
                                        <p:cTn id="37" dur="1000" fill="hold"/>
                                        <p:tgtEl>
                                          <p:spTgt spid="11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6"/>
                                        </p:tgtEl>
                                        <p:attrNameLst>
                                          <p:attrName>style.visibility</p:attrName>
                                        </p:attrNameLst>
                                      </p:cBhvr>
                                      <p:to>
                                        <p:strVal val="visible"/>
                                      </p:to>
                                    </p:set>
                                    <p:anim calcmode="lin" valueType="num">
                                      <p:cBhvr additive="base">
                                        <p:cTn id="40" dur="1000" fill="hold"/>
                                        <p:tgtEl>
                                          <p:spTgt spid="116"/>
                                        </p:tgtEl>
                                        <p:attrNameLst>
                                          <p:attrName>ppt_x</p:attrName>
                                        </p:attrNameLst>
                                      </p:cBhvr>
                                      <p:tavLst>
                                        <p:tav tm="0">
                                          <p:val>
                                            <p:strVal val="#ppt_x"/>
                                          </p:val>
                                        </p:tav>
                                        <p:tav tm="100000">
                                          <p:val>
                                            <p:strVal val="#ppt_x"/>
                                          </p:val>
                                        </p:tav>
                                      </p:tavLst>
                                    </p:anim>
                                    <p:anim calcmode="lin" valueType="num">
                                      <p:cBhvr additive="base">
                                        <p:cTn id="41" dur="1000" fill="hold"/>
                                        <p:tgtEl>
                                          <p:spTgt spid="11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7"/>
                                        </p:tgtEl>
                                        <p:attrNameLst>
                                          <p:attrName>style.visibility</p:attrName>
                                        </p:attrNameLst>
                                      </p:cBhvr>
                                      <p:to>
                                        <p:strVal val="visible"/>
                                      </p:to>
                                    </p:set>
                                    <p:anim calcmode="lin" valueType="num">
                                      <p:cBhvr additive="base">
                                        <p:cTn id="44" dur="1000" fill="hold"/>
                                        <p:tgtEl>
                                          <p:spTgt spid="117"/>
                                        </p:tgtEl>
                                        <p:attrNameLst>
                                          <p:attrName>ppt_x</p:attrName>
                                        </p:attrNameLst>
                                      </p:cBhvr>
                                      <p:tavLst>
                                        <p:tav tm="0">
                                          <p:val>
                                            <p:strVal val="#ppt_x"/>
                                          </p:val>
                                        </p:tav>
                                        <p:tav tm="100000">
                                          <p:val>
                                            <p:strVal val="#ppt_x"/>
                                          </p:val>
                                        </p:tav>
                                      </p:tavLst>
                                    </p:anim>
                                    <p:anim calcmode="lin" valueType="num">
                                      <p:cBhvr additive="base">
                                        <p:cTn id="45" dur="1000" fill="hold"/>
                                        <p:tgtEl>
                                          <p:spTgt spid="117"/>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18"/>
                                        </p:tgtEl>
                                        <p:attrNameLst>
                                          <p:attrName>style.visibility</p:attrName>
                                        </p:attrNameLst>
                                      </p:cBhvr>
                                      <p:to>
                                        <p:strVal val="visible"/>
                                      </p:to>
                                    </p:set>
                                    <p:anim calcmode="lin" valueType="num">
                                      <p:cBhvr additive="base">
                                        <p:cTn id="48" dur="1000" fill="hold"/>
                                        <p:tgtEl>
                                          <p:spTgt spid="118"/>
                                        </p:tgtEl>
                                        <p:attrNameLst>
                                          <p:attrName>ppt_x</p:attrName>
                                        </p:attrNameLst>
                                      </p:cBhvr>
                                      <p:tavLst>
                                        <p:tav tm="0">
                                          <p:val>
                                            <p:strVal val="#ppt_x"/>
                                          </p:val>
                                        </p:tav>
                                        <p:tav tm="100000">
                                          <p:val>
                                            <p:strVal val="#ppt_x"/>
                                          </p:val>
                                        </p:tav>
                                      </p:tavLst>
                                    </p:anim>
                                    <p:anim calcmode="lin" valueType="num">
                                      <p:cBhvr additive="base">
                                        <p:cTn id="49" dur="1000" fill="hold"/>
                                        <p:tgtEl>
                                          <p:spTgt spid="11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19"/>
                                        </p:tgtEl>
                                        <p:attrNameLst>
                                          <p:attrName>style.visibility</p:attrName>
                                        </p:attrNameLst>
                                      </p:cBhvr>
                                      <p:to>
                                        <p:strVal val="visible"/>
                                      </p:to>
                                    </p:set>
                                    <p:anim calcmode="lin" valueType="num">
                                      <p:cBhvr additive="base">
                                        <p:cTn id="52" dur="1000" fill="hold"/>
                                        <p:tgtEl>
                                          <p:spTgt spid="119"/>
                                        </p:tgtEl>
                                        <p:attrNameLst>
                                          <p:attrName>ppt_x</p:attrName>
                                        </p:attrNameLst>
                                      </p:cBhvr>
                                      <p:tavLst>
                                        <p:tav tm="0">
                                          <p:val>
                                            <p:strVal val="#ppt_x"/>
                                          </p:val>
                                        </p:tav>
                                        <p:tav tm="100000">
                                          <p:val>
                                            <p:strVal val="#ppt_x"/>
                                          </p:val>
                                        </p:tav>
                                      </p:tavLst>
                                    </p:anim>
                                    <p:anim calcmode="lin" valueType="num">
                                      <p:cBhvr additive="base">
                                        <p:cTn id="53" dur="10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4" grpId="0"/>
      <p:bldP spid="115" grpId="0"/>
      <p:bldP spid="116" grpId="0"/>
      <p:bldP spid="117" grpId="0"/>
      <p:bldP spid="118" grpId="0"/>
      <p:bldP spid="119" grpId="0"/>
      <p:bldP spid="120" grpId="0"/>
      <p:bldP spid="121" grpId="0" animBg="1"/>
      <p:bldP spid="121"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 name="图片 106"/>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412301" y="2081763"/>
            <a:ext cx="2262110" cy="2292401"/>
          </a:xfrm>
          <a:custGeom>
            <a:avLst/>
            <a:gdLst>
              <a:gd name="connsiteX0" fmla="*/ 1622149 w 3244298"/>
              <a:gd name="connsiteY0" fmla="*/ 0 h 3287742"/>
              <a:gd name="connsiteX1" fmla="*/ 3244298 w 3244298"/>
              <a:gd name="connsiteY1" fmla="*/ 1657122 h 3287742"/>
              <a:gd name="connsiteX2" fmla="*/ 1949069 w 3244298"/>
              <a:gd name="connsiteY2" fmla="*/ 3280577 h 3287742"/>
              <a:gd name="connsiteX3" fmla="*/ 1903113 w 3244298"/>
              <a:gd name="connsiteY3" fmla="*/ 3287742 h 3287742"/>
              <a:gd name="connsiteX4" fmla="*/ 1341185 w 3244298"/>
              <a:gd name="connsiteY4" fmla="*/ 3287742 h 3287742"/>
              <a:gd name="connsiteX5" fmla="*/ 1295229 w 3244298"/>
              <a:gd name="connsiteY5" fmla="*/ 3280577 h 3287742"/>
              <a:gd name="connsiteX6" fmla="*/ 0 w 3244298"/>
              <a:gd name="connsiteY6" fmla="*/ 1657122 h 3287742"/>
              <a:gd name="connsiteX7" fmla="*/ 1622149 w 3244298"/>
              <a:gd name="connsiteY7" fmla="*/ 0 h 3287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44298" h="3287742">
                <a:moveTo>
                  <a:pt x="1622149" y="0"/>
                </a:moveTo>
                <a:cubicBezTo>
                  <a:pt x="2518037" y="0"/>
                  <a:pt x="3244298" y="741919"/>
                  <a:pt x="3244298" y="1657122"/>
                </a:cubicBezTo>
                <a:cubicBezTo>
                  <a:pt x="3244298" y="2457925"/>
                  <a:pt x="2688254" y="3126057"/>
                  <a:pt x="1949069" y="3280577"/>
                </a:cubicBezTo>
                <a:lnTo>
                  <a:pt x="1903113" y="3287742"/>
                </a:lnTo>
                <a:lnTo>
                  <a:pt x="1341185" y="3287742"/>
                </a:lnTo>
                <a:lnTo>
                  <a:pt x="1295229" y="3280577"/>
                </a:lnTo>
                <a:cubicBezTo>
                  <a:pt x="556044" y="3126057"/>
                  <a:pt x="0" y="2457925"/>
                  <a:pt x="0" y="1657122"/>
                </a:cubicBezTo>
                <a:cubicBezTo>
                  <a:pt x="0" y="741919"/>
                  <a:pt x="726261" y="0"/>
                  <a:pt x="1622149" y="0"/>
                </a:cubicBezTo>
                <a:close/>
              </a:path>
            </a:pathLst>
          </a:custGeom>
        </p:spPr>
      </p:pic>
      <p:sp>
        <p:nvSpPr>
          <p:cNvPr id="108" name="任意多边形 107"/>
          <p:cNvSpPr/>
          <p:nvPr/>
        </p:nvSpPr>
        <p:spPr>
          <a:xfrm rot="5400000">
            <a:off x="1100842" y="1778436"/>
            <a:ext cx="2892692" cy="2878988"/>
          </a:xfrm>
          <a:custGeom>
            <a:avLst/>
            <a:gdLst>
              <a:gd name="connsiteX0" fmla="*/ 2624682 w 4799198"/>
              <a:gd name="connsiteY0" fmla="*/ 0 h 4776467"/>
              <a:gd name="connsiteX1" fmla="*/ 2644944 w 4799198"/>
              <a:gd name="connsiteY1" fmla="*/ 1023 h 4776467"/>
              <a:gd name="connsiteX2" fmla="*/ 4799198 w 4799198"/>
              <a:gd name="connsiteY2" fmla="*/ 2388233 h 4776467"/>
              <a:gd name="connsiteX3" fmla="*/ 2644944 w 4799198"/>
              <a:gd name="connsiteY3" fmla="*/ 4775443 h 4776467"/>
              <a:gd name="connsiteX4" fmla="*/ 2624682 w 4799198"/>
              <a:gd name="connsiteY4" fmla="*/ 4776467 h 4776467"/>
              <a:gd name="connsiteX5" fmla="*/ 2624682 w 4799198"/>
              <a:gd name="connsiteY5" fmla="*/ 4399479 h 4776467"/>
              <a:gd name="connsiteX6" fmla="*/ 2807597 w 4799198"/>
              <a:gd name="connsiteY6" fmla="*/ 4371562 h 4776467"/>
              <a:gd name="connsiteX7" fmla="*/ 4424058 w 4799198"/>
              <a:gd name="connsiteY7" fmla="*/ 2388232 h 4776467"/>
              <a:gd name="connsiteX8" fmla="*/ 2807597 w 4799198"/>
              <a:gd name="connsiteY8" fmla="*/ 404902 h 4776467"/>
              <a:gd name="connsiteX9" fmla="*/ 2624682 w 4799198"/>
              <a:gd name="connsiteY9" fmla="*/ 376986 h 4776467"/>
              <a:gd name="connsiteX10" fmla="*/ 2174516 w 4799198"/>
              <a:gd name="connsiteY10" fmla="*/ 0 h 4776467"/>
              <a:gd name="connsiteX11" fmla="*/ 2174516 w 4799198"/>
              <a:gd name="connsiteY11" fmla="*/ 376985 h 4776467"/>
              <a:gd name="connsiteX12" fmla="*/ 1991599 w 4799198"/>
              <a:gd name="connsiteY12" fmla="*/ 404902 h 4776467"/>
              <a:gd name="connsiteX13" fmla="*/ 375138 w 4799198"/>
              <a:gd name="connsiteY13" fmla="*/ 2388232 h 4776467"/>
              <a:gd name="connsiteX14" fmla="*/ 1991599 w 4799198"/>
              <a:gd name="connsiteY14" fmla="*/ 4371562 h 4776467"/>
              <a:gd name="connsiteX15" fmla="*/ 2174516 w 4799198"/>
              <a:gd name="connsiteY15" fmla="*/ 4399479 h 4776467"/>
              <a:gd name="connsiteX16" fmla="*/ 2174516 w 4799198"/>
              <a:gd name="connsiteY16" fmla="*/ 4776467 h 4776467"/>
              <a:gd name="connsiteX17" fmla="*/ 2154254 w 4799198"/>
              <a:gd name="connsiteY17" fmla="*/ 4775443 h 4776467"/>
              <a:gd name="connsiteX18" fmla="*/ 0 w 4799198"/>
              <a:gd name="connsiteY18" fmla="*/ 2388233 h 4776467"/>
              <a:gd name="connsiteX19" fmla="*/ 2154254 w 4799198"/>
              <a:gd name="connsiteY19" fmla="*/ 1023 h 477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99198" h="4776467">
                <a:moveTo>
                  <a:pt x="2624682" y="0"/>
                </a:moveTo>
                <a:lnTo>
                  <a:pt x="2644944" y="1023"/>
                </a:lnTo>
                <a:cubicBezTo>
                  <a:pt x="3854957" y="123906"/>
                  <a:pt x="4799198" y="1145800"/>
                  <a:pt x="4799198" y="2388233"/>
                </a:cubicBezTo>
                <a:cubicBezTo>
                  <a:pt x="4799198" y="3630666"/>
                  <a:pt x="3854957" y="4652560"/>
                  <a:pt x="2644944" y="4775443"/>
                </a:cubicBezTo>
                <a:lnTo>
                  <a:pt x="2624682" y="4776467"/>
                </a:lnTo>
                <a:lnTo>
                  <a:pt x="2624682" y="4399479"/>
                </a:lnTo>
                <a:lnTo>
                  <a:pt x="2807597" y="4371562"/>
                </a:lnTo>
                <a:cubicBezTo>
                  <a:pt x="3730109" y="4182789"/>
                  <a:pt x="4424058" y="3366550"/>
                  <a:pt x="4424058" y="2388232"/>
                </a:cubicBezTo>
                <a:cubicBezTo>
                  <a:pt x="4424058" y="1409914"/>
                  <a:pt x="3730109" y="593675"/>
                  <a:pt x="2807597" y="404902"/>
                </a:cubicBezTo>
                <a:lnTo>
                  <a:pt x="2624682" y="376986"/>
                </a:lnTo>
                <a:close/>
                <a:moveTo>
                  <a:pt x="2174516" y="0"/>
                </a:moveTo>
                <a:lnTo>
                  <a:pt x="2174516" y="376985"/>
                </a:lnTo>
                <a:lnTo>
                  <a:pt x="1991599" y="404902"/>
                </a:lnTo>
                <a:cubicBezTo>
                  <a:pt x="1069087" y="593675"/>
                  <a:pt x="375138" y="1409914"/>
                  <a:pt x="375138" y="2388232"/>
                </a:cubicBezTo>
                <a:cubicBezTo>
                  <a:pt x="375138" y="3366550"/>
                  <a:pt x="1069087" y="4182789"/>
                  <a:pt x="1991599" y="4371562"/>
                </a:cubicBezTo>
                <a:lnTo>
                  <a:pt x="2174516" y="4399479"/>
                </a:lnTo>
                <a:lnTo>
                  <a:pt x="2174516" y="4776467"/>
                </a:lnTo>
                <a:lnTo>
                  <a:pt x="2154254" y="4775443"/>
                </a:lnTo>
                <a:cubicBezTo>
                  <a:pt x="944242" y="4652560"/>
                  <a:pt x="0" y="3630666"/>
                  <a:pt x="0" y="2388233"/>
                </a:cubicBezTo>
                <a:cubicBezTo>
                  <a:pt x="0" y="1145800"/>
                  <a:pt x="944242" y="123906"/>
                  <a:pt x="2154254" y="1023"/>
                </a:cubicBezTo>
                <a:close/>
              </a:path>
            </a:pathLst>
          </a:custGeom>
          <a:solidFill>
            <a:sysClr val="window" lastClr="FFFFFF">
              <a:alpha val="4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09" name="组合 108"/>
          <p:cNvGrpSpPr/>
          <p:nvPr/>
        </p:nvGrpSpPr>
        <p:grpSpPr>
          <a:xfrm>
            <a:off x="824160" y="1494697"/>
            <a:ext cx="3446055" cy="3446471"/>
            <a:chOff x="3276601" y="1276192"/>
            <a:chExt cx="2590799" cy="2591116"/>
          </a:xfrm>
          <a:solidFill>
            <a:sysClr val="window" lastClr="FFFFFF"/>
          </a:solidFill>
        </p:grpSpPr>
        <p:sp>
          <p:nvSpPr>
            <p:cNvPr id="110" name="矩形 109"/>
            <p:cNvSpPr/>
            <p:nvPr/>
          </p:nvSpPr>
          <p:spPr>
            <a:xfrm rot="16200000">
              <a:off x="3324853" y="251813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1" name="矩形 110"/>
            <p:cNvSpPr/>
            <p:nvPr/>
          </p:nvSpPr>
          <p:spPr>
            <a:xfrm rot="16418182">
              <a:off x="3327353" y="243935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2" name="矩形 111"/>
            <p:cNvSpPr/>
            <p:nvPr/>
          </p:nvSpPr>
          <p:spPr>
            <a:xfrm rot="16636364">
              <a:off x="3334846" y="236089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3" name="矩形 112"/>
            <p:cNvSpPr/>
            <p:nvPr/>
          </p:nvSpPr>
          <p:spPr>
            <a:xfrm rot="16854545">
              <a:off x="3347299" y="228306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4" name="矩形 113"/>
            <p:cNvSpPr/>
            <p:nvPr/>
          </p:nvSpPr>
          <p:spPr>
            <a:xfrm rot="17072727">
              <a:off x="3364664" y="22061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5" name="矩形 114"/>
            <p:cNvSpPr/>
            <p:nvPr/>
          </p:nvSpPr>
          <p:spPr>
            <a:xfrm rot="17290909">
              <a:off x="3386869" y="213056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6" name="矩形 115"/>
            <p:cNvSpPr/>
            <p:nvPr/>
          </p:nvSpPr>
          <p:spPr>
            <a:xfrm rot="17509091">
              <a:off x="3413827" y="205649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7" name="矩形 116"/>
            <p:cNvSpPr/>
            <p:nvPr/>
          </p:nvSpPr>
          <p:spPr>
            <a:xfrm rot="17727273">
              <a:off x="3445428" y="19842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8" name="矩形 117"/>
            <p:cNvSpPr/>
            <p:nvPr/>
          </p:nvSpPr>
          <p:spPr>
            <a:xfrm rot="17945455">
              <a:off x="3481544" y="191423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19" name="矩形 118"/>
            <p:cNvSpPr/>
            <p:nvPr/>
          </p:nvSpPr>
          <p:spPr>
            <a:xfrm rot="18163636">
              <a:off x="3522031" y="18466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0" name="矩形 119"/>
            <p:cNvSpPr/>
            <p:nvPr/>
          </p:nvSpPr>
          <p:spPr>
            <a:xfrm rot="18381818">
              <a:off x="3566726" y="17816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1" name="矩形 120"/>
            <p:cNvSpPr/>
            <p:nvPr/>
          </p:nvSpPr>
          <p:spPr>
            <a:xfrm rot="18600000">
              <a:off x="3615448" y="17197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2" name="矩形 121"/>
            <p:cNvSpPr/>
            <p:nvPr/>
          </p:nvSpPr>
          <p:spPr>
            <a:xfrm rot="18818182">
              <a:off x="3668002" y="16609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3" name="矩形 122"/>
            <p:cNvSpPr/>
            <p:nvPr/>
          </p:nvSpPr>
          <p:spPr>
            <a:xfrm rot="19036364">
              <a:off x="3724176" y="160569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 name="矩形 123"/>
            <p:cNvSpPr/>
            <p:nvPr/>
          </p:nvSpPr>
          <p:spPr>
            <a:xfrm rot="19254546">
              <a:off x="3783743" y="15540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5" name="矩形 124"/>
            <p:cNvSpPr/>
            <p:nvPr/>
          </p:nvSpPr>
          <p:spPr>
            <a:xfrm rot="19472727">
              <a:off x="3846463" y="150635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6" name="矩形 125"/>
            <p:cNvSpPr/>
            <p:nvPr/>
          </p:nvSpPr>
          <p:spPr>
            <a:xfrm rot="19690909">
              <a:off x="3912085" y="146269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7" name="矩形 126"/>
            <p:cNvSpPr/>
            <p:nvPr/>
          </p:nvSpPr>
          <p:spPr>
            <a:xfrm rot="19909091">
              <a:off x="3980343" y="142328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8" name="矩形 127"/>
            <p:cNvSpPr/>
            <p:nvPr/>
          </p:nvSpPr>
          <p:spPr>
            <a:xfrm rot="20127273">
              <a:off x="4050964" y="138828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9" name="矩形 128"/>
            <p:cNvSpPr/>
            <p:nvPr/>
          </p:nvSpPr>
          <p:spPr>
            <a:xfrm rot="20345455">
              <a:off x="4123664" y="135783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矩形 129"/>
            <p:cNvSpPr/>
            <p:nvPr/>
          </p:nvSpPr>
          <p:spPr>
            <a:xfrm rot="20563636">
              <a:off x="4198147" y="13320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矩形 130"/>
            <p:cNvSpPr/>
            <p:nvPr/>
          </p:nvSpPr>
          <p:spPr>
            <a:xfrm rot="20781818">
              <a:off x="4274115" y="131104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2" name="矩形 131"/>
            <p:cNvSpPr/>
            <p:nvPr/>
          </p:nvSpPr>
          <p:spPr>
            <a:xfrm rot="21000000">
              <a:off x="4351263" y="12949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3" name="矩形 132"/>
            <p:cNvSpPr/>
            <p:nvPr/>
          </p:nvSpPr>
          <p:spPr>
            <a:xfrm rot="21218182">
              <a:off x="4429280" y="128368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4" name="矩形 133"/>
            <p:cNvSpPr/>
            <p:nvPr/>
          </p:nvSpPr>
          <p:spPr>
            <a:xfrm rot="21436364">
              <a:off x="4507850" y="127744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5" name="矩形 134"/>
            <p:cNvSpPr/>
            <p:nvPr/>
          </p:nvSpPr>
          <p:spPr>
            <a:xfrm rot="54546">
              <a:off x="4586658" y="127619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6" name="矩形 135"/>
            <p:cNvSpPr/>
            <p:nvPr/>
          </p:nvSpPr>
          <p:spPr>
            <a:xfrm rot="272727">
              <a:off x="4665388" y="12799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7" name="矩形 136"/>
            <p:cNvSpPr/>
            <p:nvPr/>
          </p:nvSpPr>
          <p:spPr>
            <a:xfrm rot="490909">
              <a:off x="4743721" y="128867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8" name="矩形 137"/>
            <p:cNvSpPr/>
            <p:nvPr/>
          </p:nvSpPr>
          <p:spPr>
            <a:xfrm rot="709091">
              <a:off x="4821341" y="13023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9" name="矩形 138"/>
            <p:cNvSpPr/>
            <p:nvPr/>
          </p:nvSpPr>
          <p:spPr>
            <a:xfrm rot="927273">
              <a:off x="4897938" y="132094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0" name="矩形 139"/>
            <p:cNvSpPr/>
            <p:nvPr/>
          </p:nvSpPr>
          <p:spPr>
            <a:xfrm rot="1145455">
              <a:off x="4973203" y="134435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1" name="矩形 140"/>
            <p:cNvSpPr/>
            <p:nvPr/>
          </p:nvSpPr>
          <p:spPr>
            <a:xfrm rot="1363637">
              <a:off x="5046831" y="13724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2" name="矩形 141"/>
            <p:cNvSpPr/>
            <p:nvPr/>
          </p:nvSpPr>
          <p:spPr>
            <a:xfrm rot="1581818">
              <a:off x="5118526" y="140522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3" name="矩形 142"/>
            <p:cNvSpPr/>
            <p:nvPr/>
          </p:nvSpPr>
          <p:spPr>
            <a:xfrm rot="1800000">
              <a:off x="5188001" y="144244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4" name="矩形 143"/>
            <p:cNvSpPr/>
            <p:nvPr/>
          </p:nvSpPr>
          <p:spPr>
            <a:xfrm rot="2018182">
              <a:off x="5254975" y="148400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5" name="矩形 144"/>
            <p:cNvSpPr/>
            <p:nvPr/>
          </p:nvSpPr>
          <p:spPr>
            <a:xfrm rot="2236364">
              <a:off x="5319178" y="152972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6" name="矩形 145"/>
            <p:cNvSpPr/>
            <p:nvPr/>
          </p:nvSpPr>
          <p:spPr>
            <a:xfrm rot="2454545">
              <a:off x="5380353" y="157941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矩形 146"/>
            <p:cNvSpPr/>
            <p:nvPr/>
          </p:nvSpPr>
          <p:spPr>
            <a:xfrm rot="2672727">
              <a:off x="5438252" y="163289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矩形 147"/>
            <p:cNvSpPr/>
            <p:nvPr/>
          </p:nvSpPr>
          <p:spPr>
            <a:xfrm rot="2890909">
              <a:off x="5492643" y="16899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矩形 148"/>
            <p:cNvSpPr/>
            <p:nvPr/>
          </p:nvSpPr>
          <p:spPr>
            <a:xfrm rot="3109091">
              <a:off x="5543307" y="17503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0" name="矩形 149"/>
            <p:cNvSpPr/>
            <p:nvPr/>
          </p:nvSpPr>
          <p:spPr>
            <a:xfrm rot="3327273">
              <a:off x="5590039" y="18137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1" name="矩形 150"/>
            <p:cNvSpPr/>
            <p:nvPr/>
          </p:nvSpPr>
          <p:spPr>
            <a:xfrm rot="3545455">
              <a:off x="5632651" y="188009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2" name="矩形 151"/>
            <p:cNvSpPr/>
            <p:nvPr/>
          </p:nvSpPr>
          <p:spPr>
            <a:xfrm rot="3763637">
              <a:off x="5670973" y="194897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矩形 152"/>
            <p:cNvSpPr/>
            <p:nvPr/>
          </p:nvSpPr>
          <p:spPr>
            <a:xfrm rot="3981819">
              <a:off x="5704849" y="202014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4" name="矩形 153"/>
            <p:cNvSpPr/>
            <p:nvPr/>
          </p:nvSpPr>
          <p:spPr>
            <a:xfrm rot="4200000">
              <a:off x="5734142" y="209331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5" name="矩形 154"/>
            <p:cNvSpPr/>
            <p:nvPr/>
          </p:nvSpPr>
          <p:spPr>
            <a:xfrm rot="4418182">
              <a:off x="5758737" y="216819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6" name="矩形 155"/>
            <p:cNvSpPr/>
            <p:nvPr/>
          </p:nvSpPr>
          <p:spPr>
            <a:xfrm rot="4636364">
              <a:off x="5778531" y="224448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7" name="矩形 156"/>
            <p:cNvSpPr/>
            <p:nvPr/>
          </p:nvSpPr>
          <p:spPr>
            <a:xfrm rot="4854546">
              <a:off x="5793448" y="23218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8" name="矩形 157"/>
            <p:cNvSpPr/>
            <p:nvPr/>
          </p:nvSpPr>
          <p:spPr>
            <a:xfrm rot="5072727">
              <a:off x="5803426" y="240006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9" name="矩形 158"/>
            <p:cNvSpPr/>
            <p:nvPr/>
          </p:nvSpPr>
          <p:spPr>
            <a:xfrm rot="5290909">
              <a:off x="5808424" y="247872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0" name="矩形 159"/>
            <p:cNvSpPr/>
            <p:nvPr/>
          </p:nvSpPr>
          <p:spPr>
            <a:xfrm rot="5509091">
              <a:off x="5808424" y="255754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1" name="矩形 160"/>
            <p:cNvSpPr/>
            <p:nvPr/>
          </p:nvSpPr>
          <p:spPr>
            <a:xfrm rot="5727273">
              <a:off x="5803426" y="26362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2" name="矩形 161"/>
            <p:cNvSpPr/>
            <p:nvPr/>
          </p:nvSpPr>
          <p:spPr>
            <a:xfrm rot="5945455">
              <a:off x="5793448" y="27143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矩形 162"/>
            <p:cNvSpPr/>
            <p:nvPr/>
          </p:nvSpPr>
          <p:spPr>
            <a:xfrm rot="6163637">
              <a:off x="5778531" y="279178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4" name="矩形 163"/>
            <p:cNvSpPr/>
            <p:nvPr/>
          </p:nvSpPr>
          <p:spPr>
            <a:xfrm rot="6381819">
              <a:off x="5758737" y="286807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5" name="矩形 164"/>
            <p:cNvSpPr/>
            <p:nvPr/>
          </p:nvSpPr>
          <p:spPr>
            <a:xfrm rot="6600000">
              <a:off x="5734142" y="294296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6" name="矩形 165"/>
            <p:cNvSpPr/>
            <p:nvPr/>
          </p:nvSpPr>
          <p:spPr>
            <a:xfrm rot="6818182">
              <a:off x="5704849" y="301613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矩形 166"/>
            <p:cNvSpPr/>
            <p:nvPr/>
          </p:nvSpPr>
          <p:spPr>
            <a:xfrm rot="7036364">
              <a:off x="5670973" y="308730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8" name="矩形 167"/>
            <p:cNvSpPr/>
            <p:nvPr/>
          </p:nvSpPr>
          <p:spPr>
            <a:xfrm rot="7254546">
              <a:off x="5632651" y="315617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9" name="矩形 168"/>
            <p:cNvSpPr/>
            <p:nvPr/>
          </p:nvSpPr>
          <p:spPr>
            <a:xfrm rot="7472727">
              <a:off x="5590039" y="322248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0" name="矩形 169"/>
            <p:cNvSpPr/>
            <p:nvPr/>
          </p:nvSpPr>
          <p:spPr>
            <a:xfrm rot="7690909">
              <a:off x="5543307" y="32859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1" name="矩形 170"/>
            <p:cNvSpPr/>
            <p:nvPr/>
          </p:nvSpPr>
          <p:spPr>
            <a:xfrm rot="7909091">
              <a:off x="5492643" y="33463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2" name="矩形 171"/>
            <p:cNvSpPr/>
            <p:nvPr/>
          </p:nvSpPr>
          <p:spPr>
            <a:xfrm rot="8127274">
              <a:off x="5438252" y="340337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3" name="矩形 172"/>
            <p:cNvSpPr/>
            <p:nvPr/>
          </p:nvSpPr>
          <p:spPr>
            <a:xfrm rot="8345455">
              <a:off x="5380353" y="34568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4" name="矩形 173"/>
            <p:cNvSpPr/>
            <p:nvPr/>
          </p:nvSpPr>
          <p:spPr>
            <a:xfrm rot="8563637">
              <a:off x="5319178" y="35065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5" name="矩形 174"/>
            <p:cNvSpPr/>
            <p:nvPr/>
          </p:nvSpPr>
          <p:spPr>
            <a:xfrm rot="8781819">
              <a:off x="5254975" y="355227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6" name="矩形 175"/>
            <p:cNvSpPr/>
            <p:nvPr/>
          </p:nvSpPr>
          <p:spPr>
            <a:xfrm rot="9000000">
              <a:off x="5188001" y="359382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7" name="矩形 176"/>
            <p:cNvSpPr/>
            <p:nvPr/>
          </p:nvSpPr>
          <p:spPr>
            <a:xfrm rot="9218182">
              <a:off x="5118525" y="363105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8" name="矩形 177"/>
            <p:cNvSpPr/>
            <p:nvPr/>
          </p:nvSpPr>
          <p:spPr>
            <a:xfrm rot="9436364">
              <a:off x="5046831" y="366379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9" name="矩形 178"/>
            <p:cNvSpPr/>
            <p:nvPr/>
          </p:nvSpPr>
          <p:spPr>
            <a:xfrm rot="9654546">
              <a:off x="4973202" y="36919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0" name="矩形 179"/>
            <p:cNvSpPr/>
            <p:nvPr/>
          </p:nvSpPr>
          <p:spPr>
            <a:xfrm rot="9872727">
              <a:off x="4897938" y="371532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1" name="矩形 180"/>
            <p:cNvSpPr/>
            <p:nvPr/>
          </p:nvSpPr>
          <p:spPr>
            <a:xfrm rot="10090909">
              <a:off x="4821341" y="373390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2" name="矩形 181"/>
            <p:cNvSpPr/>
            <p:nvPr/>
          </p:nvSpPr>
          <p:spPr>
            <a:xfrm rot="10309091">
              <a:off x="4743721" y="374759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3" name="矩形 182"/>
            <p:cNvSpPr/>
            <p:nvPr/>
          </p:nvSpPr>
          <p:spPr>
            <a:xfrm rot="10527274">
              <a:off x="4665388" y="37563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4" name="矩形 183"/>
            <p:cNvSpPr/>
            <p:nvPr/>
          </p:nvSpPr>
          <p:spPr>
            <a:xfrm rot="10745455">
              <a:off x="4586658" y="37600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5" name="矩形 184"/>
            <p:cNvSpPr/>
            <p:nvPr/>
          </p:nvSpPr>
          <p:spPr>
            <a:xfrm rot="10963638">
              <a:off x="4507850" y="375882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6" name="矩形 185"/>
            <p:cNvSpPr/>
            <p:nvPr/>
          </p:nvSpPr>
          <p:spPr>
            <a:xfrm rot="11181819">
              <a:off x="4429279" y="37525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7" name="矩形 186"/>
            <p:cNvSpPr/>
            <p:nvPr/>
          </p:nvSpPr>
          <p:spPr>
            <a:xfrm rot="11400000">
              <a:off x="4351263" y="37413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8" name="矩形 187"/>
            <p:cNvSpPr/>
            <p:nvPr/>
          </p:nvSpPr>
          <p:spPr>
            <a:xfrm rot="11618183">
              <a:off x="4274115" y="372522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9" name="矩形 188"/>
            <p:cNvSpPr/>
            <p:nvPr/>
          </p:nvSpPr>
          <p:spPr>
            <a:xfrm rot="11836364">
              <a:off x="4198147" y="370422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0" name="矩形 189"/>
            <p:cNvSpPr/>
            <p:nvPr/>
          </p:nvSpPr>
          <p:spPr>
            <a:xfrm rot="12054545">
              <a:off x="4123664" y="367844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1" name="矩形 190"/>
            <p:cNvSpPr/>
            <p:nvPr/>
          </p:nvSpPr>
          <p:spPr>
            <a:xfrm rot="12272728">
              <a:off x="4050964" y="36479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2" name="矩形 191"/>
            <p:cNvSpPr/>
            <p:nvPr/>
          </p:nvSpPr>
          <p:spPr>
            <a:xfrm rot="12490909">
              <a:off x="3980343" y="36129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3" name="矩形 192"/>
            <p:cNvSpPr/>
            <p:nvPr/>
          </p:nvSpPr>
          <p:spPr>
            <a:xfrm rot="12709091">
              <a:off x="3912086" y="35735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4" name="矩形 193"/>
            <p:cNvSpPr/>
            <p:nvPr/>
          </p:nvSpPr>
          <p:spPr>
            <a:xfrm rot="12927274">
              <a:off x="3846463" y="35299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5" name="矩形 194"/>
            <p:cNvSpPr/>
            <p:nvPr/>
          </p:nvSpPr>
          <p:spPr>
            <a:xfrm rot="13145455">
              <a:off x="3783743" y="34821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6" name="矩形 195"/>
            <p:cNvSpPr/>
            <p:nvPr/>
          </p:nvSpPr>
          <p:spPr>
            <a:xfrm rot="13363638">
              <a:off x="3724176" y="343057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7" name="矩形 196"/>
            <p:cNvSpPr/>
            <p:nvPr/>
          </p:nvSpPr>
          <p:spPr>
            <a:xfrm rot="13581819">
              <a:off x="3668002" y="33752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8" name="矩形 197"/>
            <p:cNvSpPr/>
            <p:nvPr/>
          </p:nvSpPr>
          <p:spPr>
            <a:xfrm rot="13800000">
              <a:off x="3615448" y="33165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9" name="矩形 198"/>
            <p:cNvSpPr/>
            <p:nvPr/>
          </p:nvSpPr>
          <p:spPr>
            <a:xfrm rot="14018183">
              <a:off x="3566726" y="325458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0" name="矩形 199"/>
            <p:cNvSpPr/>
            <p:nvPr/>
          </p:nvSpPr>
          <p:spPr>
            <a:xfrm rot="14236364">
              <a:off x="3522031" y="31896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1" name="矩形 200"/>
            <p:cNvSpPr/>
            <p:nvPr/>
          </p:nvSpPr>
          <p:spPr>
            <a:xfrm rot="14454545">
              <a:off x="3481544" y="312204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2" name="矩形 201"/>
            <p:cNvSpPr/>
            <p:nvPr/>
          </p:nvSpPr>
          <p:spPr>
            <a:xfrm rot="14672728">
              <a:off x="3445428" y="305198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3" name="矩形 202"/>
            <p:cNvSpPr/>
            <p:nvPr/>
          </p:nvSpPr>
          <p:spPr>
            <a:xfrm rot="14890909">
              <a:off x="3413827" y="297977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4" name="矩形 203"/>
            <p:cNvSpPr/>
            <p:nvPr/>
          </p:nvSpPr>
          <p:spPr>
            <a:xfrm rot="15109092">
              <a:off x="3386869" y="290571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5" name="矩形 204"/>
            <p:cNvSpPr/>
            <p:nvPr/>
          </p:nvSpPr>
          <p:spPr>
            <a:xfrm rot="15327274">
              <a:off x="3364664" y="283008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6" name="矩形 205"/>
            <p:cNvSpPr/>
            <p:nvPr/>
          </p:nvSpPr>
          <p:spPr>
            <a:xfrm rot="15545455">
              <a:off x="3347299" y="275320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7" name="矩形 206"/>
            <p:cNvSpPr/>
            <p:nvPr/>
          </p:nvSpPr>
          <p:spPr>
            <a:xfrm rot="15763638">
              <a:off x="3334846" y="267537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8" name="矩形 207"/>
            <p:cNvSpPr/>
            <p:nvPr/>
          </p:nvSpPr>
          <p:spPr>
            <a:xfrm rot="15981819">
              <a:off x="3327353" y="259691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209" name="TextBox 1"/>
          <p:cNvSpPr txBox="1"/>
          <p:nvPr/>
        </p:nvSpPr>
        <p:spPr>
          <a:xfrm>
            <a:off x="5237381" y="1892111"/>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诚信铸就品质</a:t>
            </a:r>
          </a:p>
        </p:txBody>
      </p:sp>
      <p:sp>
        <p:nvSpPr>
          <p:cNvPr id="210" name="TextBox 2"/>
          <p:cNvSpPr txBox="1"/>
          <p:nvPr/>
        </p:nvSpPr>
        <p:spPr>
          <a:xfrm>
            <a:off x="5704403" y="2246835"/>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创新引领未来</a:t>
            </a:r>
          </a:p>
        </p:txBody>
      </p:sp>
      <p:sp>
        <p:nvSpPr>
          <p:cNvPr id="211" name="TextBox 30"/>
          <p:cNvSpPr txBox="1"/>
          <p:nvPr/>
        </p:nvSpPr>
        <p:spPr>
          <a:xfrm>
            <a:off x="4900166" y="2703174"/>
            <a:ext cx="3200226" cy="173701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rgbClr val="484848"/>
                </a:solidFill>
                <a:effectLst/>
                <a:uLnTx/>
                <a:uFillTx/>
                <a:latin typeface="微软雅黑" pitchFamily="34" charset="-122"/>
                <a:ea typeface="微软雅黑" pitchFamily="34" charset="-122"/>
              </a:rPr>
              <a:t>       </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       点击输入简要文字内容，文字内容需概括精炼，不用多余的文字修饰，言简意赅的说明分项内容</a:t>
            </a:r>
            <a:r>
              <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a:p>
            <a:pPr marL="0" marR="0" lvl="0" indent="0" defTabSz="914400" eaLnBrk="1" fontAlgn="auto" latinLnBrk="0" hangingPunct="1">
              <a:lnSpc>
                <a:spcPct val="150000"/>
              </a:lnSpc>
              <a:spcBef>
                <a:spcPts val="0"/>
              </a:spcBef>
              <a:spcAft>
                <a:spcPts val="0"/>
              </a:spcAft>
              <a:buClrTx/>
              <a:buSzTx/>
              <a:buFontTx/>
              <a:buNone/>
              <a:tabLst/>
              <a:defRPr/>
            </a:pPr>
            <a:endParaRPr kumimoji="0" lang="en-US" altLang="zh-CN" sz="825" b="0" i="0" u="none" strike="noStrike" kern="0" cap="none" spc="0" normalizeH="0" baseline="0" noProof="0" dirty="0">
              <a:ln>
                <a:noFill/>
              </a:ln>
              <a:solidFill>
                <a:srgbClr val="484848"/>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wheel(1)">
                                      <p:cBhvr>
                                        <p:cTn id="7" dur="2000"/>
                                        <p:tgtEl>
                                          <p:spTgt spid="109"/>
                                        </p:tgtEl>
                                      </p:cBhvr>
                                    </p:animEffect>
                                  </p:childTnLst>
                                </p:cTn>
                              </p:par>
                              <p:par>
                                <p:cTn id="8" presetID="8" presetClass="emph" presetSubtype="0" fill="hold" nodeType="withEffect">
                                  <p:stCondLst>
                                    <p:cond delay="0"/>
                                  </p:stCondLst>
                                  <p:childTnLst>
                                    <p:animRot by="21600000">
                                      <p:cBhvr>
                                        <p:cTn id="9" dur="2000" fill="hold"/>
                                        <p:tgtEl>
                                          <p:spTgt spid="109"/>
                                        </p:tgtEl>
                                        <p:attrNameLst>
                                          <p:attrName>r</p:attrName>
                                        </p:attrNameLst>
                                      </p:cBhvr>
                                    </p:animRot>
                                  </p:childTnLst>
                                </p:cTn>
                              </p:par>
                            </p:childTnLst>
                          </p:cTn>
                        </p:par>
                        <p:par>
                          <p:cTn id="10" fill="hold">
                            <p:stCondLst>
                              <p:cond delay="2000"/>
                            </p:stCondLst>
                            <p:childTnLst>
                              <p:par>
                                <p:cTn id="11" presetID="21" presetClass="entr" presetSubtype="4" fill="hold" grpId="0" nodeType="afterEffect">
                                  <p:stCondLst>
                                    <p:cond delay="0"/>
                                  </p:stCondLst>
                                  <p:childTnLst>
                                    <p:set>
                                      <p:cBhvr>
                                        <p:cTn id="12" dur="1" fill="hold">
                                          <p:stCondLst>
                                            <p:cond delay="0"/>
                                          </p:stCondLst>
                                        </p:cTn>
                                        <p:tgtEl>
                                          <p:spTgt spid="108"/>
                                        </p:tgtEl>
                                        <p:attrNameLst>
                                          <p:attrName>style.visibility</p:attrName>
                                        </p:attrNameLst>
                                      </p:cBhvr>
                                      <p:to>
                                        <p:strVal val="visible"/>
                                      </p:to>
                                    </p:set>
                                    <p:animEffect transition="in" filter="wheel(4)">
                                      <p:cBhvr>
                                        <p:cTn id="13" dur="1250"/>
                                        <p:tgtEl>
                                          <p:spTgt spid="108"/>
                                        </p:tgtEl>
                                      </p:cBhvr>
                                    </p:animEffect>
                                  </p:childTnLst>
                                </p:cTn>
                              </p:par>
                            </p:childTnLst>
                          </p:cTn>
                        </p:par>
                        <p:par>
                          <p:cTn id="14" fill="hold">
                            <p:stCondLst>
                              <p:cond delay="3250"/>
                            </p:stCondLst>
                            <p:childTnLst>
                              <p:par>
                                <p:cTn id="15" presetID="8" presetClass="emph" presetSubtype="0" fill="hold" grpId="1" nodeType="afterEffect">
                                  <p:stCondLst>
                                    <p:cond delay="0"/>
                                  </p:stCondLst>
                                  <p:childTnLst>
                                    <p:animRot by="21600000">
                                      <p:cBhvr>
                                        <p:cTn id="16" dur="1500" fill="hold"/>
                                        <p:tgtEl>
                                          <p:spTgt spid="108"/>
                                        </p:tgtEl>
                                        <p:attrNameLst>
                                          <p:attrName>r</p:attrName>
                                        </p:attrNameLst>
                                      </p:cBhvr>
                                    </p:animRot>
                                  </p:childTnLst>
                                </p:cTn>
                              </p:par>
                              <p:par>
                                <p:cTn id="17" presetID="21" presetClass="entr" presetSubtype="1" fill="hold" nodeType="withEffect">
                                  <p:stCondLst>
                                    <p:cond delay="0"/>
                                  </p:stCondLst>
                                  <p:childTnLst>
                                    <p:set>
                                      <p:cBhvr>
                                        <p:cTn id="18" dur="1" fill="hold">
                                          <p:stCondLst>
                                            <p:cond delay="0"/>
                                          </p:stCondLst>
                                        </p:cTn>
                                        <p:tgtEl>
                                          <p:spTgt spid="107"/>
                                        </p:tgtEl>
                                        <p:attrNameLst>
                                          <p:attrName>style.visibility</p:attrName>
                                        </p:attrNameLst>
                                      </p:cBhvr>
                                      <p:to>
                                        <p:strVal val="visible"/>
                                      </p:to>
                                    </p:set>
                                    <p:animEffect transition="in" filter="wheel(1)">
                                      <p:cBhvr>
                                        <p:cTn id="19" dur="1500"/>
                                        <p:tgtEl>
                                          <p:spTgt spid="107"/>
                                        </p:tgtEl>
                                      </p:cBhvr>
                                    </p:animEffect>
                                  </p:childTnLst>
                                </p:cTn>
                              </p:par>
                            </p:childTnLst>
                          </p:cTn>
                        </p:par>
                        <p:par>
                          <p:cTn id="20" fill="hold">
                            <p:stCondLst>
                              <p:cond delay="4750"/>
                            </p:stCondLst>
                            <p:childTnLst>
                              <p:par>
                                <p:cTn id="21" presetID="56" presetClass="entr" presetSubtype="0" fill="hold" grpId="0" nodeType="afterEffect">
                                  <p:stCondLst>
                                    <p:cond delay="0"/>
                                  </p:stCondLst>
                                  <p:iterate type="lt">
                                    <p:tmPct val="10000"/>
                                  </p:iterate>
                                  <p:childTnLst>
                                    <p:set>
                                      <p:cBhvr>
                                        <p:cTn id="22" dur="1" fill="hold">
                                          <p:stCondLst>
                                            <p:cond delay="0"/>
                                          </p:stCondLst>
                                        </p:cTn>
                                        <p:tgtEl>
                                          <p:spTgt spid="209"/>
                                        </p:tgtEl>
                                        <p:attrNameLst>
                                          <p:attrName>style.visibility</p:attrName>
                                        </p:attrNameLst>
                                      </p:cBhvr>
                                      <p:to>
                                        <p:strVal val="visible"/>
                                      </p:to>
                                    </p:set>
                                    <p:anim by="(-#ppt_w*2)" calcmode="lin" valueType="num">
                                      <p:cBhvr rctx="PPT">
                                        <p:cTn id="23" dur="250" autoRev="1" fill="hold">
                                          <p:stCondLst>
                                            <p:cond delay="0"/>
                                          </p:stCondLst>
                                        </p:cTn>
                                        <p:tgtEl>
                                          <p:spTgt spid="209"/>
                                        </p:tgtEl>
                                        <p:attrNameLst>
                                          <p:attrName>ppt_w</p:attrName>
                                        </p:attrNameLst>
                                      </p:cBhvr>
                                    </p:anim>
                                    <p:anim by="(#ppt_w*0.50)" calcmode="lin" valueType="num">
                                      <p:cBhvr>
                                        <p:cTn id="24" dur="250" decel="50000" autoRev="1" fill="hold">
                                          <p:stCondLst>
                                            <p:cond delay="0"/>
                                          </p:stCondLst>
                                        </p:cTn>
                                        <p:tgtEl>
                                          <p:spTgt spid="209"/>
                                        </p:tgtEl>
                                        <p:attrNameLst>
                                          <p:attrName>ppt_x</p:attrName>
                                        </p:attrNameLst>
                                      </p:cBhvr>
                                    </p:anim>
                                    <p:anim from="(-#ppt_h/2)" to="(#ppt_y)" calcmode="lin" valueType="num">
                                      <p:cBhvr>
                                        <p:cTn id="25" dur="500" fill="hold">
                                          <p:stCondLst>
                                            <p:cond delay="0"/>
                                          </p:stCondLst>
                                        </p:cTn>
                                        <p:tgtEl>
                                          <p:spTgt spid="209"/>
                                        </p:tgtEl>
                                        <p:attrNameLst>
                                          <p:attrName>ppt_y</p:attrName>
                                        </p:attrNameLst>
                                      </p:cBhvr>
                                    </p:anim>
                                    <p:animRot by="21600000">
                                      <p:cBhvr>
                                        <p:cTn id="26" dur="500" fill="hold">
                                          <p:stCondLst>
                                            <p:cond delay="0"/>
                                          </p:stCondLst>
                                        </p:cTn>
                                        <p:tgtEl>
                                          <p:spTgt spid="209"/>
                                        </p:tgtEl>
                                        <p:attrNameLst>
                                          <p:attrName>r</p:attrName>
                                        </p:attrNameLst>
                                      </p:cBhvr>
                                    </p:animRot>
                                  </p:childTnLst>
                                </p:cTn>
                              </p:par>
                            </p:childTnLst>
                          </p:cTn>
                        </p:par>
                        <p:par>
                          <p:cTn id="27" fill="hold">
                            <p:stCondLst>
                              <p:cond delay="550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210"/>
                                        </p:tgtEl>
                                        <p:attrNameLst>
                                          <p:attrName>style.visibility</p:attrName>
                                        </p:attrNameLst>
                                      </p:cBhvr>
                                      <p:to>
                                        <p:strVal val="visible"/>
                                      </p:to>
                                    </p:set>
                                    <p:anim by="(-#ppt_w*2)" calcmode="lin" valueType="num">
                                      <p:cBhvr rctx="PPT">
                                        <p:cTn id="30" dur="250" autoRev="1" fill="hold">
                                          <p:stCondLst>
                                            <p:cond delay="0"/>
                                          </p:stCondLst>
                                        </p:cTn>
                                        <p:tgtEl>
                                          <p:spTgt spid="210"/>
                                        </p:tgtEl>
                                        <p:attrNameLst>
                                          <p:attrName>ppt_w</p:attrName>
                                        </p:attrNameLst>
                                      </p:cBhvr>
                                    </p:anim>
                                    <p:anim by="(#ppt_w*0.50)" calcmode="lin" valueType="num">
                                      <p:cBhvr>
                                        <p:cTn id="31" dur="250" decel="50000" autoRev="1" fill="hold">
                                          <p:stCondLst>
                                            <p:cond delay="0"/>
                                          </p:stCondLst>
                                        </p:cTn>
                                        <p:tgtEl>
                                          <p:spTgt spid="210"/>
                                        </p:tgtEl>
                                        <p:attrNameLst>
                                          <p:attrName>ppt_x</p:attrName>
                                        </p:attrNameLst>
                                      </p:cBhvr>
                                    </p:anim>
                                    <p:anim from="(-#ppt_h/2)" to="(#ppt_y)" calcmode="lin" valueType="num">
                                      <p:cBhvr>
                                        <p:cTn id="32" dur="500" fill="hold">
                                          <p:stCondLst>
                                            <p:cond delay="0"/>
                                          </p:stCondLst>
                                        </p:cTn>
                                        <p:tgtEl>
                                          <p:spTgt spid="210"/>
                                        </p:tgtEl>
                                        <p:attrNameLst>
                                          <p:attrName>ppt_y</p:attrName>
                                        </p:attrNameLst>
                                      </p:cBhvr>
                                    </p:anim>
                                    <p:animRot by="21600000">
                                      <p:cBhvr>
                                        <p:cTn id="33" dur="500" fill="hold">
                                          <p:stCondLst>
                                            <p:cond delay="0"/>
                                          </p:stCondLst>
                                        </p:cTn>
                                        <p:tgtEl>
                                          <p:spTgt spid="210"/>
                                        </p:tgtEl>
                                        <p:attrNameLst>
                                          <p:attrName>r</p:attrName>
                                        </p:attrNameLst>
                                      </p:cBhvr>
                                    </p:animRot>
                                  </p:childTnLst>
                                </p:cTn>
                              </p:par>
                            </p:childTnLst>
                          </p:cTn>
                        </p:par>
                        <p:par>
                          <p:cTn id="34" fill="hold">
                            <p:stCondLst>
                              <p:cond delay="6250"/>
                            </p:stCondLst>
                            <p:childTnLst>
                              <p:par>
                                <p:cTn id="35" presetID="22" presetClass="entr" presetSubtype="8" fill="hold" grpId="0" nodeType="afterEffect">
                                  <p:stCondLst>
                                    <p:cond delay="0"/>
                                  </p:stCondLst>
                                  <p:iterate type="lt">
                                    <p:tmPct val="30000"/>
                                  </p:iterate>
                                  <p:childTnLst>
                                    <p:set>
                                      <p:cBhvr>
                                        <p:cTn id="36" dur="1" fill="hold">
                                          <p:stCondLst>
                                            <p:cond delay="0"/>
                                          </p:stCondLst>
                                        </p:cTn>
                                        <p:tgtEl>
                                          <p:spTgt spid="211"/>
                                        </p:tgtEl>
                                        <p:attrNameLst>
                                          <p:attrName>style.visibility</p:attrName>
                                        </p:attrNameLst>
                                      </p:cBhvr>
                                      <p:to>
                                        <p:strVal val="visible"/>
                                      </p:to>
                                    </p:set>
                                    <p:animEffect transition="in" filter="wipe(left)">
                                      <p:cBhvr>
                                        <p:cTn id="37" dur="100"/>
                                        <p:tgtEl>
                                          <p:spTgt spid="211"/>
                                        </p:tgtEl>
                                      </p:cBhvr>
                                    </p:animEffect>
                                  </p:childTnLst>
                                </p:cTn>
                              </p:par>
                              <p:par>
                                <p:cTn id="38" presetID="36" presetClass="emph" presetSubtype="0" fill="hold" grpId="1" nodeType="withEffect">
                                  <p:stCondLst>
                                    <p:cond delay="0"/>
                                  </p:stCondLst>
                                  <p:iterate type="lt">
                                    <p:tmPct val="30000"/>
                                  </p:iterate>
                                  <p:childTnLst>
                                    <p:animScale>
                                      <p:cBhvr>
                                        <p:cTn id="39" dur="50" autoRev="1" fill="hold">
                                          <p:stCondLst>
                                            <p:cond delay="0"/>
                                          </p:stCondLst>
                                        </p:cTn>
                                        <p:tgtEl>
                                          <p:spTgt spid="211"/>
                                        </p:tgtEl>
                                      </p:cBhvr>
                                      <p:to x="80000" y="100000"/>
                                    </p:animScale>
                                    <p:anim by="(#ppt_w*0.10)" calcmode="lin" valueType="num">
                                      <p:cBhvr>
                                        <p:cTn id="40" dur="50" autoRev="1" fill="hold">
                                          <p:stCondLst>
                                            <p:cond delay="0"/>
                                          </p:stCondLst>
                                        </p:cTn>
                                        <p:tgtEl>
                                          <p:spTgt spid="211"/>
                                        </p:tgtEl>
                                        <p:attrNameLst>
                                          <p:attrName>ppt_x</p:attrName>
                                        </p:attrNameLst>
                                      </p:cBhvr>
                                    </p:anim>
                                    <p:anim by="(-#ppt_w*0.10)" calcmode="lin" valueType="num">
                                      <p:cBhvr>
                                        <p:cTn id="41" dur="50" autoRev="1" fill="hold">
                                          <p:stCondLst>
                                            <p:cond delay="0"/>
                                          </p:stCondLst>
                                        </p:cTn>
                                        <p:tgtEl>
                                          <p:spTgt spid="211"/>
                                        </p:tgtEl>
                                        <p:attrNameLst>
                                          <p:attrName>ppt_y</p:attrName>
                                        </p:attrNameLst>
                                      </p:cBhvr>
                                    </p:anim>
                                    <p:animRot by="-480000">
                                      <p:cBhvr>
                                        <p:cTn id="42" dur="50" autoRev="1" fill="hold">
                                          <p:stCondLst>
                                            <p:cond delay="0"/>
                                          </p:stCondLst>
                                        </p:cTn>
                                        <p:tgtEl>
                                          <p:spTgt spid="2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08" grpId="1" animBg="1"/>
      <p:bldP spid="209" grpId="0"/>
      <p:bldP spid="210" grpId="0"/>
      <p:bldP spid="211" grpId="0"/>
      <p:bldP spid="211"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7"/>
          <p:cNvSpPr/>
          <p:nvPr/>
        </p:nvSpPr>
        <p:spPr>
          <a:xfrm>
            <a:off x="118416" y="2366002"/>
            <a:ext cx="6037263" cy="1225550"/>
          </a:xfrm>
          <a:custGeom>
            <a:avLst/>
            <a:gdLst>
              <a:gd name="connsiteX0" fmla="*/ 0 w 6781800"/>
              <a:gd name="connsiteY0" fmla="*/ 299838 h 1215160"/>
              <a:gd name="connsiteX1" fmla="*/ 2705100 w 6781800"/>
              <a:gd name="connsiteY1" fmla="*/ 52188 h 1215160"/>
              <a:gd name="connsiteX2" fmla="*/ 5619750 w 6781800"/>
              <a:gd name="connsiteY2" fmla="*/ 1195188 h 1215160"/>
              <a:gd name="connsiteX3" fmla="*/ 6781800 w 6781800"/>
              <a:gd name="connsiteY3" fmla="*/ 757038 h 1215160"/>
              <a:gd name="connsiteX0" fmla="*/ 0 w 6038850"/>
              <a:gd name="connsiteY0" fmla="*/ 299838 h 1304686"/>
              <a:gd name="connsiteX1" fmla="*/ 2705100 w 6038850"/>
              <a:gd name="connsiteY1" fmla="*/ 52188 h 1304686"/>
              <a:gd name="connsiteX2" fmla="*/ 5619750 w 6038850"/>
              <a:gd name="connsiteY2" fmla="*/ 1195188 h 1304686"/>
              <a:gd name="connsiteX3" fmla="*/ 6038850 w 6038850"/>
              <a:gd name="connsiteY3" fmla="*/ 1176138 h 1304686"/>
              <a:gd name="connsiteX0" fmla="*/ 0 w 6038850"/>
              <a:gd name="connsiteY0" fmla="*/ 287550 h 1218694"/>
              <a:gd name="connsiteX1" fmla="*/ 2705100 w 6038850"/>
              <a:gd name="connsiteY1" fmla="*/ 39900 h 1218694"/>
              <a:gd name="connsiteX2" fmla="*/ 4832350 w 6038850"/>
              <a:gd name="connsiteY2" fmla="*/ 1005100 h 1218694"/>
              <a:gd name="connsiteX3" fmla="*/ 6038850 w 6038850"/>
              <a:gd name="connsiteY3" fmla="*/ 1163850 h 1218694"/>
              <a:gd name="connsiteX0" fmla="*/ 0 w 6038850"/>
              <a:gd name="connsiteY0" fmla="*/ 287550 h 1225494"/>
              <a:gd name="connsiteX1" fmla="*/ 2705100 w 6038850"/>
              <a:gd name="connsiteY1" fmla="*/ 39900 h 1225494"/>
              <a:gd name="connsiteX2" fmla="*/ 4832350 w 6038850"/>
              <a:gd name="connsiteY2" fmla="*/ 1005100 h 1225494"/>
              <a:gd name="connsiteX3" fmla="*/ 6038850 w 6038850"/>
              <a:gd name="connsiteY3" fmla="*/ 1163850 h 1225494"/>
            </a:gdLst>
            <a:ahLst/>
            <a:cxnLst>
              <a:cxn ang="0">
                <a:pos x="connsiteX0" y="connsiteY0"/>
              </a:cxn>
              <a:cxn ang="0">
                <a:pos x="connsiteX1" y="connsiteY1"/>
              </a:cxn>
              <a:cxn ang="0">
                <a:pos x="connsiteX2" y="connsiteY2"/>
              </a:cxn>
              <a:cxn ang="0">
                <a:pos x="connsiteX3" y="connsiteY3"/>
              </a:cxn>
            </a:cxnLst>
            <a:rect l="l" t="t" r="r" b="b"/>
            <a:pathLst>
              <a:path w="6038850" h="1225494">
                <a:moveTo>
                  <a:pt x="0" y="287550"/>
                </a:moveTo>
                <a:cubicBezTo>
                  <a:pt x="884237" y="89112"/>
                  <a:pt x="1899708" y="-79692"/>
                  <a:pt x="2705100" y="39900"/>
                </a:cubicBezTo>
                <a:cubicBezTo>
                  <a:pt x="3510492" y="159492"/>
                  <a:pt x="4371975" y="786025"/>
                  <a:pt x="4832350" y="1005100"/>
                </a:cubicBezTo>
                <a:cubicBezTo>
                  <a:pt x="5292725" y="1224175"/>
                  <a:pt x="5829300" y="1285558"/>
                  <a:pt x="6038850" y="1163850"/>
                </a:cubicBezTo>
              </a:path>
            </a:pathLst>
          </a:custGeom>
          <a:noFill/>
          <a:ln w="12700" cap="flat" cmpd="sng" algn="ctr">
            <a:solidFill>
              <a:srgbClr val="A5A5A5">
                <a:lumMod val="50000"/>
              </a:srgbClr>
            </a:solidFill>
            <a:prstDash val="dash"/>
            <a:miter lim="800000"/>
          </a:ln>
          <a:effectLst/>
        </p:spPr>
        <p:txBody>
          <a:bodyPr lIns="91413" tIns="45706" rIns="91413" bIns="45706"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nvGrpSpPr>
          <p:cNvPr id="37" name="组合 36"/>
          <p:cNvGrpSpPr/>
          <p:nvPr/>
        </p:nvGrpSpPr>
        <p:grpSpPr>
          <a:xfrm>
            <a:off x="6171802" y="2785508"/>
            <a:ext cx="849673" cy="635285"/>
            <a:chOff x="6054436" y="2405136"/>
            <a:chExt cx="849821" cy="635481"/>
          </a:xfrm>
          <a:solidFill>
            <a:sysClr val="window" lastClr="FFFFFF"/>
          </a:solidFill>
          <a:effectLst>
            <a:outerShdw blurRad="50800" dist="38100" dir="5400000" algn="t" rotWithShape="0">
              <a:prstClr val="black">
                <a:alpha val="40000"/>
              </a:prstClr>
            </a:outerShdw>
          </a:effectLst>
        </p:grpSpPr>
        <p:sp>
          <p:nvSpPr>
            <p:cNvPr id="38" name="Freeform 133"/>
            <p:cNvSpPr>
              <a:spLocks/>
            </p:cNvSpPr>
            <p:nvPr/>
          </p:nvSpPr>
          <p:spPr bwMode="auto">
            <a:xfrm rot="2700000" flipH="1">
              <a:off x="6116557" y="2789035"/>
              <a:ext cx="189461" cy="313703"/>
            </a:xfrm>
            <a:custGeom>
              <a:avLst/>
              <a:gdLst>
                <a:gd name="T0" fmla="*/ 7566 w 397"/>
                <a:gd name="T1" fmla="*/ 1009717 h 659"/>
                <a:gd name="T2" fmla="*/ 0 w 397"/>
                <a:gd name="T3" fmla="*/ 1009717 h 659"/>
                <a:gd name="T4" fmla="*/ 0 w 397"/>
                <a:gd name="T5" fmla="*/ 1009717 h 659"/>
                <a:gd name="T6" fmla="*/ 11348 w 397"/>
                <a:gd name="T7" fmla="*/ 1021020 h 659"/>
                <a:gd name="T8" fmla="*/ 15131 w 397"/>
                <a:gd name="T9" fmla="*/ 1062464 h 659"/>
                <a:gd name="T10" fmla="*/ 18914 w 397"/>
                <a:gd name="T11" fmla="*/ 1069999 h 659"/>
                <a:gd name="T12" fmla="*/ 181575 w 397"/>
                <a:gd name="T13" fmla="*/ 1574858 h 659"/>
                <a:gd name="T14" fmla="*/ 348019 w 397"/>
                <a:gd name="T15" fmla="*/ 1092605 h 659"/>
                <a:gd name="T16" fmla="*/ 650644 w 397"/>
                <a:gd name="T17" fmla="*/ 1661513 h 659"/>
                <a:gd name="T18" fmla="*/ 548508 w 397"/>
                <a:gd name="T19" fmla="*/ 2124928 h 659"/>
                <a:gd name="T20" fmla="*/ 760345 w 397"/>
                <a:gd name="T21" fmla="*/ 2482850 h 659"/>
                <a:gd name="T22" fmla="*/ 650644 w 397"/>
                <a:gd name="T23" fmla="*/ 2275632 h 659"/>
                <a:gd name="T24" fmla="*/ 688472 w 397"/>
                <a:gd name="T25" fmla="*/ 1989294 h 659"/>
                <a:gd name="T26" fmla="*/ 866264 w 397"/>
                <a:gd name="T27" fmla="*/ 1740632 h 659"/>
                <a:gd name="T28" fmla="*/ 1028925 w 397"/>
                <a:gd name="T29" fmla="*/ 1454295 h 659"/>
                <a:gd name="T30" fmla="*/ 1059187 w 397"/>
                <a:gd name="T31" fmla="*/ 1363872 h 659"/>
                <a:gd name="T32" fmla="*/ 1161323 w 397"/>
                <a:gd name="T33" fmla="*/ 1823520 h 659"/>
                <a:gd name="T34" fmla="*/ 1229414 w 397"/>
                <a:gd name="T35" fmla="*/ 1529647 h 659"/>
                <a:gd name="T36" fmla="*/ 1399640 w 397"/>
                <a:gd name="T37" fmla="*/ 745985 h 659"/>
                <a:gd name="T38" fmla="*/ 714951 w 397"/>
                <a:gd name="T39" fmla="*/ 0 h 659"/>
                <a:gd name="T40" fmla="*/ 11348 w 397"/>
                <a:gd name="T41" fmla="*/ 956971 h 659"/>
                <a:gd name="T42" fmla="*/ 7566 w 397"/>
                <a:gd name="T43" fmla="*/ 1009717 h 65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39" name="Freeform 134"/>
            <p:cNvSpPr>
              <a:spLocks/>
            </p:cNvSpPr>
            <p:nvPr/>
          </p:nvSpPr>
          <p:spPr bwMode="auto">
            <a:xfrm rot="2700000" flipH="1">
              <a:off x="6176406" y="2803550"/>
              <a:ext cx="154413" cy="197568"/>
            </a:xfrm>
            <a:custGeom>
              <a:avLst/>
              <a:gdLst>
                <a:gd name="T0" fmla="*/ 581760 w 324"/>
                <a:gd name="T1" fmla="*/ 0 h 415"/>
                <a:gd name="T2" fmla="*/ 1148410 w 324"/>
                <a:gd name="T3" fmla="*/ 648083 h 415"/>
                <a:gd name="T4" fmla="*/ 1152187 w 324"/>
                <a:gd name="T5" fmla="*/ 655619 h 415"/>
                <a:gd name="T6" fmla="*/ 1152187 w 324"/>
                <a:gd name="T7" fmla="*/ 663154 h 415"/>
                <a:gd name="T8" fmla="*/ 1042635 w 324"/>
                <a:gd name="T9" fmla="*/ 1273558 h 415"/>
                <a:gd name="T10" fmla="*/ 963304 w 324"/>
                <a:gd name="T11" fmla="*/ 983428 h 415"/>
                <a:gd name="T12" fmla="*/ 868863 w 324"/>
                <a:gd name="T13" fmla="*/ 1137913 h 415"/>
                <a:gd name="T14" fmla="*/ 642203 w 324"/>
                <a:gd name="T15" fmla="*/ 1552384 h 415"/>
                <a:gd name="T16" fmla="*/ 630870 w 324"/>
                <a:gd name="T17" fmla="*/ 1563688 h 415"/>
                <a:gd name="T18" fmla="*/ 630870 w 324"/>
                <a:gd name="T19" fmla="*/ 1541080 h 415"/>
                <a:gd name="T20" fmla="*/ 245548 w 324"/>
                <a:gd name="T21" fmla="*/ 859086 h 415"/>
                <a:gd name="T22" fmla="*/ 196439 w 324"/>
                <a:gd name="T23" fmla="*/ 862854 h 415"/>
                <a:gd name="T24" fmla="*/ 7555 w 324"/>
                <a:gd name="T25" fmla="*/ 964588 h 415"/>
                <a:gd name="T26" fmla="*/ 3778 w 324"/>
                <a:gd name="T27" fmla="*/ 945749 h 415"/>
                <a:gd name="T28" fmla="*/ 3778 w 324"/>
                <a:gd name="T29" fmla="*/ 938213 h 415"/>
                <a:gd name="T30" fmla="*/ 0 w 324"/>
                <a:gd name="T31" fmla="*/ 900534 h 415"/>
                <a:gd name="T32" fmla="*/ 0 w 324"/>
                <a:gd name="T33" fmla="*/ 889230 h 415"/>
                <a:gd name="T34" fmla="*/ 0 w 324"/>
                <a:gd name="T35" fmla="*/ 840247 h 415"/>
                <a:gd name="T36" fmla="*/ 581760 w 324"/>
                <a:gd name="T37" fmla="*/ 0 h 4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0" name="Freeform 135"/>
            <p:cNvSpPr>
              <a:spLocks/>
            </p:cNvSpPr>
            <p:nvPr/>
          </p:nvSpPr>
          <p:spPr bwMode="auto">
            <a:xfrm rot="2700000" flipH="1">
              <a:off x="6216128" y="2815389"/>
              <a:ext cx="101140" cy="142811"/>
            </a:xfrm>
            <a:custGeom>
              <a:avLst/>
              <a:gdLst>
                <a:gd name="T0" fmla="*/ 162607 w 212"/>
                <a:gd name="T1" fmla="*/ 535009 h 300"/>
                <a:gd name="T2" fmla="*/ 128573 w 212"/>
                <a:gd name="T3" fmla="*/ 535009 h 300"/>
                <a:gd name="T4" fmla="*/ 3782 w 212"/>
                <a:gd name="T5" fmla="*/ 599059 h 300"/>
                <a:gd name="T6" fmla="*/ 3782 w 212"/>
                <a:gd name="T7" fmla="*/ 587756 h 300"/>
                <a:gd name="T8" fmla="*/ 3782 w 212"/>
                <a:gd name="T9" fmla="*/ 583988 h 300"/>
                <a:gd name="T10" fmla="*/ 0 w 212"/>
                <a:gd name="T11" fmla="*/ 557615 h 300"/>
                <a:gd name="T12" fmla="*/ 0 w 212"/>
                <a:gd name="T13" fmla="*/ 550079 h 300"/>
                <a:gd name="T14" fmla="*/ 0 w 212"/>
                <a:gd name="T15" fmla="*/ 523706 h 300"/>
                <a:gd name="T16" fmla="*/ 381936 w 212"/>
                <a:gd name="T17" fmla="*/ 0 h 300"/>
                <a:gd name="T18" fmla="*/ 752528 w 212"/>
                <a:gd name="T19" fmla="*/ 403140 h 300"/>
                <a:gd name="T20" fmla="*/ 756309 w 212"/>
                <a:gd name="T21" fmla="*/ 406908 h 300"/>
                <a:gd name="T22" fmla="*/ 756309 w 212"/>
                <a:gd name="T23" fmla="*/ 410676 h 300"/>
                <a:gd name="T24" fmla="*/ 684460 w 212"/>
                <a:gd name="T25" fmla="*/ 791210 h 300"/>
                <a:gd name="T26" fmla="*/ 631518 w 212"/>
                <a:gd name="T27" fmla="*/ 610362 h 300"/>
                <a:gd name="T28" fmla="*/ 567232 w 212"/>
                <a:gd name="T29" fmla="*/ 704554 h 300"/>
                <a:gd name="T30" fmla="*/ 457567 w 212"/>
                <a:gd name="T31" fmla="*/ 1130300 h 300"/>
                <a:gd name="T32" fmla="*/ 162607 w 212"/>
                <a:gd name="T33" fmla="*/ 535009 h 3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1" name="Freeform 107"/>
            <p:cNvSpPr>
              <a:spLocks/>
            </p:cNvSpPr>
            <p:nvPr/>
          </p:nvSpPr>
          <p:spPr bwMode="auto">
            <a:xfrm rot="2700000" flipH="1">
              <a:off x="6219230" y="2554544"/>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2" name="Freeform 107"/>
            <p:cNvSpPr>
              <a:spLocks/>
            </p:cNvSpPr>
            <p:nvPr/>
          </p:nvSpPr>
          <p:spPr bwMode="auto">
            <a:xfrm rot="2700000">
              <a:off x="6369742" y="2705056"/>
              <a:ext cx="183510" cy="293579"/>
            </a:xfrm>
            <a:custGeom>
              <a:avLst/>
              <a:gdLst>
                <a:gd name="T0" fmla="*/ 587375 w 312"/>
                <a:gd name="T1" fmla="*/ 0 h 495"/>
                <a:gd name="T2" fmla="*/ 1174750 w 312"/>
                <a:gd name="T3" fmla="*/ 597631 h 495"/>
                <a:gd name="T4" fmla="*/ 1174750 w 312"/>
                <a:gd name="T5" fmla="*/ 612666 h 495"/>
                <a:gd name="T6" fmla="*/ 1174750 w 312"/>
                <a:gd name="T7" fmla="*/ 612666 h 495"/>
                <a:gd name="T8" fmla="*/ 798228 w 312"/>
                <a:gd name="T9" fmla="*/ 1804170 h 495"/>
                <a:gd name="T10" fmla="*/ 779401 w 312"/>
                <a:gd name="T11" fmla="*/ 1826722 h 495"/>
                <a:gd name="T12" fmla="*/ 779401 w 312"/>
                <a:gd name="T13" fmla="*/ 1826722 h 495"/>
                <a:gd name="T14" fmla="*/ 779401 w 312"/>
                <a:gd name="T15" fmla="*/ 1826722 h 495"/>
                <a:gd name="T16" fmla="*/ 692801 w 312"/>
                <a:gd name="T17" fmla="*/ 1860550 h 495"/>
                <a:gd name="T18" fmla="*/ 579845 w 312"/>
                <a:gd name="T19" fmla="*/ 1762824 h 495"/>
                <a:gd name="T20" fmla="*/ 587375 w 312"/>
                <a:gd name="T21" fmla="*/ 1740272 h 495"/>
                <a:gd name="T22" fmla="*/ 587375 w 312"/>
                <a:gd name="T23" fmla="*/ 1740272 h 495"/>
                <a:gd name="T24" fmla="*/ 621262 w 312"/>
                <a:gd name="T25" fmla="*/ 1559855 h 495"/>
                <a:gd name="T26" fmla="*/ 459357 w 312"/>
                <a:gd name="T27" fmla="*/ 1168952 h 495"/>
                <a:gd name="T28" fmla="*/ 459357 w 312"/>
                <a:gd name="T29" fmla="*/ 1165193 h 495"/>
                <a:gd name="T30" fmla="*/ 158139 w 312"/>
                <a:gd name="T31" fmla="*/ 992293 h 495"/>
                <a:gd name="T32" fmla="*/ 0 w 312"/>
                <a:gd name="T33" fmla="*/ 590114 h 495"/>
                <a:gd name="T34" fmla="*/ 587375 w 312"/>
                <a:gd name="T35" fmla="*/ 0 h 49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000 w 10000"/>
                <a:gd name="connsiteY10" fmla="*/ 9354 h 10000"/>
                <a:gd name="connsiteX11" fmla="*/ 5288 w 10000"/>
                <a:gd name="connsiteY11" fmla="*/ 8384 h 10000"/>
                <a:gd name="connsiteX12" fmla="*/ 3910 w 10000"/>
                <a:gd name="connsiteY12" fmla="*/ 6283 h 10000"/>
                <a:gd name="connsiteX13" fmla="*/ 3910 w 10000"/>
                <a:gd name="connsiteY13" fmla="*/ 6263 h 10000"/>
                <a:gd name="connsiteX14" fmla="*/ 1346 w 10000"/>
                <a:gd name="connsiteY14" fmla="*/ 5333 h 10000"/>
                <a:gd name="connsiteX15" fmla="*/ 0 w 10000"/>
                <a:gd name="connsiteY15" fmla="*/ 3172 h 10000"/>
                <a:gd name="connsiteX16" fmla="*/ 5000 w 10000"/>
                <a:gd name="connsiteY16" fmla="*/ 0 h 10000"/>
                <a:gd name="connsiteX0" fmla="*/ 5000 w 10000"/>
                <a:gd name="connsiteY0" fmla="*/ 0 h 10000"/>
                <a:gd name="connsiteX1" fmla="*/ 10000 w 10000"/>
                <a:gd name="connsiteY1" fmla="*/ 3212 h 10000"/>
                <a:gd name="connsiteX2" fmla="*/ 10000 w 10000"/>
                <a:gd name="connsiteY2" fmla="*/ 3293 h 10000"/>
                <a:gd name="connsiteX3" fmla="*/ 10000 w 10000"/>
                <a:gd name="connsiteY3" fmla="*/ 3293 h 10000"/>
                <a:gd name="connsiteX4" fmla="*/ 6795 w 10000"/>
                <a:gd name="connsiteY4" fmla="*/ 9697 h 10000"/>
                <a:gd name="connsiteX5" fmla="*/ 6635 w 10000"/>
                <a:gd name="connsiteY5" fmla="*/ 9818 h 10000"/>
                <a:gd name="connsiteX6" fmla="*/ 6635 w 10000"/>
                <a:gd name="connsiteY6" fmla="*/ 9818 h 10000"/>
                <a:gd name="connsiteX7" fmla="*/ 6635 w 10000"/>
                <a:gd name="connsiteY7" fmla="*/ 9818 h 10000"/>
                <a:gd name="connsiteX8" fmla="*/ 5897 w 10000"/>
                <a:gd name="connsiteY8" fmla="*/ 10000 h 10000"/>
                <a:gd name="connsiteX9" fmla="*/ 4936 w 10000"/>
                <a:gd name="connsiteY9" fmla="*/ 9475 h 10000"/>
                <a:gd name="connsiteX10" fmla="*/ 5288 w 10000"/>
                <a:gd name="connsiteY10" fmla="*/ 8384 h 10000"/>
                <a:gd name="connsiteX11" fmla="*/ 3910 w 10000"/>
                <a:gd name="connsiteY11" fmla="*/ 6283 h 10000"/>
                <a:gd name="connsiteX12" fmla="*/ 3910 w 10000"/>
                <a:gd name="connsiteY12" fmla="*/ 6263 h 10000"/>
                <a:gd name="connsiteX13" fmla="*/ 1346 w 10000"/>
                <a:gd name="connsiteY13" fmla="*/ 5333 h 10000"/>
                <a:gd name="connsiteX14" fmla="*/ 0 w 10000"/>
                <a:gd name="connsiteY14" fmla="*/ 3172 h 10000"/>
                <a:gd name="connsiteX15" fmla="*/ 5000 w 10000"/>
                <a:gd name="connsiteY15" fmla="*/ 0 h 10000"/>
                <a:gd name="connsiteX0" fmla="*/ 5000 w 10000"/>
                <a:gd name="connsiteY0" fmla="*/ 0 h 10086"/>
                <a:gd name="connsiteX1" fmla="*/ 10000 w 10000"/>
                <a:gd name="connsiteY1" fmla="*/ 3212 h 10086"/>
                <a:gd name="connsiteX2" fmla="*/ 10000 w 10000"/>
                <a:gd name="connsiteY2" fmla="*/ 3293 h 10086"/>
                <a:gd name="connsiteX3" fmla="*/ 10000 w 10000"/>
                <a:gd name="connsiteY3" fmla="*/ 3293 h 10086"/>
                <a:gd name="connsiteX4" fmla="*/ 6795 w 10000"/>
                <a:gd name="connsiteY4" fmla="*/ 9697 h 10086"/>
                <a:gd name="connsiteX5" fmla="*/ 6635 w 10000"/>
                <a:gd name="connsiteY5" fmla="*/ 9818 h 10086"/>
                <a:gd name="connsiteX6" fmla="*/ 6635 w 10000"/>
                <a:gd name="connsiteY6" fmla="*/ 9818 h 10086"/>
                <a:gd name="connsiteX7" fmla="*/ 6635 w 10000"/>
                <a:gd name="connsiteY7" fmla="*/ 9818 h 10086"/>
                <a:gd name="connsiteX8" fmla="*/ 5897 w 10000"/>
                <a:gd name="connsiteY8" fmla="*/ 10000 h 10086"/>
                <a:gd name="connsiteX9" fmla="*/ 5288 w 10000"/>
                <a:gd name="connsiteY9" fmla="*/ 8384 h 10086"/>
                <a:gd name="connsiteX10" fmla="*/ 3910 w 10000"/>
                <a:gd name="connsiteY10" fmla="*/ 6283 h 10086"/>
                <a:gd name="connsiteX11" fmla="*/ 3910 w 10000"/>
                <a:gd name="connsiteY11" fmla="*/ 6263 h 10086"/>
                <a:gd name="connsiteX12" fmla="*/ 1346 w 10000"/>
                <a:gd name="connsiteY12" fmla="*/ 5333 h 10086"/>
                <a:gd name="connsiteX13" fmla="*/ 0 w 10000"/>
                <a:gd name="connsiteY13" fmla="*/ 3172 h 10086"/>
                <a:gd name="connsiteX14" fmla="*/ 5000 w 10000"/>
                <a:gd name="connsiteY14" fmla="*/ 0 h 10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86">
                  <a:moveTo>
                    <a:pt x="5000" y="0"/>
                  </a:moveTo>
                  <a:cubicBezTo>
                    <a:pt x="7756" y="0"/>
                    <a:pt x="10000" y="1455"/>
                    <a:pt x="10000" y="3212"/>
                  </a:cubicBezTo>
                  <a:lnTo>
                    <a:pt x="10000" y="3293"/>
                  </a:lnTo>
                  <a:lnTo>
                    <a:pt x="10000" y="3293"/>
                  </a:lnTo>
                  <a:cubicBezTo>
                    <a:pt x="10000" y="5717"/>
                    <a:pt x="8814" y="7859"/>
                    <a:pt x="6795" y="9697"/>
                  </a:cubicBezTo>
                  <a:cubicBezTo>
                    <a:pt x="6731" y="9737"/>
                    <a:pt x="6699" y="9778"/>
                    <a:pt x="6635" y="9818"/>
                  </a:cubicBezTo>
                  <a:lnTo>
                    <a:pt x="6635" y="9818"/>
                  </a:lnTo>
                  <a:lnTo>
                    <a:pt x="6635" y="9818"/>
                  </a:lnTo>
                  <a:cubicBezTo>
                    <a:pt x="6442" y="9919"/>
                    <a:pt x="6121" y="10239"/>
                    <a:pt x="5897" y="10000"/>
                  </a:cubicBezTo>
                  <a:cubicBezTo>
                    <a:pt x="5673" y="9761"/>
                    <a:pt x="5619" y="9003"/>
                    <a:pt x="5288" y="8384"/>
                  </a:cubicBezTo>
                  <a:cubicBezTo>
                    <a:pt x="5064" y="7556"/>
                    <a:pt x="4744" y="6848"/>
                    <a:pt x="3910" y="6283"/>
                  </a:cubicBezTo>
                  <a:lnTo>
                    <a:pt x="3910" y="6263"/>
                  </a:lnTo>
                  <a:cubicBezTo>
                    <a:pt x="3237" y="5818"/>
                    <a:pt x="2340" y="5475"/>
                    <a:pt x="1346" y="5333"/>
                  </a:cubicBezTo>
                  <a:cubicBezTo>
                    <a:pt x="513" y="4768"/>
                    <a:pt x="0" y="4000"/>
                    <a:pt x="0" y="3172"/>
                  </a:cubicBezTo>
                  <a:cubicBezTo>
                    <a:pt x="0" y="1414"/>
                    <a:pt x="2244" y="0"/>
                    <a:pt x="500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3" name="Freeform 108"/>
            <p:cNvSpPr>
              <a:spLocks/>
            </p:cNvSpPr>
            <p:nvPr/>
          </p:nvSpPr>
          <p:spPr bwMode="auto">
            <a:xfrm rot="2700000">
              <a:off x="6407803" y="2259335"/>
              <a:ext cx="350653" cy="642255"/>
            </a:xfrm>
            <a:custGeom>
              <a:avLst/>
              <a:gdLst>
                <a:gd name="T0" fmla="*/ 1122363 w 596"/>
                <a:gd name="T1" fmla="*/ 4105275 h 1092"/>
                <a:gd name="T2" fmla="*/ 598844 w 596"/>
                <a:gd name="T3" fmla="*/ 4105275 h 1092"/>
                <a:gd name="T4" fmla="*/ 79093 w 596"/>
                <a:gd name="T5" fmla="*/ 1928577 h 1092"/>
                <a:gd name="T6" fmla="*/ 1122363 w 596"/>
                <a:gd name="T7" fmla="*/ 0 h 1092"/>
                <a:gd name="T8" fmla="*/ 1126129 w 596"/>
                <a:gd name="T9" fmla="*/ 0 h 1092"/>
                <a:gd name="T10" fmla="*/ 2165632 w 596"/>
                <a:gd name="T11" fmla="*/ 1928577 h 1092"/>
                <a:gd name="T12" fmla="*/ 1645881 w 596"/>
                <a:gd name="T13" fmla="*/ 4105275 h 1092"/>
                <a:gd name="T14" fmla="*/ 1122363 w 596"/>
                <a:gd name="T15" fmla="*/ 4105275 h 109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4" name="Oval 113"/>
            <p:cNvSpPr>
              <a:spLocks noChangeArrowheads="1"/>
            </p:cNvSpPr>
            <p:nvPr/>
          </p:nvSpPr>
          <p:spPr bwMode="auto">
            <a:xfrm rot="2700000">
              <a:off x="6568043" y="2481147"/>
              <a:ext cx="117123" cy="114085"/>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5" name="Oval 116"/>
            <p:cNvSpPr>
              <a:spLocks noChangeArrowheads="1"/>
            </p:cNvSpPr>
            <p:nvPr/>
          </p:nvSpPr>
          <p:spPr bwMode="auto">
            <a:xfrm rot="2700000">
              <a:off x="6500229" y="2593093"/>
              <a:ext cx="70303" cy="72640"/>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6" name="Oval 119"/>
            <p:cNvSpPr>
              <a:spLocks noChangeArrowheads="1"/>
            </p:cNvSpPr>
            <p:nvPr/>
          </p:nvSpPr>
          <p:spPr bwMode="auto">
            <a:xfrm rot="2700000">
              <a:off x="6447912" y="2674106"/>
              <a:ext cx="43239" cy="42313"/>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47" name="Rectangle 27"/>
            <p:cNvSpPr/>
            <p:nvPr/>
          </p:nvSpPr>
          <p:spPr>
            <a:xfrm rot="2700000">
              <a:off x="6301683" y="2797997"/>
              <a:ext cx="71523" cy="43830"/>
            </a:xfrm>
            <a:prstGeom prst="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sp>
        <p:nvSpPr>
          <p:cNvPr id="48" name="TextBox 40"/>
          <p:cNvSpPr txBox="1"/>
          <p:nvPr/>
        </p:nvSpPr>
        <p:spPr>
          <a:xfrm>
            <a:off x="347017" y="3564565"/>
            <a:ext cx="1916113" cy="609396"/>
          </a:xfrm>
          <a:prstGeom prst="rect">
            <a:avLst/>
          </a:prstGeom>
          <a:noFill/>
        </p:spPr>
        <p:txBody>
          <a:bodyPr lIns="68577" tIns="34289" rIns="68577" bIns="34289">
            <a:spAutoFit/>
          </a:bodyPr>
          <a:lstStyle/>
          <a:p>
            <a:pPr marL="0" marR="0" lvl="0" indent="0" defTabSz="914058"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49" name="TextBox 41"/>
          <p:cNvSpPr txBox="1"/>
          <p:nvPr/>
        </p:nvSpPr>
        <p:spPr>
          <a:xfrm>
            <a:off x="2239314" y="3920164"/>
            <a:ext cx="1914525" cy="609396"/>
          </a:xfrm>
          <a:prstGeom prst="rect">
            <a:avLst/>
          </a:prstGeom>
          <a:noFill/>
        </p:spPr>
        <p:txBody>
          <a:bodyPr lIns="68577" tIns="34289" rIns="68577" bIns="34289">
            <a:spAutoFit/>
          </a:bodyPr>
          <a:lstStyle/>
          <a:p>
            <a:pPr marL="0" marR="0" lvl="0" indent="0" defTabSz="914058"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50" name="TextBox 42"/>
          <p:cNvSpPr txBox="1"/>
          <p:nvPr/>
        </p:nvSpPr>
        <p:spPr>
          <a:xfrm>
            <a:off x="4063350" y="4475788"/>
            <a:ext cx="1916112" cy="609396"/>
          </a:xfrm>
          <a:prstGeom prst="rect">
            <a:avLst/>
          </a:prstGeom>
          <a:noFill/>
        </p:spPr>
        <p:txBody>
          <a:bodyPr lIns="68577" tIns="34289" rIns="68577" bIns="34289">
            <a:spAutoFit/>
          </a:bodyPr>
          <a:lstStyle/>
          <a:p>
            <a:pPr marL="0" marR="0" lvl="0" indent="0" defTabSz="914058"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51" name="TextBox 43"/>
          <p:cNvSpPr txBox="1"/>
          <p:nvPr/>
        </p:nvSpPr>
        <p:spPr>
          <a:xfrm>
            <a:off x="6736700" y="3901114"/>
            <a:ext cx="1916112" cy="609396"/>
          </a:xfrm>
          <a:prstGeom prst="rect">
            <a:avLst/>
          </a:prstGeom>
          <a:noFill/>
        </p:spPr>
        <p:txBody>
          <a:bodyPr lIns="68577" tIns="34289" rIns="68577" bIns="34289">
            <a:spAutoFit/>
          </a:bodyPr>
          <a:lstStyle/>
          <a:p>
            <a:pPr marL="0" marR="0" lvl="0" indent="0" defTabSz="914058"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grpSp>
        <p:nvGrpSpPr>
          <p:cNvPr id="52" name="组合 13"/>
          <p:cNvGrpSpPr>
            <a:grpSpLocks/>
          </p:cNvGrpSpPr>
          <p:nvPr/>
        </p:nvGrpSpPr>
        <p:grpSpPr bwMode="auto">
          <a:xfrm>
            <a:off x="4766613" y="2897813"/>
            <a:ext cx="863600" cy="865188"/>
            <a:chOff x="4648080" y="2635875"/>
            <a:chExt cx="863576" cy="863791"/>
          </a:xfrm>
        </p:grpSpPr>
        <p:sp>
          <p:nvSpPr>
            <p:cNvPr id="53" name="Oval 53"/>
            <p:cNvSpPr>
              <a:spLocks noChangeArrowheads="1"/>
            </p:cNvSpPr>
            <p:nvPr/>
          </p:nvSpPr>
          <p:spPr bwMode="auto">
            <a:xfrm>
              <a:off x="4648080" y="2635875"/>
              <a:ext cx="863576" cy="863791"/>
            </a:xfrm>
            <a:prstGeom prst="ellipse">
              <a:avLst/>
            </a:prstGeom>
            <a:solidFill>
              <a:sysClr val="window" lastClr="FFFFFF">
                <a:alpha val="41000"/>
              </a:sysClr>
            </a:solidFill>
            <a:ln w="57150" cap="flat" cmpd="sng" algn="ctr">
              <a:noFill/>
              <a:prstDash val="solid"/>
              <a:miter lim="800000"/>
            </a:ln>
            <a:effectLst>
              <a:outerShdw blurRad="279400" dist="76200" dir="2700000" sx="101000" sy="101000" algn="tl" rotWithShape="0">
                <a:prstClr val="black">
                  <a:alpha val="28000"/>
                </a:prstClr>
              </a:outerShdw>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nvGrpSpPr>
            <p:cNvPr id="54" name="Group 30"/>
            <p:cNvGrpSpPr/>
            <p:nvPr/>
          </p:nvGrpSpPr>
          <p:grpSpPr>
            <a:xfrm>
              <a:off x="4869929" y="2869115"/>
              <a:ext cx="443402" cy="388820"/>
              <a:chOff x="3175" y="-1587"/>
              <a:chExt cx="490538" cy="430212"/>
            </a:xfrm>
            <a:solidFill>
              <a:sysClr val="window" lastClr="FFFFFF"/>
            </a:solidFill>
          </p:grpSpPr>
          <p:sp>
            <p:nvSpPr>
              <p:cNvPr id="55"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56"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grpSp>
      <p:grpSp>
        <p:nvGrpSpPr>
          <p:cNvPr id="57" name="组合 11"/>
          <p:cNvGrpSpPr>
            <a:grpSpLocks/>
          </p:cNvGrpSpPr>
          <p:nvPr/>
        </p:nvGrpSpPr>
        <p:grpSpPr bwMode="auto">
          <a:xfrm>
            <a:off x="851837" y="2115176"/>
            <a:ext cx="819150" cy="819150"/>
            <a:chOff x="734153" y="1852387"/>
            <a:chExt cx="818887" cy="819091"/>
          </a:xfrm>
          <a:solidFill>
            <a:sysClr val="window" lastClr="FFFFFF"/>
          </a:solidFill>
        </p:grpSpPr>
        <p:sp>
          <p:nvSpPr>
            <p:cNvPr id="58" name="Oval 53"/>
            <p:cNvSpPr>
              <a:spLocks noChangeArrowheads="1"/>
            </p:cNvSpPr>
            <p:nvPr/>
          </p:nvSpPr>
          <p:spPr bwMode="auto">
            <a:xfrm>
              <a:off x="734153" y="1852387"/>
              <a:ext cx="818887" cy="819091"/>
            </a:xfrm>
            <a:prstGeom prst="ellipse">
              <a:avLst/>
            </a:prstGeom>
            <a:solidFill>
              <a:sysClr val="window" lastClr="FFFFFF">
                <a:alpha val="42000"/>
              </a:sysClr>
            </a:solidFill>
            <a:ln w="5715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9" name="Freeform 50"/>
            <p:cNvSpPr>
              <a:spLocks noEditPoints="1"/>
            </p:cNvSpPr>
            <p:nvPr/>
          </p:nvSpPr>
          <p:spPr bwMode="auto">
            <a:xfrm>
              <a:off x="942920" y="2032968"/>
              <a:ext cx="365812" cy="460689"/>
            </a:xfrm>
            <a:custGeom>
              <a:avLst/>
              <a:gdLst>
                <a:gd name="T0" fmla="*/ 187 w 262"/>
                <a:gd name="T1" fmla="*/ 135 h 330"/>
                <a:gd name="T2" fmla="*/ 44 w 262"/>
                <a:gd name="T3" fmla="*/ 135 h 330"/>
                <a:gd name="T4" fmla="*/ 44 w 262"/>
                <a:gd name="T5" fmla="*/ 156 h 330"/>
                <a:gd name="T6" fmla="*/ 187 w 262"/>
                <a:gd name="T7" fmla="*/ 156 h 330"/>
                <a:gd name="T8" fmla="*/ 187 w 262"/>
                <a:gd name="T9" fmla="*/ 135 h 330"/>
                <a:gd name="T10" fmla="*/ 187 w 262"/>
                <a:gd name="T11" fmla="*/ 95 h 330"/>
                <a:gd name="T12" fmla="*/ 44 w 262"/>
                <a:gd name="T13" fmla="*/ 95 h 330"/>
                <a:gd name="T14" fmla="*/ 44 w 262"/>
                <a:gd name="T15" fmla="*/ 115 h 330"/>
                <a:gd name="T16" fmla="*/ 187 w 262"/>
                <a:gd name="T17" fmla="*/ 115 h 330"/>
                <a:gd name="T18" fmla="*/ 187 w 262"/>
                <a:gd name="T19" fmla="*/ 95 h 330"/>
                <a:gd name="T20" fmla="*/ 187 w 262"/>
                <a:gd name="T21" fmla="*/ 54 h 330"/>
                <a:gd name="T22" fmla="*/ 44 w 262"/>
                <a:gd name="T23" fmla="*/ 54 h 330"/>
                <a:gd name="T24" fmla="*/ 44 w 262"/>
                <a:gd name="T25" fmla="*/ 75 h 330"/>
                <a:gd name="T26" fmla="*/ 187 w 262"/>
                <a:gd name="T27" fmla="*/ 75 h 330"/>
                <a:gd name="T28" fmla="*/ 187 w 262"/>
                <a:gd name="T29" fmla="*/ 54 h 330"/>
                <a:gd name="T30" fmla="*/ 44 w 262"/>
                <a:gd name="T31" fmla="*/ 196 h 330"/>
                <a:gd name="T32" fmla="*/ 116 w 262"/>
                <a:gd name="T33" fmla="*/ 196 h 330"/>
                <a:gd name="T34" fmla="*/ 116 w 262"/>
                <a:gd name="T35" fmla="*/ 176 h 330"/>
                <a:gd name="T36" fmla="*/ 44 w 262"/>
                <a:gd name="T37" fmla="*/ 176 h 330"/>
                <a:gd name="T38" fmla="*/ 44 w 262"/>
                <a:gd name="T39" fmla="*/ 196 h 330"/>
                <a:gd name="T40" fmla="*/ 233 w 262"/>
                <a:gd name="T41" fmla="*/ 29 h 330"/>
                <a:gd name="T42" fmla="*/ 233 w 262"/>
                <a:gd name="T43" fmla="*/ 0 h 330"/>
                <a:gd name="T44" fmla="*/ 0 w 262"/>
                <a:gd name="T45" fmla="*/ 0 h 330"/>
                <a:gd name="T46" fmla="*/ 0 w 262"/>
                <a:gd name="T47" fmla="*/ 301 h 330"/>
                <a:gd name="T48" fmla="*/ 29 w 262"/>
                <a:gd name="T49" fmla="*/ 301 h 330"/>
                <a:gd name="T50" fmla="*/ 29 w 262"/>
                <a:gd name="T51" fmla="*/ 330 h 330"/>
                <a:gd name="T52" fmla="*/ 262 w 262"/>
                <a:gd name="T53" fmla="*/ 330 h 330"/>
                <a:gd name="T54" fmla="*/ 262 w 262"/>
                <a:gd name="T55" fmla="*/ 29 h 330"/>
                <a:gd name="T56" fmla="*/ 233 w 262"/>
                <a:gd name="T57" fmla="*/ 29 h 330"/>
                <a:gd name="T58" fmla="*/ 15 w 262"/>
                <a:gd name="T59" fmla="*/ 286 h 330"/>
                <a:gd name="T60" fmla="*/ 15 w 262"/>
                <a:gd name="T61" fmla="*/ 16 h 330"/>
                <a:gd name="T62" fmla="*/ 216 w 262"/>
                <a:gd name="T63" fmla="*/ 16 h 330"/>
                <a:gd name="T64" fmla="*/ 216 w 262"/>
                <a:gd name="T65" fmla="*/ 216 h 330"/>
                <a:gd name="T66" fmla="*/ 148 w 262"/>
                <a:gd name="T67" fmla="*/ 216 h 330"/>
                <a:gd name="T68" fmla="*/ 148 w 262"/>
                <a:gd name="T69" fmla="*/ 286 h 330"/>
                <a:gd name="T70" fmla="*/ 15 w 262"/>
                <a:gd name="T71" fmla="*/ 286 h 330"/>
                <a:gd name="T72" fmla="*/ 245 w 262"/>
                <a:gd name="T73" fmla="*/ 315 h 330"/>
                <a:gd name="T74" fmla="*/ 44 w 262"/>
                <a:gd name="T75" fmla="*/ 315 h 330"/>
                <a:gd name="T76" fmla="*/ 44 w 262"/>
                <a:gd name="T77" fmla="*/ 301 h 330"/>
                <a:gd name="T78" fmla="*/ 155 w 262"/>
                <a:gd name="T79" fmla="*/ 301 h 330"/>
                <a:gd name="T80" fmla="*/ 233 w 262"/>
                <a:gd name="T81" fmla="*/ 225 h 330"/>
                <a:gd name="T82" fmla="*/ 233 w 262"/>
                <a:gd name="T83" fmla="*/ 45 h 330"/>
                <a:gd name="T84" fmla="*/ 245 w 262"/>
                <a:gd name="T85" fmla="*/ 45 h 330"/>
                <a:gd name="T86" fmla="*/ 245 w 262"/>
                <a:gd name="T87" fmla="*/ 315 h 33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62" h="330">
                  <a:moveTo>
                    <a:pt x="187" y="135"/>
                  </a:moveTo>
                  <a:lnTo>
                    <a:pt x="44" y="135"/>
                  </a:lnTo>
                  <a:lnTo>
                    <a:pt x="44" y="156"/>
                  </a:lnTo>
                  <a:lnTo>
                    <a:pt x="187" y="156"/>
                  </a:lnTo>
                  <a:lnTo>
                    <a:pt x="187" y="135"/>
                  </a:lnTo>
                  <a:close/>
                  <a:moveTo>
                    <a:pt x="187" y="95"/>
                  </a:moveTo>
                  <a:lnTo>
                    <a:pt x="44" y="95"/>
                  </a:lnTo>
                  <a:lnTo>
                    <a:pt x="44" y="115"/>
                  </a:lnTo>
                  <a:lnTo>
                    <a:pt x="187" y="115"/>
                  </a:lnTo>
                  <a:lnTo>
                    <a:pt x="187" y="95"/>
                  </a:lnTo>
                  <a:close/>
                  <a:moveTo>
                    <a:pt x="187" y="54"/>
                  </a:moveTo>
                  <a:lnTo>
                    <a:pt x="44" y="54"/>
                  </a:lnTo>
                  <a:lnTo>
                    <a:pt x="44" y="75"/>
                  </a:lnTo>
                  <a:lnTo>
                    <a:pt x="187" y="75"/>
                  </a:lnTo>
                  <a:lnTo>
                    <a:pt x="187" y="54"/>
                  </a:lnTo>
                  <a:close/>
                  <a:moveTo>
                    <a:pt x="44" y="196"/>
                  </a:moveTo>
                  <a:lnTo>
                    <a:pt x="116" y="196"/>
                  </a:lnTo>
                  <a:lnTo>
                    <a:pt x="116" y="176"/>
                  </a:lnTo>
                  <a:lnTo>
                    <a:pt x="44" y="176"/>
                  </a:lnTo>
                  <a:lnTo>
                    <a:pt x="44" y="196"/>
                  </a:lnTo>
                  <a:close/>
                  <a:moveTo>
                    <a:pt x="233" y="29"/>
                  </a:moveTo>
                  <a:lnTo>
                    <a:pt x="233" y="0"/>
                  </a:lnTo>
                  <a:lnTo>
                    <a:pt x="0" y="0"/>
                  </a:lnTo>
                  <a:lnTo>
                    <a:pt x="0" y="301"/>
                  </a:lnTo>
                  <a:lnTo>
                    <a:pt x="29" y="301"/>
                  </a:lnTo>
                  <a:lnTo>
                    <a:pt x="29" y="330"/>
                  </a:lnTo>
                  <a:lnTo>
                    <a:pt x="262" y="330"/>
                  </a:lnTo>
                  <a:lnTo>
                    <a:pt x="262" y="29"/>
                  </a:lnTo>
                  <a:lnTo>
                    <a:pt x="233" y="29"/>
                  </a:lnTo>
                  <a:close/>
                  <a:moveTo>
                    <a:pt x="15" y="286"/>
                  </a:moveTo>
                  <a:lnTo>
                    <a:pt x="15" y="16"/>
                  </a:lnTo>
                  <a:lnTo>
                    <a:pt x="216" y="16"/>
                  </a:lnTo>
                  <a:lnTo>
                    <a:pt x="216" y="216"/>
                  </a:lnTo>
                  <a:lnTo>
                    <a:pt x="148" y="216"/>
                  </a:lnTo>
                  <a:lnTo>
                    <a:pt x="148" y="286"/>
                  </a:lnTo>
                  <a:lnTo>
                    <a:pt x="15" y="286"/>
                  </a:lnTo>
                  <a:close/>
                  <a:moveTo>
                    <a:pt x="245" y="315"/>
                  </a:moveTo>
                  <a:lnTo>
                    <a:pt x="44" y="315"/>
                  </a:lnTo>
                  <a:lnTo>
                    <a:pt x="44" y="301"/>
                  </a:lnTo>
                  <a:lnTo>
                    <a:pt x="155" y="301"/>
                  </a:lnTo>
                  <a:lnTo>
                    <a:pt x="233" y="225"/>
                  </a:lnTo>
                  <a:lnTo>
                    <a:pt x="233" y="45"/>
                  </a:lnTo>
                  <a:lnTo>
                    <a:pt x="245" y="45"/>
                  </a:lnTo>
                  <a:lnTo>
                    <a:pt x="245" y="3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1413" tIns="45706" rIns="91413" bIns="4570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0" name="组合 12"/>
          <p:cNvGrpSpPr>
            <a:grpSpLocks/>
          </p:cNvGrpSpPr>
          <p:nvPr/>
        </p:nvGrpSpPr>
        <p:grpSpPr bwMode="auto">
          <a:xfrm>
            <a:off x="2836217" y="1985002"/>
            <a:ext cx="1014413" cy="1016000"/>
            <a:chOff x="2718058" y="1723172"/>
            <a:chExt cx="1014254" cy="1014507"/>
          </a:xfrm>
          <a:solidFill>
            <a:sysClr val="window" lastClr="FFFFFF"/>
          </a:solidFill>
        </p:grpSpPr>
        <p:sp>
          <p:nvSpPr>
            <p:cNvPr id="61" name="Oval 53"/>
            <p:cNvSpPr>
              <a:spLocks noChangeArrowheads="1"/>
            </p:cNvSpPr>
            <p:nvPr/>
          </p:nvSpPr>
          <p:spPr bwMode="auto">
            <a:xfrm>
              <a:off x="2718058" y="1723172"/>
              <a:ext cx="1014254" cy="1014507"/>
            </a:xfrm>
            <a:prstGeom prst="ellipse">
              <a:avLst/>
            </a:prstGeom>
            <a:solidFill>
              <a:sysClr val="window" lastClr="FFFFFF">
                <a:alpha val="42000"/>
              </a:sysClr>
            </a:solidFill>
            <a:ln w="5715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2" name="Freeform 48"/>
            <p:cNvSpPr>
              <a:spLocks noEditPoints="1"/>
            </p:cNvSpPr>
            <p:nvPr/>
          </p:nvSpPr>
          <p:spPr bwMode="auto">
            <a:xfrm>
              <a:off x="3035361" y="1957638"/>
              <a:ext cx="372119" cy="544415"/>
            </a:xfrm>
            <a:custGeom>
              <a:avLst/>
              <a:gdLst>
                <a:gd name="T0" fmla="*/ 76 w 152"/>
                <a:gd name="T1" fmla="*/ 31 h 221"/>
                <a:gd name="T2" fmla="*/ 80 w 152"/>
                <a:gd name="T3" fmla="*/ 27 h 221"/>
                <a:gd name="T4" fmla="*/ 76 w 152"/>
                <a:gd name="T5" fmla="*/ 23 h 221"/>
                <a:gd name="T6" fmla="*/ 23 w 152"/>
                <a:gd name="T7" fmla="*/ 76 h 221"/>
                <a:gd name="T8" fmla="*/ 27 w 152"/>
                <a:gd name="T9" fmla="*/ 80 h 221"/>
                <a:gd name="T10" fmla="*/ 31 w 152"/>
                <a:gd name="T11" fmla="*/ 76 h 221"/>
                <a:gd name="T12" fmla="*/ 76 w 152"/>
                <a:gd name="T13" fmla="*/ 31 h 221"/>
                <a:gd name="T14" fmla="*/ 44 w 152"/>
                <a:gd name="T15" fmla="*/ 192 h 221"/>
                <a:gd name="T16" fmla="*/ 45 w 152"/>
                <a:gd name="T17" fmla="*/ 203 h 221"/>
                <a:gd name="T18" fmla="*/ 56 w 152"/>
                <a:gd name="T19" fmla="*/ 209 h 221"/>
                <a:gd name="T20" fmla="*/ 57 w 152"/>
                <a:gd name="T21" fmla="*/ 216 h 221"/>
                <a:gd name="T22" fmla="*/ 76 w 152"/>
                <a:gd name="T23" fmla="*/ 221 h 221"/>
                <a:gd name="T24" fmla="*/ 95 w 152"/>
                <a:gd name="T25" fmla="*/ 216 h 221"/>
                <a:gd name="T26" fmla="*/ 96 w 152"/>
                <a:gd name="T27" fmla="*/ 209 h 221"/>
                <a:gd name="T28" fmla="*/ 106 w 152"/>
                <a:gd name="T29" fmla="*/ 203 h 221"/>
                <a:gd name="T30" fmla="*/ 108 w 152"/>
                <a:gd name="T31" fmla="*/ 192 h 221"/>
                <a:gd name="T32" fmla="*/ 76 w 152"/>
                <a:gd name="T33" fmla="*/ 197 h 221"/>
                <a:gd name="T34" fmla="*/ 44 w 152"/>
                <a:gd name="T35" fmla="*/ 192 h 221"/>
                <a:gd name="T36" fmla="*/ 41 w 152"/>
                <a:gd name="T37" fmla="*/ 170 h 221"/>
                <a:gd name="T38" fmla="*/ 42 w 152"/>
                <a:gd name="T39" fmla="*/ 182 h 221"/>
                <a:gd name="T40" fmla="*/ 76 w 152"/>
                <a:gd name="T41" fmla="*/ 188 h 221"/>
                <a:gd name="T42" fmla="*/ 109 w 152"/>
                <a:gd name="T43" fmla="*/ 182 h 221"/>
                <a:gd name="T44" fmla="*/ 111 w 152"/>
                <a:gd name="T45" fmla="*/ 170 h 221"/>
                <a:gd name="T46" fmla="*/ 76 w 152"/>
                <a:gd name="T47" fmla="*/ 177 h 221"/>
                <a:gd name="T48" fmla="*/ 41 w 152"/>
                <a:gd name="T49" fmla="*/ 170 h 221"/>
                <a:gd name="T50" fmla="*/ 76 w 152"/>
                <a:gd name="T51" fmla="*/ 0 h 221"/>
                <a:gd name="T52" fmla="*/ 0 w 152"/>
                <a:gd name="T53" fmla="*/ 76 h 221"/>
                <a:gd name="T54" fmla="*/ 36 w 152"/>
                <a:gd name="T55" fmla="*/ 141 h 221"/>
                <a:gd name="T56" fmla="*/ 39 w 152"/>
                <a:gd name="T57" fmla="*/ 160 h 221"/>
                <a:gd name="T58" fmla="*/ 76 w 152"/>
                <a:gd name="T59" fmla="*/ 168 h 221"/>
                <a:gd name="T60" fmla="*/ 113 w 152"/>
                <a:gd name="T61" fmla="*/ 160 h 221"/>
                <a:gd name="T62" fmla="*/ 115 w 152"/>
                <a:gd name="T63" fmla="*/ 141 h 221"/>
                <a:gd name="T64" fmla="*/ 152 w 152"/>
                <a:gd name="T65" fmla="*/ 76 h 221"/>
                <a:gd name="T66" fmla="*/ 76 w 152"/>
                <a:gd name="T67" fmla="*/ 0 h 221"/>
                <a:gd name="T68" fmla="*/ 104 w 152"/>
                <a:gd name="T69" fmla="*/ 132 h 221"/>
                <a:gd name="T70" fmla="*/ 102 w 152"/>
                <a:gd name="T71" fmla="*/ 150 h 221"/>
                <a:gd name="T72" fmla="*/ 76 w 152"/>
                <a:gd name="T73" fmla="*/ 154 h 221"/>
                <a:gd name="T74" fmla="*/ 50 w 152"/>
                <a:gd name="T75" fmla="*/ 150 h 221"/>
                <a:gd name="T76" fmla="*/ 48 w 152"/>
                <a:gd name="T77" fmla="*/ 132 h 221"/>
                <a:gd name="T78" fmla="*/ 13 w 152"/>
                <a:gd name="T79" fmla="*/ 76 h 221"/>
                <a:gd name="T80" fmla="*/ 76 w 152"/>
                <a:gd name="T81" fmla="*/ 14 h 221"/>
                <a:gd name="T82" fmla="*/ 139 w 152"/>
                <a:gd name="T83" fmla="*/ 76 h 221"/>
                <a:gd name="T84" fmla="*/ 104 w 152"/>
                <a:gd name="T85" fmla="*/ 132 h 221"/>
                <a:gd name="T86" fmla="*/ 93 w 152"/>
                <a:gd name="T87" fmla="*/ 104 h 221"/>
                <a:gd name="T88" fmla="*/ 76 w 152"/>
                <a:gd name="T89" fmla="*/ 74 h 221"/>
                <a:gd name="T90" fmla="*/ 59 w 152"/>
                <a:gd name="T91" fmla="*/ 104 h 221"/>
                <a:gd name="T92" fmla="*/ 52 w 152"/>
                <a:gd name="T93" fmla="*/ 89 h 221"/>
                <a:gd name="T94" fmla="*/ 41 w 152"/>
                <a:gd name="T95" fmla="*/ 94 h 221"/>
                <a:gd name="T96" fmla="*/ 58 w 152"/>
                <a:gd name="T97" fmla="*/ 131 h 221"/>
                <a:gd name="T98" fmla="*/ 76 w 152"/>
                <a:gd name="T99" fmla="*/ 98 h 221"/>
                <a:gd name="T100" fmla="*/ 94 w 152"/>
                <a:gd name="T101" fmla="*/ 131 h 221"/>
                <a:gd name="T102" fmla="*/ 111 w 152"/>
                <a:gd name="T103" fmla="*/ 94 h 221"/>
                <a:gd name="T104" fmla="*/ 100 w 152"/>
                <a:gd name="T105" fmla="*/ 89 h 221"/>
                <a:gd name="T106" fmla="*/ 93 w 152"/>
                <a:gd name="T107" fmla="*/ 104 h 22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52" h="221">
                  <a:moveTo>
                    <a:pt x="76" y="31"/>
                  </a:moveTo>
                  <a:cubicBezTo>
                    <a:pt x="78" y="31"/>
                    <a:pt x="80" y="30"/>
                    <a:pt x="80" y="27"/>
                  </a:cubicBezTo>
                  <a:cubicBezTo>
                    <a:pt x="80" y="25"/>
                    <a:pt x="78" y="23"/>
                    <a:pt x="76" y="23"/>
                  </a:cubicBezTo>
                  <a:cubicBezTo>
                    <a:pt x="47" y="23"/>
                    <a:pt x="23" y="47"/>
                    <a:pt x="23" y="76"/>
                  </a:cubicBezTo>
                  <a:cubicBezTo>
                    <a:pt x="23" y="78"/>
                    <a:pt x="25" y="80"/>
                    <a:pt x="27" y="80"/>
                  </a:cubicBezTo>
                  <a:cubicBezTo>
                    <a:pt x="29" y="80"/>
                    <a:pt x="31" y="78"/>
                    <a:pt x="31" y="76"/>
                  </a:cubicBezTo>
                  <a:cubicBezTo>
                    <a:pt x="31" y="52"/>
                    <a:pt x="51" y="31"/>
                    <a:pt x="76" y="31"/>
                  </a:cubicBezTo>
                  <a:close/>
                  <a:moveTo>
                    <a:pt x="44" y="192"/>
                  </a:moveTo>
                  <a:cubicBezTo>
                    <a:pt x="45" y="203"/>
                    <a:pt x="45" y="203"/>
                    <a:pt x="45" y="203"/>
                  </a:cubicBezTo>
                  <a:cubicBezTo>
                    <a:pt x="45" y="203"/>
                    <a:pt x="48" y="207"/>
                    <a:pt x="56" y="209"/>
                  </a:cubicBezTo>
                  <a:cubicBezTo>
                    <a:pt x="57" y="216"/>
                    <a:pt x="57" y="216"/>
                    <a:pt x="57" y="216"/>
                  </a:cubicBezTo>
                  <a:cubicBezTo>
                    <a:pt x="57" y="216"/>
                    <a:pt x="61" y="221"/>
                    <a:pt x="76" y="221"/>
                  </a:cubicBezTo>
                  <a:cubicBezTo>
                    <a:pt x="91" y="221"/>
                    <a:pt x="95" y="216"/>
                    <a:pt x="95" y="216"/>
                  </a:cubicBezTo>
                  <a:cubicBezTo>
                    <a:pt x="96" y="209"/>
                    <a:pt x="96" y="209"/>
                    <a:pt x="96" y="209"/>
                  </a:cubicBezTo>
                  <a:cubicBezTo>
                    <a:pt x="104" y="207"/>
                    <a:pt x="106" y="203"/>
                    <a:pt x="106" y="203"/>
                  </a:cubicBezTo>
                  <a:cubicBezTo>
                    <a:pt x="108" y="192"/>
                    <a:pt x="108" y="192"/>
                    <a:pt x="108" y="192"/>
                  </a:cubicBezTo>
                  <a:cubicBezTo>
                    <a:pt x="98" y="195"/>
                    <a:pt x="87" y="197"/>
                    <a:pt x="76" y="197"/>
                  </a:cubicBezTo>
                  <a:cubicBezTo>
                    <a:pt x="64" y="197"/>
                    <a:pt x="54" y="195"/>
                    <a:pt x="44" y="192"/>
                  </a:cubicBezTo>
                  <a:close/>
                  <a:moveTo>
                    <a:pt x="41" y="170"/>
                  </a:moveTo>
                  <a:cubicBezTo>
                    <a:pt x="42" y="182"/>
                    <a:pt x="42" y="182"/>
                    <a:pt x="42" y="182"/>
                  </a:cubicBezTo>
                  <a:cubicBezTo>
                    <a:pt x="52" y="186"/>
                    <a:pt x="64" y="188"/>
                    <a:pt x="76" y="188"/>
                  </a:cubicBezTo>
                  <a:cubicBezTo>
                    <a:pt x="88" y="188"/>
                    <a:pt x="99" y="186"/>
                    <a:pt x="109" y="182"/>
                  </a:cubicBezTo>
                  <a:cubicBezTo>
                    <a:pt x="111" y="170"/>
                    <a:pt x="111" y="170"/>
                    <a:pt x="111" y="170"/>
                  </a:cubicBezTo>
                  <a:cubicBezTo>
                    <a:pt x="100" y="174"/>
                    <a:pt x="89" y="177"/>
                    <a:pt x="76" y="177"/>
                  </a:cubicBezTo>
                  <a:cubicBezTo>
                    <a:pt x="63" y="177"/>
                    <a:pt x="51" y="174"/>
                    <a:pt x="41" y="170"/>
                  </a:cubicBezTo>
                  <a:close/>
                  <a:moveTo>
                    <a:pt x="76" y="0"/>
                  </a:moveTo>
                  <a:cubicBezTo>
                    <a:pt x="34" y="0"/>
                    <a:pt x="0" y="34"/>
                    <a:pt x="0" y="76"/>
                  </a:cubicBezTo>
                  <a:cubicBezTo>
                    <a:pt x="0" y="104"/>
                    <a:pt x="15" y="128"/>
                    <a:pt x="36" y="141"/>
                  </a:cubicBezTo>
                  <a:cubicBezTo>
                    <a:pt x="39" y="160"/>
                    <a:pt x="39" y="160"/>
                    <a:pt x="39" y="160"/>
                  </a:cubicBezTo>
                  <a:cubicBezTo>
                    <a:pt x="50" y="165"/>
                    <a:pt x="63" y="168"/>
                    <a:pt x="76" y="168"/>
                  </a:cubicBezTo>
                  <a:cubicBezTo>
                    <a:pt x="89" y="168"/>
                    <a:pt x="102" y="165"/>
                    <a:pt x="113" y="160"/>
                  </a:cubicBezTo>
                  <a:cubicBezTo>
                    <a:pt x="115" y="141"/>
                    <a:pt x="115" y="141"/>
                    <a:pt x="115" y="141"/>
                  </a:cubicBezTo>
                  <a:cubicBezTo>
                    <a:pt x="137" y="128"/>
                    <a:pt x="152" y="104"/>
                    <a:pt x="152" y="76"/>
                  </a:cubicBezTo>
                  <a:cubicBezTo>
                    <a:pt x="152" y="34"/>
                    <a:pt x="118" y="0"/>
                    <a:pt x="76" y="0"/>
                  </a:cubicBezTo>
                  <a:close/>
                  <a:moveTo>
                    <a:pt x="104" y="132"/>
                  </a:moveTo>
                  <a:cubicBezTo>
                    <a:pt x="102" y="150"/>
                    <a:pt x="102" y="150"/>
                    <a:pt x="102" y="150"/>
                  </a:cubicBezTo>
                  <a:cubicBezTo>
                    <a:pt x="102" y="150"/>
                    <a:pt x="95" y="154"/>
                    <a:pt x="76" y="154"/>
                  </a:cubicBezTo>
                  <a:cubicBezTo>
                    <a:pt x="57" y="154"/>
                    <a:pt x="50" y="150"/>
                    <a:pt x="50" y="150"/>
                  </a:cubicBezTo>
                  <a:cubicBezTo>
                    <a:pt x="48" y="132"/>
                    <a:pt x="48" y="132"/>
                    <a:pt x="48" y="132"/>
                  </a:cubicBezTo>
                  <a:cubicBezTo>
                    <a:pt x="27" y="122"/>
                    <a:pt x="13" y="101"/>
                    <a:pt x="13" y="76"/>
                  </a:cubicBezTo>
                  <a:cubicBezTo>
                    <a:pt x="13" y="42"/>
                    <a:pt x="41" y="14"/>
                    <a:pt x="76" y="14"/>
                  </a:cubicBezTo>
                  <a:cubicBezTo>
                    <a:pt x="110" y="14"/>
                    <a:pt x="139" y="42"/>
                    <a:pt x="139" y="76"/>
                  </a:cubicBezTo>
                  <a:cubicBezTo>
                    <a:pt x="139" y="101"/>
                    <a:pt x="124" y="122"/>
                    <a:pt x="104" y="132"/>
                  </a:cubicBezTo>
                  <a:close/>
                  <a:moveTo>
                    <a:pt x="93" y="104"/>
                  </a:moveTo>
                  <a:cubicBezTo>
                    <a:pt x="76" y="74"/>
                    <a:pt x="76" y="74"/>
                    <a:pt x="76" y="74"/>
                  </a:cubicBezTo>
                  <a:cubicBezTo>
                    <a:pt x="59" y="104"/>
                    <a:pt x="59" y="104"/>
                    <a:pt x="59" y="104"/>
                  </a:cubicBezTo>
                  <a:cubicBezTo>
                    <a:pt x="52" y="89"/>
                    <a:pt x="52" y="89"/>
                    <a:pt x="52" y="89"/>
                  </a:cubicBezTo>
                  <a:cubicBezTo>
                    <a:pt x="41" y="94"/>
                    <a:pt x="41" y="94"/>
                    <a:pt x="41" y="94"/>
                  </a:cubicBezTo>
                  <a:cubicBezTo>
                    <a:pt x="58" y="131"/>
                    <a:pt x="58" y="131"/>
                    <a:pt x="58" y="131"/>
                  </a:cubicBezTo>
                  <a:cubicBezTo>
                    <a:pt x="76" y="98"/>
                    <a:pt x="76" y="98"/>
                    <a:pt x="76" y="98"/>
                  </a:cubicBezTo>
                  <a:cubicBezTo>
                    <a:pt x="94" y="131"/>
                    <a:pt x="94" y="131"/>
                    <a:pt x="94" y="131"/>
                  </a:cubicBezTo>
                  <a:cubicBezTo>
                    <a:pt x="111" y="94"/>
                    <a:pt x="111" y="94"/>
                    <a:pt x="111" y="94"/>
                  </a:cubicBezTo>
                  <a:cubicBezTo>
                    <a:pt x="100" y="89"/>
                    <a:pt x="100" y="89"/>
                    <a:pt x="100" y="89"/>
                  </a:cubicBezTo>
                  <a:lnTo>
                    <a:pt x="93"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1413" tIns="45706" rIns="91413" bIns="45706"/>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63" name="组合 14"/>
          <p:cNvGrpSpPr>
            <a:grpSpLocks/>
          </p:cNvGrpSpPr>
          <p:nvPr/>
        </p:nvGrpSpPr>
        <p:grpSpPr bwMode="auto">
          <a:xfrm>
            <a:off x="7211367" y="1275388"/>
            <a:ext cx="2689225" cy="1562100"/>
            <a:chOff x="7092280" y="1013267"/>
            <a:chExt cx="2690646" cy="1560961"/>
          </a:xfrm>
        </p:grpSpPr>
        <p:sp>
          <p:nvSpPr>
            <p:cNvPr id="64" name="Oval 53"/>
            <p:cNvSpPr>
              <a:spLocks noChangeArrowheads="1"/>
            </p:cNvSpPr>
            <p:nvPr/>
          </p:nvSpPr>
          <p:spPr bwMode="auto">
            <a:xfrm>
              <a:off x="7092280" y="1013267"/>
              <a:ext cx="1560572" cy="1560961"/>
            </a:xfrm>
            <a:prstGeom prst="ellipse">
              <a:avLst/>
            </a:prstGeom>
            <a:solidFill>
              <a:sysClr val="window" lastClr="FFFFFF">
                <a:alpha val="45000"/>
              </a:sysClr>
            </a:solidFill>
            <a:ln w="57150" cap="flat" cmpd="sng" algn="ctr">
              <a:noFill/>
              <a:prstDash val="solid"/>
              <a:miter lim="800000"/>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5" name="矩形 60"/>
            <p:cNvSpPr>
              <a:spLocks noChangeArrowheads="1"/>
            </p:cNvSpPr>
            <p:nvPr/>
          </p:nvSpPr>
          <p:spPr bwMode="auto">
            <a:xfrm>
              <a:off x="7286658" y="1287742"/>
              <a:ext cx="2496268" cy="881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5" rIns="68568" bIns="34285">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方正兰亭粗黑简体" pitchFamily="2" charset="-122"/>
                  <a:ea typeface="方正兰亭粗黑简体" pitchFamily="2" charset="-122"/>
                </a:rPr>
                <a:t>  项目</a:t>
              </a:r>
              <a:endParaRPr kumimoji="0" lang="en-US" altLang="zh-CN" sz="2400" b="0" i="0" u="none" strike="noStrike" kern="0" cap="none" spc="0" normalizeH="0" baseline="0" noProof="0" dirty="0">
                <a:ln>
                  <a:noFill/>
                </a:ln>
                <a:solidFill>
                  <a:sysClr val="window" lastClr="FFFFFF"/>
                </a:solidFill>
                <a:effectLst/>
                <a:uLnTx/>
                <a:uFillTx/>
                <a:latin typeface="方正兰亭粗黑简体" pitchFamily="2" charset="-122"/>
                <a:ea typeface="方正兰亭粗黑简体" pitchFamily="2"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方正兰亭粗黑简体" pitchFamily="2" charset="-122"/>
                  <a:ea typeface="方正兰亭粗黑简体" pitchFamily="2" charset="-122"/>
                </a:rPr>
                <a:t>产生背景</a:t>
              </a:r>
            </a:p>
          </p:txBody>
        </p:sp>
      </p:grpSp>
      <p:sp>
        <p:nvSpPr>
          <p:cNvPr id="66" name="矩形 65"/>
          <p:cNvSpPr>
            <a:spLocks noChangeArrowheads="1"/>
          </p:cNvSpPr>
          <p:nvPr/>
        </p:nvSpPr>
        <p:spPr bwMode="auto">
          <a:xfrm>
            <a:off x="620273" y="3183564"/>
            <a:ext cx="1369592" cy="31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单击添加标题</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7" name="矩形 66"/>
          <p:cNvSpPr>
            <a:spLocks noChangeArrowheads="1"/>
          </p:cNvSpPr>
          <p:nvPr/>
        </p:nvSpPr>
        <p:spPr bwMode="auto">
          <a:xfrm>
            <a:off x="2578454" y="3407402"/>
            <a:ext cx="1369592" cy="315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单击添加标题</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8" name="矩形 67"/>
          <p:cNvSpPr/>
          <p:nvPr/>
        </p:nvSpPr>
        <p:spPr>
          <a:xfrm>
            <a:off x="4474723" y="4066214"/>
            <a:ext cx="1369592" cy="315465"/>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单击添加标题</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9" name="矩形 68"/>
          <p:cNvSpPr/>
          <p:nvPr/>
        </p:nvSpPr>
        <p:spPr>
          <a:xfrm>
            <a:off x="7071874" y="3537578"/>
            <a:ext cx="1369592" cy="315465"/>
          </a:xfrm>
          <a:prstGeom prst="rect">
            <a:avLst/>
          </a:prstGeom>
        </p:spPr>
        <p:txBody>
          <a:bodyPr wrap="none" lIns="68573" tIns="34287" rIns="68573" bIns="34287">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单击添加标题</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0" presetClass="path" presetSubtype="0" accel="50000" decel="50000" fill="hold" nodeType="withEffect">
                                  <p:stCondLst>
                                    <p:cond delay="0"/>
                                  </p:stCondLst>
                                  <p:childTnLst>
                                    <p:animMotion origin="layout" path="M -0.71133 -0.09537 C -0.71133 -0.09514 -0.56107 -0.16181 -0.47709 -0.1419 C -0.3724 -0.13264 -0.39545 -0.14746 -0.20716 0.02291 C -0.01875 0.19328 -0.0431 0.00463 2.91667E-6 3.7037E-6 " pathEditMode="relative" rAng="0" ptsTypes="AAAA">
                                      <p:cBhvr>
                                        <p:cTn id="9" dur="2000" fill="hold"/>
                                        <p:tgtEl>
                                          <p:spTgt spid="37"/>
                                        </p:tgtEl>
                                        <p:attrNameLst>
                                          <p:attrName>ppt_x</p:attrName>
                                          <p:attrName>ppt_y</p:attrName>
                                        </p:attrNameLst>
                                      </p:cBhvr>
                                      <p:rCtr x="35560" y="6944"/>
                                    </p:animMotion>
                                  </p:childTnLst>
                                </p:cTn>
                              </p:par>
                              <p:par>
                                <p:cTn id="10" presetID="22" presetClass="entr" presetSubtype="8" fill="hold"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left)">
                                      <p:cBhvr>
                                        <p:cTn id="12" dur="2000"/>
                                        <p:tgtEl>
                                          <p:spTgt spid="36"/>
                                        </p:tgtEl>
                                      </p:cBhvr>
                                    </p:animEffect>
                                  </p:childTnLst>
                                </p:cTn>
                              </p:par>
                              <p:par>
                                <p:cTn id="13" presetID="10" presetClass="entr" presetSubtype="0" fill="hold" nodeType="withEffect">
                                  <p:stCondLst>
                                    <p:cond delay="80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par>
                                <p:cTn id="16" presetID="10" presetClass="entr" presetSubtype="0" fill="hold" nodeType="withEffect">
                                  <p:stCondLst>
                                    <p:cond delay="1100"/>
                                  </p:stCondLst>
                                  <p:childTnLst>
                                    <p:set>
                                      <p:cBhvr>
                                        <p:cTn id="17" dur="1" fill="hold">
                                          <p:stCondLst>
                                            <p:cond delay="0"/>
                                          </p:stCondLst>
                                        </p:cTn>
                                        <p:tgtEl>
                                          <p:spTgt spid="60"/>
                                        </p:tgtEl>
                                        <p:attrNameLst>
                                          <p:attrName>style.visibility</p:attrName>
                                        </p:attrNameLst>
                                      </p:cBhvr>
                                      <p:to>
                                        <p:strVal val="visible"/>
                                      </p:to>
                                    </p:set>
                                    <p:animEffect transition="in" filter="fade">
                                      <p:cBhvr>
                                        <p:cTn id="18" dur="500"/>
                                        <p:tgtEl>
                                          <p:spTgt spid="60"/>
                                        </p:tgtEl>
                                      </p:cBhvr>
                                    </p:animEffect>
                                  </p:childTnLst>
                                </p:cTn>
                              </p:par>
                              <p:par>
                                <p:cTn id="19" presetID="10" presetClass="entr" presetSubtype="0" fill="hold" nodeType="withEffect">
                                  <p:stCondLst>
                                    <p:cond delay="150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fade">
                                      <p:cBhvr>
                                        <p:cTn id="25" dur="1000"/>
                                        <p:tgtEl>
                                          <p:spTgt spid="63"/>
                                        </p:tgtEl>
                                      </p:cBhvr>
                                    </p:animEffect>
                                    <p:anim calcmode="lin" valueType="num">
                                      <p:cBhvr>
                                        <p:cTn id="26" dur="1000" fill="hold"/>
                                        <p:tgtEl>
                                          <p:spTgt spid="63"/>
                                        </p:tgtEl>
                                        <p:attrNameLst>
                                          <p:attrName>ppt_x</p:attrName>
                                        </p:attrNameLst>
                                      </p:cBhvr>
                                      <p:tavLst>
                                        <p:tav tm="0">
                                          <p:val>
                                            <p:strVal val="#ppt_x"/>
                                          </p:val>
                                        </p:tav>
                                        <p:tav tm="100000">
                                          <p:val>
                                            <p:strVal val="#ppt_x"/>
                                          </p:val>
                                        </p:tav>
                                      </p:tavLst>
                                    </p:anim>
                                    <p:anim calcmode="lin" valueType="num">
                                      <p:cBhvr>
                                        <p:cTn id="27" dur="1000" fill="hold"/>
                                        <p:tgtEl>
                                          <p:spTgt spid="63"/>
                                        </p:tgtEl>
                                        <p:attrNameLst>
                                          <p:attrName>ppt_y</p:attrName>
                                        </p:attrNameLst>
                                      </p:cBhvr>
                                      <p:tavLst>
                                        <p:tav tm="0">
                                          <p:val>
                                            <p:strVal val="#ppt_y+.1"/>
                                          </p:val>
                                        </p:tav>
                                        <p:tav tm="100000">
                                          <p:val>
                                            <p:strVal val="#ppt_y"/>
                                          </p:val>
                                        </p:tav>
                                      </p:tavLst>
                                    </p:anim>
                                  </p:childTnLst>
                                </p:cTn>
                              </p:par>
                            </p:childTnLst>
                          </p:cTn>
                        </p:par>
                        <p:par>
                          <p:cTn id="28" fill="hold">
                            <p:stCondLst>
                              <p:cond delay="3000"/>
                            </p:stCondLst>
                            <p:childTnLst>
                              <p:par>
                                <p:cTn id="29" presetID="12" presetClass="entr" presetSubtype="1"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 calcmode="lin" valueType="num">
                                      <p:cBhvr additive="base">
                                        <p:cTn id="31" dur="400"/>
                                        <p:tgtEl>
                                          <p:spTgt spid="66"/>
                                        </p:tgtEl>
                                        <p:attrNameLst>
                                          <p:attrName>ppt_y</p:attrName>
                                        </p:attrNameLst>
                                      </p:cBhvr>
                                      <p:tavLst>
                                        <p:tav tm="0">
                                          <p:val>
                                            <p:strVal val="#ppt_y-#ppt_h*1.125000"/>
                                          </p:val>
                                        </p:tav>
                                        <p:tav tm="100000">
                                          <p:val>
                                            <p:strVal val="#ppt_y"/>
                                          </p:val>
                                        </p:tav>
                                      </p:tavLst>
                                    </p:anim>
                                    <p:animEffect transition="in" filter="wipe(down)">
                                      <p:cBhvr>
                                        <p:cTn id="32" dur="400"/>
                                        <p:tgtEl>
                                          <p:spTgt spid="66"/>
                                        </p:tgtEl>
                                      </p:cBhvr>
                                    </p:animEffect>
                                  </p:childTnLst>
                                </p:cTn>
                              </p:par>
                            </p:childTnLst>
                          </p:cTn>
                        </p:par>
                        <p:par>
                          <p:cTn id="33" fill="hold">
                            <p:stCondLst>
                              <p:cond delay="3400"/>
                            </p:stCondLst>
                            <p:childTnLst>
                              <p:par>
                                <p:cTn id="34" presetID="12" presetClass="entr" presetSubtype="1" fill="hold" grpId="0" nodeType="afterEffect">
                                  <p:stCondLst>
                                    <p:cond delay="0"/>
                                  </p:stCondLst>
                                  <p:childTnLst>
                                    <p:set>
                                      <p:cBhvr>
                                        <p:cTn id="35" dur="1" fill="hold">
                                          <p:stCondLst>
                                            <p:cond delay="0"/>
                                          </p:stCondLst>
                                        </p:cTn>
                                        <p:tgtEl>
                                          <p:spTgt spid="67"/>
                                        </p:tgtEl>
                                        <p:attrNameLst>
                                          <p:attrName>style.visibility</p:attrName>
                                        </p:attrNameLst>
                                      </p:cBhvr>
                                      <p:to>
                                        <p:strVal val="visible"/>
                                      </p:to>
                                    </p:set>
                                    <p:anim calcmode="lin" valueType="num">
                                      <p:cBhvr additive="base">
                                        <p:cTn id="36" dur="400"/>
                                        <p:tgtEl>
                                          <p:spTgt spid="67"/>
                                        </p:tgtEl>
                                        <p:attrNameLst>
                                          <p:attrName>ppt_y</p:attrName>
                                        </p:attrNameLst>
                                      </p:cBhvr>
                                      <p:tavLst>
                                        <p:tav tm="0">
                                          <p:val>
                                            <p:strVal val="#ppt_y-#ppt_h*1.125000"/>
                                          </p:val>
                                        </p:tav>
                                        <p:tav tm="100000">
                                          <p:val>
                                            <p:strVal val="#ppt_y"/>
                                          </p:val>
                                        </p:tav>
                                      </p:tavLst>
                                    </p:anim>
                                    <p:animEffect transition="in" filter="wipe(down)">
                                      <p:cBhvr>
                                        <p:cTn id="37" dur="400"/>
                                        <p:tgtEl>
                                          <p:spTgt spid="67"/>
                                        </p:tgtEl>
                                      </p:cBhvr>
                                    </p:animEffect>
                                  </p:childTnLst>
                                </p:cTn>
                              </p:par>
                            </p:childTnLst>
                          </p:cTn>
                        </p:par>
                        <p:par>
                          <p:cTn id="38" fill="hold">
                            <p:stCondLst>
                              <p:cond delay="3800"/>
                            </p:stCondLst>
                            <p:childTnLst>
                              <p:par>
                                <p:cTn id="39" presetID="12" presetClass="entr" presetSubtype="1" fill="hold" grpId="0" nodeType="afterEffect">
                                  <p:stCondLst>
                                    <p:cond delay="0"/>
                                  </p:stCondLst>
                                  <p:childTnLst>
                                    <p:set>
                                      <p:cBhvr>
                                        <p:cTn id="40" dur="1" fill="hold">
                                          <p:stCondLst>
                                            <p:cond delay="0"/>
                                          </p:stCondLst>
                                        </p:cTn>
                                        <p:tgtEl>
                                          <p:spTgt spid="68"/>
                                        </p:tgtEl>
                                        <p:attrNameLst>
                                          <p:attrName>style.visibility</p:attrName>
                                        </p:attrNameLst>
                                      </p:cBhvr>
                                      <p:to>
                                        <p:strVal val="visible"/>
                                      </p:to>
                                    </p:set>
                                    <p:anim calcmode="lin" valueType="num">
                                      <p:cBhvr additive="base">
                                        <p:cTn id="41" dur="400"/>
                                        <p:tgtEl>
                                          <p:spTgt spid="68"/>
                                        </p:tgtEl>
                                        <p:attrNameLst>
                                          <p:attrName>ppt_y</p:attrName>
                                        </p:attrNameLst>
                                      </p:cBhvr>
                                      <p:tavLst>
                                        <p:tav tm="0">
                                          <p:val>
                                            <p:strVal val="#ppt_y-#ppt_h*1.125000"/>
                                          </p:val>
                                        </p:tav>
                                        <p:tav tm="100000">
                                          <p:val>
                                            <p:strVal val="#ppt_y"/>
                                          </p:val>
                                        </p:tav>
                                      </p:tavLst>
                                    </p:anim>
                                    <p:animEffect transition="in" filter="wipe(down)">
                                      <p:cBhvr>
                                        <p:cTn id="42" dur="400"/>
                                        <p:tgtEl>
                                          <p:spTgt spid="68"/>
                                        </p:tgtEl>
                                      </p:cBhvr>
                                    </p:animEffect>
                                  </p:childTnLst>
                                </p:cTn>
                              </p:par>
                            </p:childTnLst>
                          </p:cTn>
                        </p:par>
                        <p:par>
                          <p:cTn id="43" fill="hold">
                            <p:stCondLst>
                              <p:cond delay="4200"/>
                            </p:stCondLst>
                            <p:childTnLst>
                              <p:par>
                                <p:cTn id="44" presetID="12" presetClass="entr" presetSubtype="1" fill="hold" grpId="0" nodeType="after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additive="base">
                                        <p:cTn id="46" dur="400"/>
                                        <p:tgtEl>
                                          <p:spTgt spid="69"/>
                                        </p:tgtEl>
                                        <p:attrNameLst>
                                          <p:attrName>ppt_y</p:attrName>
                                        </p:attrNameLst>
                                      </p:cBhvr>
                                      <p:tavLst>
                                        <p:tav tm="0">
                                          <p:val>
                                            <p:strVal val="#ppt_y-#ppt_h*1.125000"/>
                                          </p:val>
                                        </p:tav>
                                        <p:tav tm="100000">
                                          <p:val>
                                            <p:strVal val="#ppt_y"/>
                                          </p:val>
                                        </p:tav>
                                      </p:tavLst>
                                    </p:anim>
                                    <p:animEffect transition="in" filter="wipe(down)">
                                      <p:cBhvr>
                                        <p:cTn id="47" dur="400"/>
                                        <p:tgtEl>
                                          <p:spTgt spid="69"/>
                                        </p:tgtEl>
                                      </p:cBhvr>
                                    </p:animEffect>
                                  </p:childTnLst>
                                </p:cTn>
                              </p:par>
                            </p:childTnLst>
                          </p:cTn>
                        </p:par>
                        <p:par>
                          <p:cTn id="48" fill="hold">
                            <p:stCondLst>
                              <p:cond delay="4600"/>
                            </p:stCondLst>
                            <p:childTnLst>
                              <p:par>
                                <p:cTn id="49" presetID="14" presetClass="entr" presetSubtype="10" fill="hold" grpId="0" nodeType="after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randombar(horizontal)">
                                      <p:cBhvr>
                                        <p:cTn id="51" dur="500"/>
                                        <p:tgtEl>
                                          <p:spTgt spid="48"/>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49"/>
                                        </p:tgtEl>
                                        <p:attrNameLst>
                                          <p:attrName>style.visibility</p:attrName>
                                        </p:attrNameLst>
                                      </p:cBhvr>
                                      <p:to>
                                        <p:strVal val="visible"/>
                                      </p:to>
                                    </p:set>
                                    <p:animEffect transition="in" filter="randombar(horizontal)">
                                      <p:cBhvr>
                                        <p:cTn id="54" dur="500"/>
                                        <p:tgtEl>
                                          <p:spTgt spid="49"/>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randombar(horizontal)">
                                      <p:cBhvr>
                                        <p:cTn id="57" dur="500"/>
                                        <p:tgtEl>
                                          <p:spTgt spid="50"/>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51"/>
                                        </p:tgtEl>
                                        <p:attrNameLst>
                                          <p:attrName>style.visibility</p:attrName>
                                        </p:attrNameLst>
                                      </p:cBhvr>
                                      <p:to>
                                        <p:strVal val="visible"/>
                                      </p:to>
                                    </p:set>
                                    <p:animEffect transition="in" filter="randombar(horizontal)">
                                      <p:cBhvr>
                                        <p:cTn id="6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6" grpId="0"/>
      <p:bldP spid="67" grpId="0"/>
      <p:bldP spid="68" grpId="0"/>
      <p:bldP spid="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573405" y="1577813"/>
            <a:ext cx="768157" cy="708592"/>
            <a:chOff x="764534" y="1625600"/>
            <a:chExt cx="1024209" cy="944788"/>
          </a:xfrm>
        </p:grpSpPr>
        <p:grpSp>
          <p:nvGrpSpPr>
            <p:cNvPr id="27" name="组合 26"/>
            <p:cNvGrpSpPr/>
            <p:nvPr/>
          </p:nvGrpSpPr>
          <p:grpSpPr>
            <a:xfrm rot="16200000">
              <a:off x="804245" y="1585889"/>
              <a:ext cx="944788" cy="1024209"/>
              <a:chOff x="764788" y="1059582"/>
              <a:chExt cx="1558144" cy="1689124"/>
            </a:xfrm>
            <a:effectLst>
              <a:outerShdw blurRad="228600" dist="101600" dir="8400000" sx="105000" sy="105000" algn="tr" rotWithShape="0">
                <a:prstClr val="black">
                  <a:alpha val="40000"/>
                </a:prstClr>
              </a:outerShdw>
            </a:effectLst>
          </p:grpSpPr>
          <p:sp>
            <p:nvSpPr>
              <p:cNvPr id="29"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ysClr val="window" lastClr="FFFFFF">
                  <a:alpha val="5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30"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grpSp>
        <p:sp>
          <p:nvSpPr>
            <p:cNvPr id="28" name="文本框 110"/>
            <p:cNvSpPr txBox="1"/>
            <p:nvPr/>
          </p:nvSpPr>
          <p:spPr>
            <a:xfrm>
              <a:off x="1024649" y="1774826"/>
              <a:ext cx="479192" cy="67710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rPr>
                <a:t>1</a:t>
              </a:r>
              <a:endParaRPr kumimoji="0" lang="zh-CN" altLang="en-US" sz="2700" b="0" i="0" u="none" strike="noStrike" kern="0" cap="none" spc="0" normalizeH="0" baseline="0" noProof="0" dirty="0">
                <a:ln>
                  <a:noFill/>
                </a:ln>
                <a:solidFill>
                  <a:sysClr val="window" lastClr="FFFFFF"/>
                </a:solidFill>
                <a:effectLst/>
                <a:uLnTx/>
                <a:uFillTx/>
              </a:endParaRPr>
            </a:p>
          </p:txBody>
        </p:sp>
      </p:grpSp>
      <p:grpSp>
        <p:nvGrpSpPr>
          <p:cNvPr id="31" name="组合 30"/>
          <p:cNvGrpSpPr/>
          <p:nvPr/>
        </p:nvGrpSpPr>
        <p:grpSpPr>
          <a:xfrm>
            <a:off x="1082519" y="2372584"/>
            <a:ext cx="768157" cy="708591"/>
            <a:chOff x="1443353" y="2685293"/>
            <a:chExt cx="1024209" cy="944788"/>
          </a:xfrm>
        </p:grpSpPr>
        <p:grpSp>
          <p:nvGrpSpPr>
            <p:cNvPr id="32" name="组合 31"/>
            <p:cNvGrpSpPr/>
            <p:nvPr/>
          </p:nvGrpSpPr>
          <p:grpSpPr>
            <a:xfrm rot="16200000">
              <a:off x="1483064" y="2645582"/>
              <a:ext cx="944788" cy="1024209"/>
              <a:chOff x="764788" y="1059582"/>
              <a:chExt cx="1558144" cy="1689124"/>
            </a:xfrm>
            <a:effectLst>
              <a:outerShdw blurRad="228600" dist="101600" dir="8400000" sx="105000" sy="105000" algn="tr" rotWithShape="0">
                <a:prstClr val="black">
                  <a:alpha val="40000"/>
                </a:prstClr>
              </a:outerShdw>
            </a:effectLst>
          </p:grpSpPr>
          <p:sp>
            <p:nvSpPr>
              <p:cNvPr id="34"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ysClr val="window" lastClr="FFFFFF">
                  <a:alpha val="5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35"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grpSp>
        <p:sp>
          <p:nvSpPr>
            <p:cNvPr id="33" name="文本框 115"/>
            <p:cNvSpPr txBox="1"/>
            <p:nvPr/>
          </p:nvSpPr>
          <p:spPr>
            <a:xfrm>
              <a:off x="1734048" y="2845229"/>
              <a:ext cx="479192" cy="67710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rPr>
                <a:t>2</a:t>
              </a:r>
              <a:endParaRPr kumimoji="0" lang="zh-CN" altLang="en-US" sz="2700" b="0" i="0" u="none" strike="noStrike" kern="0" cap="none" spc="0" normalizeH="0" baseline="0" noProof="0" dirty="0">
                <a:ln>
                  <a:noFill/>
                </a:ln>
                <a:solidFill>
                  <a:sysClr val="window" lastClr="FFFFFF"/>
                </a:solidFill>
                <a:effectLst/>
                <a:uLnTx/>
                <a:uFillTx/>
              </a:endParaRPr>
            </a:p>
          </p:txBody>
        </p:sp>
      </p:grpSp>
      <p:grpSp>
        <p:nvGrpSpPr>
          <p:cNvPr id="36" name="组合 35"/>
          <p:cNvGrpSpPr/>
          <p:nvPr/>
        </p:nvGrpSpPr>
        <p:grpSpPr>
          <a:xfrm>
            <a:off x="1602265" y="3194570"/>
            <a:ext cx="768157" cy="708592"/>
            <a:chOff x="2136347" y="3781272"/>
            <a:chExt cx="1024209" cy="944788"/>
          </a:xfrm>
        </p:grpSpPr>
        <p:grpSp>
          <p:nvGrpSpPr>
            <p:cNvPr id="37" name="组合 36"/>
            <p:cNvGrpSpPr/>
            <p:nvPr/>
          </p:nvGrpSpPr>
          <p:grpSpPr>
            <a:xfrm rot="16200000">
              <a:off x="2176058" y="3741561"/>
              <a:ext cx="944788" cy="1024209"/>
              <a:chOff x="764788" y="1059582"/>
              <a:chExt cx="1558144" cy="1689124"/>
            </a:xfrm>
            <a:effectLst>
              <a:outerShdw blurRad="228600" dist="101600" dir="8400000" sx="105000" sy="105000" algn="tr" rotWithShape="0">
                <a:prstClr val="black">
                  <a:alpha val="40000"/>
                </a:prstClr>
              </a:outerShdw>
            </a:effectLst>
          </p:grpSpPr>
          <p:sp>
            <p:nvSpPr>
              <p:cNvPr id="39"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ysClr val="window" lastClr="FFFFFF">
                  <a:alpha val="5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40"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grpSp>
        <p:sp>
          <p:nvSpPr>
            <p:cNvPr id="38" name="文本框 120"/>
            <p:cNvSpPr txBox="1"/>
            <p:nvPr/>
          </p:nvSpPr>
          <p:spPr>
            <a:xfrm>
              <a:off x="2439099" y="3930498"/>
              <a:ext cx="479192" cy="67710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rPr>
                <a:t>3</a:t>
              </a:r>
              <a:endParaRPr kumimoji="0" lang="zh-CN" altLang="en-US" sz="2700" b="0" i="0" u="none" strike="noStrike" kern="0" cap="none" spc="0" normalizeH="0" baseline="0" noProof="0" dirty="0">
                <a:ln>
                  <a:noFill/>
                </a:ln>
                <a:solidFill>
                  <a:sysClr val="window" lastClr="FFFFFF"/>
                </a:solidFill>
                <a:effectLst/>
                <a:uLnTx/>
                <a:uFillTx/>
              </a:endParaRPr>
            </a:p>
          </p:txBody>
        </p:sp>
      </p:grpSp>
      <p:grpSp>
        <p:nvGrpSpPr>
          <p:cNvPr id="41" name="组合 40"/>
          <p:cNvGrpSpPr/>
          <p:nvPr/>
        </p:nvGrpSpPr>
        <p:grpSpPr>
          <a:xfrm>
            <a:off x="2076508" y="4016552"/>
            <a:ext cx="768157" cy="708592"/>
            <a:chOff x="2768671" y="4877250"/>
            <a:chExt cx="1024209" cy="944788"/>
          </a:xfrm>
        </p:grpSpPr>
        <p:grpSp>
          <p:nvGrpSpPr>
            <p:cNvPr id="42" name="组合 41"/>
            <p:cNvGrpSpPr/>
            <p:nvPr/>
          </p:nvGrpSpPr>
          <p:grpSpPr>
            <a:xfrm rot="16200000">
              <a:off x="2808382" y="4837539"/>
              <a:ext cx="944788" cy="1024209"/>
              <a:chOff x="764788" y="1059582"/>
              <a:chExt cx="1558144" cy="1689124"/>
            </a:xfrm>
            <a:effectLst>
              <a:outerShdw blurRad="228600" dist="101600" dir="8400000" sx="105000" sy="105000" algn="tr" rotWithShape="0">
                <a:prstClr val="black">
                  <a:alpha val="40000"/>
                </a:prstClr>
              </a:outerShdw>
            </a:effectLst>
          </p:grpSpPr>
          <p:sp>
            <p:nvSpPr>
              <p:cNvPr id="44" name="椭圆 8"/>
              <p:cNvSpPr/>
              <p:nvPr/>
            </p:nvSpPr>
            <p:spPr>
              <a:xfrm>
                <a:off x="834850" y="1135533"/>
                <a:ext cx="1418020" cy="1537222"/>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solidFill>
                <a:sysClr val="window" lastClr="FFFFFF">
                  <a:alpha val="50000"/>
                </a:sys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sp>
            <p:nvSpPr>
              <p:cNvPr id="45" name="椭圆 8"/>
              <p:cNvSpPr/>
              <p:nvPr/>
            </p:nvSpPr>
            <p:spPr>
              <a:xfrm>
                <a:off x="764788" y="1059582"/>
                <a:ext cx="1558144" cy="1689124"/>
              </a:xfrm>
              <a:custGeom>
                <a:avLst/>
                <a:gdLst/>
                <a:ahLst/>
                <a:cxnLst/>
                <a:rect l="l" t="t" r="r" b="b"/>
                <a:pathLst>
                  <a:path w="1296144" h="1405101">
                    <a:moveTo>
                      <a:pt x="648072" y="0"/>
                    </a:moveTo>
                    <a:cubicBezTo>
                      <a:pt x="1005992" y="0"/>
                      <a:pt x="1296144" y="290152"/>
                      <a:pt x="1296144" y="648072"/>
                    </a:cubicBezTo>
                    <a:cubicBezTo>
                      <a:pt x="1296144" y="970275"/>
                      <a:pt x="1061011" y="1237560"/>
                      <a:pt x="752636" y="1285603"/>
                    </a:cubicBezTo>
                    <a:lnTo>
                      <a:pt x="648072" y="1405101"/>
                    </a:lnTo>
                    <a:lnTo>
                      <a:pt x="543508" y="1285603"/>
                    </a:lnTo>
                    <a:cubicBezTo>
                      <a:pt x="235133" y="1237560"/>
                      <a:pt x="0" y="970275"/>
                      <a:pt x="0" y="648072"/>
                    </a:cubicBezTo>
                    <a:cubicBezTo>
                      <a:pt x="0" y="290152"/>
                      <a:pt x="290152" y="0"/>
                      <a:pt x="648072" y="0"/>
                    </a:cubicBezTo>
                    <a:close/>
                  </a:path>
                </a:pathLst>
              </a:custGeom>
              <a:noFill/>
              <a:ln w="63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Calibri"/>
                  <a:ea typeface="微软雅黑" pitchFamily="34" charset="-122"/>
                  <a:cs typeface="+mn-cs"/>
                </a:endParaRPr>
              </a:p>
            </p:txBody>
          </p:sp>
        </p:grpSp>
        <p:sp>
          <p:nvSpPr>
            <p:cNvPr id="43" name="文本框 125"/>
            <p:cNvSpPr txBox="1"/>
            <p:nvPr/>
          </p:nvSpPr>
          <p:spPr>
            <a:xfrm>
              <a:off x="2990076" y="5026476"/>
              <a:ext cx="479192" cy="67710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rPr>
                <a:t>4</a:t>
              </a:r>
              <a:endParaRPr kumimoji="0" lang="zh-CN" altLang="en-US" sz="2700" b="0" i="0" u="none" strike="noStrike" kern="0" cap="none" spc="0" normalizeH="0" baseline="0" noProof="0" dirty="0">
                <a:ln>
                  <a:noFill/>
                </a:ln>
                <a:solidFill>
                  <a:sysClr val="window" lastClr="FFFFFF"/>
                </a:solidFill>
                <a:effectLst/>
                <a:uLnTx/>
                <a:uFillTx/>
              </a:endParaRPr>
            </a:p>
          </p:txBody>
        </p:sp>
      </p:grpSp>
      <p:sp>
        <p:nvSpPr>
          <p:cNvPr id="46" name="TextBox 5"/>
          <p:cNvSpPr txBox="1"/>
          <p:nvPr/>
        </p:nvSpPr>
        <p:spPr>
          <a:xfrm>
            <a:off x="1492244" y="1694328"/>
            <a:ext cx="5411983"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7" name="TextBox 5"/>
          <p:cNvSpPr txBox="1"/>
          <p:nvPr/>
        </p:nvSpPr>
        <p:spPr>
          <a:xfrm>
            <a:off x="1983146" y="2488843"/>
            <a:ext cx="5411983"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8" name="TextBox 5"/>
          <p:cNvSpPr txBox="1"/>
          <p:nvPr/>
        </p:nvSpPr>
        <p:spPr>
          <a:xfrm>
            <a:off x="2474048" y="3283358"/>
            <a:ext cx="5411983"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9" name="TextBox 5"/>
          <p:cNvSpPr txBox="1"/>
          <p:nvPr/>
        </p:nvSpPr>
        <p:spPr>
          <a:xfrm>
            <a:off x="2964950" y="4077872"/>
            <a:ext cx="5411983"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2" presetClass="entr" presetSubtype="8"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1000"/>
                                        <p:tgtEl>
                                          <p:spTgt spid="46"/>
                                        </p:tgtEl>
                                        <p:attrNameLst>
                                          <p:attrName>ppt_x</p:attrName>
                                        </p:attrNameLst>
                                      </p:cBhvr>
                                      <p:tavLst>
                                        <p:tav tm="0">
                                          <p:val>
                                            <p:strVal val="#ppt_x-#ppt_w*1.125000"/>
                                          </p:val>
                                        </p:tav>
                                        <p:tav tm="100000">
                                          <p:val>
                                            <p:strVal val="#ppt_x"/>
                                          </p:val>
                                        </p:tav>
                                      </p:tavLst>
                                    </p:anim>
                                    <p:animEffect transition="in" filter="wipe(right)">
                                      <p:cBhvr>
                                        <p:cTn id="14" dur="1000"/>
                                        <p:tgtEl>
                                          <p:spTgt spid="46"/>
                                        </p:tgtEl>
                                      </p:cBhvr>
                                    </p:animEffect>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nodeType="click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1000"/>
                                        <p:tgtEl>
                                          <p:spTgt spid="31"/>
                                        </p:tgtEl>
                                      </p:cBhvr>
                                    </p:animEffect>
                                    <p:anim calcmode="lin" valueType="num">
                                      <p:cBhvr>
                                        <p:cTn id="20" dur="1000" fill="hold"/>
                                        <p:tgtEl>
                                          <p:spTgt spid="31"/>
                                        </p:tgtEl>
                                        <p:attrNameLst>
                                          <p:attrName>ppt_x</p:attrName>
                                        </p:attrNameLst>
                                      </p:cBhvr>
                                      <p:tavLst>
                                        <p:tav tm="0">
                                          <p:val>
                                            <p:strVal val="#ppt_x"/>
                                          </p:val>
                                        </p:tav>
                                        <p:tav tm="100000">
                                          <p:val>
                                            <p:strVal val="#ppt_x"/>
                                          </p:val>
                                        </p:tav>
                                      </p:tavLst>
                                    </p:anim>
                                    <p:anim calcmode="lin" valueType="num">
                                      <p:cBhvr>
                                        <p:cTn id="21" dur="1000" fill="hold"/>
                                        <p:tgtEl>
                                          <p:spTgt spid="31"/>
                                        </p:tgtEl>
                                        <p:attrNameLst>
                                          <p:attrName>ppt_y</p:attrName>
                                        </p:attrNameLst>
                                      </p:cBhvr>
                                      <p:tavLst>
                                        <p:tav tm="0">
                                          <p:val>
                                            <p:strVal val="#ppt_y-.1"/>
                                          </p:val>
                                        </p:tav>
                                        <p:tav tm="100000">
                                          <p:val>
                                            <p:strVal val="#ppt_y"/>
                                          </p:val>
                                        </p:tav>
                                      </p:tavLst>
                                    </p:anim>
                                  </p:childTnLst>
                                </p:cTn>
                              </p:par>
                            </p:childTnLst>
                          </p:cTn>
                        </p:par>
                        <p:par>
                          <p:cTn id="22" fill="hold">
                            <p:stCondLst>
                              <p:cond delay="1000"/>
                            </p:stCondLst>
                            <p:childTnLst>
                              <p:par>
                                <p:cTn id="23" presetID="12" presetClass="entr" presetSubtype="8"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additive="base">
                                        <p:cTn id="25" dur="750"/>
                                        <p:tgtEl>
                                          <p:spTgt spid="47"/>
                                        </p:tgtEl>
                                        <p:attrNameLst>
                                          <p:attrName>ppt_x</p:attrName>
                                        </p:attrNameLst>
                                      </p:cBhvr>
                                      <p:tavLst>
                                        <p:tav tm="0">
                                          <p:val>
                                            <p:strVal val="#ppt_x-#ppt_w*1.125000"/>
                                          </p:val>
                                        </p:tav>
                                        <p:tav tm="100000">
                                          <p:val>
                                            <p:strVal val="#ppt_x"/>
                                          </p:val>
                                        </p:tav>
                                      </p:tavLst>
                                    </p:anim>
                                    <p:animEffect transition="in" filter="wipe(right)">
                                      <p:cBhvr>
                                        <p:cTn id="26" dur="750"/>
                                        <p:tgtEl>
                                          <p:spTgt spid="47"/>
                                        </p:tgtEl>
                                      </p:cBhvr>
                                    </p:animEffect>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nodeType="click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anim calcmode="lin" valueType="num">
                                      <p:cBhvr>
                                        <p:cTn id="32" dur="1000" fill="hold"/>
                                        <p:tgtEl>
                                          <p:spTgt spid="36"/>
                                        </p:tgtEl>
                                        <p:attrNameLst>
                                          <p:attrName>ppt_x</p:attrName>
                                        </p:attrNameLst>
                                      </p:cBhvr>
                                      <p:tavLst>
                                        <p:tav tm="0">
                                          <p:val>
                                            <p:strVal val="#ppt_x"/>
                                          </p:val>
                                        </p:tav>
                                        <p:tav tm="100000">
                                          <p:val>
                                            <p:strVal val="#ppt_x"/>
                                          </p:val>
                                        </p:tav>
                                      </p:tavLst>
                                    </p:anim>
                                    <p:anim calcmode="lin" valueType="num">
                                      <p:cBhvr>
                                        <p:cTn id="33" dur="1000" fill="hold"/>
                                        <p:tgtEl>
                                          <p:spTgt spid="36"/>
                                        </p:tgtEl>
                                        <p:attrNameLst>
                                          <p:attrName>ppt_y</p:attrName>
                                        </p:attrNameLst>
                                      </p:cBhvr>
                                      <p:tavLst>
                                        <p:tav tm="0">
                                          <p:val>
                                            <p:strVal val="#ppt_y-.1"/>
                                          </p:val>
                                        </p:tav>
                                        <p:tav tm="100000">
                                          <p:val>
                                            <p:strVal val="#ppt_y"/>
                                          </p:val>
                                        </p:tav>
                                      </p:tavLst>
                                    </p:anim>
                                  </p:childTnLst>
                                </p:cTn>
                              </p:par>
                            </p:childTnLst>
                          </p:cTn>
                        </p:par>
                        <p:par>
                          <p:cTn id="34" fill="hold">
                            <p:stCondLst>
                              <p:cond delay="1000"/>
                            </p:stCondLst>
                            <p:childTnLst>
                              <p:par>
                                <p:cTn id="35" presetID="12" presetClass="entr" presetSubtype="8"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additive="base">
                                        <p:cTn id="37" dur="750"/>
                                        <p:tgtEl>
                                          <p:spTgt spid="48"/>
                                        </p:tgtEl>
                                        <p:attrNameLst>
                                          <p:attrName>ppt_x</p:attrName>
                                        </p:attrNameLst>
                                      </p:cBhvr>
                                      <p:tavLst>
                                        <p:tav tm="0">
                                          <p:val>
                                            <p:strVal val="#ppt_x-#ppt_w*1.125000"/>
                                          </p:val>
                                        </p:tav>
                                        <p:tav tm="100000">
                                          <p:val>
                                            <p:strVal val="#ppt_x"/>
                                          </p:val>
                                        </p:tav>
                                      </p:tavLst>
                                    </p:anim>
                                    <p:animEffect transition="in" filter="wipe(right)">
                                      <p:cBhvr>
                                        <p:cTn id="38" dur="750"/>
                                        <p:tgtEl>
                                          <p:spTgt spid="48"/>
                                        </p:tgtEl>
                                      </p:cBhvr>
                                    </p:animEffect>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nodeType="click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1000"/>
                                        <p:tgtEl>
                                          <p:spTgt spid="41"/>
                                        </p:tgtEl>
                                      </p:cBhvr>
                                    </p:animEffect>
                                    <p:anim calcmode="lin" valueType="num">
                                      <p:cBhvr>
                                        <p:cTn id="44" dur="1000" fill="hold"/>
                                        <p:tgtEl>
                                          <p:spTgt spid="41"/>
                                        </p:tgtEl>
                                        <p:attrNameLst>
                                          <p:attrName>ppt_x</p:attrName>
                                        </p:attrNameLst>
                                      </p:cBhvr>
                                      <p:tavLst>
                                        <p:tav tm="0">
                                          <p:val>
                                            <p:strVal val="#ppt_x"/>
                                          </p:val>
                                        </p:tav>
                                        <p:tav tm="100000">
                                          <p:val>
                                            <p:strVal val="#ppt_x"/>
                                          </p:val>
                                        </p:tav>
                                      </p:tavLst>
                                    </p:anim>
                                    <p:anim calcmode="lin" valueType="num">
                                      <p:cBhvr>
                                        <p:cTn id="45" dur="1000" fill="hold"/>
                                        <p:tgtEl>
                                          <p:spTgt spid="41"/>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12" presetClass="entr" presetSubtype="8"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additive="base">
                                        <p:cTn id="49" dur="750"/>
                                        <p:tgtEl>
                                          <p:spTgt spid="49"/>
                                        </p:tgtEl>
                                        <p:attrNameLst>
                                          <p:attrName>ppt_x</p:attrName>
                                        </p:attrNameLst>
                                      </p:cBhvr>
                                      <p:tavLst>
                                        <p:tav tm="0">
                                          <p:val>
                                            <p:strVal val="#ppt_x-#ppt_w*1.125000"/>
                                          </p:val>
                                        </p:tav>
                                        <p:tav tm="100000">
                                          <p:val>
                                            <p:strVal val="#ppt_x"/>
                                          </p:val>
                                        </p:tav>
                                      </p:tavLst>
                                    </p:anim>
                                    <p:animEffect transition="in" filter="wipe(right)">
                                      <p:cBhvr>
                                        <p:cTn id="50"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
          <p:cNvSpPr>
            <a:spLocks noChangeShapeType="1"/>
          </p:cNvSpPr>
          <p:nvPr/>
        </p:nvSpPr>
        <p:spPr bwMode="auto">
          <a:xfrm flipH="1">
            <a:off x="6041933" y="3688737"/>
            <a:ext cx="459581" cy="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grpSp>
        <p:nvGrpSpPr>
          <p:cNvPr id="3" name="组合 2"/>
          <p:cNvGrpSpPr>
            <a:grpSpLocks/>
          </p:cNvGrpSpPr>
          <p:nvPr/>
        </p:nvGrpSpPr>
        <p:grpSpPr bwMode="auto">
          <a:xfrm flipH="1" flipV="1">
            <a:off x="4866784" y="4592423"/>
            <a:ext cx="771524" cy="145256"/>
            <a:chOff x="0" y="0"/>
            <a:chExt cx="1505426" cy="262890"/>
          </a:xfrm>
        </p:grpSpPr>
        <p:sp>
          <p:nvSpPr>
            <p:cNvPr id="4" name="直接连接符 3"/>
            <p:cNvSpPr>
              <a:spLocks noChangeShapeType="1"/>
            </p:cNvSpPr>
            <p:nvPr/>
          </p:nvSpPr>
          <p:spPr bwMode="auto">
            <a:xfrm flipH="1" flipV="1">
              <a:off x="1154906" y="0"/>
              <a:ext cx="350520" cy="26289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sp>
          <p:nvSpPr>
            <p:cNvPr id="5" name="直接连接符 4"/>
            <p:cNvSpPr>
              <a:spLocks noChangeShapeType="1"/>
            </p:cNvSpPr>
            <p:nvPr/>
          </p:nvSpPr>
          <p:spPr bwMode="auto">
            <a:xfrm flipH="1">
              <a:off x="0" y="2381"/>
              <a:ext cx="1157287" cy="1"/>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grpSp>
      <p:sp>
        <p:nvSpPr>
          <p:cNvPr id="6" name="直接连接符 5"/>
          <p:cNvSpPr>
            <a:spLocks noChangeShapeType="1"/>
          </p:cNvSpPr>
          <p:nvPr/>
        </p:nvSpPr>
        <p:spPr bwMode="auto">
          <a:xfrm flipH="1" flipV="1">
            <a:off x="2715322" y="3688739"/>
            <a:ext cx="469106" cy="119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sp>
        <p:nvSpPr>
          <p:cNvPr id="7" name="直接连接符 6"/>
          <p:cNvSpPr>
            <a:spLocks noChangeShapeType="1"/>
          </p:cNvSpPr>
          <p:nvPr/>
        </p:nvSpPr>
        <p:spPr bwMode="auto">
          <a:xfrm flipH="1">
            <a:off x="2715325" y="2673133"/>
            <a:ext cx="458391" cy="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grpSp>
        <p:nvGrpSpPr>
          <p:cNvPr id="8" name="组合 7"/>
          <p:cNvGrpSpPr>
            <a:grpSpLocks/>
          </p:cNvGrpSpPr>
          <p:nvPr/>
        </p:nvGrpSpPr>
        <p:grpSpPr bwMode="auto">
          <a:xfrm>
            <a:off x="3451129" y="1521802"/>
            <a:ext cx="912020" cy="196453"/>
            <a:chOff x="0" y="0"/>
            <a:chExt cx="1505426" cy="262890"/>
          </a:xfrm>
        </p:grpSpPr>
        <p:sp>
          <p:nvSpPr>
            <p:cNvPr id="9" name="直接连接符 8"/>
            <p:cNvSpPr>
              <a:spLocks noChangeShapeType="1"/>
            </p:cNvSpPr>
            <p:nvPr/>
          </p:nvSpPr>
          <p:spPr bwMode="auto">
            <a:xfrm flipH="1" flipV="1">
              <a:off x="1154906" y="0"/>
              <a:ext cx="350520" cy="26289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sp>
          <p:nvSpPr>
            <p:cNvPr id="10" name="直接连接符 9"/>
            <p:cNvSpPr>
              <a:spLocks noChangeShapeType="1"/>
            </p:cNvSpPr>
            <p:nvPr/>
          </p:nvSpPr>
          <p:spPr bwMode="auto">
            <a:xfrm flipH="1">
              <a:off x="0" y="2381"/>
              <a:ext cx="1157287" cy="1"/>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grpSp>
      <p:grpSp>
        <p:nvGrpSpPr>
          <p:cNvPr id="11" name="组合 10"/>
          <p:cNvGrpSpPr>
            <a:grpSpLocks/>
          </p:cNvGrpSpPr>
          <p:nvPr/>
        </p:nvGrpSpPr>
        <p:grpSpPr bwMode="auto">
          <a:xfrm>
            <a:off x="5151342" y="2277848"/>
            <a:ext cx="902494" cy="788195"/>
            <a:chOff x="0" y="0"/>
            <a:chExt cx="1203960" cy="1051560"/>
          </a:xfrm>
        </p:grpSpPr>
        <p:sp>
          <p:nvSpPr>
            <p:cNvPr id="12" name="六边形 11"/>
            <p:cNvSpPr>
              <a:spLocks noChangeArrowheads="1"/>
            </p:cNvSpPr>
            <p:nvPr/>
          </p:nvSpPr>
          <p:spPr bwMode="auto">
            <a:xfrm>
              <a:off x="0" y="0"/>
              <a:ext cx="1203960" cy="105156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sp>
          <p:nvSpPr>
            <p:cNvPr id="13" name="文本框 43"/>
            <p:cNvSpPr>
              <a:spLocks noChangeArrowheads="1"/>
            </p:cNvSpPr>
            <p:nvPr/>
          </p:nvSpPr>
          <p:spPr bwMode="auto">
            <a:xfrm>
              <a:off x="181502" y="171837"/>
              <a:ext cx="820725" cy="739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en-US" altLang="zh-CN" sz="3000">
                  <a:solidFill>
                    <a:schemeClr val="bg1"/>
                  </a:solidFill>
                  <a:ea typeface="方正兰亭黑_GBK" pitchFamily="2" charset="-122"/>
                  <a:sym typeface="Arial" panose="020B0604020202020204" pitchFamily="34" charset="0"/>
                </a:rPr>
                <a:t>02</a:t>
              </a:r>
              <a:endParaRPr lang="zh-CN" altLang="en-US" sz="3000" baseline="-3000">
                <a:solidFill>
                  <a:schemeClr val="bg1"/>
                </a:solidFill>
                <a:ea typeface="方正兰亭黑_GBK" pitchFamily="2" charset="-122"/>
                <a:sym typeface="Arial" panose="020B0604020202020204" pitchFamily="34" charset="0"/>
              </a:endParaRPr>
            </a:p>
          </p:txBody>
        </p:sp>
      </p:grpSp>
      <p:grpSp>
        <p:nvGrpSpPr>
          <p:cNvPr id="14" name="组合 13"/>
          <p:cNvGrpSpPr>
            <a:grpSpLocks/>
          </p:cNvGrpSpPr>
          <p:nvPr/>
        </p:nvGrpSpPr>
        <p:grpSpPr bwMode="auto">
          <a:xfrm>
            <a:off x="4163126" y="1708728"/>
            <a:ext cx="903685" cy="788194"/>
            <a:chOff x="0" y="0"/>
            <a:chExt cx="1203960" cy="1051560"/>
          </a:xfrm>
        </p:grpSpPr>
        <p:sp>
          <p:nvSpPr>
            <p:cNvPr id="15" name="六边形 14"/>
            <p:cNvSpPr>
              <a:spLocks noChangeArrowheads="1"/>
            </p:cNvSpPr>
            <p:nvPr/>
          </p:nvSpPr>
          <p:spPr bwMode="auto">
            <a:xfrm>
              <a:off x="0" y="0"/>
              <a:ext cx="1203960" cy="105156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sp>
          <p:nvSpPr>
            <p:cNvPr id="16" name="文本框 44"/>
            <p:cNvSpPr>
              <a:spLocks noChangeArrowheads="1"/>
            </p:cNvSpPr>
            <p:nvPr/>
          </p:nvSpPr>
          <p:spPr bwMode="auto">
            <a:xfrm>
              <a:off x="160817" y="110283"/>
              <a:ext cx="882327" cy="862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en-US" altLang="zh-CN" sz="3000">
                  <a:solidFill>
                    <a:schemeClr val="bg1"/>
                  </a:solidFill>
                  <a:ea typeface="方正兰亭黑_GBK" pitchFamily="2" charset="-122"/>
                  <a:sym typeface="Arial" panose="020B0604020202020204" pitchFamily="34" charset="0"/>
                </a:rPr>
                <a:t>01</a:t>
              </a:r>
              <a:endParaRPr lang="zh-CN" altLang="en-US" sz="3000" baseline="-3000">
                <a:solidFill>
                  <a:schemeClr val="bg1"/>
                </a:solidFill>
                <a:ea typeface="方正兰亭黑_GBK" pitchFamily="2" charset="-122"/>
                <a:sym typeface="Arial" panose="020B0604020202020204" pitchFamily="34" charset="0"/>
              </a:endParaRPr>
            </a:p>
          </p:txBody>
        </p:sp>
      </p:grpSp>
      <p:grpSp>
        <p:nvGrpSpPr>
          <p:cNvPr id="17" name="组合 16"/>
          <p:cNvGrpSpPr>
            <a:grpSpLocks/>
          </p:cNvGrpSpPr>
          <p:nvPr/>
        </p:nvGrpSpPr>
        <p:grpSpPr bwMode="auto">
          <a:xfrm>
            <a:off x="5139435" y="3294640"/>
            <a:ext cx="902494" cy="788194"/>
            <a:chOff x="0" y="0"/>
            <a:chExt cx="1203960" cy="1051560"/>
          </a:xfrm>
        </p:grpSpPr>
        <p:sp>
          <p:nvSpPr>
            <p:cNvPr id="18" name="六边形 17"/>
            <p:cNvSpPr>
              <a:spLocks noChangeArrowheads="1"/>
            </p:cNvSpPr>
            <p:nvPr/>
          </p:nvSpPr>
          <p:spPr bwMode="auto">
            <a:xfrm>
              <a:off x="0" y="0"/>
              <a:ext cx="1203960" cy="105156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sp>
          <p:nvSpPr>
            <p:cNvPr id="19" name="文本框 45"/>
            <p:cNvSpPr>
              <a:spLocks noChangeArrowheads="1"/>
            </p:cNvSpPr>
            <p:nvPr/>
          </p:nvSpPr>
          <p:spPr bwMode="auto">
            <a:xfrm>
              <a:off x="138875" y="110283"/>
              <a:ext cx="926211" cy="862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en-US" altLang="zh-CN" sz="3000">
                  <a:solidFill>
                    <a:schemeClr val="bg1"/>
                  </a:solidFill>
                  <a:ea typeface="方正兰亭黑_GBK" pitchFamily="2" charset="-122"/>
                  <a:sym typeface="Arial" panose="020B0604020202020204" pitchFamily="34" charset="0"/>
                </a:rPr>
                <a:t>03</a:t>
              </a:r>
              <a:endParaRPr lang="zh-CN" altLang="en-US" sz="3000" baseline="-3000">
                <a:solidFill>
                  <a:schemeClr val="bg1"/>
                </a:solidFill>
                <a:ea typeface="方正兰亭黑_GBK" pitchFamily="2" charset="-122"/>
                <a:sym typeface="Arial" panose="020B0604020202020204" pitchFamily="34" charset="0"/>
              </a:endParaRPr>
            </a:p>
          </p:txBody>
        </p:sp>
      </p:grpSp>
      <p:grpSp>
        <p:nvGrpSpPr>
          <p:cNvPr id="20" name="组合 19"/>
          <p:cNvGrpSpPr>
            <a:grpSpLocks/>
          </p:cNvGrpSpPr>
          <p:nvPr/>
        </p:nvGrpSpPr>
        <p:grpSpPr bwMode="auto">
          <a:xfrm>
            <a:off x="3184428" y="3295831"/>
            <a:ext cx="902494" cy="788194"/>
            <a:chOff x="0" y="0"/>
            <a:chExt cx="1203960" cy="1051560"/>
          </a:xfrm>
        </p:grpSpPr>
        <p:sp>
          <p:nvSpPr>
            <p:cNvPr id="21" name="六边形 20"/>
            <p:cNvSpPr>
              <a:spLocks noChangeArrowheads="1"/>
            </p:cNvSpPr>
            <p:nvPr/>
          </p:nvSpPr>
          <p:spPr bwMode="auto">
            <a:xfrm>
              <a:off x="0" y="0"/>
              <a:ext cx="1203960" cy="105156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sp>
          <p:nvSpPr>
            <p:cNvPr id="22" name="文本框 46"/>
            <p:cNvSpPr>
              <a:spLocks noChangeArrowheads="1"/>
            </p:cNvSpPr>
            <p:nvPr/>
          </p:nvSpPr>
          <p:spPr bwMode="auto">
            <a:xfrm>
              <a:off x="191617" y="110283"/>
              <a:ext cx="820725" cy="862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lnSpc>
                  <a:spcPct val="120000"/>
                </a:lnSpc>
              </a:pPr>
              <a:r>
                <a:rPr lang="en-US" altLang="zh-CN" sz="3000">
                  <a:solidFill>
                    <a:schemeClr val="bg1"/>
                  </a:solidFill>
                  <a:ea typeface="方正兰亭黑_GBK" pitchFamily="2" charset="-122"/>
                  <a:sym typeface="Arial" panose="020B0604020202020204" pitchFamily="34" charset="0"/>
                </a:rPr>
                <a:t>05</a:t>
              </a:r>
              <a:endParaRPr lang="zh-CN" altLang="en-US" sz="3000" baseline="-3000">
                <a:solidFill>
                  <a:schemeClr val="bg1"/>
                </a:solidFill>
                <a:ea typeface="方正兰亭黑_GBK" pitchFamily="2" charset="-122"/>
                <a:sym typeface="Arial" panose="020B0604020202020204" pitchFamily="34" charset="0"/>
              </a:endParaRPr>
            </a:p>
          </p:txBody>
        </p:sp>
      </p:grpSp>
      <p:grpSp>
        <p:nvGrpSpPr>
          <p:cNvPr id="23" name="组合 22"/>
          <p:cNvGrpSpPr>
            <a:grpSpLocks/>
          </p:cNvGrpSpPr>
          <p:nvPr/>
        </p:nvGrpSpPr>
        <p:grpSpPr bwMode="auto">
          <a:xfrm>
            <a:off x="3173713" y="2277848"/>
            <a:ext cx="903684" cy="788195"/>
            <a:chOff x="0" y="0"/>
            <a:chExt cx="1203960" cy="1051560"/>
          </a:xfrm>
        </p:grpSpPr>
        <p:sp>
          <p:nvSpPr>
            <p:cNvPr id="24" name="六边形 23"/>
            <p:cNvSpPr>
              <a:spLocks noChangeArrowheads="1"/>
            </p:cNvSpPr>
            <p:nvPr/>
          </p:nvSpPr>
          <p:spPr bwMode="auto">
            <a:xfrm>
              <a:off x="0" y="0"/>
              <a:ext cx="1203960" cy="105156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sp>
          <p:nvSpPr>
            <p:cNvPr id="25" name="文本框 47"/>
            <p:cNvSpPr>
              <a:spLocks noChangeArrowheads="1"/>
            </p:cNvSpPr>
            <p:nvPr/>
          </p:nvSpPr>
          <p:spPr bwMode="auto">
            <a:xfrm>
              <a:off x="181503" y="171837"/>
              <a:ext cx="820724" cy="7391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en-US" altLang="zh-CN" sz="3000">
                  <a:solidFill>
                    <a:schemeClr val="bg1"/>
                  </a:solidFill>
                  <a:ea typeface="方正兰亭黑_GBK" pitchFamily="2" charset="-122"/>
                  <a:sym typeface="Arial" panose="020B0604020202020204" pitchFamily="34" charset="0"/>
                </a:rPr>
                <a:t>06</a:t>
              </a:r>
              <a:endParaRPr lang="zh-CN" altLang="en-US" sz="3000" baseline="-3000">
                <a:solidFill>
                  <a:schemeClr val="bg1"/>
                </a:solidFill>
                <a:ea typeface="方正兰亭黑_GBK" pitchFamily="2" charset="-122"/>
                <a:sym typeface="Arial" panose="020B0604020202020204" pitchFamily="34" charset="0"/>
              </a:endParaRPr>
            </a:p>
          </p:txBody>
        </p:sp>
      </p:grpSp>
      <p:grpSp>
        <p:nvGrpSpPr>
          <p:cNvPr id="26" name="组合 25"/>
          <p:cNvGrpSpPr>
            <a:grpSpLocks/>
          </p:cNvGrpSpPr>
          <p:nvPr/>
        </p:nvGrpSpPr>
        <p:grpSpPr bwMode="auto">
          <a:xfrm>
            <a:off x="4163126" y="3823278"/>
            <a:ext cx="903685" cy="789385"/>
            <a:chOff x="0" y="0"/>
            <a:chExt cx="1203960" cy="1051560"/>
          </a:xfrm>
        </p:grpSpPr>
        <p:sp>
          <p:nvSpPr>
            <p:cNvPr id="27" name="六边形 26"/>
            <p:cNvSpPr>
              <a:spLocks noChangeArrowheads="1"/>
            </p:cNvSpPr>
            <p:nvPr/>
          </p:nvSpPr>
          <p:spPr bwMode="auto">
            <a:xfrm>
              <a:off x="0" y="0"/>
              <a:ext cx="1203960" cy="105156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sp>
          <p:nvSpPr>
            <p:cNvPr id="28" name="文本框 48"/>
            <p:cNvSpPr>
              <a:spLocks noChangeArrowheads="1"/>
            </p:cNvSpPr>
            <p:nvPr/>
          </p:nvSpPr>
          <p:spPr bwMode="auto">
            <a:xfrm>
              <a:off x="167429" y="171838"/>
              <a:ext cx="820723" cy="737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r>
                <a:rPr lang="en-US" altLang="zh-CN" sz="3000">
                  <a:solidFill>
                    <a:schemeClr val="bg1"/>
                  </a:solidFill>
                  <a:ea typeface="方正兰亭黑_GBK" pitchFamily="2" charset="-122"/>
                  <a:sym typeface="Arial" panose="020B0604020202020204" pitchFamily="34" charset="0"/>
                </a:rPr>
                <a:t>04</a:t>
              </a:r>
              <a:endParaRPr lang="zh-CN" altLang="en-US" sz="3000" baseline="-3000">
                <a:solidFill>
                  <a:schemeClr val="bg1"/>
                </a:solidFill>
                <a:ea typeface="方正兰亭黑_GBK" pitchFamily="2" charset="-122"/>
                <a:sym typeface="Arial" panose="020B0604020202020204" pitchFamily="34" charset="0"/>
              </a:endParaRPr>
            </a:p>
          </p:txBody>
        </p:sp>
      </p:grpSp>
      <p:grpSp>
        <p:nvGrpSpPr>
          <p:cNvPr id="29" name="组合 28"/>
          <p:cNvGrpSpPr>
            <a:grpSpLocks/>
          </p:cNvGrpSpPr>
          <p:nvPr/>
        </p:nvGrpSpPr>
        <p:grpSpPr bwMode="auto">
          <a:xfrm>
            <a:off x="3907142" y="2568362"/>
            <a:ext cx="1415653" cy="1194197"/>
            <a:chOff x="0" y="0"/>
            <a:chExt cx="1887055" cy="1592580"/>
          </a:xfrm>
        </p:grpSpPr>
        <p:sp>
          <p:nvSpPr>
            <p:cNvPr id="30" name="六边形 29"/>
            <p:cNvSpPr>
              <a:spLocks noChangeArrowheads="1"/>
            </p:cNvSpPr>
            <p:nvPr/>
          </p:nvSpPr>
          <p:spPr bwMode="auto">
            <a:xfrm>
              <a:off x="0" y="0"/>
              <a:ext cx="1887055" cy="1592580"/>
            </a:xfrm>
            <a:prstGeom prst="hexagon">
              <a:avLst>
                <a:gd name="adj" fmla="val 24998"/>
                <a:gd name="vf" fmla="val 115470"/>
              </a:avLst>
            </a:prstGeom>
            <a:solidFill>
              <a:srgbClr val="F2F2F2">
                <a:alpha val="3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endParaRPr lang="zh-CN" altLang="zh-CN" sz="1800">
                <a:solidFill>
                  <a:srgbClr val="FFFFFF"/>
                </a:solidFill>
                <a:ea typeface="方正兰亭黑_GBK" pitchFamily="2" charset="-122"/>
                <a:sym typeface="Arial" panose="020B0604020202020204" pitchFamily="34" charset="0"/>
              </a:endParaRPr>
            </a:p>
          </p:txBody>
        </p:sp>
        <p:grpSp>
          <p:nvGrpSpPr>
            <p:cNvPr id="31" name="组合 30"/>
            <p:cNvGrpSpPr>
              <a:grpSpLocks/>
            </p:cNvGrpSpPr>
            <p:nvPr/>
          </p:nvGrpSpPr>
          <p:grpSpPr bwMode="auto">
            <a:xfrm>
              <a:off x="445971" y="443715"/>
              <a:ext cx="966090" cy="648000"/>
              <a:chOff x="0" y="0"/>
              <a:chExt cx="935038" cy="568325"/>
            </a:xfrm>
          </p:grpSpPr>
          <p:sp>
            <p:nvSpPr>
              <p:cNvPr id="32"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sp>
            <p:nvSpPr>
              <p:cNvPr id="33"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sp>
            <p:nvSpPr>
              <p:cNvPr id="34"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sp>
            <p:nvSpPr>
              <p:cNvPr id="35"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sp>
            <p:nvSpPr>
              <p:cNvPr id="36"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sp>
            <p:nvSpPr>
              <p:cNvPr id="37"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40" tIns="45720" rIns="91440" bIns="45720"/>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grpSp>
      </p:grpSp>
      <p:sp>
        <p:nvSpPr>
          <p:cNvPr id="38" name="矩形 37"/>
          <p:cNvSpPr>
            <a:spLocks noChangeArrowheads="1"/>
          </p:cNvSpPr>
          <p:nvPr/>
        </p:nvSpPr>
        <p:spPr bwMode="auto">
          <a:xfrm>
            <a:off x="2526536" y="1346779"/>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r" eaLnBrk="1" hangingPunct="1"/>
            <a:r>
              <a:rPr lang="zh-CN" altLang="en-US" sz="1500" dirty="0">
                <a:solidFill>
                  <a:schemeClr val="bg1"/>
                </a:solidFill>
                <a:latin typeface="方正兰亭黑_GBK" pitchFamily="2" charset="-122"/>
                <a:ea typeface="方正兰亭黑_GBK" pitchFamily="2" charset="-122"/>
                <a:sym typeface="方正兰亭黑_GBK" pitchFamily="2" charset="-122"/>
              </a:rPr>
              <a:t>添加标题</a:t>
            </a:r>
            <a:endParaRPr lang="en-US" altLang="zh-CN" sz="1500" dirty="0">
              <a:solidFill>
                <a:schemeClr val="bg1"/>
              </a:solidFill>
              <a:latin typeface="方正兰亭黑_GBK" pitchFamily="2" charset="-122"/>
              <a:ea typeface="方正兰亭黑_GBK" pitchFamily="2" charset="-122"/>
              <a:sym typeface="方正兰亭黑_GBK" pitchFamily="2" charset="-122"/>
            </a:endParaRPr>
          </a:p>
        </p:txBody>
      </p:sp>
      <p:sp>
        <p:nvSpPr>
          <p:cNvPr id="39" name="矩形 38"/>
          <p:cNvSpPr>
            <a:spLocks noChangeArrowheads="1"/>
          </p:cNvSpPr>
          <p:nvPr/>
        </p:nvSpPr>
        <p:spPr bwMode="auto">
          <a:xfrm>
            <a:off x="1007968" y="1620623"/>
            <a:ext cx="2439591"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r" eaLnBrk="1" hangingPunct="1">
              <a:lnSpc>
                <a:spcPct val="120000"/>
              </a:lnSpc>
              <a:spcBef>
                <a:spcPct val="0"/>
              </a:spcBef>
              <a:buFont typeface="Arial" panose="020B0604020202020204" pitchFamily="34" charset="0"/>
              <a:buNone/>
            </a:pPr>
            <a:r>
              <a:rPr lang="zh-CN" altLang="en-US" sz="1050" dirty="0">
                <a:solidFill>
                  <a:schemeClr val="bg1"/>
                </a:solidFill>
                <a:sym typeface="方正兰亭黑_GBK" pitchFamily="2" charset="-122"/>
              </a:rPr>
              <a:t>在此录入上述图表的综合描述说明，在此录入上述图表的综合描述说明。</a:t>
            </a:r>
            <a:endParaRPr lang="zh-CN" altLang="en-US" sz="1800" dirty="0"/>
          </a:p>
        </p:txBody>
      </p:sp>
      <p:sp>
        <p:nvSpPr>
          <p:cNvPr id="40" name="矩形 39"/>
          <p:cNvSpPr>
            <a:spLocks noChangeArrowheads="1"/>
          </p:cNvSpPr>
          <p:nvPr/>
        </p:nvSpPr>
        <p:spPr bwMode="auto">
          <a:xfrm>
            <a:off x="1747868" y="2363572"/>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r" eaLnBrk="1" hangingPunct="1"/>
            <a:r>
              <a:rPr lang="zh-CN" altLang="en-US" sz="1500" dirty="0">
                <a:solidFill>
                  <a:schemeClr val="bg1"/>
                </a:solidFill>
                <a:latin typeface="方正兰亭黑_GBK" pitchFamily="2" charset="-122"/>
                <a:ea typeface="方正兰亭黑_GBK" pitchFamily="2" charset="-122"/>
                <a:sym typeface="方正兰亭黑_GBK" pitchFamily="2" charset="-122"/>
              </a:rPr>
              <a:t>添加标题</a:t>
            </a:r>
            <a:endParaRPr lang="en-US" altLang="zh-CN" sz="1500" dirty="0">
              <a:solidFill>
                <a:schemeClr val="bg1"/>
              </a:solidFill>
              <a:latin typeface="方正兰亭黑_GBK" pitchFamily="2" charset="-122"/>
              <a:ea typeface="方正兰亭黑_GBK" pitchFamily="2" charset="-122"/>
              <a:sym typeface="方正兰亭黑_GBK" pitchFamily="2" charset="-122"/>
            </a:endParaRPr>
          </a:p>
        </p:txBody>
      </p:sp>
      <p:sp>
        <p:nvSpPr>
          <p:cNvPr id="41" name="矩形 40"/>
          <p:cNvSpPr>
            <a:spLocks noChangeArrowheads="1"/>
          </p:cNvSpPr>
          <p:nvPr/>
        </p:nvSpPr>
        <p:spPr bwMode="auto">
          <a:xfrm>
            <a:off x="1036541" y="2637418"/>
            <a:ext cx="1619250"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r" eaLnBrk="1" hangingPunct="1">
              <a:lnSpc>
                <a:spcPct val="120000"/>
              </a:lnSpc>
              <a:spcBef>
                <a:spcPct val="0"/>
              </a:spcBef>
              <a:buFont typeface="Arial" panose="020B0604020202020204" pitchFamily="34" charset="0"/>
              <a:buNone/>
            </a:pPr>
            <a:r>
              <a:rPr lang="zh-CN" altLang="en-US" sz="1050">
                <a:solidFill>
                  <a:schemeClr val="bg1"/>
                </a:solidFill>
                <a:sym typeface="方正兰亭黑_GBK" pitchFamily="2" charset="-122"/>
              </a:rPr>
              <a:t>在此录入上述图表的描述说明，在此录入上述图表的描述说明。</a:t>
            </a:r>
            <a:endParaRPr lang="zh-CN" altLang="en-US" sz="1800"/>
          </a:p>
        </p:txBody>
      </p:sp>
      <p:sp>
        <p:nvSpPr>
          <p:cNvPr id="42" name="矩形 41"/>
          <p:cNvSpPr>
            <a:spLocks noChangeArrowheads="1"/>
          </p:cNvSpPr>
          <p:nvPr/>
        </p:nvSpPr>
        <p:spPr bwMode="auto">
          <a:xfrm>
            <a:off x="1747868" y="3427990"/>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r" eaLnBrk="1" hangingPunct="1"/>
            <a:r>
              <a:rPr lang="zh-CN" altLang="en-US" sz="1500" dirty="0">
                <a:solidFill>
                  <a:schemeClr val="bg1"/>
                </a:solidFill>
                <a:latin typeface="方正兰亭黑_GBK" pitchFamily="2" charset="-122"/>
                <a:ea typeface="方正兰亭黑_GBK" pitchFamily="2" charset="-122"/>
                <a:sym typeface="方正兰亭黑_GBK" pitchFamily="2" charset="-122"/>
              </a:rPr>
              <a:t>添加标题</a:t>
            </a:r>
            <a:endParaRPr lang="en-US" altLang="zh-CN" sz="1500" dirty="0">
              <a:solidFill>
                <a:schemeClr val="bg1"/>
              </a:solidFill>
              <a:latin typeface="方正兰亭黑_GBK" pitchFamily="2" charset="-122"/>
              <a:ea typeface="方正兰亭黑_GBK" pitchFamily="2" charset="-122"/>
              <a:sym typeface="方正兰亭黑_GBK" pitchFamily="2" charset="-122"/>
            </a:endParaRPr>
          </a:p>
        </p:txBody>
      </p:sp>
      <p:sp>
        <p:nvSpPr>
          <p:cNvPr id="43" name="矩形 42"/>
          <p:cNvSpPr>
            <a:spLocks noChangeArrowheads="1"/>
          </p:cNvSpPr>
          <p:nvPr/>
        </p:nvSpPr>
        <p:spPr bwMode="auto">
          <a:xfrm>
            <a:off x="1036541" y="3701837"/>
            <a:ext cx="1619250"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r" eaLnBrk="1" hangingPunct="1">
              <a:lnSpc>
                <a:spcPct val="120000"/>
              </a:lnSpc>
              <a:spcBef>
                <a:spcPct val="0"/>
              </a:spcBef>
              <a:buFont typeface="Arial" panose="020B0604020202020204" pitchFamily="34" charset="0"/>
              <a:buNone/>
            </a:pPr>
            <a:r>
              <a:rPr lang="zh-CN" altLang="en-US" sz="1050" dirty="0">
                <a:solidFill>
                  <a:schemeClr val="bg1"/>
                </a:solidFill>
                <a:sym typeface="方正兰亭黑_GBK" pitchFamily="2" charset="-122"/>
              </a:rPr>
              <a:t>在此录入上述图表的描述说明，在此录入上述图表的描述说明。</a:t>
            </a:r>
            <a:endParaRPr lang="zh-CN" altLang="en-US" sz="1800" dirty="0"/>
          </a:p>
        </p:txBody>
      </p:sp>
      <p:sp>
        <p:nvSpPr>
          <p:cNvPr id="44" name="矩形 43"/>
          <p:cNvSpPr>
            <a:spLocks noChangeArrowheads="1"/>
          </p:cNvSpPr>
          <p:nvPr/>
        </p:nvSpPr>
        <p:spPr bwMode="auto">
          <a:xfrm>
            <a:off x="6569380" y="1919470"/>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500" dirty="0">
                <a:solidFill>
                  <a:schemeClr val="bg1"/>
                </a:solidFill>
                <a:latin typeface="方正兰亭黑_GBK" pitchFamily="2" charset="-122"/>
                <a:ea typeface="方正兰亭黑_GBK" pitchFamily="2" charset="-122"/>
                <a:sym typeface="方正兰亭黑_GBK" pitchFamily="2" charset="-122"/>
              </a:rPr>
              <a:t>添加标题</a:t>
            </a:r>
            <a:endParaRPr lang="en-US" altLang="zh-CN" sz="1500" dirty="0">
              <a:solidFill>
                <a:schemeClr val="bg1"/>
              </a:solidFill>
              <a:latin typeface="方正兰亭黑_GBK" pitchFamily="2" charset="-122"/>
              <a:ea typeface="方正兰亭黑_GBK" pitchFamily="2" charset="-122"/>
              <a:sym typeface="方正兰亭黑_GBK" pitchFamily="2" charset="-122"/>
            </a:endParaRPr>
          </a:p>
        </p:txBody>
      </p:sp>
      <p:sp>
        <p:nvSpPr>
          <p:cNvPr id="45" name="矩形 44"/>
          <p:cNvSpPr>
            <a:spLocks noChangeArrowheads="1"/>
          </p:cNvSpPr>
          <p:nvPr/>
        </p:nvSpPr>
        <p:spPr bwMode="auto">
          <a:xfrm>
            <a:off x="6549139" y="2205221"/>
            <a:ext cx="1654969"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lnSpc>
                <a:spcPct val="120000"/>
              </a:lnSpc>
              <a:spcBef>
                <a:spcPct val="0"/>
              </a:spcBef>
              <a:buFont typeface="Arial" panose="020B0604020202020204" pitchFamily="34" charset="0"/>
              <a:buNone/>
            </a:pPr>
            <a:r>
              <a:rPr lang="zh-CN" altLang="en-US" sz="1050" dirty="0">
                <a:solidFill>
                  <a:schemeClr val="bg1"/>
                </a:solidFill>
                <a:sym typeface="方正兰亭黑_GBK" pitchFamily="2" charset="-122"/>
              </a:rPr>
              <a:t>在此录入上述图表的描述说明，在此录入上述图表的描述说明。</a:t>
            </a:r>
            <a:endParaRPr lang="zh-CN" altLang="en-US" sz="1800" dirty="0"/>
          </a:p>
        </p:txBody>
      </p:sp>
      <p:sp>
        <p:nvSpPr>
          <p:cNvPr id="46" name="矩形 45"/>
          <p:cNvSpPr>
            <a:spLocks noChangeArrowheads="1"/>
          </p:cNvSpPr>
          <p:nvPr/>
        </p:nvSpPr>
        <p:spPr bwMode="auto">
          <a:xfrm>
            <a:off x="6562234" y="3182722"/>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500" dirty="0">
                <a:solidFill>
                  <a:schemeClr val="bg1"/>
                </a:solidFill>
                <a:latin typeface="方正兰亭黑_GBK" pitchFamily="2" charset="-122"/>
                <a:ea typeface="方正兰亭黑_GBK" pitchFamily="2" charset="-122"/>
                <a:sym typeface="方正兰亭黑_GBK" pitchFamily="2" charset="-122"/>
              </a:rPr>
              <a:t>添加标题</a:t>
            </a:r>
            <a:endParaRPr lang="en-US" altLang="zh-CN" sz="1500" dirty="0">
              <a:solidFill>
                <a:schemeClr val="bg1"/>
              </a:solidFill>
              <a:latin typeface="方正兰亭黑_GBK" pitchFamily="2" charset="-122"/>
              <a:ea typeface="方正兰亭黑_GBK" pitchFamily="2" charset="-122"/>
              <a:sym typeface="方正兰亭黑_GBK" pitchFamily="2" charset="-122"/>
            </a:endParaRPr>
          </a:p>
        </p:txBody>
      </p:sp>
      <p:sp>
        <p:nvSpPr>
          <p:cNvPr id="47" name="矩形 46"/>
          <p:cNvSpPr>
            <a:spLocks noChangeArrowheads="1"/>
          </p:cNvSpPr>
          <p:nvPr/>
        </p:nvSpPr>
        <p:spPr bwMode="auto">
          <a:xfrm>
            <a:off x="6562236" y="3468474"/>
            <a:ext cx="1654969"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lnSpc>
                <a:spcPct val="120000"/>
              </a:lnSpc>
              <a:spcBef>
                <a:spcPct val="0"/>
              </a:spcBef>
              <a:buFont typeface="Arial" panose="020B0604020202020204" pitchFamily="34" charset="0"/>
              <a:buNone/>
            </a:pPr>
            <a:r>
              <a:rPr lang="zh-CN" altLang="en-US" sz="1050">
                <a:solidFill>
                  <a:schemeClr val="bg1"/>
                </a:solidFill>
                <a:sym typeface="方正兰亭黑_GBK" pitchFamily="2" charset="-122"/>
              </a:rPr>
              <a:t>在此录入上述图表的描述说明，在此录入上述图表的描述说明。</a:t>
            </a:r>
            <a:endParaRPr lang="zh-CN" altLang="en-US" sz="1800"/>
          </a:p>
        </p:txBody>
      </p:sp>
      <p:sp>
        <p:nvSpPr>
          <p:cNvPr id="48" name="矩形 47"/>
          <p:cNvSpPr>
            <a:spLocks noChangeArrowheads="1"/>
          </p:cNvSpPr>
          <p:nvPr/>
        </p:nvSpPr>
        <p:spPr bwMode="auto">
          <a:xfrm>
            <a:off x="5695461" y="4342390"/>
            <a:ext cx="907927" cy="300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r>
              <a:rPr lang="zh-CN" altLang="en-US" sz="1500" dirty="0">
                <a:solidFill>
                  <a:schemeClr val="bg1"/>
                </a:solidFill>
                <a:latin typeface="方正兰亭黑_GBK" pitchFamily="2" charset="-122"/>
                <a:ea typeface="方正兰亭黑_GBK" pitchFamily="2" charset="-122"/>
                <a:sym typeface="方正兰亭黑_GBK" pitchFamily="2" charset="-122"/>
              </a:rPr>
              <a:t>添加标题</a:t>
            </a:r>
            <a:endParaRPr lang="en-US" altLang="zh-CN" sz="1500" dirty="0">
              <a:solidFill>
                <a:schemeClr val="bg1"/>
              </a:solidFill>
              <a:latin typeface="方正兰亭黑_GBK" pitchFamily="2" charset="-122"/>
              <a:ea typeface="方正兰亭黑_GBK" pitchFamily="2" charset="-122"/>
              <a:sym typeface="方正兰亭黑_GBK" pitchFamily="2" charset="-122"/>
            </a:endParaRPr>
          </a:p>
        </p:txBody>
      </p:sp>
      <p:sp>
        <p:nvSpPr>
          <p:cNvPr id="49" name="矩形 48"/>
          <p:cNvSpPr>
            <a:spLocks noChangeArrowheads="1"/>
          </p:cNvSpPr>
          <p:nvPr/>
        </p:nvSpPr>
        <p:spPr bwMode="auto">
          <a:xfrm>
            <a:off x="5695458" y="4628142"/>
            <a:ext cx="2187178" cy="4570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eaLnBrk="1" hangingPunct="1">
              <a:lnSpc>
                <a:spcPct val="120000"/>
              </a:lnSpc>
              <a:spcBef>
                <a:spcPct val="0"/>
              </a:spcBef>
              <a:buFont typeface="Arial" panose="020B0604020202020204" pitchFamily="34" charset="0"/>
              <a:buNone/>
            </a:pPr>
            <a:r>
              <a:rPr lang="zh-CN" altLang="en-US" sz="1050">
                <a:solidFill>
                  <a:schemeClr val="bg1"/>
                </a:solidFill>
                <a:sym typeface="方正兰亭黑_GBK" pitchFamily="2" charset="-122"/>
              </a:rPr>
              <a:t>在此录入上述图表的描述说明，在此录入上述图表的描述说明。</a:t>
            </a:r>
            <a:endParaRPr lang="zh-CN" altLang="en-US" sz="1800"/>
          </a:p>
        </p:txBody>
      </p:sp>
      <p:grpSp>
        <p:nvGrpSpPr>
          <p:cNvPr id="50" name="组合 49"/>
          <p:cNvGrpSpPr>
            <a:grpSpLocks/>
          </p:cNvGrpSpPr>
          <p:nvPr/>
        </p:nvGrpSpPr>
        <p:grpSpPr bwMode="auto">
          <a:xfrm flipH="1">
            <a:off x="5850241" y="2090921"/>
            <a:ext cx="663179" cy="196453"/>
            <a:chOff x="0" y="0"/>
            <a:chExt cx="1505426" cy="262890"/>
          </a:xfrm>
        </p:grpSpPr>
        <p:sp>
          <p:nvSpPr>
            <p:cNvPr id="51" name="直接连接符 50"/>
            <p:cNvSpPr>
              <a:spLocks noChangeShapeType="1"/>
            </p:cNvSpPr>
            <p:nvPr/>
          </p:nvSpPr>
          <p:spPr bwMode="auto">
            <a:xfrm flipH="1" flipV="1">
              <a:off x="1154906" y="0"/>
              <a:ext cx="350520" cy="262890"/>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sp>
          <p:nvSpPr>
            <p:cNvPr id="52" name="直接连接符 51"/>
            <p:cNvSpPr>
              <a:spLocks noChangeShapeType="1"/>
            </p:cNvSpPr>
            <p:nvPr/>
          </p:nvSpPr>
          <p:spPr bwMode="auto">
            <a:xfrm flipH="1">
              <a:off x="0" y="2381"/>
              <a:ext cx="1157287" cy="1"/>
            </a:xfrm>
            <a:prstGeom prst="line">
              <a:avLst/>
            </a:prstGeom>
            <a:noFill/>
            <a:ln w="12700">
              <a:solidFill>
                <a:srgbClr val="A5A5A5"/>
              </a:solidFill>
              <a:bevel/>
              <a:headEnd/>
              <a:tailEnd/>
            </a:ln>
            <a:extLst>
              <a:ext uri="{909E8E84-426E-40DD-AFC4-6F175D3DCCD1}">
                <a14:hiddenFill xmlns:a14="http://schemas.microsoft.com/office/drawing/2010/main">
                  <a:noFill/>
                </a14:hiddenFill>
              </a:ext>
            </a:extLst>
          </p:spPr>
          <p:txBody>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endParaRPr lang="zh-CN" altLang="en-US" sz="1013"/>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par>
                          <p:cTn id="17" fill="hold">
                            <p:stCondLst>
                              <p:cond delay="500"/>
                            </p:stCondLst>
                            <p:childTnLst>
                              <p:par>
                                <p:cTn id="18" presetID="22" presetClass="entr" presetSubtype="2"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right)">
                                      <p:cBhvr>
                                        <p:cTn id="20" dur="750"/>
                                        <p:tgtEl>
                                          <p:spTgt spid="38"/>
                                        </p:tgtEl>
                                      </p:cBhvr>
                                    </p:animEffect>
                                  </p:childTnLst>
                                </p:cTn>
                              </p:par>
                            </p:childTnLst>
                          </p:cTn>
                        </p:par>
                        <p:par>
                          <p:cTn id="21" fill="hold">
                            <p:stCondLst>
                              <p:cond delay="1250"/>
                            </p:stCondLst>
                            <p:childTnLst>
                              <p:par>
                                <p:cTn id="22" presetID="22" presetClass="entr" presetSubtype="2"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wipe(right)">
                                      <p:cBhvr>
                                        <p:cTn id="24" dur="750"/>
                                        <p:tgtEl>
                                          <p:spTgt spid="39"/>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22" presetClass="entr" presetSubtype="4" fill="hold" nodeType="with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down)">
                                      <p:cBhvr>
                                        <p:cTn id="31" dur="500"/>
                                        <p:tgtEl>
                                          <p:spTgt spid="50"/>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left)">
                                      <p:cBhvr>
                                        <p:cTn id="35" dur="750"/>
                                        <p:tgtEl>
                                          <p:spTgt spid="44"/>
                                        </p:tgtEl>
                                      </p:cBhvr>
                                    </p:animEffect>
                                  </p:childTnLst>
                                </p:cTn>
                              </p:par>
                            </p:childTnLst>
                          </p:cTn>
                        </p:par>
                        <p:par>
                          <p:cTn id="36" fill="hold">
                            <p:stCondLst>
                              <p:cond delay="3250"/>
                            </p:stCondLst>
                            <p:childTnLst>
                              <p:par>
                                <p:cTn id="37" presetID="22" presetClass="entr" presetSubtype="8" fill="hold" grpId="0" nodeType="after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left)">
                                      <p:cBhvr>
                                        <p:cTn id="39" dur="750"/>
                                        <p:tgtEl>
                                          <p:spTgt spid="45"/>
                                        </p:tgtEl>
                                      </p:cBhvr>
                                    </p:animEffect>
                                  </p:childTnLst>
                                </p:cTn>
                              </p:par>
                            </p:childTnLst>
                          </p:cTn>
                        </p:par>
                        <p:par>
                          <p:cTn id="40" fill="hold">
                            <p:stCondLst>
                              <p:cond delay="4000"/>
                            </p:stCondLst>
                            <p:childTnLst>
                              <p:par>
                                <p:cTn id="41" presetID="10" presetClass="entr" presetSubtype="0" fill="hold"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wipe(down)">
                                      <p:cBhvr>
                                        <p:cTn id="46" dur="500"/>
                                        <p:tgtEl>
                                          <p:spTgt spid="2"/>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wipe(left)">
                                      <p:cBhvr>
                                        <p:cTn id="50" dur="750"/>
                                        <p:tgtEl>
                                          <p:spTgt spid="46"/>
                                        </p:tgtEl>
                                      </p:cBhvr>
                                    </p:animEffect>
                                  </p:childTnLst>
                                </p:cTn>
                              </p:par>
                            </p:childTnLst>
                          </p:cTn>
                        </p:par>
                        <p:par>
                          <p:cTn id="51" fill="hold">
                            <p:stCondLst>
                              <p:cond delay="5250"/>
                            </p:stCondLst>
                            <p:childTnLst>
                              <p:par>
                                <p:cTn id="52" presetID="22" presetClass="entr" presetSubtype="8" fill="hold" grpId="0"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wipe(left)">
                                      <p:cBhvr>
                                        <p:cTn id="54" dur="750"/>
                                        <p:tgtEl>
                                          <p:spTgt spid="47"/>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par>
                                <p:cTn id="59" presetID="22" presetClass="entr" presetSubtype="4" fill="hold" nodeType="withEffect">
                                  <p:stCondLst>
                                    <p:cond delay="0"/>
                                  </p:stCondLst>
                                  <p:childTnLst>
                                    <p:set>
                                      <p:cBhvr>
                                        <p:cTn id="60" dur="1" fill="hold">
                                          <p:stCondLst>
                                            <p:cond delay="0"/>
                                          </p:stCondLst>
                                        </p:cTn>
                                        <p:tgtEl>
                                          <p:spTgt spid="3"/>
                                        </p:tgtEl>
                                        <p:attrNameLst>
                                          <p:attrName>style.visibility</p:attrName>
                                        </p:attrNameLst>
                                      </p:cBhvr>
                                      <p:to>
                                        <p:strVal val="visible"/>
                                      </p:to>
                                    </p:set>
                                    <p:animEffect transition="in" filter="wipe(down)">
                                      <p:cBhvr>
                                        <p:cTn id="61" dur="500"/>
                                        <p:tgtEl>
                                          <p:spTgt spid="3"/>
                                        </p:tgtEl>
                                      </p:cBhvr>
                                    </p:animEffect>
                                  </p:childTnLst>
                                </p:cTn>
                              </p:par>
                            </p:childTnLst>
                          </p:cTn>
                        </p:par>
                        <p:par>
                          <p:cTn id="62" fill="hold">
                            <p:stCondLst>
                              <p:cond delay="6500"/>
                            </p:stCondLst>
                            <p:childTnLst>
                              <p:par>
                                <p:cTn id="63" presetID="22" presetClass="entr" presetSubtype="8" fill="hold" grpId="0" nodeType="afterEffect">
                                  <p:stCondLst>
                                    <p:cond delay="0"/>
                                  </p:stCondLst>
                                  <p:childTnLst>
                                    <p:set>
                                      <p:cBhvr>
                                        <p:cTn id="64" dur="1" fill="hold">
                                          <p:stCondLst>
                                            <p:cond delay="0"/>
                                          </p:stCondLst>
                                        </p:cTn>
                                        <p:tgtEl>
                                          <p:spTgt spid="48"/>
                                        </p:tgtEl>
                                        <p:attrNameLst>
                                          <p:attrName>style.visibility</p:attrName>
                                        </p:attrNameLst>
                                      </p:cBhvr>
                                      <p:to>
                                        <p:strVal val="visible"/>
                                      </p:to>
                                    </p:set>
                                    <p:animEffect transition="in" filter="wipe(left)">
                                      <p:cBhvr>
                                        <p:cTn id="65" dur="750"/>
                                        <p:tgtEl>
                                          <p:spTgt spid="48"/>
                                        </p:tgtEl>
                                      </p:cBhvr>
                                    </p:animEffect>
                                  </p:childTnLst>
                                </p:cTn>
                              </p:par>
                            </p:childTnLst>
                          </p:cTn>
                        </p:par>
                        <p:par>
                          <p:cTn id="66" fill="hold">
                            <p:stCondLst>
                              <p:cond delay="7250"/>
                            </p:stCondLst>
                            <p:childTnLst>
                              <p:par>
                                <p:cTn id="67" presetID="22" presetClass="entr" presetSubtype="8" fill="hold" grpId="0" nodeType="afterEffect">
                                  <p:stCondLst>
                                    <p:cond delay="0"/>
                                  </p:stCondLst>
                                  <p:childTnLst>
                                    <p:set>
                                      <p:cBhvr>
                                        <p:cTn id="68" dur="1" fill="hold">
                                          <p:stCondLst>
                                            <p:cond delay="0"/>
                                          </p:stCondLst>
                                        </p:cTn>
                                        <p:tgtEl>
                                          <p:spTgt spid="49"/>
                                        </p:tgtEl>
                                        <p:attrNameLst>
                                          <p:attrName>style.visibility</p:attrName>
                                        </p:attrNameLst>
                                      </p:cBhvr>
                                      <p:to>
                                        <p:strVal val="visible"/>
                                      </p:to>
                                    </p:set>
                                    <p:animEffect transition="in" filter="wipe(left)">
                                      <p:cBhvr>
                                        <p:cTn id="69" dur="750"/>
                                        <p:tgtEl>
                                          <p:spTgt spid="49"/>
                                        </p:tgtEl>
                                      </p:cBhvr>
                                    </p:animEffect>
                                  </p:childTnLst>
                                </p:cTn>
                              </p:par>
                            </p:childTnLst>
                          </p:cTn>
                        </p:par>
                        <p:par>
                          <p:cTn id="70" fill="hold">
                            <p:stCondLst>
                              <p:cond delay="8000"/>
                            </p:stCondLst>
                            <p:childTnLst>
                              <p:par>
                                <p:cTn id="71" presetID="10" presetClass="entr" presetSubtype="0" fill="hold" nodeType="after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500"/>
                                        <p:tgtEl>
                                          <p:spTgt spid="20"/>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6"/>
                                        </p:tgtEl>
                                        <p:attrNameLst>
                                          <p:attrName>style.visibility</p:attrName>
                                        </p:attrNameLst>
                                      </p:cBhvr>
                                      <p:to>
                                        <p:strVal val="visible"/>
                                      </p:to>
                                    </p:set>
                                    <p:animEffect transition="in" filter="wipe(down)">
                                      <p:cBhvr>
                                        <p:cTn id="76" dur="500"/>
                                        <p:tgtEl>
                                          <p:spTgt spid="6"/>
                                        </p:tgtEl>
                                      </p:cBhvr>
                                    </p:animEffect>
                                  </p:childTnLst>
                                </p:cTn>
                              </p:par>
                            </p:childTnLst>
                          </p:cTn>
                        </p:par>
                        <p:par>
                          <p:cTn id="77" fill="hold">
                            <p:stCondLst>
                              <p:cond delay="8500"/>
                            </p:stCondLst>
                            <p:childTnLst>
                              <p:par>
                                <p:cTn id="78" presetID="22" presetClass="entr" presetSubtype="2" fill="hold" grpId="0" nodeType="after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right)">
                                      <p:cBhvr>
                                        <p:cTn id="80" dur="750"/>
                                        <p:tgtEl>
                                          <p:spTgt spid="42"/>
                                        </p:tgtEl>
                                      </p:cBhvr>
                                    </p:animEffect>
                                  </p:childTnLst>
                                </p:cTn>
                              </p:par>
                            </p:childTnLst>
                          </p:cTn>
                        </p:par>
                        <p:par>
                          <p:cTn id="81" fill="hold">
                            <p:stCondLst>
                              <p:cond delay="9250"/>
                            </p:stCondLst>
                            <p:childTnLst>
                              <p:par>
                                <p:cTn id="82" presetID="22" presetClass="entr" presetSubtype="2" fill="hold" grpId="0" nodeType="after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wipe(right)">
                                      <p:cBhvr>
                                        <p:cTn id="84" dur="750"/>
                                        <p:tgtEl>
                                          <p:spTgt spid="43"/>
                                        </p:tgtEl>
                                      </p:cBhvr>
                                    </p:animEffect>
                                  </p:childTnLst>
                                </p:cTn>
                              </p:par>
                            </p:childTnLst>
                          </p:cTn>
                        </p:par>
                        <p:par>
                          <p:cTn id="85" fill="hold">
                            <p:stCondLst>
                              <p:cond delay="10000"/>
                            </p:stCondLst>
                            <p:childTnLst>
                              <p:par>
                                <p:cTn id="86" presetID="10" presetClass="entr" presetSubtype="0" fill="hold"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500"/>
                                        <p:tgtEl>
                                          <p:spTgt spid="23"/>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7"/>
                                        </p:tgtEl>
                                        <p:attrNameLst>
                                          <p:attrName>style.visibility</p:attrName>
                                        </p:attrNameLst>
                                      </p:cBhvr>
                                      <p:to>
                                        <p:strVal val="visible"/>
                                      </p:to>
                                    </p:set>
                                    <p:animEffect transition="in" filter="wipe(down)">
                                      <p:cBhvr>
                                        <p:cTn id="91" dur="500"/>
                                        <p:tgtEl>
                                          <p:spTgt spid="7"/>
                                        </p:tgtEl>
                                      </p:cBhvr>
                                    </p:animEffect>
                                  </p:childTnLst>
                                </p:cTn>
                              </p:par>
                            </p:childTnLst>
                          </p:cTn>
                        </p:par>
                        <p:par>
                          <p:cTn id="92" fill="hold">
                            <p:stCondLst>
                              <p:cond delay="10500"/>
                            </p:stCondLst>
                            <p:childTnLst>
                              <p:par>
                                <p:cTn id="93" presetID="22" presetClass="entr" presetSubtype="2"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wipe(right)">
                                      <p:cBhvr>
                                        <p:cTn id="95" dur="750"/>
                                        <p:tgtEl>
                                          <p:spTgt spid="40"/>
                                        </p:tgtEl>
                                      </p:cBhvr>
                                    </p:animEffect>
                                  </p:childTnLst>
                                </p:cTn>
                              </p:par>
                            </p:childTnLst>
                          </p:cTn>
                        </p:par>
                        <p:par>
                          <p:cTn id="96" fill="hold">
                            <p:stCondLst>
                              <p:cond delay="11250"/>
                            </p:stCondLst>
                            <p:childTnLst>
                              <p:par>
                                <p:cTn id="97" presetID="22" presetClass="entr" presetSubtype="2" fill="hold" grpId="0" nodeType="afterEffect">
                                  <p:stCondLst>
                                    <p:cond delay="0"/>
                                  </p:stCondLst>
                                  <p:childTnLst>
                                    <p:set>
                                      <p:cBhvr>
                                        <p:cTn id="98" dur="1" fill="hold">
                                          <p:stCondLst>
                                            <p:cond delay="0"/>
                                          </p:stCondLst>
                                        </p:cTn>
                                        <p:tgtEl>
                                          <p:spTgt spid="41"/>
                                        </p:tgtEl>
                                        <p:attrNameLst>
                                          <p:attrName>style.visibility</p:attrName>
                                        </p:attrNameLst>
                                      </p:cBhvr>
                                      <p:to>
                                        <p:strVal val="visible"/>
                                      </p:to>
                                    </p:set>
                                    <p:animEffect transition="in" filter="wipe(right)">
                                      <p:cBhvr>
                                        <p:cTn id="99" dur="7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38" grpId="0"/>
      <p:bldP spid="39" grpId="0"/>
      <p:bldP spid="40" grpId="0"/>
      <p:bldP spid="41" grpId="0"/>
      <p:bldP spid="42" grpId="0"/>
      <p:bldP spid="43" grpId="0"/>
      <p:bldP spid="44" grpId="0"/>
      <p:bldP spid="45" grpId="0"/>
      <p:bldP spid="46" grpId="0"/>
      <p:bldP spid="47" grpId="0"/>
      <p:bldP spid="48" grpId="0"/>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Box 1"/>
          <p:cNvSpPr txBox="1"/>
          <p:nvPr/>
        </p:nvSpPr>
        <p:spPr>
          <a:xfrm>
            <a:off x="4322866" y="2013962"/>
            <a:ext cx="2185214" cy="646331"/>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30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3600" b="1" i="0" u="none" strike="noStrike" kern="0" cap="none" spc="30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113" name="直接连接符 112"/>
          <p:cNvCxnSpPr/>
          <p:nvPr/>
        </p:nvCxnSpPr>
        <p:spPr>
          <a:xfrm flipV="1">
            <a:off x="3707904" y="1484784"/>
            <a:ext cx="0" cy="2808312"/>
          </a:xfrm>
          <a:prstGeom prst="line">
            <a:avLst/>
          </a:prstGeom>
          <a:noFill/>
          <a:ln w="12700" cap="flat" cmpd="sng" algn="ctr">
            <a:solidFill>
              <a:sysClr val="window" lastClr="FFFFFF"/>
            </a:solidFill>
            <a:prstDash val="dash"/>
            <a:miter lim="800000"/>
          </a:ln>
          <a:effectLst/>
        </p:spPr>
      </p:cxnSp>
      <p:sp>
        <p:nvSpPr>
          <p:cNvPr id="114" name="文本框 9"/>
          <p:cNvSpPr txBox="1"/>
          <p:nvPr/>
        </p:nvSpPr>
        <p:spPr>
          <a:xfrm>
            <a:off x="4273659" y="2768484"/>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5" name="文本框 9"/>
          <p:cNvSpPr txBox="1"/>
          <p:nvPr/>
        </p:nvSpPr>
        <p:spPr>
          <a:xfrm>
            <a:off x="4273656" y="3093924"/>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6" name="文本框 7"/>
          <p:cNvSpPr txBox="1"/>
          <p:nvPr/>
        </p:nvSpPr>
        <p:spPr>
          <a:xfrm>
            <a:off x="4273659" y="3419814"/>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7" name="文本框 9"/>
          <p:cNvSpPr txBox="1"/>
          <p:nvPr/>
        </p:nvSpPr>
        <p:spPr>
          <a:xfrm>
            <a:off x="5976873" y="2771742"/>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8" name="文本框 9"/>
          <p:cNvSpPr txBox="1"/>
          <p:nvPr/>
        </p:nvSpPr>
        <p:spPr>
          <a:xfrm>
            <a:off x="5976876" y="3097632"/>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9" name="文本框 9"/>
          <p:cNvSpPr txBox="1"/>
          <p:nvPr/>
        </p:nvSpPr>
        <p:spPr>
          <a:xfrm>
            <a:off x="5976873" y="3419010"/>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0" name="TextBox 2"/>
          <p:cNvSpPr txBox="1"/>
          <p:nvPr/>
        </p:nvSpPr>
        <p:spPr>
          <a:xfrm>
            <a:off x="1836588" y="2680473"/>
            <a:ext cx="1113058"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PART </a:t>
            </a: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04</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1" name="任意多边形 120"/>
          <p:cNvSpPr/>
          <p:nvPr/>
        </p:nvSpPr>
        <p:spPr>
          <a:xfrm rot="5400000">
            <a:off x="1598819" y="2102946"/>
            <a:ext cx="1449254" cy="1442388"/>
          </a:xfrm>
          <a:custGeom>
            <a:avLst/>
            <a:gdLst>
              <a:gd name="connsiteX0" fmla="*/ 2624682 w 4799198"/>
              <a:gd name="connsiteY0" fmla="*/ 0 h 4776467"/>
              <a:gd name="connsiteX1" fmla="*/ 2644944 w 4799198"/>
              <a:gd name="connsiteY1" fmla="*/ 1023 h 4776467"/>
              <a:gd name="connsiteX2" fmla="*/ 4799198 w 4799198"/>
              <a:gd name="connsiteY2" fmla="*/ 2388233 h 4776467"/>
              <a:gd name="connsiteX3" fmla="*/ 2644944 w 4799198"/>
              <a:gd name="connsiteY3" fmla="*/ 4775443 h 4776467"/>
              <a:gd name="connsiteX4" fmla="*/ 2624682 w 4799198"/>
              <a:gd name="connsiteY4" fmla="*/ 4776467 h 4776467"/>
              <a:gd name="connsiteX5" fmla="*/ 2624682 w 4799198"/>
              <a:gd name="connsiteY5" fmla="*/ 4399479 h 4776467"/>
              <a:gd name="connsiteX6" fmla="*/ 2807597 w 4799198"/>
              <a:gd name="connsiteY6" fmla="*/ 4371562 h 4776467"/>
              <a:gd name="connsiteX7" fmla="*/ 4424058 w 4799198"/>
              <a:gd name="connsiteY7" fmla="*/ 2388232 h 4776467"/>
              <a:gd name="connsiteX8" fmla="*/ 2807597 w 4799198"/>
              <a:gd name="connsiteY8" fmla="*/ 404902 h 4776467"/>
              <a:gd name="connsiteX9" fmla="*/ 2624682 w 4799198"/>
              <a:gd name="connsiteY9" fmla="*/ 376986 h 4776467"/>
              <a:gd name="connsiteX10" fmla="*/ 2174516 w 4799198"/>
              <a:gd name="connsiteY10" fmla="*/ 0 h 4776467"/>
              <a:gd name="connsiteX11" fmla="*/ 2174516 w 4799198"/>
              <a:gd name="connsiteY11" fmla="*/ 376985 h 4776467"/>
              <a:gd name="connsiteX12" fmla="*/ 1991599 w 4799198"/>
              <a:gd name="connsiteY12" fmla="*/ 404902 h 4776467"/>
              <a:gd name="connsiteX13" fmla="*/ 375138 w 4799198"/>
              <a:gd name="connsiteY13" fmla="*/ 2388232 h 4776467"/>
              <a:gd name="connsiteX14" fmla="*/ 1991599 w 4799198"/>
              <a:gd name="connsiteY14" fmla="*/ 4371562 h 4776467"/>
              <a:gd name="connsiteX15" fmla="*/ 2174516 w 4799198"/>
              <a:gd name="connsiteY15" fmla="*/ 4399479 h 4776467"/>
              <a:gd name="connsiteX16" fmla="*/ 2174516 w 4799198"/>
              <a:gd name="connsiteY16" fmla="*/ 4776467 h 4776467"/>
              <a:gd name="connsiteX17" fmla="*/ 2154254 w 4799198"/>
              <a:gd name="connsiteY17" fmla="*/ 4775443 h 4776467"/>
              <a:gd name="connsiteX18" fmla="*/ 0 w 4799198"/>
              <a:gd name="connsiteY18" fmla="*/ 2388233 h 4776467"/>
              <a:gd name="connsiteX19" fmla="*/ 2154254 w 4799198"/>
              <a:gd name="connsiteY19" fmla="*/ 1023 h 477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99198" h="4776467">
                <a:moveTo>
                  <a:pt x="2624682" y="0"/>
                </a:moveTo>
                <a:lnTo>
                  <a:pt x="2644944" y="1023"/>
                </a:lnTo>
                <a:cubicBezTo>
                  <a:pt x="3854957" y="123906"/>
                  <a:pt x="4799198" y="1145800"/>
                  <a:pt x="4799198" y="2388233"/>
                </a:cubicBezTo>
                <a:cubicBezTo>
                  <a:pt x="4799198" y="3630666"/>
                  <a:pt x="3854957" y="4652560"/>
                  <a:pt x="2644944" y="4775443"/>
                </a:cubicBezTo>
                <a:lnTo>
                  <a:pt x="2624682" y="4776467"/>
                </a:lnTo>
                <a:lnTo>
                  <a:pt x="2624682" y="4399479"/>
                </a:lnTo>
                <a:lnTo>
                  <a:pt x="2807597" y="4371562"/>
                </a:lnTo>
                <a:cubicBezTo>
                  <a:pt x="3730109" y="4182789"/>
                  <a:pt x="4424058" y="3366550"/>
                  <a:pt x="4424058" y="2388232"/>
                </a:cubicBezTo>
                <a:cubicBezTo>
                  <a:pt x="4424058" y="1409914"/>
                  <a:pt x="3730109" y="593675"/>
                  <a:pt x="2807597" y="404902"/>
                </a:cubicBezTo>
                <a:lnTo>
                  <a:pt x="2624682" y="376986"/>
                </a:lnTo>
                <a:close/>
                <a:moveTo>
                  <a:pt x="2174516" y="0"/>
                </a:moveTo>
                <a:lnTo>
                  <a:pt x="2174516" y="376985"/>
                </a:lnTo>
                <a:lnTo>
                  <a:pt x="1991599" y="404902"/>
                </a:lnTo>
                <a:cubicBezTo>
                  <a:pt x="1069087" y="593675"/>
                  <a:pt x="375138" y="1409914"/>
                  <a:pt x="375138" y="2388232"/>
                </a:cubicBezTo>
                <a:cubicBezTo>
                  <a:pt x="375138" y="3366550"/>
                  <a:pt x="1069087" y="4182789"/>
                  <a:pt x="1991599" y="4371562"/>
                </a:cubicBezTo>
                <a:lnTo>
                  <a:pt x="2174516" y="4399479"/>
                </a:lnTo>
                <a:lnTo>
                  <a:pt x="2174516" y="4776467"/>
                </a:lnTo>
                <a:lnTo>
                  <a:pt x="2154254" y="4775443"/>
                </a:lnTo>
                <a:cubicBezTo>
                  <a:pt x="944242" y="4652560"/>
                  <a:pt x="0" y="3630666"/>
                  <a:pt x="0" y="2388233"/>
                </a:cubicBezTo>
                <a:cubicBezTo>
                  <a:pt x="0" y="1145800"/>
                  <a:pt x="944242" y="123906"/>
                  <a:pt x="2154254" y="1023"/>
                </a:cubicBezTo>
                <a:close/>
              </a:path>
            </a:pathLst>
          </a:custGeom>
          <a:solidFill>
            <a:sysClr val="window" lastClr="FFFFFF">
              <a:alpha val="4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2" name="组合 121"/>
          <p:cNvGrpSpPr/>
          <p:nvPr/>
        </p:nvGrpSpPr>
        <p:grpSpPr>
          <a:xfrm>
            <a:off x="1460199" y="1960790"/>
            <a:ext cx="1726492" cy="1726702"/>
            <a:chOff x="3276601" y="1276192"/>
            <a:chExt cx="2590799" cy="2591116"/>
          </a:xfrm>
          <a:solidFill>
            <a:sysClr val="window" lastClr="FFFFFF"/>
          </a:solidFill>
        </p:grpSpPr>
        <p:sp>
          <p:nvSpPr>
            <p:cNvPr id="123" name="矩形 122"/>
            <p:cNvSpPr/>
            <p:nvPr/>
          </p:nvSpPr>
          <p:spPr>
            <a:xfrm rot="16200000">
              <a:off x="3324853" y="251813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 name="矩形 123"/>
            <p:cNvSpPr/>
            <p:nvPr/>
          </p:nvSpPr>
          <p:spPr>
            <a:xfrm rot="16418182">
              <a:off x="3327353" y="243935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5" name="矩形 124"/>
            <p:cNvSpPr/>
            <p:nvPr/>
          </p:nvSpPr>
          <p:spPr>
            <a:xfrm rot="16636364">
              <a:off x="3334846" y="236089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6" name="矩形 125"/>
            <p:cNvSpPr/>
            <p:nvPr/>
          </p:nvSpPr>
          <p:spPr>
            <a:xfrm rot="16854545">
              <a:off x="3347299" y="228306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7" name="矩形 126"/>
            <p:cNvSpPr/>
            <p:nvPr/>
          </p:nvSpPr>
          <p:spPr>
            <a:xfrm rot="17072727">
              <a:off x="3364664" y="22061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8" name="矩形 127"/>
            <p:cNvSpPr/>
            <p:nvPr/>
          </p:nvSpPr>
          <p:spPr>
            <a:xfrm rot="17290909">
              <a:off x="3386869" y="213056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9" name="矩形 128"/>
            <p:cNvSpPr/>
            <p:nvPr/>
          </p:nvSpPr>
          <p:spPr>
            <a:xfrm rot="17509091">
              <a:off x="3413827" y="205649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矩形 129"/>
            <p:cNvSpPr/>
            <p:nvPr/>
          </p:nvSpPr>
          <p:spPr>
            <a:xfrm rot="17727273">
              <a:off x="3445428" y="19842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矩形 130"/>
            <p:cNvSpPr/>
            <p:nvPr/>
          </p:nvSpPr>
          <p:spPr>
            <a:xfrm rot="17945455">
              <a:off x="3481544" y="191423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2" name="矩形 131"/>
            <p:cNvSpPr/>
            <p:nvPr/>
          </p:nvSpPr>
          <p:spPr>
            <a:xfrm rot="18163636">
              <a:off x="3522031" y="18466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3" name="矩形 132"/>
            <p:cNvSpPr/>
            <p:nvPr/>
          </p:nvSpPr>
          <p:spPr>
            <a:xfrm rot="18381818">
              <a:off x="3566726" y="17816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4" name="矩形 133"/>
            <p:cNvSpPr/>
            <p:nvPr/>
          </p:nvSpPr>
          <p:spPr>
            <a:xfrm rot="18600000">
              <a:off x="3615448" y="17197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5" name="矩形 134"/>
            <p:cNvSpPr/>
            <p:nvPr/>
          </p:nvSpPr>
          <p:spPr>
            <a:xfrm rot="18818182">
              <a:off x="3668002" y="16609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6" name="矩形 135"/>
            <p:cNvSpPr/>
            <p:nvPr/>
          </p:nvSpPr>
          <p:spPr>
            <a:xfrm rot="19036364">
              <a:off x="3724176" y="160569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7" name="矩形 136"/>
            <p:cNvSpPr/>
            <p:nvPr/>
          </p:nvSpPr>
          <p:spPr>
            <a:xfrm rot="19254546">
              <a:off x="3783743" y="15540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8" name="矩形 137"/>
            <p:cNvSpPr/>
            <p:nvPr/>
          </p:nvSpPr>
          <p:spPr>
            <a:xfrm rot="19472727">
              <a:off x="3846463" y="150635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9" name="矩形 138"/>
            <p:cNvSpPr/>
            <p:nvPr/>
          </p:nvSpPr>
          <p:spPr>
            <a:xfrm rot="19690909">
              <a:off x="3912085" y="146269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0" name="矩形 139"/>
            <p:cNvSpPr/>
            <p:nvPr/>
          </p:nvSpPr>
          <p:spPr>
            <a:xfrm rot="19909091">
              <a:off x="3980343" y="142328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1" name="矩形 140"/>
            <p:cNvSpPr/>
            <p:nvPr/>
          </p:nvSpPr>
          <p:spPr>
            <a:xfrm rot="20127273">
              <a:off x="4050964" y="138828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2" name="矩形 141"/>
            <p:cNvSpPr/>
            <p:nvPr/>
          </p:nvSpPr>
          <p:spPr>
            <a:xfrm rot="20345455">
              <a:off x="4123664" y="135783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3" name="矩形 142"/>
            <p:cNvSpPr/>
            <p:nvPr/>
          </p:nvSpPr>
          <p:spPr>
            <a:xfrm rot="20563636">
              <a:off x="4198147" y="13320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4" name="矩形 143"/>
            <p:cNvSpPr/>
            <p:nvPr/>
          </p:nvSpPr>
          <p:spPr>
            <a:xfrm rot="20781818">
              <a:off x="4274115" y="131104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5" name="矩形 144"/>
            <p:cNvSpPr/>
            <p:nvPr/>
          </p:nvSpPr>
          <p:spPr>
            <a:xfrm rot="21000000">
              <a:off x="4351263" y="12949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6" name="矩形 145"/>
            <p:cNvSpPr/>
            <p:nvPr/>
          </p:nvSpPr>
          <p:spPr>
            <a:xfrm rot="21218182">
              <a:off x="4429280" y="128368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矩形 146"/>
            <p:cNvSpPr/>
            <p:nvPr/>
          </p:nvSpPr>
          <p:spPr>
            <a:xfrm rot="21436364">
              <a:off x="4507850" y="127744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矩形 147"/>
            <p:cNvSpPr/>
            <p:nvPr/>
          </p:nvSpPr>
          <p:spPr>
            <a:xfrm rot="54546">
              <a:off x="4586658" y="127619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矩形 148"/>
            <p:cNvSpPr/>
            <p:nvPr/>
          </p:nvSpPr>
          <p:spPr>
            <a:xfrm rot="272727">
              <a:off x="4665388" y="12799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0" name="矩形 149"/>
            <p:cNvSpPr/>
            <p:nvPr/>
          </p:nvSpPr>
          <p:spPr>
            <a:xfrm rot="490909">
              <a:off x="4743721" y="128867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1" name="矩形 150"/>
            <p:cNvSpPr/>
            <p:nvPr/>
          </p:nvSpPr>
          <p:spPr>
            <a:xfrm rot="709091">
              <a:off x="4821341" y="13023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2" name="矩形 151"/>
            <p:cNvSpPr/>
            <p:nvPr/>
          </p:nvSpPr>
          <p:spPr>
            <a:xfrm rot="927273">
              <a:off x="4897938" y="132094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矩形 152"/>
            <p:cNvSpPr/>
            <p:nvPr/>
          </p:nvSpPr>
          <p:spPr>
            <a:xfrm rot="1145455">
              <a:off x="4973203" y="134435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4" name="矩形 153"/>
            <p:cNvSpPr/>
            <p:nvPr/>
          </p:nvSpPr>
          <p:spPr>
            <a:xfrm rot="1363637">
              <a:off x="5046831" y="13724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5" name="矩形 154"/>
            <p:cNvSpPr/>
            <p:nvPr/>
          </p:nvSpPr>
          <p:spPr>
            <a:xfrm rot="1581818">
              <a:off x="5118526" y="140522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6" name="矩形 155"/>
            <p:cNvSpPr/>
            <p:nvPr/>
          </p:nvSpPr>
          <p:spPr>
            <a:xfrm rot="1800000">
              <a:off x="5188001" y="144244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7" name="矩形 156"/>
            <p:cNvSpPr/>
            <p:nvPr/>
          </p:nvSpPr>
          <p:spPr>
            <a:xfrm rot="2018182">
              <a:off x="5254975" y="148400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8" name="矩形 157"/>
            <p:cNvSpPr/>
            <p:nvPr/>
          </p:nvSpPr>
          <p:spPr>
            <a:xfrm rot="2236364">
              <a:off x="5319178" y="152972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9" name="矩形 158"/>
            <p:cNvSpPr/>
            <p:nvPr/>
          </p:nvSpPr>
          <p:spPr>
            <a:xfrm rot="2454545">
              <a:off x="5380353" y="157941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0" name="矩形 159"/>
            <p:cNvSpPr/>
            <p:nvPr/>
          </p:nvSpPr>
          <p:spPr>
            <a:xfrm rot="2672727">
              <a:off x="5438252" y="163289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1" name="矩形 160"/>
            <p:cNvSpPr/>
            <p:nvPr/>
          </p:nvSpPr>
          <p:spPr>
            <a:xfrm rot="2890909">
              <a:off x="5492643" y="16899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2" name="矩形 161"/>
            <p:cNvSpPr/>
            <p:nvPr/>
          </p:nvSpPr>
          <p:spPr>
            <a:xfrm rot="3109091">
              <a:off x="5543307" y="17503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矩形 162"/>
            <p:cNvSpPr/>
            <p:nvPr/>
          </p:nvSpPr>
          <p:spPr>
            <a:xfrm rot="3327273">
              <a:off x="5590039" y="18137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4" name="矩形 163"/>
            <p:cNvSpPr/>
            <p:nvPr/>
          </p:nvSpPr>
          <p:spPr>
            <a:xfrm rot="3545455">
              <a:off x="5632651" y="188009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5" name="矩形 164"/>
            <p:cNvSpPr/>
            <p:nvPr/>
          </p:nvSpPr>
          <p:spPr>
            <a:xfrm rot="3763637">
              <a:off x="5670973" y="194897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6" name="矩形 165"/>
            <p:cNvSpPr/>
            <p:nvPr/>
          </p:nvSpPr>
          <p:spPr>
            <a:xfrm rot="3981819">
              <a:off x="5704849" y="202014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矩形 166"/>
            <p:cNvSpPr/>
            <p:nvPr/>
          </p:nvSpPr>
          <p:spPr>
            <a:xfrm rot="4200000">
              <a:off x="5734142" y="209331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8" name="矩形 167"/>
            <p:cNvSpPr/>
            <p:nvPr/>
          </p:nvSpPr>
          <p:spPr>
            <a:xfrm rot="4418182">
              <a:off x="5758737" y="216819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9" name="矩形 168"/>
            <p:cNvSpPr/>
            <p:nvPr/>
          </p:nvSpPr>
          <p:spPr>
            <a:xfrm rot="4636364">
              <a:off x="5778531" y="224448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0" name="矩形 169"/>
            <p:cNvSpPr/>
            <p:nvPr/>
          </p:nvSpPr>
          <p:spPr>
            <a:xfrm rot="4854546">
              <a:off x="5793448" y="23218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1" name="矩形 170"/>
            <p:cNvSpPr/>
            <p:nvPr/>
          </p:nvSpPr>
          <p:spPr>
            <a:xfrm rot="5072727">
              <a:off x="5803426" y="240006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2" name="矩形 171"/>
            <p:cNvSpPr/>
            <p:nvPr/>
          </p:nvSpPr>
          <p:spPr>
            <a:xfrm rot="5290909">
              <a:off x="5808424" y="247872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3" name="矩形 172"/>
            <p:cNvSpPr/>
            <p:nvPr/>
          </p:nvSpPr>
          <p:spPr>
            <a:xfrm rot="5509091">
              <a:off x="5808424" y="255754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4" name="矩形 173"/>
            <p:cNvSpPr/>
            <p:nvPr/>
          </p:nvSpPr>
          <p:spPr>
            <a:xfrm rot="5727273">
              <a:off x="5803426" y="26362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5" name="矩形 174"/>
            <p:cNvSpPr/>
            <p:nvPr/>
          </p:nvSpPr>
          <p:spPr>
            <a:xfrm rot="5945455">
              <a:off x="5793448" y="27143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6" name="矩形 175"/>
            <p:cNvSpPr/>
            <p:nvPr/>
          </p:nvSpPr>
          <p:spPr>
            <a:xfrm rot="6163637">
              <a:off x="5778531" y="279178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7" name="矩形 176"/>
            <p:cNvSpPr/>
            <p:nvPr/>
          </p:nvSpPr>
          <p:spPr>
            <a:xfrm rot="6381819">
              <a:off x="5758737" y="286807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8" name="矩形 177"/>
            <p:cNvSpPr/>
            <p:nvPr/>
          </p:nvSpPr>
          <p:spPr>
            <a:xfrm rot="6600000">
              <a:off x="5734142" y="294296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9" name="矩形 178"/>
            <p:cNvSpPr/>
            <p:nvPr/>
          </p:nvSpPr>
          <p:spPr>
            <a:xfrm rot="6818182">
              <a:off x="5704849" y="301613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0" name="矩形 179"/>
            <p:cNvSpPr/>
            <p:nvPr/>
          </p:nvSpPr>
          <p:spPr>
            <a:xfrm rot="7036364">
              <a:off x="5670973" y="308730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1" name="矩形 180"/>
            <p:cNvSpPr/>
            <p:nvPr/>
          </p:nvSpPr>
          <p:spPr>
            <a:xfrm rot="7254546">
              <a:off x="5632651" y="315617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2" name="矩形 181"/>
            <p:cNvSpPr/>
            <p:nvPr/>
          </p:nvSpPr>
          <p:spPr>
            <a:xfrm rot="7472727">
              <a:off x="5590039" y="322248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3" name="矩形 182"/>
            <p:cNvSpPr/>
            <p:nvPr/>
          </p:nvSpPr>
          <p:spPr>
            <a:xfrm rot="7690909">
              <a:off x="5543307" y="32859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4" name="矩形 183"/>
            <p:cNvSpPr/>
            <p:nvPr/>
          </p:nvSpPr>
          <p:spPr>
            <a:xfrm rot="7909091">
              <a:off x="5492643" y="33463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5" name="矩形 184"/>
            <p:cNvSpPr/>
            <p:nvPr/>
          </p:nvSpPr>
          <p:spPr>
            <a:xfrm rot="8127274">
              <a:off x="5438252" y="340337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6" name="矩形 185"/>
            <p:cNvSpPr/>
            <p:nvPr/>
          </p:nvSpPr>
          <p:spPr>
            <a:xfrm rot="8345455">
              <a:off x="5380353" y="34568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7" name="矩形 186"/>
            <p:cNvSpPr/>
            <p:nvPr/>
          </p:nvSpPr>
          <p:spPr>
            <a:xfrm rot="8563637">
              <a:off x="5319178" y="35065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8" name="矩形 187"/>
            <p:cNvSpPr/>
            <p:nvPr/>
          </p:nvSpPr>
          <p:spPr>
            <a:xfrm rot="8781819">
              <a:off x="5254975" y="355227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9" name="矩形 188"/>
            <p:cNvSpPr/>
            <p:nvPr/>
          </p:nvSpPr>
          <p:spPr>
            <a:xfrm rot="9000000">
              <a:off x="5188001" y="359382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0" name="矩形 189"/>
            <p:cNvSpPr/>
            <p:nvPr/>
          </p:nvSpPr>
          <p:spPr>
            <a:xfrm rot="9218182">
              <a:off x="5118525" y="363105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1" name="矩形 190"/>
            <p:cNvSpPr/>
            <p:nvPr/>
          </p:nvSpPr>
          <p:spPr>
            <a:xfrm rot="9436364">
              <a:off x="5046831" y="366379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2" name="矩形 191"/>
            <p:cNvSpPr/>
            <p:nvPr/>
          </p:nvSpPr>
          <p:spPr>
            <a:xfrm rot="9654546">
              <a:off x="4973202" y="36919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3" name="矩形 192"/>
            <p:cNvSpPr/>
            <p:nvPr/>
          </p:nvSpPr>
          <p:spPr>
            <a:xfrm rot="9872727">
              <a:off x="4897938" y="371532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4" name="矩形 193"/>
            <p:cNvSpPr/>
            <p:nvPr/>
          </p:nvSpPr>
          <p:spPr>
            <a:xfrm rot="10090909">
              <a:off x="4821341" y="373390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5" name="矩形 194"/>
            <p:cNvSpPr/>
            <p:nvPr/>
          </p:nvSpPr>
          <p:spPr>
            <a:xfrm rot="10309091">
              <a:off x="4743721" y="374759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6" name="矩形 195"/>
            <p:cNvSpPr/>
            <p:nvPr/>
          </p:nvSpPr>
          <p:spPr>
            <a:xfrm rot="10527274">
              <a:off x="4665388" y="37563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7" name="矩形 196"/>
            <p:cNvSpPr/>
            <p:nvPr/>
          </p:nvSpPr>
          <p:spPr>
            <a:xfrm rot="10745455">
              <a:off x="4586658" y="37600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8" name="矩形 197"/>
            <p:cNvSpPr/>
            <p:nvPr/>
          </p:nvSpPr>
          <p:spPr>
            <a:xfrm rot="10963638">
              <a:off x="4507850" y="375882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9" name="矩形 198"/>
            <p:cNvSpPr/>
            <p:nvPr/>
          </p:nvSpPr>
          <p:spPr>
            <a:xfrm rot="11181819">
              <a:off x="4429279" y="37525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0" name="矩形 199"/>
            <p:cNvSpPr/>
            <p:nvPr/>
          </p:nvSpPr>
          <p:spPr>
            <a:xfrm rot="11400000">
              <a:off x="4351263" y="37413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1" name="矩形 200"/>
            <p:cNvSpPr/>
            <p:nvPr/>
          </p:nvSpPr>
          <p:spPr>
            <a:xfrm rot="11618183">
              <a:off x="4274115" y="372522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2" name="矩形 201"/>
            <p:cNvSpPr/>
            <p:nvPr/>
          </p:nvSpPr>
          <p:spPr>
            <a:xfrm rot="11836364">
              <a:off x="4198147" y="370422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3" name="矩形 202"/>
            <p:cNvSpPr/>
            <p:nvPr/>
          </p:nvSpPr>
          <p:spPr>
            <a:xfrm rot="12054545">
              <a:off x="4123664" y="367844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4" name="矩形 203"/>
            <p:cNvSpPr/>
            <p:nvPr/>
          </p:nvSpPr>
          <p:spPr>
            <a:xfrm rot="12272728">
              <a:off x="4050964" y="36479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5" name="矩形 204"/>
            <p:cNvSpPr/>
            <p:nvPr/>
          </p:nvSpPr>
          <p:spPr>
            <a:xfrm rot="12490909">
              <a:off x="3980343" y="36129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6" name="矩形 205"/>
            <p:cNvSpPr/>
            <p:nvPr/>
          </p:nvSpPr>
          <p:spPr>
            <a:xfrm rot="12709091">
              <a:off x="3912086" y="35735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7" name="矩形 206"/>
            <p:cNvSpPr/>
            <p:nvPr/>
          </p:nvSpPr>
          <p:spPr>
            <a:xfrm rot="12927274">
              <a:off x="3846463" y="35299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8" name="矩形 207"/>
            <p:cNvSpPr/>
            <p:nvPr/>
          </p:nvSpPr>
          <p:spPr>
            <a:xfrm rot="13145455">
              <a:off x="3783743" y="34821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9" name="矩形 208"/>
            <p:cNvSpPr/>
            <p:nvPr/>
          </p:nvSpPr>
          <p:spPr>
            <a:xfrm rot="13363638">
              <a:off x="3724176" y="343057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0" name="矩形 209"/>
            <p:cNvSpPr/>
            <p:nvPr/>
          </p:nvSpPr>
          <p:spPr>
            <a:xfrm rot="13581819">
              <a:off x="3668002" y="33752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1" name="矩形 210"/>
            <p:cNvSpPr/>
            <p:nvPr/>
          </p:nvSpPr>
          <p:spPr>
            <a:xfrm rot="13800000">
              <a:off x="3615448" y="33165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2" name="矩形 211"/>
            <p:cNvSpPr/>
            <p:nvPr/>
          </p:nvSpPr>
          <p:spPr>
            <a:xfrm rot="14018183">
              <a:off x="3566726" y="325458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3" name="矩形 212"/>
            <p:cNvSpPr/>
            <p:nvPr/>
          </p:nvSpPr>
          <p:spPr>
            <a:xfrm rot="14236364">
              <a:off x="3522031" y="31896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4" name="矩形 213"/>
            <p:cNvSpPr/>
            <p:nvPr/>
          </p:nvSpPr>
          <p:spPr>
            <a:xfrm rot="14454545">
              <a:off x="3481544" y="312204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5" name="矩形 214"/>
            <p:cNvSpPr/>
            <p:nvPr/>
          </p:nvSpPr>
          <p:spPr>
            <a:xfrm rot="14672728">
              <a:off x="3445428" y="305198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6" name="矩形 215"/>
            <p:cNvSpPr/>
            <p:nvPr/>
          </p:nvSpPr>
          <p:spPr>
            <a:xfrm rot="14890909">
              <a:off x="3413827" y="297977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7" name="矩形 216"/>
            <p:cNvSpPr/>
            <p:nvPr/>
          </p:nvSpPr>
          <p:spPr>
            <a:xfrm rot="15109092">
              <a:off x="3386869" y="290571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8" name="矩形 217"/>
            <p:cNvSpPr/>
            <p:nvPr/>
          </p:nvSpPr>
          <p:spPr>
            <a:xfrm rot="15327274">
              <a:off x="3364664" y="283008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9" name="矩形 218"/>
            <p:cNvSpPr/>
            <p:nvPr/>
          </p:nvSpPr>
          <p:spPr>
            <a:xfrm rot="15545455">
              <a:off x="3347299" y="275320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0" name="矩形 219"/>
            <p:cNvSpPr/>
            <p:nvPr/>
          </p:nvSpPr>
          <p:spPr>
            <a:xfrm rot="15763638">
              <a:off x="3334846" y="267537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1" name="矩形 220"/>
            <p:cNvSpPr/>
            <p:nvPr/>
          </p:nvSpPr>
          <p:spPr>
            <a:xfrm rot="15981819">
              <a:off x="3327353" y="259691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wheel(1)">
                                      <p:cBhvr>
                                        <p:cTn id="7" dur="2000"/>
                                        <p:tgtEl>
                                          <p:spTgt spid="122"/>
                                        </p:tgtEl>
                                      </p:cBhvr>
                                    </p:animEffect>
                                  </p:childTnLst>
                                </p:cTn>
                              </p:par>
                              <p:par>
                                <p:cTn id="8" presetID="8" presetClass="emph" presetSubtype="0" fill="hold" nodeType="withEffect">
                                  <p:stCondLst>
                                    <p:cond delay="0"/>
                                  </p:stCondLst>
                                  <p:childTnLst>
                                    <p:animRot by="21600000">
                                      <p:cBhvr>
                                        <p:cTn id="9" dur="2000" fill="hold"/>
                                        <p:tgtEl>
                                          <p:spTgt spid="122"/>
                                        </p:tgtEl>
                                        <p:attrNameLst>
                                          <p:attrName>r</p:attrName>
                                        </p:attrNameLst>
                                      </p:cBhvr>
                                    </p:animRot>
                                  </p:childTnLst>
                                </p:cTn>
                              </p:par>
                            </p:childTnLst>
                          </p:cTn>
                        </p:par>
                        <p:par>
                          <p:cTn id="10" fill="hold">
                            <p:stCondLst>
                              <p:cond delay="2000"/>
                            </p:stCondLst>
                            <p:childTnLst>
                              <p:par>
                                <p:cTn id="11" presetID="21" presetClass="entr" presetSubtype="4" fill="hold" grpId="0" nodeType="after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wheel(4)">
                                      <p:cBhvr>
                                        <p:cTn id="13" dur="1250"/>
                                        <p:tgtEl>
                                          <p:spTgt spid="121"/>
                                        </p:tgtEl>
                                      </p:cBhvr>
                                    </p:animEffect>
                                  </p:childTnLst>
                                </p:cTn>
                              </p:par>
                            </p:childTnLst>
                          </p:cTn>
                        </p:par>
                        <p:par>
                          <p:cTn id="14" fill="hold">
                            <p:stCondLst>
                              <p:cond delay="3250"/>
                            </p:stCondLst>
                            <p:childTnLst>
                              <p:par>
                                <p:cTn id="15" presetID="8" presetClass="emph" presetSubtype="0" fill="hold" grpId="1" nodeType="afterEffect">
                                  <p:stCondLst>
                                    <p:cond delay="0"/>
                                  </p:stCondLst>
                                  <p:childTnLst>
                                    <p:animRot by="21600000">
                                      <p:cBhvr>
                                        <p:cTn id="16" dur="1500" fill="hold"/>
                                        <p:tgtEl>
                                          <p:spTgt spid="121"/>
                                        </p:tgtEl>
                                        <p:attrNameLst>
                                          <p:attrName>r</p:attrName>
                                        </p:attrNameLst>
                                      </p:cBhvr>
                                    </p:animRot>
                                  </p:childTnLst>
                                </p:cTn>
                              </p:par>
                              <p:par>
                                <p:cTn id="17" presetID="31" presetClass="entr" presetSubtype="0" fill="hold" grpId="0" nodeType="withEffect">
                                  <p:stCondLst>
                                    <p:cond delay="0"/>
                                  </p:stCondLst>
                                  <p:childTnLst>
                                    <p:set>
                                      <p:cBhvr>
                                        <p:cTn id="18" dur="1" fill="hold">
                                          <p:stCondLst>
                                            <p:cond delay="0"/>
                                          </p:stCondLst>
                                        </p:cTn>
                                        <p:tgtEl>
                                          <p:spTgt spid="120"/>
                                        </p:tgtEl>
                                        <p:attrNameLst>
                                          <p:attrName>style.visibility</p:attrName>
                                        </p:attrNameLst>
                                      </p:cBhvr>
                                      <p:to>
                                        <p:strVal val="visible"/>
                                      </p:to>
                                    </p:set>
                                    <p:anim calcmode="lin" valueType="num">
                                      <p:cBhvr>
                                        <p:cTn id="19" dur="1500" fill="hold"/>
                                        <p:tgtEl>
                                          <p:spTgt spid="120"/>
                                        </p:tgtEl>
                                        <p:attrNameLst>
                                          <p:attrName>ppt_w</p:attrName>
                                        </p:attrNameLst>
                                      </p:cBhvr>
                                      <p:tavLst>
                                        <p:tav tm="0">
                                          <p:val>
                                            <p:fltVal val="0"/>
                                          </p:val>
                                        </p:tav>
                                        <p:tav tm="100000">
                                          <p:val>
                                            <p:strVal val="#ppt_w"/>
                                          </p:val>
                                        </p:tav>
                                      </p:tavLst>
                                    </p:anim>
                                    <p:anim calcmode="lin" valueType="num">
                                      <p:cBhvr>
                                        <p:cTn id="20" dur="1500" fill="hold"/>
                                        <p:tgtEl>
                                          <p:spTgt spid="120"/>
                                        </p:tgtEl>
                                        <p:attrNameLst>
                                          <p:attrName>ppt_h</p:attrName>
                                        </p:attrNameLst>
                                      </p:cBhvr>
                                      <p:tavLst>
                                        <p:tav tm="0">
                                          <p:val>
                                            <p:fltVal val="0"/>
                                          </p:val>
                                        </p:tav>
                                        <p:tav tm="100000">
                                          <p:val>
                                            <p:strVal val="#ppt_h"/>
                                          </p:val>
                                        </p:tav>
                                      </p:tavLst>
                                    </p:anim>
                                    <p:anim calcmode="lin" valueType="num">
                                      <p:cBhvr>
                                        <p:cTn id="21" dur="1500" fill="hold"/>
                                        <p:tgtEl>
                                          <p:spTgt spid="120"/>
                                        </p:tgtEl>
                                        <p:attrNameLst>
                                          <p:attrName>style.rotation</p:attrName>
                                        </p:attrNameLst>
                                      </p:cBhvr>
                                      <p:tavLst>
                                        <p:tav tm="0">
                                          <p:val>
                                            <p:fltVal val="90"/>
                                          </p:val>
                                        </p:tav>
                                        <p:tav tm="100000">
                                          <p:val>
                                            <p:fltVal val="0"/>
                                          </p:val>
                                        </p:tav>
                                      </p:tavLst>
                                    </p:anim>
                                    <p:animEffect transition="in" filter="fade">
                                      <p:cBhvr>
                                        <p:cTn id="22" dur="1500"/>
                                        <p:tgtEl>
                                          <p:spTgt spid="120"/>
                                        </p:tgtEl>
                                      </p:cBhvr>
                                    </p:animEffect>
                                  </p:childTnLst>
                                </p:cTn>
                              </p:par>
                              <p:par>
                                <p:cTn id="23" presetID="22" presetClass="entr" presetSubtype="4" fill="hold" nodeType="withEffect">
                                  <p:stCondLst>
                                    <p:cond delay="0"/>
                                  </p:stCondLst>
                                  <p:childTnLst>
                                    <p:set>
                                      <p:cBhvr>
                                        <p:cTn id="24" dur="1" fill="hold">
                                          <p:stCondLst>
                                            <p:cond delay="0"/>
                                          </p:stCondLst>
                                        </p:cTn>
                                        <p:tgtEl>
                                          <p:spTgt spid="113"/>
                                        </p:tgtEl>
                                        <p:attrNameLst>
                                          <p:attrName>style.visibility</p:attrName>
                                        </p:attrNameLst>
                                      </p:cBhvr>
                                      <p:to>
                                        <p:strVal val="visible"/>
                                      </p:to>
                                    </p:set>
                                    <p:animEffect transition="in" filter="wipe(down)">
                                      <p:cBhvr>
                                        <p:cTn id="25" dur="1000"/>
                                        <p:tgtEl>
                                          <p:spTgt spid="113"/>
                                        </p:tgtEl>
                                      </p:cBhvr>
                                    </p:animEffect>
                                  </p:childTnLst>
                                </p:cTn>
                              </p:par>
                              <p:par>
                                <p:cTn id="26" presetID="12" presetClass="entr" presetSubtype="8" fill="hold" grpId="0" nodeType="withEffect">
                                  <p:stCondLst>
                                    <p:cond delay="0"/>
                                  </p:stCondLst>
                                  <p:childTnLst>
                                    <p:set>
                                      <p:cBhvr>
                                        <p:cTn id="27" dur="1" fill="hold">
                                          <p:stCondLst>
                                            <p:cond delay="0"/>
                                          </p:stCondLst>
                                        </p:cTn>
                                        <p:tgtEl>
                                          <p:spTgt spid="112"/>
                                        </p:tgtEl>
                                        <p:attrNameLst>
                                          <p:attrName>style.visibility</p:attrName>
                                        </p:attrNameLst>
                                      </p:cBhvr>
                                      <p:to>
                                        <p:strVal val="visible"/>
                                      </p:to>
                                    </p:set>
                                    <p:anim calcmode="lin" valueType="num">
                                      <p:cBhvr additive="base">
                                        <p:cTn id="28" dur="1000"/>
                                        <p:tgtEl>
                                          <p:spTgt spid="112"/>
                                        </p:tgtEl>
                                        <p:attrNameLst>
                                          <p:attrName>ppt_x</p:attrName>
                                        </p:attrNameLst>
                                      </p:cBhvr>
                                      <p:tavLst>
                                        <p:tav tm="0">
                                          <p:val>
                                            <p:strVal val="#ppt_x-#ppt_w*1.125000"/>
                                          </p:val>
                                        </p:tav>
                                        <p:tav tm="100000">
                                          <p:val>
                                            <p:strVal val="#ppt_x"/>
                                          </p:val>
                                        </p:tav>
                                      </p:tavLst>
                                    </p:anim>
                                    <p:animEffect transition="in" filter="wipe(right)">
                                      <p:cBhvr>
                                        <p:cTn id="29" dur="1000"/>
                                        <p:tgtEl>
                                          <p:spTgt spid="112"/>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114"/>
                                        </p:tgtEl>
                                        <p:attrNameLst>
                                          <p:attrName>style.visibility</p:attrName>
                                        </p:attrNameLst>
                                      </p:cBhvr>
                                      <p:to>
                                        <p:strVal val="visible"/>
                                      </p:to>
                                    </p:set>
                                    <p:anim calcmode="lin" valueType="num">
                                      <p:cBhvr additive="base">
                                        <p:cTn id="32" dur="1000" fill="hold"/>
                                        <p:tgtEl>
                                          <p:spTgt spid="114"/>
                                        </p:tgtEl>
                                        <p:attrNameLst>
                                          <p:attrName>ppt_x</p:attrName>
                                        </p:attrNameLst>
                                      </p:cBhvr>
                                      <p:tavLst>
                                        <p:tav tm="0">
                                          <p:val>
                                            <p:strVal val="#ppt_x"/>
                                          </p:val>
                                        </p:tav>
                                        <p:tav tm="100000">
                                          <p:val>
                                            <p:strVal val="#ppt_x"/>
                                          </p:val>
                                        </p:tav>
                                      </p:tavLst>
                                    </p:anim>
                                    <p:anim calcmode="lin" valueType="num">
                                      <p:cBhvr additive="base">
                                        <p:cTn id="33" dur="1000" fill="hold"/>
                                        <p:tgtEl>
                                          <p:spTgt spid="11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15"/>
                                        </p:tgtEl>
                                        <p:attrNameLst>
                                          <p:attrName>style.visibility</p:attrName>
                                        </p:attrNameLst>
                                      </p:cBhvr>
                                      <p:to>
                                        <p:strVal val="visible"/>
                                      </p:to>
                                    </p:set>
                                    <p:anim calcmode="lin" valueType="num">
                                      <p:cBhvr additive="base">
                                        <p:cTn id="36" dur="1000" fill="hold"/>
                                        <p:tgtEl>
                                          <p:spTgt spid="115"/>
                                        </p:tgtEl>
                                        <p:attrNameLst>
                                          <p:attrName>ppt_x</p:attrName>
                                        </p:attrNameLst>
                                      </p:cBhvr>
                                      <p:tavLst>
                                        <p:tav tm="0">
                                          <p:val>
                                            <p:strVal val="#ppt_x"/>
                                          </p:val>
                                        </p:tav>
                                        <p:tav tm="100000">
                                          <p:val>
                                            <p:strVal val="#ppt_x"/>
                                          </p:val>
                                        </p:tav>
                                      </p:tavLst>
                                    </p:anim>
                                    <p:anim calcmode="lin" valueType="num">
                                      <p:cBhvr additive="base">
                                        <p:cTn id="37" dur="1000" fill="hold"/>
                                        <p:tgtEl>
                                          <p:spTgt spid="11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6"/>
                                        </p:tgtEl>
                                        <p:attrNameLst>
                                          <p:attrName>style.visibility</p:attrName>
                                        </p:attrNameLst>
                                      </p:cBhvr>
                                      <p:to>
                                        <p:strVal val="visible"/>
                                      </p:to>
                                    </p:set>
                                    <p:anim calcmode="lin" valueType="num">
                                      <p:cBhvr additive="base">
                                        <p:cTn id="40" dur="1000" fill="hold"/>
                                        <p:tgtEl>
                                          <p:spTgt spid="116"/>
                                        </p:tgtEl>
                                        <p:attrNameLst>
                                          <p:attrName>ppt_x</p:attrName>
                                        </p:attrNameLst>
                                      </p:cBhvr>
                                      <p:tavLst>
                                        <p:tav tm="0">
                                          <p:val>
                                            <p:strVal val="#ppt_x"/>
                                          </p:val>
                                        </p:tav>
                                        <p:tav tm="100000">
                                          <p:val>
                                            <p:strVal val="#ppt_x"/>
                                          </p:val>
                                        </p:tav>
                                      </p:tavLst>
                                    </p:anim>
                                    <p:anim calcmode="lin" valueType="num">
                                      <p:cBhvr additive="base">
                                        <p:cTn id="41" dur="1000" fill="hold"/>
                                        <p:tgtEl>
                                          <p:spTgt spid="11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7"/>
                                        </p:tgtEl>
                                        <p:attrNameLst>
                                          <p:attrName>style.visibility</p:attrName>
                                        </p:attrNameLst>
                                      </p:cBhvr>
                                      <p:to>
                                        <p:strVal val="visible"/>
                                      </p:to>
                                    </p:set>
                                    <p:anim calcmode="lin" valueType="num">
                                      <p:cBhvr additive="base">
                                        <p:cTn id="44" dur="1000" fill="hold"/>
                                        <p:tgtEl>
                                          <p:spTgt spid="117"/>
                                        </p:tgtEl>
                                        <p:attrNameLst>
                                          <p:attrName>ppt_x</p:attrName>
                                        </p:attrNameLst>
                                      </p:cBhvr>
                                      <p:tavLst>
                                        <p:tav tm="0">
                                          <p:val>
                                            <p:strVal val="#ppt_x"/>
                                          </p:val>
                                        </p:tav>
                                        <p:tav tm="100000">
                                          <p:val>
                                            <p:strVal val="#ppt_x"/>
                                          </p:val>
                                        </p:tav>
                                      </p:tavLst>
                                    </p:anim>
                                    <p:anim calcmode="lin" valueType="num">
                                      <p:cBhvr additive="base">
                                        <p:cTn id="45" dur="1000" fill="hold"/>
                                        <p:tgtEl>
                                          <p:spTgt spid="117"/>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18"/>
                                        </p:tgtEl>
                                        <p:attrNameLst>
                                          <p:attrName>style.visibility</p:attrName>
                                        </p:attrNameLst>
                                      </p:cBhvr>
                                      <p:to>
                                        <p:strVal val="visible"/>
                                      </p:to>
                                    </p:set>
                                    <p:anim calcmode="lin" valueType="num">
                                      <p:cBhvr additive="base">
                                        <p:cTn id="48" dur="1000" fill="hold"/>
                                        <p:tgtEl>
                                          <p:spTgt spid="118"/>
                                        </p:tgtEl>
                                        <p:attrNameLst>
                                          <p:attrName>ppt_x</p:attrName>
                                        </p:attrNameLst>
                                      </p:cBhvr>
                                      <p:tavLst>
                                        <p:tav tm="0">
                                          <p:val>
                                            <p:strVal val="#ppt_x"/>
                                          </p:val>
                                        </p:tav>
                                        <p:tav tm="100000">
                                          <p:val>
                                            <p:strVal val="#ppt_x"/>
                                          </p:val>
                                        </p:tav>
                                      </p:tavLst>
                                    </p:anim>
                                    <p:anim calcmode="lin" valueType="num">
                                      <p:cBhvr additive="base">
                                        <p:cTn id="49" dur="1000" fill="hold"/>
                                        <p:tgtEl>
                                          <p:spTgt spid="11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19"/>
                                        </p:tgtEl>
                                        <p:attrNameLst>
                                          <p:attrName>style.visibility</p:attrName>
                                        </p:attrNameLst>
                                      </p:cBhvr>
                                      <p:to>
                                        <p:strVal val="visible"/>
                                      </p:to>
                                    </p:set>
                                    <p:anim calcmode="lin" valueType="num">
                                      <p:cBhvr additive="base">
                                        <p:cTn id="52" dur="1000" fill="hold"/>
                                        <p:tgtEl>
                                          <p:spTgt spid="119"/>
                                        </p:tgtEl>
                                        <p:attrNameLst>
                                          <p:attrName>ppt_x</p:attrName>
                                        </p:attrNameLst>
                                      </p:cBhvr>
                                      <p:tavLst>
                                        <p:tav tm="0">
                                          <p:val>
                                            <p:strVal val="#ppt_x"/>
                                          </p:val>
                                        </p:tav>
                                        <p:tav tm="100000">
                                          <p:val>
                                            <p:strVal val="#ppt_x"/>
                                          </p:val>
                                        </p:tav>
                                      </p:tavLst>
                                    </p:anim>
                                    <p:anim calcmode="lin" valueType="num">
                                      <p:cBhvr additive="base">
                                        <p:cTn id="53" dur="10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4" grpId="0"/>
      <p:bldP spid="115" grpId="0"/>
      <p:bldP spid="116" grpId="0"/>
      <p:bldP spid="117" grpId="0"/>
      <p:bldP spid="118" grpId="0"/>
      <p:bldP spid="119" grpId="0"/>
      <p:bldP spid="120" grpId="0"/>
      <p:bldP spid="121" grpId="0" animBg="1"/>
      <p:bldP spid="121"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a:grpSpLocks/>
          </p:cNvGrpSpPr>
          <p:nvPr/>
        </p:nvGrpSpPr>
        <p:grpSpPr bwMode="auto">
          <a:xfrm>
            <a:off x="1124071" y="1303107"/>
            <a:ext cx="2821227" cy="3490822"/>
            <a:chOff x="865232" y="1286330"/>
            <a:chExt cx="4013321" cy="4966128"/>
          </a:xfrm>
        </p:grpSpPr>
        <p:pic>
          <p:nvPicPr>
            <p:cNvPr id="30" name="Picture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5232" y="1286330"/>
              <a:ext cx="4013321" cy="4966128"/>
            </a:xfrm>
            <a:prstGeom prst="rect">
              <a:avLst/>
            </a:prstGeom>
            <a:noFill/>
            <a:ln w="9525">
              <a:noFill/>
              <a:miter lim="800000"/>
              <a:headEnd/>
              <a:tailEnd/>
            </a:ln>
          </p:spPr>
        </p:pic>
        <p:sp>
          <p:nvSpPr>
            <p:cNvPr id="31" name="Rectangle 4"/>
            <p:cNvSpPr/>
            <p:nvPr/>
          </p:nvSpPr>
          <p:spPr>
            <a:xfrm>
              <a:off x="1454212" y="1875344"/>
              <a:ext cx="2840124" cy="3699194"/>
            </a:xfrm>
            <a:prstGeom prst="rect">
              <a:avLst/>
            </a:prstGeom>
            <a:blipFill>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anchor="ctr"/>
            <a:lstStyle/>
            <a:p>
              <a:pPr marL="0" marR="0" lvl="0" indent="0" algn="ctr" defTabSz="685715"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32" name="矩形 31"/>
          <p:cNvSpPr>
            <a:spLocks noChangeArrowheads="1"/>
          </p:cNvSpPr>
          <p:nvPr/>
        </p:nvSpPr>
        <p:spPr bwMode="auto">
          <a:xfrm>
            <a:off x="4387051" y="3823021"/>
            <a:ext cx="881636" cy="253914"/>
          </a:xfrm>
          <a:prstGeom prst="rect">
            <a:avLst/>
          </a:prstGeom>
          <a:noFill/>
          <a:ln w="9525">
            <a:noFill/>
            <a:miter lim="800000"/>
            <a:headEnd/>
            <a:tailEnd/>
          </a:ln>
        </p:spPr>
        <p:txBody>
          <a:bodyPr wrap="square" lIns="68576" tIns="34289" rIns="68576" bIns="34289">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3" name="矩形 47"/>
          <p:cNvSpPr>
            <a:spLocks noChangeArrowheads="1"/>
          </p:cNvSpPr>
          <p:nvPr/>
        </p:nvSpPr>
        <p:spPr bwMode="auto">
          <a:xfrm>
            <a:off x="4158157" y="4068541"/>
            <a:ext cx="1446315" cy="567846"/>
          </a:xfrm>
          <a:prstGeom prst="rect">
            <a:avLst/>
          </a:prstGeom>
          <a:noFill/>
          <a:ln>
            <a:noFill/>
          </a:ln>
          <a:extLst/>
        </p:spPr>
        <p:txBody>
          <a:bodyPr wrap="square" lIns="68576" tIns="34289" rIns="68576" bIns="34289">
            <a:spAutoFit/>
          </a:bodyPr>
          <a:lstStyle/>
          <a:p>
            <a:pPr marL="0" marR="0" lvl="0" indent="0" defTabSz="685715"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34" name="矩形 33"/>
          <p:cNvSpPr>
            <a:spLocks noChangeArrowheads="1"/>
          </p:cNvSpPr>
          <p:nvPr/>
        </p:nvSpPr>
        <p:spPr bwMode="auto">
          <a:xfrm>
            <a:off x="6032308" y="3823021"/>
            <a:ext cx="771264" cy="253914"/>
          </a:xfrm>
          <a:prstGeom prst="rect">
            <a:avLst/>
          </a:prstGeom>
          <a:noFill/>
          <a:ln w="9525">
            <a:noFill/>
            <a:miter lim="800000"/>
            <a:headEnd/>
            <a:tailEnd/>
          </a:ln>
        </p:spPr>
        <p:txBody>
          <a:bodyPr wrap="square" lIns="68576" tIns="34289" rIns="68576" bIns="34289">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US" altLang="zh-CN" sz="1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5" name="矩形 34"/>
          <p:cNvSpPr>
            <a:spLocks noChangeArrowheads="1"/>
          </p:cNvSpPr>
          <p:nvPr/>
        </p:nvSpPr>
        <p:spPr bwMode="auto">
          <a:xfrm>
            <a:off x="5836231" y="4076935"/>
            <a:ext cx="1446315" cy="567846"/>
          </a:xfrm>
          <a:prstGeom prst="rect">
            <a:avLst/>
          </a:prstGeom>
          <a:noFill/>
          <a:ln>
            <a:noFill/>
          </a:ln>
          <a:extLst/>
        </p:spPr>
        <p:txBody>
          <a:bodyPr wrap="square" lIns="68576" tIns="34289" rIns="68576" bIns="34289">
            <a:spAutoFit/>
          </a:bodyPr>
          <a:lstStyle/>
          <a:p>
            <a:pPr marL="0" marR="0" lvl="0" indent="0" defTabSz="685715" eaLnBrk="1" fontAlgn="auto" latinLnBrk="0" hangingPunct="1">
              <a:lnSpc>
                <a:spcPct val="12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在此录入本图表的综合描述说明，在此录入本图表的综合描述说明。</a:t>
            </a:r>
          </a:p>
        </p:txBody>
      </p:sp>
      <p:grpSp>
        <p:nvGrpSpPr>
          <p:cNvPr id="36" name="组合 35"/>
          <p:cNvGrpSpPr/>
          <p:nvPr/>
        </p:nvGrpSpPr>
        <p:grpSpPr>
          <a:xfrm>
            <a:off x="4778829" y="1534889"/>
            <a:ext cx="2723123" cy="283029"/>
            <a:chOff x="6371768" y="2046514"/>
            <a:chExt cx="3630831" cy="377372"/>
          </a:xfrm>
        </p:grpSpPr>
        <p:sp>
          <p:nvSpPr>
            <p:cNvPr id="37" name="矩形 36"/>
            <p:cNvSpPr/>
            <p:nvPr/>
          </p:nvSpPr>
          <p:spPr>
            <a:xfrm>
              <a:off x="6371768" y="2046514"/>
              <a:ext cx="3338289" cy="377372"/>
            </a:xfrm>
            <a:prstGeom prst="rect">
              <a:avLst/>
            </a:prstGeom>
            <a:solidFill>
              <a:sysClr val="window" lastClr="FFFFFF">
                <a:alpha val="51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椭圆 37"/>
            <p:cNvSpPr/>
            <p:nvPr/>
          </p:nvSpPr>
          <p:spPr>
            <a:xfrm>
              <a:off x="6463017" y="2119234"/>
              <a:ext cx="246743" cy="24674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文本框 118"/>
            <p:cNvSpPr txBox="1"/>
            <p:nvPr/>
          </p:nvSpPr>
          <p:spPr>
            <a:xfrm>
              <a:off x="6708195" y="2070703"/>
              <a:ext cx="3294404" cy="33094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rPr>
                <a:t>这里输入文字这里输入文字</a:t>
              </a:r>
            </a:p>
          </p:txBody>
        </p:sp>
      </p:grpSp>
      <p:grpSp>
        <p:nvGrpSpPr>
          <p:cNvPr id="40" name="组合 39"/>
          <p:cNvGrpSpPr/>
          <p:nvPr/>
        </p:nvGrpSpPr>
        <p:grpSpPr>
          <a:xfrm>
            <a:off x="4756490" y="2022619"/>
            <a:ext cx="2723123" cy="283029"/>
            <a:chOff x="6371768" y="2046514"/>
            <a:chExt cx="3630831" cy="377372"/>
          </a:xfrm>
        </p:grpSpPr>
        <p:sp>
          <p:nvSpPr>
            <p:cNvPr id="41" name="矩形 40"/>
            <p:cNvSpPr/>
            <p:nvPr/>
          </p:nvSpPr>
          <p:spPr>
            <a:xfrm>
              <a:off x="6371768" y="2046514"/>
              <a:ext cx="3338289" cy="377372"/>
            </a:xfrm>
            <a:prstGeom prst="rect">
              <a:avLst/>
            </a:prstGeom>
            <a:solidFill>
              <a:sysClr val="window" lastClr="FFFFFF">
                <a:alpha val="51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椭圆 41"/>
            <p:cNvSpPr/>
            <p:nvPr/>
          </p:nvSpPr>
          <p:spPr>
            <a:xfrm>
              <a:off x="6463017" y="2119234"/>
              <a:ext cx="246743" cy="24674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文本框 122"/>
            <p:cNvSpPr txBox="1"/>
            <p:nvPr/>
          </p:nvSpPr>
          <p:spPr>
            <a:xfrm>
              <a:off x="6708195" y="2070703"/>
              <a:ext cx="3294404" cy="33094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rPr>
                <a:t>这里输入文字这里输入文字</a:t>
              </a:r>
            </a:p>
          </p:txBody>
        </p:sp>
      </p:grpSp>
      <p:grpSp>
        <p:nvGrpSpPr>
          <p:cNvPr id="44" name="组合 43"/>
          <p:cNvGrpSpPr/>
          <p:nvPr/>
        </p:nvGrpSpPr>
        <p:grpSpPr>
          <a:xfrm>
            <a:off x="4756490" y="2502826"/>
            <a:ext cx="2723123" cy="283029"/>
            <a:chOff x="6371768" y="2046514"/>
            <a:chExt cx="3630831" cy="377372"/>
          </a:xfrm>
        </p:grpSpPr>
        <p:sp>
          <p:nvSpPr>
            <p:cNvPr id="45" name="矩形 44"/>
            <p:cNvSpPr/>
            <p:nvPr/>
          </p:nvSpPr>
          <p:spPr>
            <a:xfrm>
              <a:off x="6371768" y="2046514"/>
              <a:ext cx="3338289" cy="377372"/>
            </a:xfrm>
            <a:prstGeom prst="rect">
              <a:avLst/>
            </a:prstGeom>
            <a:solidFill>
              <a:sysClr val="window" lastClr="FFFFFF">
                <a:alpha val="51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椭圆 45"/>
            <p:cNvSpPr/>
            <p:nvPr/>
          </p:nvSpPr>
          <p:spPr>
            <a:xfrm>
              <a:off x="6463017" y="2119234"/>
              <a:ext cx="246743" cy="24674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文本框 126"/>
            <p:cNvSpPr txBox="1"/>
            <p:nvPr/>
          </p:nvSpPr>
          <p:spPr>
            <a:xfrm>
              <a:off x="6708195" y="2070703"/>
              <a:ext cx="3294404" cy="33094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rPr>
                <a:t>这里输入文字这里输入文字</a:t>
              </a:r>
            </a:p>
          </p:txBody>
        </p:sp>
      </p:grpSp>
      <p:grpSp>
        <p:nvGrpSpPr>
          <p:cNvPr id="48" name="组合 47"/>
          <p:cNvGrpSpPr/>
          <p:nvPr/>
        </p:nvGrpSpPr>
        <p:grpSpPr>
          <a:xfrm>
            <a:off x="4756490" y="2983031"/>
            <a:ext cx="2723123" cy="283029"/>
            <a:chOff x="6371768" y="2046514"/>
            <a:chExt cx="3630831" cy="377372"/>
          </a:xfrm>
        </p:grpSpPr>
        <p:sp>
          <p:nvSpPr>
            <p:cNvPr id="49" name="矩形 48"/>
            <p:cNvSpPr/>
            <p:nvPr/>
          </p:nvSpPr>
          <p:spPr>
            <a:xfrm>
              <a:off x="6371768" y="2046514"/>
              <a:ext cx="3338289" cy="377372"/>
            </a:xfrm>
            <a:prstGeom prst="rect">
              <a:avLst/>
            </a:prstGeom>
            <a:solidFill>
              <a:sysClr val="window" lastClr="FFFFFF">
                <a:alpha val="51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0" name="椭圆 49"/>
            <p:cNvSpPr/>
            <p:nvPr/>
          </p:nvSpPr>
          <p:spPr>
            <a:xfrm>
              <a:off x="6463017" y="2119234"/>
              <a:ext cx="246743" cy="24674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1" name="文本框 130"/>
            <p:cNvSpPr txBox="1"/>
            <p:nvPr/>
          </p:nvSpPr>
          <p:spPr>
            <a:xfrm>
              <a:off x="6708195" y="2070703"/>
              <a:ext cx="3294404" cy="33094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rPr>
                <a:t>这里输入文字这里输入文字</a:t>
              </a:r>
            </a:p>
          </p:txBody>
        </p:sp>
      </p:grpSp>
      <p:grpSp>
        <p:nvGrpSpPr>
          <p:cNvPr id="52" name="组合 51"/>
          <p:cNvGrpSpPr/>
          <p:nvPr/>
        </p:nvGrpSpPr>
        <p:grpSpPr>
          <a:xfrm>
            <a:off x="4756490" y="3463238"/>
            <a:ext cx="2723123" cy="283029"/>
            <a:chOff x="6371768" y="2046514"/>
            <a:chExt cx="3630831" cy="377372"/>
          </a:xfrm>
        </p:grpSpPr>
        <p:sp>
          <p:nvSpPr>
            <p:cNvPr id="53" name="矩形 52"/>
            <p:cNvSpPr/>
            <p:nvPr/>
          </p:nvSpPr>
          <p:spPr>
            <a:xfrm>
              <a:off x="6371768" y="2046514"/>
              <a:ext cx="3338289" cy="377372"/>
            </a:xfrm>
            <a:prstGeom prst="rect">
              <a:avLst/>
            </a:prstGeom>
            <a:solidFill>
              <a:sysClr val="window" lastClr="FFFFFF">
                <a:alpha val="51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椭圆 53"/>
            <p:cNvSpPr/>
            <p:nvPr/>
          </p:nvSpPr>
          <p:spPr>
            <a:xfrm>
              <a:off x="6463017" y="2119234"/>
              <a:ext cx="246743" cy="246743"/>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文本框 134"/>
            <p:cNvSpPr txBox="1"/>
            <p:nvPr/>
          </p:nvSpPr>
          <p:spPr>
            <a:xfrm>
              <a:off x="6708195" y="2070703"/>
              <a:ext cx="3294404" cy="33094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13" b="0" i="0" u="none" strike="noStrike" kern="0" cap="none" spc="0" normalizeH="0" baseline="0" noProof="0" dirty="0">
                  <a:ln>
                    <a:noFill/>
                  </a:ln>
                  <a:solidFill>
                    <a:sysClr val="window" lastClr="FFFFFF"/>
                  </a:solidFill>
                  <a:effectLst/>
                  <a:uLnTx/>
                  <a:uFillTx/>
                </a:rPr>
                <a:t>这里输入文字这里输入文字</a:t>
              </a: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 calcmode="lin" valueType="num">
                                      <p:cBhvr additive="base">
                                        <p:cTn id="12" dur="750"/>
                                        <p:tgtEl>
                                          <p:spTgt spid="36"/>
                                        </p:tgtEl>
                                        <p:attrNameLst>
                                          <p:attrName>ppt_x</p:attrName>
                                        </p:attrNameLst>
                                      </p:cBhvr>
                                      <p:tavLst>
                                        <p:tav tm="0">
                                          <p:val>
                                            <p:strVal val="#ppt_x-#ppt_w*1.125000"/>
                                          </p:val>
                                        </p:tav>
                                        <p:tav tm="100000">
                                          <p:val>
                                            <p:strVal val="#ppt_x"/>
                                          </p:val>
                                        </p:tav>
                                      </p:tavLst>
                                    </p:anim>
                                    <p:animEffect transition="in" filter="wipe(right)">
                                      <p:cBhvr>
                                        <p:cTn id="13" dur="750"/>
                                        <p:tgtEl>
                                          <p:spTgt spid="36"/>
                                        </p:tgtEl>
                                      </p:cBhvr>
                                    </p:animEffect>
                                  </p:childTnLst>
                                </p:cTn>
                              </p:par>
                            </p:childTnLst>
                          </p:cTn>
                        </p:par>
                        <p:par>
                          <p:cTn id="14" fill="hold">
                            <p:stCondLst>
                              <p:cond delay="1250"/>
                            </p:stCondLst>
                            <p:childTnLst>
                              <p:par>
                                <p:cTn id="15" presetID="12" presetClass="entr" presetSubtype="8"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 calcmode="lin" valueType="num">
                                      <p:cBhvr additive="base">
                                        <p:cTn id="17" dur="750"/>
                                        <p:tgtEl>
                                          <p:spTgt spid="40"/>
                                        </p:tgtEl>
                                        <p:attrNameLst>
                                          <p:attrName>ppt_x</p:attrName>
                                        </p:attrNameLst>
                                      </p:cBhvr>
                                      <p:tavLst>
                                        <p:tav tm="0">
                                          <p:val>
                                            <p:strVal val="#ppt_x-#ppt_w*1.125000"/>
                                          </p:val>
                                        </p:tav>
                                        <p:tav tm="100000">
                                          <p:val>
                                            <p:strVal val="#ppt_x"/>
                                          </p:val>
                                        </p:tav>
                                      </p:tavLst>
                                    </p:anim>
                                    <p:animEffect transition="in" filter="wipe(right)">
                                      <p:cBhvr>
                                        <p:cTn id="18" dur="750"/>
                                        <p:tgtEl>
                                          <p:spTgt spid="40"/>
                                        </p:tgtEl>
                                      </p:cBhvr>
                                    </p:animEffect>
                                  </p:childTnLst>
                                </p:cTn>
                              </p:par>
                            </p:childTnLst>
                          </p:cTn>
                        </p:par>
                        <p:par>
                          <p:cTn id="19" fill="hold">
                            <p:stCondLst>
                              <p:cond delay="2000"/>
                            </p:stCondLst>
                            <p:childTnLst>
                              <p:par>
                                <p:cTn id="20" presetID="12" presetClass="entr" presetSubtype="8" fill="hold"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750"/>
                                        <p:tgtEl>
                                          <p:spTgt spid="44"/>
                                        </p:tgtEl>
                                        <p:attrNameLst>
                                          <p:attrName>ppt_x</p:attrName>
                                        </p:attrNameLst>
                                      </p:cBhvr>
                                      <p:tavLst>
                                        <p:tav tm="0">
                                          <p:val>
                                            <p:strVal val="#ppt_x-#ppt_w*1.125000"/>
                                          </p:val>
                                        </p:tav>
                                        <p:tav tm="100000">
                                          <p:val>
                                            <p:strVal val="#ppt_x"/>
                                          </p:val>
                                        </p:tav>
                                      </p:tavLst>
                                    </p:anim>
                                    <p:animEffect transition="in" filter="wipe(right)">
                                      <p:cBhvr>
                                        <p:cTn id="23" dur="750"/>
                                        <p:tgtEl>
                                          <p:spTgt spid="44"/>
                                        </p:tgtEl>
                                      </p:cBhvr>
                                    </p:animEffect>
                                  </p:childTnLst>
                                </p:cTn>
                              </p:par>
                            </p:childTnLst>
                          </p:cTn>
                        </p:par>
                        <p:par>
                          <p:cTn id="24" fill="hold">
                            <p:stCondLst>
                              <p:cond delay="2750"/>
                            </p:stCondLst>
                            <p:childTnLst>
                              <p:par>
                                <p:cTn id="25" presetID="12" presetClass="entr" presetSubtype="8"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750"/>
                                        <p:tgtEl>
                                          <p:spTgt spid="48"/>
                                        </p:tgtEl>
                                        <p:attrNameLst>
                                          <p:attrName>ppt_x</p:attrName>
                                        </p:attrNameLst>
                                      </p:cBhvr>
                                      <p:tavLst>
                                        <p:tav tm="0">
                                          <p:val>
                                            <p:strVal val="#ppt_x-#ppt_w*1.125000"/>
                                          </p:val>
                                        </p:tav>
                                        <p:tav tm="100000">
                                          <p:val>
                                            <p:strVal val="#ppt_x"/>
                                          </p:val>
                                        </p:tav>
                                      </p:tavLst>
                                    </p:anim>
                                    <p:animEffect transition="in" filter="wipe(right)">
                                      <p:cBhvr>
                                        <p:cTn id="28" dur="750"/>
                                        <p:tgtEl>
                                          <p:spTgt spid="48"/>
                                        </p:tgtEl>
                                      </p:cBhvr>
                                    </p:animEffect>
                                  </p:childTnLst>
                                </p:cTn>
                              </p:par>
                            </p:childTnLst>
                          </p:cTn>
                        </p:par>
                        <p:par>
                          <p:cTn id="29" fill="hold">
                            <p:stCondLst>
                              <p:cond delay="3500"/>
                            </p:stCondLst>
                            <p:childTnLst>
                              <p:par>
                                <p:cTn id="30" presetID="12" presetClass="entr" presetSubtype="8" fill="hold" nodeType="afterEffect">
                                  <p:stCondLst>
                                    <p:cond delay="0"/>
                                  </p:stCondLst>
                                  <p:childTnLst>
                                    <p:set>
                                      <p:cBhvr>
                                        <p:cTn id="31" dur="1" fill="hold">
                                          <p:stCondLst>
                                            <p:cond delay="0"/>
                                          </p:stCondLst>
                                        </p:cTn>
                                        <p:tgtEl>
                                          <p:spTgt spid="52"/>
                                        </p:tgtEl>
                                        <p:attrNameLst>
                                          <p:attrName>style.visibility</p:attrName>
                                        </p:attrNameLst>
                                      </p:cBhvr>
                                      <p:to>
                                        <p:strVal val="visible"/>
                                      </p:to>
                                    </p:set>
                                    <p:anim calcmode="lin" valueType="num">
                                      <p:cBhvr additive="base">
                                        <p:cTn id="32" dur="750"/>
                                        <p:tgtEl>
                                          <p:spTgt spid="52"/>
                                        </p:tgtEl>
                                        <p:attrNameLst>
                                          <p:attrName>ppt_x</p:attrName>
                                        </p:attrNameLst>
                                      </p:cBhvr>
                                      <p:tavLst>
                                        <p:tav tm="0">
                                          <p:val>
                                            <p:strVal val="#ppt_x-#ppt_w*1.125000"/>
                                          </p:val>
                                        </p:tav>
                                        <p:tav tm="100000">
                                          <p:val>
                                            <p:strVal val="#ppt_x"/>
                                          </p:val>
                                        </p:tav>
                                      </p:tavLst>
                                    </p:anim>
                                    <p:animEffect transition="in" filter="wipe(right)">
                                      <p:cBhvr>
                                        <p:cTn id="33" dur="750"/>
                                        <p:tgtEl>
                                          <p:spTgt spid="52"/>
                                        </p:tgtEl>
                                      </p:cBhvr>
                                    </p:animEffect>
                                  </p:childTnLst>
                                </p:cTn>
                              </p:par>
                            </p:childTnLst>
                          </p:cTn>
                        </p:par>
                        <p:par>
                          <p:cTn id="34" fill="hold">
                            <p:stCondLst>
                              <p:cond delay="4250"/>
                            </p:stCondLst>
                            <p:childTnLst>
                              <p:par>
                                <p:cTn id="35" presetID="12" presetClass="entr" presetSubtype="4"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750"/>
                                        <p:tgtEl>
                                          <p:spTgt spid="32"/>
                                        </p:tgtEl>
                                        <p:attrNameLst>
                                          <p:attrName>ppt_y</p:attrName>
                                        </p:attrNameLst>
                                      </p:cBhvr>
                                      <p:tavLst>
                                        <p:tav tm="0">
                                          <p:val>
                                            <p:strVal val="#ppt_y+#ppt_h*1.125000"/>
                                          </p:val>
                                        </p:tav>
                                        <p:tav tm="100000">
                                          <p:val>
                                            <p:strVal val="#ppt_y"/>
                                          </p:val>
                                        </p:tav>
                                      </p:tavLst>
                                    </p:anim>
                                    <p:animEffect transition="in" filter="wipe(up)">
                                      <p:cBhvr>
                                        <p:cTn id="38" dur="750"/>
                                        <p:tgtEl>
                                          <p:spTgt spid="32"/>
                                        </p:tgtEl>
                                      </p:cBhvr>
                                    </p:animEffect>
                                  </p:childTnLst>
                                </p:cTn>
                              </p:par>
                              <p:par>
                                <p:cTn id="39" presetID="12" presetClass="entr" presetSubtype="4" fill="hold" grpId="0" nodeType="withEffect">
                                  <p:stCondLst>
                                    <p:cond delay="200"/>
                                  </p:stCondLst>
                                  <p:childTnLst>
                                    <p:set>
                                      <p:cBhvr>
                                        <p:cTn id="40" dur="1" fill="hold">
                                          <p:stCondLst>
                                            <p:cond delay="0"/>
                                          </p:stCondLst>
                                        </p:cTn>
                                        <p:tgtEl>
                                          <p:spTgt spid="33"/>
                                        </p:tgtEl>
                                        <p:attrNameLst>
                                          <p:attrName>style.visibility</p:attrName>
                                        </p:attrNameLst>
                                      </p:cBhvr>
                                      <p:to>
                                        <p:strVal val="visible"/>
                                      </p:to>
                                    </p:set>
                                    <p:anim calcmode="lin" valueType="num">
                                      <p:cBhvr additive="base">
                                        <p:cTn id="41" dur="750"/>
                                        <p:tgtEl>
                                          <p:spTgt spid="33"/>
                                        </p:tgtEl>
                                        <p:attrNameLst>
                                          <p:attrName>ppt_y</p:attrName>
                                        </p:attrNameLst>
                                      </p:cBhvr>
                                      <p:tavLst>
                                        <p:tav tm="0">
                                          <p:val>
                                            <p:strVal val="#ppt_y+#ppt_h*1.125000"/>
                                          </p:val>
                                        </p:tav>
                                        <p:tav tm="100000">
                                          <p:val>
                                            <p:strVal val="#ppt_y"/>
                                          </p:val>
                                        </p:tav>
                                      </p:tavLst>
                                    </p:anim>
                                    <p:animEffect transition="in" filter="wipe(up)">
                                      <p:cBhvr>
                                        <p:cTn id="42" dur="750"/>
                                        <p:tgtEl>
                                          <p:spTgt spid="33"/>
                                        </p:tgtEl>
                                      </p:cBhvr>
                                    </p:animEffect>
                                  </p:childTnLst>
                                </p:cTn>
                              </p:par>
                              <p:par>
                                <p:cTn id="43" presetID="12" presetClass="entr" presetSubtype="4" fill="hold" grpId="0" nodeType="withEffect">
                                  <p:stCondLst>
                                    <p:cond delay="4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750"/>
                                        <p:tgtEl>
                                          <p:spTgt spid="34"/>
                                        </p:tgtEl>
                                        <p:attrNameLst>
                                          <p:attrName>ppt_y</p:attrName>
                                        </p:attrNameLst>
                                      </p:cBhvr>
                                      <p:tavLst>
                                        <p:tav tm="0">
                                          <p:val>
                                            <p:strVal val="#ppt_y+#ppt_h*1.125000"/>
                                          </p:val>
                                        </p:tav>
                                        <p:tav tm="100000">
                                          <p:val>
                                            <p:strVal val="#ppt_y"/>
                                          </p:val>
                                        </p:tav>
                                      </p:tavLst>
                                    </p:anim>
                                    <p:animEffect transition="in" filter="wipe(up)">
                                      <p:cBhvr>
                                        <p:cTn id="46" dur="750"/>
                                        <p:tgtEl>
                                          <p:spTgt spid="34"/>
                                        </p:tgtEl>
                                      </p:cBhvr>
                                    </p:animEffect>
                                  </p:childTnLst>
                                </p:cTn>
                              </p:par>
                              <p:par>
                                <p:cTn id="47" presetID="12" presetClass="entr" presetSubtype="4" fill="hold" grpId="0" nodeType="withEffect">
                                  <p:stCondLst>
                                    <p:cond delay="600"/>
                                  </p:stCondLst>
                                  <p:childTnLst>
                                    <p:set>
                                      <p:cBhvr>
                                        <p:cTn id="48" dur="1" fill="hold">
                                          <p:stCondLst>
                                            <p:cond delay="0"/>
                                          </p:stCondLst>
                                        </p:cTn>
                                        <p:tgtEl>
                                          <p:spTgt spid="35"/>
                                        </p:tgtEl>
                                        <p:attrNameLst>
                                          <p:attrName>style.visibility</p:attrName>
                                        </p:attrNameLst>
                                      </p:cBhvr>
                                      <p:to>
                                        <p:strVal val="visible"/>
                                      </p:to>
                                    </p:set>
                                    <p:anim calcmode="lin" valueType="num">
                                      <p:cBhvr additive="base">
                                        <p:cTn id="49" dur="750"/>
                                        <p:tgtEl>
                                          <p:spTgt spid="35"/>
                                        </p:tgtEl>
                                        <p:attrNameLst>
                                          <p:attrName>ppt_y</p:attrName>
                                        </p:attrNameLst>
                                      </p:cBhvr>
                                      <p:tavLst>
                                        <p:tav tm="0">
                                          <p:val>
                                            <p:strVal val="#ppt_y+#ppt_h*1.125000"/>
                                          </p:val>
                                        </p:tav>
                                        <p:tav tm="100000">
                                          <p:val>
                                            <p:strVal val="#ppt_y"/>
                                          </p:val>
                                        </p:tav>
                                      </p:tavLst>
                                    </p:anim>
                                    <p:animEffect transition="in" filter="wipe(up)">
                                      <p:cBhvr>
                                        <p:cTn id="50" dur="7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81695" y="1834131"/>
            <a:ext cx="2212975"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图片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08993" y="1834131"/>
            <a:ext cx="2197100" cy="167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矩形 82"/>
          <p:cNvSpPr>
            <a:spLocks noChangeArrowheads="1"/>
          </p:cNvSpPr>
          <p:nvPr/>
        </p:nvSpPr>
        <p:spPr bwMode="auto">
          <a:xfrm>
            <a:off x="683268" y="4056630"/>
            <a:ext cx="2376488"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kumimoji="0" lang="zh-CN" altLang="en-US" sz="1800"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24" name="矩形 83"/>
          <p:cNvSpPr>
            <a:spLocks noChangeArrowheads="1"/>
          </p:cNvSpPr>
          <p:nvPr/>
        </p:nvSpPr>
        <p:spPr bwMode="auto">
          <a:xfrm>
            <a:off x="683268" y="3656581"/>
            <a:ext cx="1441450"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添加关键字</a:t>
            </a:r>
            <a:endParaRPr kumimoji="0" lang="zh-CN" altLang="en-US" sz="1800"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25" name="矩形 84"/>
          <p:cNvSpPr>
            <a:spLocks noChangeArrowheads="1"/>
          </p:cNvSpPr>
          <p:nvPr/>
        </p:nvSpPr>
        <p:spPr bwMode="auto">
          <a:xfrm>
            <a:off x="3204218" y="4056630"/>
            <a:ext cx="2374900" cy="81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kumimoji="0" lang="zh-CN" altLang="en-US" sz="1200"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26" name="矩形 85"/>
          <p:cNvSpPr>
            <a:spLocks noChangeArrowheads="1"/>
          </p:cNvSpPr>
          <p:nvPr/>
        </p:nvSpPr>
        <p:spPr bwMode="auto">
          <a:xfrm>
            <a:off x="3204218" y="3656581"/>
            <a:ext cx="1441450"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添加关键字</a:t>
            </a:r>
            <a:endParaRPr kumimoji="0" lang="zh-CN" altLang="en-US" sz="1800"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27" name="矩形 7"/>
          <p:cNvSpPr>
            <a:spLocks noChangeArrowheads="1"/>
          </p:cNvSpPr>
          <p:nvPr/>
        </p:nvSpPr>
        <p:spPr bwMode="auto">
          <a:xfrm>
            <a:off x="6155381" y="1834131"/>
            <a:ext cx="2305050" cy="3033712"/>
          </a:xfrm>
          <a:prstGeom prst="rect">
            <a:avLst/>
          </a:prstGeom>
          <a:solidFill>
            <a:srgbClr val="FFFFFF">
              <a:alpha val="29019"/>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8" name="矩形 86"/>
          <p:cNvSpPr>
            <a:spLocks noChangeArrowheads="1"/>
          </p:cNvSpPr>
          <p:nvPr/>
        </p:nvSpPr>
        <p:spPr bwMode="auto">
          <a:xfrm>
            <a:off x="6155381" y="2643756"/>
            <a:ext cx="230505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kumimoji="0" lang="zh-CN" altLang="en-US" sz="1200"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29" name="矩形 90"/>
          <p:cNvSpPr>
            <a:spLocks noChangeArrowheads="1"/>
          </p:cNvSpPr>
          <p:nvPr/>
        </p:nvSpPr>
        <p:spPr bwMode="auto">
          <a:xfrm>
            <a:off x="6155383" y="2072255"/>
            <a:ext cx="1443037"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zh-CN" altLang="en-US" sz="16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添加关键字</a:t>
            </a: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0" name="矩形 91"/>
          <p:cNvSpPr>
            <a:spLocks noChangeArrowheads="1"/>
          </p:cNvSpPr>
          <p:nvPr/>
        </p:nvSpPr>
        <p:spPr bwMode="auto">
          <a:xfrm>
            <a:off x="6155381" y="3564506"/>
            <a:ext cx="230505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just" defTabSz="914400" eaLnBrk="1" fontAlgn="auto" latinLnBrk="0" hangingPunct="1">
              <a:lnSpc>
                <a:spcPct val="130000"/>
              </a:lnSpc>
              <a:spcBef>
                <a:spcPts val="0"/>
              </a:spcBef>
              <a:spcAft>
                <a:spcPts val="0"/>
              </a:spcAft>
              <a:buClrTx/>
              <a:buSzTx/>
              <a:buFont typeface="Arial" panose="020B0604020202020204" pitchFamily="34" charset="0"/>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Calibri" panose="020F0502020204030204" pitchFamily="34" charset="0"/>
                <a:ea typeface="微软雅黑" panose="020B0503020204020204" pitchFamily="34" charset="-122"/>
                <a:sym typeface="Calibri" panose="020F0502020204030204" pitchFamily="34" charset="0"/>
              </a:rPr>
              <a:t>添加文本说明内容添加文本说明内容添加文本说明内容添加文本说明内容添加文本说明内容</a:t>
            </a:r>
            <a:endParaRPr kumimoji="0" lang="zh-CN" altLang="en-US" sz="1200"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1" name="矩形 8"/>
          <p:cNvSpPr>
            <a:spLocks noChangeArrowheads="1"/>
          </p:cNvSpPr>
          <p:nvPr/>
        </p:nvSpPr>
        <p:spPr bwMode="auto">
          <a:xfrm>
            <a:off x="7452369" y="4547168"/>
            <a:ext cx="1008063" cy="320675"/>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solidFill>
            <a:sysClr val="window" lastClr="FFFFFF">
              <a:alpha val="50000"/>
            </a:sys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矩形 8"/>
          <p:cNvSpPr>
            <a:spLocks noChangeArrowheads="1"/>
          </p:cNvSpPr>
          <p:nvPr/>
        </p:nvSpPr>
        <p:spPr bwMode="auto">
          <a:xfrm>
            <a:off x="5179070" y="3196206"/>
            <a:ext cx="327025" cy="320675"/>
          </a:xfrm>
          <a:custGeom>
            <a:avLst/>
            <a:gdLst>
              <a:gd name="T0" fmla="*/ 80366 w 834623"/>
              <a:gd name="T1" fmla="*/ 0 h 321465"/>
              <a:gd name="T2" fmla="*/ 834623 w 834623"/>
              <a:gd name="T3" fmla="*/ 0 h 321465"/>
              <a:gd name="T4" fmla="*/ 834623 w 834623"/>
              <a:gd name="T5" fmla="*/ 321465 h 321465"/>
              <a:gd name="T6" fmla="*/ 0 w 834623"/>
              <a:gd name="T7" fmla="*/ 321465 h 321465"/>
              <a:gd name="T8" fmla="*/ 80366 w 834623"/>
              <a:gd name="T9" fmla="*/ 0 h 321465"/>
              <a:gd name="T10" fmla="*/ 0 w 834623"/>
              <a:gd name="T11" fmla="*/ 0 h 321465"/>
              <a:gd name="T12" fmla="*/ 834623 w 834623"/>
              <a:gd name="T13" fmla="*/ 321465 h 321465"/>
            </a:gdLst>
            <a:ahLst/>
            <a:cxnLst>
              <a:cxn ang="0">
                <a:pos x="T0" y="T1"/>
              </a:cxn>
              <a:cxn ang="0">
                <a:pos x="T2" y="T3"/>
              </a:cxn>
              <a:cxn ang="0">
                <a:pos x="T4" y="T5"/>
              </a:cxn>
              <a:cxn ang="0">
                <a:pos x="T6" y="T7"/>
              </a:cxn>
              <a:cxn ang="0">
                <a:pos x="T8" y="T9"/>
              </a:cxn>
            </a:cxnLst>
            <a:rect l="T10" t="T11" r="T12" b="T13"/>
            <a:pathLst>
              <a:path w="834623" h="321465">
                <a:moveTo>
                  <a:pt x="80366" y="0"/>
                </a:moveTo>
                <a:lnTo>
                  <a:pt x="834623" y="0"/>
                </a:lnTo>
                <a:lnTo>
                  <a:pt x="834623" y="321465"/>
                </a:lnTo>
                <a:lnTo>
                  <a:pt x="0" y="321465"/>
                </a:lnTo>
                <a:lnTo>
                  <a:pt x="80366" y="0"/>
                </a:lnTo>
                <a:close/>
              </a:path>
            </a:pathLst>
          </a:custGeom>
          <a:solidFill>
            <a:sysClr val="window" lastClr="FFFFFF">
              <a:alpha val="50000"/>
            </a:sysClr>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cxnSp>
        <p:nvCxnSpPr>
          <p:cNvPr id="33" name="直接箭头连接符 11"/>
          <p:cNvCxnSpPr>
            <a:cxnSpLocks noChangeShapeType="1"/>
          </p:cNvCxnSpPr>
          <p:nvPr/>
        </p:nvCxnSpPr>
        <p:spPr bwMode="auto">
          <a:xfrm>
            <a:off x="5252095" y="3356542"/>
            <a:ext cx="180975" cy="0"/>
          </a:xfrm>
          <a:prstGeom prst="straightConnector1">
            <a:avLst/>
          </a:prstGeom>
          <a:noFill/>
          <a:ln w="9525">
            <a:solidFill>
              <a:sysClr val="window" lastClr="FFFFFF"/>
            </a:solidFill>
            <a:bevel/>
            <a:headEnd/>
            <a:tailEnd type="arrow" w="med" len="med"/>
          </a:ln>
          <a:extLst>
            <a:ext uri="{909E8E84-426E-40DD-AFC4-6F175D3DCCD1}">
              <a14:hiddenFill xmlns:a14="http://schemas.microsoft.com/office/drawing/2010/main">
                <a:noFill/>
              </a14:hiddenFill>
            </a:ext>
          </a:extLst>
        </p:spPr>
      </p:cxnSp>
      <p:grpSp>
        <p:nvGrpSpPr>
          <p:cNvPr id="34" name="组合 2"/>
          <p:cNvGrpSpPr>
            <a:grpSpLocks/>
          </p:cNvGrpSpPr>
          <p:nvPr/>
        </p:nvGrpSpPr>
        <p:grpSpPr bwMode="auto">
          <a:xfrm>
            <a:off x="7723831" y="4669406"/>
            <a:ext cx="463550" cy="77787"/>
            <a:chOff x="0" y="0"/>
            <a:chExt cx="463441" cy="76944"/>
          </a:xfrm>
        </p:grpSpPr>
        <p:sp>
          <p:nvSpPr>
            <p:cNvPr id="35" name="椭圆 76"/>
            <p:cNvSpPr>
              <a:spLocks noChangeArrowheads="1"/>
            </p:cNvSpPr>
            <p:nvPr/>
          </p:nvSpPr>
          <p:spPr bwMode="auto">
            <a:xfrm flipV="1">
              <a:off x="0" y="0"/>
              <a:ext cx="76944" cy="76944"/>
            </a:xfrm>
            <a:prstGeom prst="ellipse">
              <a:avLst/>
            </a:prstGeom>
            <a:solidFill>
              <a:srgbClr val="FFFFFF">
                <a:alpha val="18039"/>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36" name="椭圆 80"/>
            <p:cNvSpPr>
              <a:spLocks noChangeArrowheads="1"/>
            </p:cNvSpPr>
            <p:nvPr/>
          </p:nvSpPr>
          <p:spPr bwMode="auto">
            <a:xfrm flipV="1">
              <a:off x="96624" y="0"/>
              <a:ext cx="76944" cy="76944"/>
            </a:xfrm>
            <a:prstGeom prst="ellipse">
              <a:avLst/>
            </a:prstGeom>
            <a:solidFill>
              <a:srgbClr val="FFFFFF">
                <a:alpha val="63136"/>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37" name="椭圆 81"/>
            <p:cNvSpPr>
              <a:spLocks noChangeArrowheads="1"/>
            </p:cNvSpPr>
            <p:nvPr/>
          </p:nvSpPr>
          <p:spPr bwMode="auto">
            <a:xfrm flipV="1">
              <a:off x="193248" y="0"/>
              <a:ext cx="76944" cy="76944"/>
            </a:xfrm>
            <a:prstGeom prst="ellipse">
              <a:avLst/>
            </a:prstGeom>
            <a:solidFill>
              <a:sysClr val="window" lastClr="FFFFFF"/>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38" name="椭圆 87"/>
            <p:cNvSpPr>
              <a:spLocks noChangeArrowheads="1"/>
            </p:cNvSpPr>
            <p:nvPr/>
          </p:nvSpPr>
          <p:spPr bwMode="auto">
            <a:xfrm flipV="1">
              <a:off x="289872" y="0"/>
              <a:ext cx="76944" cy="76944"/>
            </a:xfrm>
            <a:prstGeom prst="ellipse">
              <a:avLst/>
            </a:prstGeom>
            <a:solidFill>
              <a:srgbClr val="FFFFFF">
                <a:alpha val="63136"/>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sp>
          <p:nvSpPr>
            <p:cNvPr id="39" name="椭圆 88"/>
            <p:cNvSpPr>
              <a:spLocks noChangeArrowheads="1"/>
            </p:cNvSpPr>
            <p:nvPr/>
          </p:nvSpPr>
          <p:spPr bwMode="auto">
            <a:xfrm flipV="1">
              <a:off x="386497" y="0"/>
              <a:ext cx="76944" cy="76944"/>
            </a:xfrm>
            <a:prstGeom prst="ellipse">
              <a:avLst/>
            </a:prstGeom>
            <a:solidFill>
              <a:srgbClr val="FFFFFF">
                <a:alpha val="18039"/>
              </a:srgbClr>
            </a:solidFill>
            <a:ln>
              <a:noFill/>
            </a:ln>
            <a:extLst>
              <a:ext uri="{91240B29-F687-4F45-9708-019B960494DF}">
                <a14:hiddenLine xmlns:a14="http://schemas.microsoft.com/office/drawing/2010/main" w="25400">
                  <a:solidFill>
                    <a:srgbClr val="395E8A"/>
                  </a:solidFill>
                  <a:bevel/>
                  <a:headEnd/>
                  <a:tailEnd/>
                </a14:hiddenLine>
              </a:ext>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宋体" panose="02010600030101010101" pitchFamily="2" charset="-122"/>
                <a:ea typeface="宋体" panose="02010600030101010101" pitchFamily="2" charset="-122"/>
                <a:sym typeface="宋体" panose="02010600030101010101" pitchFamily="2" charset="-122"/>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randombar(horizontal)">
                                      <p:cBhvr>
                                        <p:cTn id="12" dur="500"/>
                                        <p:tgtEl>
                                          <p:spTgt spid="2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randombar(horizontal)">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down)">
                                      <p:cBhvr>
                                        <p:cTn id="20" dur="500"/>
                                        <p:tgtEl>
                                          <p:spTgt spid="22"/>
                                        </p:tgtEl>
                                      </p:cBhvr>
                                    </p:animEffect>
                                  </p:childTnLst>
                                </p:cTn>
                              </p:par>
                            </p:childTnLst>
                          </p:cTn>
                        </p:par>
                        <p:par>
                          <p:cTn id="21" fill="hold">
                            <p:stCondLst>
                              <p:cond delay="500"/>
                            </p:stCondLst>
                            <p:childTnLst>
                              <p:par>
                                <p:cTn id="22" presetID="9" presetClass="entr" presetSubtype="0"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p:cBhvr>
                                        <p:cTn id="24" dur="500"/>
                                        <p:tgtEl>
                                          <p:spTgt spid="32"/>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p:cBhvr>
                                        <p:cTn id="27" dur="500"/>
                                        <p:tgtEl>
                                          <p:spTgt spid="33"/>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randombar(horizontal)">
                                      <p:cBhvr>
                                        <p:cTn id="32" dur="500"/>
                                        <p:tgtEl>
                                          <p:spTgt spid="26"/>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randombar(horizontal)">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wipe(down)">
                                      <p:cBhvr>
                                        <p:cTn id="45" dur="500"/>
                                        <p:tgtEl>
                                          <p:spTgt spid="2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down)">
                                      <p:cBhvr>
                                        <p:cTn id="48" dur="500"/>
                                        <p:tgtEl>
                                          <p:spTgt spid="28"/>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down)">
                                      <p:cBhvr>
                                        <p:cTn id="51" dur="500"/>
                                        <p:tgtEl>
                                          <p:spTgt spid="30"/>
                                        </p:tgtEl>
                                      </p:cBhvr>
                                    </p:animEffect>
                                  </p:childTnLst>
                                </p:cTn>
                              </p:par>
                              <p:par>
                                <p:cTn id="52" presetID="5" presetClass="entr" presetSubtype="1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p:cBhvr>
                                        <p:cTn id="54" dur="500"/>
                                        <p:tgtEl>
                                          <p:spTgt spid="31"/>
                                        </p:tgtEl>
                                      </p:cBhvr>
                                    </p:animEffect>
                                  </p:childTnLst>
                                </p:cTn>
                              </p:par>
                            </p:childTnLst>
                          </p:cTn>
                        </p:par>
                        <p:par>
                          <p:cTn id="55" fill="hold">
                            <p:stCondLst>
                              <p:cond delay="500"/>
                            </p:stCondLst>
                            <p:childTnLst>
                              <p:par>
                                <p:cTn id="56" presetID="22" presetClass="entr" presetSubtype="8" fill="hold"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p:cBhvr>
                                        <p:cTn id="5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animBg="1"/>
      <p:bldP spid="28" grpId="0"/>
      <p:bldP spid="29" grpId="0"/>
      <p:bldP spid="30" grpId="0"/>
      <p:bldP spid="31" grpId="0" animBg="1"/>
      <p:bldP spid="32" grpId="0" animBg="1"/>
      <p:bldP spid="3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Box 1"/>
          <p:cNvSpPr txBox="1"/>
          <p:nvPr/>
        </p:nvSpPr>
        <p:spPr>
          <a:xfrm>
            <a:off x="4322866" y="2229986"/>
            <a:ext cx="2185214" cy="646331"/>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30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3600" b="1" i="0" u="none" strike="noStrike" kern="0" cap="none" spc="30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113" name="直接连接符 112"/>
          <p:cNvCxnSpPr/>
          <p:nvPr/>
        </p:nvCxnSpPr>
        <p:spPr>
          <a:xfrm flipV="1">
            <a:off x="3707904" y="1700808"/>
            <a:ext cx="0" cy="2808312"/>
          </a:xfrm>
          <a:prstGeom prst="line">
            <a:avLst/>
          </a:prstGeom>
          <a:noFill/>
          <a:ln w="12700" cap="flat" cmpd="sng" algn="ctr">
            <a:solidFill>
              <a:sysClr val="window" lastClr="FFFFFF"/>
            </a:solidFill>
            <a:prstDash val="dash"/>
            <a:miter lim="800000"/>
          </a:ln>
          <a:effectLst/>
        </p:spPr>
      </p:cxnSp>
      <p:sp>
        <p:nvSpPr>
          <p:cNvPr id="114" name="文本框 9"/>
          <p:cNvSpPr txBox="1"/>
          <p:nvPr/>
        </p:nvSpPr>
        <p:spPr>
          <a:xfrm>
            <a:off x="4273659" y="2984508"/>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5" name="文本框 9"/>
          <p:cNvSpPr txBox="1"/>
          <p:nvPr/>
        </p:nvSpPr>
        <p:spPr>
          <a:xfrm>
            <a:off x="4273656" y="3309948"/>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6" name="文本框 7"/>
          <p:cNvSpPr txBox="1"/>
          <p:nvPr/>
        </p:nvSpPr>
        <p:spPr>
          <a:xfrm>
            <a:off x="4273659" y="3635838"/>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7" name="文本框 9"/>
          <p:cNvSpPr txBox="1"/>
          <p:nvPr/>
        </p:nvSpPr>
        <p:spPr>
          <a:xfrm>
            <a:off x="5976873" y="2987766"/>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8" name="文本框 9"/>
          <p:cNvSpPr txBox="1"/>
          <p:nvPr/>
        </p:nvSpPr>
        <p:spPr>
          <a:xfrm>
            <a:off x="5976876" y="3313656"/>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9" name="文本框 9"/>
          <p:cNvSpPr txBox="1"/>
          <p:nvPr/>
        </p:nvSpPr>
        <p:spPr>
          <a:xfrm>
            <a:off x="5976873" y="3635034"/>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0" name="TextBox 2"/>
          <p:cNvSpPr txBox="1"/>
          <p:nvPr/>
        </p:nvSpPr>
        <p:spPr>
          <a:xfrm>
            <a:off x="1836588" y="2896497"/>
            <a:ext cx="1113058"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PART 01</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1" name="任意多边形 120"/>
          <p:cNvSpPr/>
          <p:nvPr/>
        </p:nvSpPr>
        <p:spPr>
          <a:xfrm rot="5400000">
            <a:off x="1598819" y="2318970"/>
            <a:ext cx="1449254" cy="1442388"/>
          </a:xfrm>
          <a:custGeom>
            <a:avLst/>
            <a:gdLst>
              <a:gd name="connsiteX0" fmla="*/ 2624682 w 4799198"/>
              <a:gd name="connsiteY0" fmla="*/ 0 h 4776467"/>
              <a:gd name="connsiteX1" fmla="*/ 2644944 w 4799198"/>
              <a:gd name="connsiteY1" fmla="*/ 1023 h 4776467"/>
              <a:gd name="connsiteX2" fmla="*/ 4799198 w 4799198"/>
              <a:gd name="connsiteY2" fmla="*/ 2388233 h 4776467"/>
              <a:gd name="connsiteX3" fmla="*/ 2644944 w 4799198"/>
              <a:gd name="connsiteY3" fmla="*/ 4775443 h 4776467"/>
              <a:gd name="connsiteX4" fmla="*/ 2624682 w 4799198"/>
              <a:gd name="connsiteY4" fmla="*/ 4776467 h 4776467"/>
              <a:gd name="connsiteX5" fmla="*/ 2624682 w 4799198"/>
              <a:gd name="connsiteY5" fmla="*/ 4399479 h 4776467"/>
              <a:gd name="connsiteX6" fmla="*/ 2807597 w 4799198"/>
              <a:gd name="connsiteY6" fmla="*/ 4371562 h 4776467"/>
              <a:gd name="connsiteX7" fmla="*/ 4424058 w 4799198"/>
              <a:gd name="connsiteY7" fmla="*/ 2388232 h 4776467"/>
              <a:gd name="connsiteX8" fmla="*/ 2807597 w 4799198"/>
              <a:gd name="connsiteY8" fmla="*/ 404902 h 4776467"/>
              <a:gd name="connsiteX9" fmla="*/ 2624682 w 4799198"/>
              <a:gd name="connsiteY9" fmla="*/ 376986 h 4776467"/>
              <a:gd name="connsiteX10" fmla="*/ 2174516 w 4799198"/>
              <a:gd name="connsiteY10" fmla="*/ 0 h 4776467"/>
              <a:gd name="connsiteX11" fmla="*/ 2174516 w 4799198"/>
              <a:gd name="connsiteY11" fmla="*/ 376985 h 4776467"/>
              <a:gd name="connsiteX12" fmla="*/ 1991599 w 4799198"/>
              <a:gd name="connsiteY12" fmla="*/ 404902 h 4776467"/>
              <a:gd name="connsiteX13" fmla="*/ 375138 w 4799198"/>
              <a:gd name="connsiteY13" fmla="*/ 2388232 h 4776467"/>
              <a:gd name="connsiteX14" fmla="*/ 1991599 w 4799198"/>
              <a:gd name="connsiteY14" fmla="*/ 4371562 h 4776467"/>
              <a:gd name="connsiteX15" fmla="*/ 2174516 w 4799198"/>
              <a:gd name="connsiteY15" fmla="*/ 4399479 h 4776467"/>
              <a:gd name="connsiteX16" fmla="*/ 2174516 w 4799198"/>
              <a:gd name="connsiteY16" fmla="*/ 4776467 h 4776467"/>
              <a:gd name="connsiteX17" fmla="*/ 2154254 w 4799198"/>
              <a:gd name="connsiteY17" fmla="*/ 4775443 h 4776467"/>
              <a:gd name="connsiteX18" fmla="*/ 0 w 4799198"/>
              <a:gd name="connsiteY18" fmla="*/ 2388233 h 4776467"/>
              <a:gd name="connsiteX19" fmla="*/ 2154254 w 4799198"/>
              <a:gd name="connsiteY19" fmla="*/ 1023 h 477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99198" h="4776467">
                <a:moveTo>
                  <a:pt x="2624682" y="0"/>
                </a:moveTo>
                <a:lnTo>
                  <a:pt x="2644944" y="1023"/>
                </a:lnTo>
                <a:cubicBezTo>
                  <a:pt x="3854957" y="123906"/>
                  <a:pt x="4799198" y="1145800"/>
                  <a:pt x="4799198" y="2388233"/>
                </a:cubicBezTo>
                <a:cubicBezTo>
                  <a:pt x="4799198" y="3630666"/>
                  <a:pt x="3854957" y="4652560"/>
                  <a:pt x="2644944" y="4775443"/>
                </a:cubicBezTo>
                <a:lnTo>
                  <a:pt x="2624682" y="4776467"/>
                </a:lnTo>
                <a:lnTo>
                  <a:pt x="2624682" y="4399479"/>
                </a:lnTo>
                <a:lnTo>
                  <a:pt x="2807597" y="4371562"/>
                </a:lnTo>
                <a:cubicBezTo>
                  <a:pt x="3730109" y="4182789"/>
                  <a:pt x="4424058" y="3366550"/>
                  <a:pt x="4424058" y="2388232"/>
                </a:cubicBezTo>
                <a:cubicBezTo>
                  <a:pt x="4424058" y="1409914"/>
                  <a:pt x="3730109" y="593675"/>
                  <a:pt x="2807597" y="404902"/>
                </a:cubicBezTo>
                <a:lnTo>
                  <a:pt x="2624682" y="376986"/>
                </a:lnTo>
                <a:close/>
                <a:moveTo>
                  <a:pt x="2174516" y="0"/>
                </a:moveTo>
                <a:lnTo>
                  <a:pt x="2174516" y="376985"/>
                </a:lnTo>
                <a:lnTo>
                  <a:pt x="1991599" y="404902"/>
                </a:lnTo>
                <a:cubicBezTo>
                  <a:pt x="1069087" y="593675"/>
                  <a:pt x="375138" y="1409914"/>
                  <a:pt x="375138" y="2388232"/>
                </a:cubicBezTo>
                <a:cubicBezTo>
                  <a:pt x="375138" y="3366550"/>
                  <a:pt x="1069087" y="4182789"/>
                  <a:pt x="1991599" y="4371562"/>
                </a:cubicBezTo>
                <a:lnTo>
                  <a:pt x="2174516" y="4399479"/>
                </a:lnTo>
                <a:lnTo>
                  <a:pt x="2174516" y="4776467"/>
                </a:lnTo>
                <a:lnTo>
                  <a:pt x="2154254" y="4775443"/>
                </a:lnTo>
                <a:cubicBezTo>
                  <a:pt x="944242" y="4652560"/>
                  <a:pt x="0" y="3630666"/>
                  <a:pt x="0" y="2388233"/>
                </a:cubicBezTo>
                <a:cubicBezTo>
                  <a:pt x="0" y="1145800"/>
                  <a:pt x="944242" y="123906"/>
                  <a:pt x="2154254" y="1023"/>
                </a:cubicBezTo>
                <a:close/>
              </a:path>
            </a:pathLst>
          </a:custGeom>
          <a:solidFill>
            <a:sysClr val="window" lastClr="FFFFFF">
              <a:alpha val="4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2" name="组合 121"/>
          <p:cNvGrpSpPr/>
          <p:nvPr/>
        </p:nvGrpSpPr>
        <p:grpSpPr>
          <a:xfrm>
            <a:off x="1460199" y="2176814"/>
            <a:ext cx="1726492" cy="1726702"/>
            <a:chOff x="3276601" y="1276192"/>
            <a:chExt cx="2590799" cy="2591116"/>
          </a:xfrm>
          <a:solidFill>
            <a:sysClr val="window" lastClr="FFFFFF"/>
          </a:solidFill>
        </p:grpSpPr>
        <p:sp>
          <p:nvSpPr>
            <p:cNvPr id="123" name="矩形 122"/>
            <p:cNvSpPr/>
            <p:nvPr/>
          </p:nvSpPr>
          <p:spPr>
            <a:xfrm rot="16200000">
              <a:off x="3324853" y="251813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 name="矩形 123"/>
            <p:cNvSpPr/>
            <p:nvPr/>
          </p:nvSpPr>
          <p:spPr>
            <a:xfrm rot="16418182">
              <a:off x="3327353" y="243935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5" name="矩形 124"/>
            <p:cNvSpPr/>
            <p:nvPr/>
          </p:nvSpPr>
          <p:spPr>
            <a:xfrm rot="16636364">
              <a:off x="3334846" y="236089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6" name="矩形 125"/>
            <p:cNvSpPr/>
            <p:nvPr/>
          </p:nvSpPr>
          <p:spPr>
            <a:xfrm rot="16854545">
              <a:off x="3347299" y="228306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7" name="矩形 126"/>
            <p:cNvSpPr/>
            <p:nvPr/>
          </p:nvSpPr>
          <p:spPr>
            <a:xfrm rot="17072727">
              <a:off x="3364664" y="22061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8" name="矩形 127"/>
            <p:cNvSpPr/>
            <p:nvPr/>
          </p:nvSpPr>
          <p:spPr>
            <a:xfrm rot="17290909">
              <a:off x="3386869" y="213056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9" name="矩形 128"/>
            <p:cNvSpPr/>
            <p:nvPr/>
          </p:nvSpPr>
          <p:spPr>
            <a:xfrm rot="17509091">
              <a:off x="3413827" y="205649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矩形 129"/>
            <p:cNvSpPr/>
            <p:nvPr/>
          </p:nvSpPr>
          <p:spPr>
            <a:xfrm rot="17727273">
              <a:off x="3445428" y="19842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矩形 130"/>
            <p:cNvSpPr/>
            <p:nvPr/>
          </p:nvSpPr>
          <p:spPr>
            <a:xfrm rot="17945455">
              <a:off x="3481544" y="191423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2" name="矩形 131"/>
            <p:cNvSpPr/>
            <p:nvPr/>
          </p:nvSpPr>
          <p:spPr>
            <a:xfrm rot="18163636">
              <a:off x="3522031" y="18466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3" name="矩形 132"/>
            <p:cNvSpPr/>
            <p:nvPr/>
          </p:nvSpPr>
          <p:spPr>
            <a:xfrm rot="18381818">
              <a:off x="3566726" y="17816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4" name="矩形 133"/>
            <p:cNvSpPr/>
            <p:nvPr/>
          </p:nvSpPr>
          <p:spPr>
            <a:xfrm rot="18600000">
              <a:off x="3615448" y="17197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5" name="矩形 134"/>
            <p:cNvSpPr/>
            <p:nvPr/>
          </p:nvSpPr>
          <p:spPr>
            <a:xfrm rot="18818182">
              <a:off x="3668002" y="16609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6" name="矩形 135"/>
            <p:cNvSpPr/>
            <p:nvPr/>
          </p:nvSpPr>
          <p:spPr>
            <a:xfrm rot="19036364">
              <a:off x="3724176" y="160569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7" name="矩形 136"/>
            <p:cNvSpPr/>
            <p:nvPr/>
          </p:nvSpPr>
          <p:spPr>
            <a:xfrm rot="19254546">
              <a:off x="3783743" y="15540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8" name="矩形 137"/>
            <p:cNvSpPr/>
            <p:nvPr/>
          </p:nvSpPr>
          <p:spPr>
            <a:xfrm rot="19472727">
              <a:off x="3846463" y="150635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9" name="矩形 138"/>
            <p:cNvSpPr/>
            <p:nvPr/>
          </p:nvSpPr>
          <p:spPr>
            <a:xfrm rot="19690909">
              <a:off x="3912085" y="146269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0" name="矩形 139"/>
            <p:cNvSpPr/>
            <p:nvPr/>
          </p:nvSpPr>
          <p:spPr>
            <a:xfrm rot="19909091">
              <a:off x="3980343" y="142328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1" name="矩形 140"/>
            <p:cNvSpPr/>
            <p:nvPr/>
          </p:nvSpPr>
          <p:spPr>
            <a:xfrm rot="20127273">
              <a:off x="4050964" y="138828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2" name="矩形 141"/>
            <p:cNvSpPr/>
            <p:nvPr/>
          </p:nvSpPr>
          <p:spPr>
            <a:xfrm rot="20345455">
              <a:off x="4123664" y="135783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3" name="矩形 142"/>
            <p:cNvSpPr/>
            <p:nvPr/>
          </p:nvSpPr>
          <p:spPr>
            <a:xfrm rot="20563636">
              <a:off x="4198147" y="13320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4" name="矩形 143"/>
            <p:cNvSpPr/>
            <p:nvPr/>
          </p:nvSpPr>
          <p:spPr>
            <a:xfrm rot="20781818">
              <a:off x="4274115" y="131104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5" name="矩形 144"/>
            <p:cNvSpPr/>
            <p:nvPr/>
          </p:nvSpPr>
          <p:spPr>
            <a:xfrm rot="21000000">
              <a:off x="4351263" y="12949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6" name="矩形 145"/>
            <p:cNvSpPr/>
            <p:nvPr/>
          </p:nvSpPr>
          <p:spPr>
            <a:xfrm rot="21218182">
              <a:off x="4429280" y="128368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矩形 146"/>
            <p:cNvSpPr/>
            <p:nvPr/>
          </p:nvSpPr>
          <p:spPr>
            <a:xfrm rot="21436364">
              <a:off x="4507850" y="127744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矩形 147"/>
            <p:cNvSpPr/>
            <p:nvPr/>
          </p:nvSpPr>
          <p:spPr>
            <a:xfrm rot="54546">
              <a:off x="4586658" y="127619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矩形 148"/>
            <p:cNvSpPr/>
            <p:nvPr/>
          </p:nvSpPr>
          <p:spPr>
            <a:xfrm rot="272727">
              <a:off x="4665388" y="12799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0" name="矩形 149"/>
            <p:cNvSpPr/>
            <p:nvPr/>
          </p:nvSpPr>
          <p:spPr>
            <a:xfrm rot="490909">
              <a:off x="4743721" y="128867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1" name="矩形 150"/>
            <p:cNvSpPr/>
            <p:nvPr/>
          </p:nvSpPr>
          <p:spPr>
            <a:xfrm rot="709091">
              <a:off x="4821341" y="13023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2" name="矩形 151"/>
            <p:cNvSpPr/>
            <p:nvPr/>
          </p:nvSpPr>
          <p:spPr>
            <a:xfrm rot="927273">
              <a:off x="4897938" y="132094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矩形 152"/>
            <p:cNvSpPr/>
            <p:nvPr/>
          </p:nvSpPr>
          <p:spPr>
            <a:xfrm rot="1145455">
              <a:off x="4973203" y="134435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4" name="矩形 153"/>
            <p:cNvSpPr/>
            <p:nvPr/>
          </p:nvSpPr>
          <p:spPr>
            <a:xfrm rot="1363637">
              <a:off x="5046831" y="13724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5" name="矩形 154"/>
            <p:cNvSpPr/>
            <p:nvPr/>
          </p:nvSpPr>
          <p:spPr>
            <a:xfrm rot="1581818">
              <a:off x="5118526" y="140522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6" name="矩形 155"/>
            <p:cNvSpPr/>
            <p:nvPr/>
          </p:nvSpPr>
          <p:spPr>
            <a:xfrm rot="1800000">
              <a:off x="5188001" y="144244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7" name="矩形 156"/>
            <p:cNvSpPr/>
            <p:nvPr/>
          </p:nvSpPr>
          <p:spPr>
            <a:xfrm rot="2018182">
              <a:off x="5254975" y="148400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8" name="矩形 157"/>
            <p:cNvSpPr/>
            <p:nvPr/>
          </p:nvSpPr>
          <p:spPr>
            <a:xfrm rot="2236364">
              <a:off x="5319178" y="152972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9" name="矩形 158"/>
            <p:cNvSpPr/>
            <p:nvPr/>
          </p:nvSpPr>
          <p:spPr>
            <a:xfrm rot="2454545">
              <a:off x="5380353" y="157941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0" name="矩形 159"/>
            <p:cNvSpPr/>
            <p:nvPr/>
          </p:nvSpPr>
          <p:spPr>
            <a:xfrm rot="2672727">
              <a:off x="5438252" y="163289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1" name="矩形 160"/>
            <p:cNvSpPr/>
            <p:nvPr/>
          </p:nvSpPr>
          <p:spPr>
            <a:xfrm rot="2890909">
              <a:off x="5492643" y="16899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2" name="矩形 161"/>
            <p:cNvSpPr/>
            <p:nvPr/>
          </p:nvSpPr>
          <p:spPr>
            <a:xfrm rot="3109091">
              <a:off x="5543307" y="17503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矩形 162"/>
            <p:cNvSpPr/>
            <p:nvPr/>
          </p:nvSpPr>
          <p:spPr>
            <a:xfrm rot="3327273">
              <a:off x="5590039" y="18137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4" name="矩形 163"/>
            <p:cNvSpPr/>
            <p:nvPr/>
          </p:nvSpPr>
          <p:spPr>
            <a:xfrm rot="3545455">
              <a:off x="5632651" y="188009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5" name="矩形 164"/>
            <p:cNvSpPr/>
            <p:nvPr/>
          </p:nvSpPr>
          <p:spPr>
            <a:xfrm rot="3763637">
              <a:off x="5670973" y="194897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6" name="矩形 165"/>
            <p:cNvSpPr/>
            <p:nvPr/>
          </p:nvSpPr>
          <p:spPr>
            <a:xfrm rot="3981819">
              <a:off x="5704849" y="202014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矩形 166"/>
            <p:cNvSpPr/>
            <p:nvPr/>
          </p:nvSpPr>
          <p:spPr>
            <a:xfrm rot="4200000">
              <a:off x="5734142" y="209331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8" name="矩形 167"/>
            <p:cNvSpPr/>
            <p:nvPr/>
          </p:nvSpPr>
          <p:spPr>
            <a:xfrm rot="4418182">
              <a:off x="5758737" y="216819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9" name="矩形 168"/>
            <p:cNvSpPr/>
            <p:nvPr/>
          </p:nvSpPr>
          <p:spPr>
            <a:xfrm rot="4636364">
              <a:off x="5778531" y="224448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0" name="矩形 169"/>
            <p:cNvSpPr/>
            <p:nvPr/>
          </p:nvSpPr>
          <p:spPr>
            <a:xfrm rot="4854546">
              <a:off x="5793448" y="23218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1" name="矩形 170"/>
            <p:cNvSpPr/>
            <p:nvPr/>
          </p:nvSpPr>
          <p:spPr>
            <a:xfrm rot="5072727">
              <a:off x="5803426" y="240006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2" name="矩形 171"/>
            <p:cNvSpPr/>
            <p:nvPr/>
          </p:nvSpPr>
          <p:spPr>
            <a:xfrm rot="5290909">
              <a:off x="5808424" y="247872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3" name="矩形 172"/>
            <p:cNvSpPr/>
            <p:nvPr/>
          </p:nvSpPr>
          <p:spPr>
            <a:xfrm rot="5509091">
              <a:off x="5808424" y="255754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4" name="矩形 173"/>
            <p:cNvSpPr/>
            <p:nvPr/>
          </p:nvSpPr>
          <p:spPr>
            <a:xfrm rot="5727273">
              <a:off x="5803426" y="26362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5" name="矩形 174"/>
            <p:cNvSpPr/>
            <p:nvPr/>
          </p:nvSpPr>
          <p:spPr>
            <a:xfrm rot="5945455">
              <a:off x="5793448" y="27143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6" name="矩形 175"/>
            <p:cNvSpPr/>
            <p:nvPr/>
          </p:nvSpPr>
          <p:spPr>
            <a:xfrm rot="6163637">
              <a:off x="5778531" y="279178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7" name="矩形 176"/>
            <p:cNvSpPr/>
            <p:nvPr/>
          </p:nvSpPr>
          <p:spPr>
            <a:xfrm rot="6381819">
              <a:off x="5758737" y="286807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8" name="矩形 177"/>
            <p:cNvSpPr/>
            <p:nvPr/>
          </p:nvSpPr>
          <p:spPr>
            <a:xfrm rot="6600000">
              <a:off x="5734142" y="294296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9" name="矩形 178"/>
            <p:cNvSpPr/>
            <p:nvPr/>
          </p:nvSpPr>
          <p:spPr>
            <a:xfrm rot="6818182">
              <a:off x="5704849" y="301613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0" name="矩形 179"/>
            <p:cNvSpPr/>
            <p:nvPr/>
          </p:nvSpPr>
          <p:spPr>
            <a:xfrm rot="7036364">
              <a:off x="5670973" y="308730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1" name="矩形 180"/>
            <p:cNvSpPr/>
            <p:nvPr/>
          </p:nvSpPr>
          <p:spPr>
            <a:xfrm rot="7254546">
              <a:off x="5632651" y="315617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2" name="矩形 181"/>
            <p:cNvSpPr/>
            <p:nvPr/>
          </p:nvSpPr>
          <p:spPr>
            <a:xfrm rot="7472727">
              <a:off x="5590039" y="322248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3" name="矩形 182"/>
            <p:cNvSpPr/>
            <p:nvPr/>
          </p:nvSpPr>
          <p:spPr>
            <a:xfrm rot="7690909">
              <a:off x="5543307" y="32859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4" name="矩形 183"/>
            <p:cNvSpPr/>
            <p:nvPr/>
          </p:nvSpPr>
          <p:spPr>
            <a:xfrm rot="7909091">
              <a:off x="5492643" y="33463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5" name="矩形 184"/>
            <p:cNvSpPr/>
            <p:nvPr/>
          </p:nvSpPr>
          <p:spPr>
            <a:xfrm rot="8127274">
              <a:off x="5438252" y="340337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6" name="矩形 185"/>
            <p:cNvSpPr/>
            <p:nvPr/>
          </p:nvSpPr>
          <p:spPr>
            <a:xfrm rot="8345455">
              <a:off x="5380353" y="34568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7" name="矩形 186"/>
            <p:cNvSpPr/>
            <p:nvPr/>
          </p:nvSpPr>
          <p:spPr>
            <a:xfrm rot="8563637">
              <a:off x="5319178" y="35065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8" name="矩形 187"/>
            <p:cNvSpPr/>
            <p:nvPr/>
          </p:nvSpPr>
          <p:spPr>
            <a:xfrm rot="8781819">
              <a:off x="5254975" y="355227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9" name="矩形 188"/>
            <p:cNvSpPr/>
            <p:nvPr/>
          </p:nvSpPr>
          <p:spPr>
            <a:xfrm rot="9000000">
              <a:off x="5188001" y="359382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0" name="矩形 189"/>
            <p:cNvSpPr/>
            <p:nvPr/>
          </p:nvSpPr>
          <p:spPr>
            <a:xfrm rot="9218182">
              <a:off x="5118525" y="363105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1" name="矩形 190"/>
            <p:cNvSpPr/>
            <p:nvPr/>
          </p:nvSpPr>
          <p:spPr>
            <a:xfrm rot="9436364">
              <a:off x="5046831" y="366379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2" name="矩形 191"/>
            <p:cNvSpPr/>
            <p:nvPr/>
          </p:nvSpPr>
          <p:spPr>
            <a:xfrm rot="9654546">
              <a:off x="4973202" y="36919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3" name="矩形 192"/>
            <p:cNvSpPr/>
            <p:nvPr/>
          </p:nvSpPr>
          <p:spPr>
            <a:xfrm rot="9872727">
              <a:off x="4897938" y="371532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4" name="矩形 193"/>
            <p:cNvSpPr/>
            <p:nvPr/>
          </p:nvSpPr>
          <p:spPr>
            <a:xfrm rot="10090909">
              <a:off x="4821341" y="373390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5" name="矩形 194"/>
            <p:cNvSpPr/>
            <p:nvPr/>
          </p:nvSpPr>
          <p:spPr>
            <a:xfrm rot="10309091">
              <a:off x="4743721" y="374759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6" name="矩形 195"/>
            <p:cNvSpPr/>
            <p:nvPr/>
          </p:nvSpPr>
          <p:spPr>
            <a:xfrm rot="10527274">
              <a:off x="4665388" y="37563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7" name="矩形 196"/>
            <p:cNvSpPr/>
            <p:nvPr/>
          </p:nvSpPr>
          <p:spPr>
            <a:xfrm rot="10745455">
              <a:off x="4586658" y="37600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8" name="矩形 197"/>
            <p:cNvSpPr/>
            <p:nvPr/>
          </p:nvSpPr>
          <p:spPr>
            <a:xfrm rot="10963638">
              <a:off x="4507850" y="375882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9" name="矩形 198"/>
            <p:cNvSpPr/>
            <p:nvPr/>
          </p:nvSpPr>
          <p:spPr>
            <a:xfrm rot="11181819">
              <a:off x="4429279" y="37525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0" name="矩形 199"/>
            <p:cNvSpPr/>
            <p:nvPr/>
          </p:nvSpPr>
          <p:spPr>
            <a:xfrm rot="11400000">
              <a:off x="4351263" y="37413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1" name="矩形 200"/>
            <p:cNvSpPr/>
            <p:nvPr/>
          </p:nvSpPr>
          <p:spPr>
            <a:xfrm rot="11618183">
              <a:off x="4274115" y="372522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2" name="矩形 201"/>
            <p:cNvSpPr/>
            <p:nvPr/>
          </p:nvSpPr>
          <p:spPr>
            <a:xfrm rot="11836364">
              <a:off x="4198147" y="370422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3" name="矩形 202"/>
            <p:cNvSpPr/>
            <p:nvPr/>
          </p:nvSpPr>
          <p:spPr>
            <a:xfrm rot="12054545">
              <a:off x="4123664" y="367844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4" name="矩形 203"/>
            <p:cNvSpPr/>
            <p:nvPr/>
          </p:nvSpPr>
          <p:spPr>
            <a:xfrm rot="12272728">
              <a:off x="4050964" y="36479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5" name="矩形 204"/>
            <p:cNvSpPr/>
            <p:nvPr/>
          </p:nvSpPr>
          <p:spPr>
            <a:xfrm rot="12490909">
              <a:off x="3980343" y="36129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6" name="矩形 205"/>
            <p:cNvSpPr/>
            <p:nvPr/>
          </p:nvSpPr>
          <p:spPr>
            <a:xfrm rot="12709091">
              <a:off x="3912086" y="35735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7" name="矩形 206"/>
            <p:cNvSpPr/>
            <p:nvPr/>
          </p:nvSpPr>
          <p:spPr>
            <a:xfrm rot="12927274">
              <a:off x="3846463" y="35299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8" name="矩形 207"/>
            <p:cNvSpPr/>
            <p:nvPr/>
          </p:nvSpPr>
          <p:spPr>
            <a:xfrm rot="13145455">
              <a:off x="3783743" y="34821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9" name="矩形 208"/>
            <p:cNvSpPr/>
            <p:nvPr/>
          </p:nvSpPr>
          <p:spPr>
            <a:xfrm rot="13363638">
              <a:off x="3724176" y="343057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0" name="矩形 209"/>
            <p:cNvSpPr/>
            <p:nvPr/>
          </p:nvSpPr>
          <p:spPr>
            <a:xfrm rot="13581819">
              <a:off x="3668002" y="33752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1" name="矩形 210"/>
            <p:cNvSpPr/>
            <p:nvPr/>
          </p:nvSpPr>
          <p:spPr>
            <a:xfrm rot="13800000">
              <a:off x="3615448" y="33165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2" name="矩形 211"/>
            <p:cNvSpPr/>
            <p:nvPr/>
          </p:nvSpPr>
          <p:spPr>
            <a:xfrm rot="14018183">
              <a:off x="3566726" y="325458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3" name="矩形 212"/>
            <p:cNvSpPr/>
            <p:nvPr/>
          </p:nvSpPr>
          <p:spPr>
            <a:xfrm rot="14236364">
              <a:off x="3522031" y="31896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4" name="矩形 213"/>
            <p:cNvSpPr/>
            <p:nvPr/>
          </p:nvSpPr>
          <p:spPr>
            <a:xfrm rot="14454545">
              <a:off x="3481544" y="312204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5" name="矩形 214"/>
            <p:cNvSpPr/>
            <p:nvPr/>
          </p:nvSpPr>
          <p:spPr>
            <a:xfrm rot="14672728">
              <a:off x="3445428" y="305198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6" name="矩形 215"/>
            <p:cNvSpPr/>
            <p:nvPr/>
          </p:nvSpPr>
          <p:spPr>
            <a:xfrm rot="14890909">
              <a:off x="3413827" y="297977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7" name="矩形 216"/>
            <p:cNvSpPr/>
            <p:nvPr/>
          </p:nvSpPr>
          <p:spPr>
            <a:xfrm rot="15109092">
              <a:off x="3386869" y="290571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8" name="矩形 217"/>
            <p:cNvSpPr/>
            <p:nvPr/>
          </p:nvSpPr>
          <p:spPr>
            <a:xfrm rot="15327274">
              <a:off x="3364664" y="283008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9" name="矩形 218"/>
            <p:cNvSpPr/>
            <p:nvPr/>
          </p:nvSpPr>
          <p:spPr>
            <a:xfrm rot="15545455">
              <a:off x="3347299" y="275320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0" name="矩形 219"/>
            <p:cNvSpPr/>
            <p:nvPr/>
          </p:nvSpPr>
          <p:spPr>
            <a:xfrm rot="15763638">
              <a:off x="3334846" y="267537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1" name="矩形 220"/>
            <p:cNvSpPr/>
            <p:nvPr/>
          </p:nvSpPr>
          <p:spPr>
            <a:xfrm rot="15981819">
              <a:off x="3327353" y="259691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wheel(1)">
                                      <p:cBhvr>
                                        <p:cTn id="7" dur="2000"/>
                                        <p:tgtEl>
                                          <p:spTgt spid="122"/>
                                        </p:tgtEl>
                                      </p:cBhvr>
                                    </p:animEffect>
                                  </p:childTnLst>
                                </p:cTn>
                              </p:par>
                              <p:par>
                                <p:cTn id="8" presetID="8" presetClass="emph" presetSubtype="0" fill="hold" nodeType="withEffect">
                                  <p:stCondLst>
                                    <p:cond delay="0"/>
                                  </p:stCondLst>
                                  <p:childTnLst>
                                    <p:animRot by="21600000">
                                      <p:cBhvr>
                                        <p:cTn id="9" dur="2000" fill="hold"/>
                                        <p:tgtEl>
                                          <p:spTgt spid="122"/>
                                        </p:tgtEl>
                                        <p:attrNameLst>
                                          <p:attrName>r</p:attrName>
                                        </p:attrNameLst>
                                      </p:cBhvr>
                                    </p:animRot>
                                  </p:childTnLst>
                                </p:cTn>
                              </p:par>
                            </p:childTnLst>
                          </p:cTn>
                        </p:par>
                        <p:par>
                          <p:cTn id="10" fill="hold">
                            <p:stCondLst>
                              <p:cond delay="2000"/>
                            </p:stCondLst>
                            <p:childTnLst>
                              <p:par>
                                <p:cTn id="11" presetID="21" presetClass="entr" presetSubtype="4" fill="hold" grpId="0" nodeType="after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wheel(4)">
                                      <p:cBhvr>
                                        <p:cTn id="13" dur="1250"/>
                                        <p:tgtEl>
                                          <p:spTgt spid="121"/>
                                        </p:tgtEl>
                                      </p:cBhvr>
                                    </p:animEffect>
                                  </p:childTnLst>
                                </p:cTn>
                              </p:par>
                            </p:childTnLst>
                          </p:cTn>
                        </p:par>
                        <p:par>
                          <p:cTn id="14" fill="hold">
                            <p:stCondLst>
                              <p:cond delay="3250"/>
                            </p:stCondLst>
                            <p:childTnLst>
                              <p:par>
                                <p:cTn id="15" presetID="8" presetClass="emph" presetSubtype="0" fill="hold" grpId="1" nodeType="afterEffect">
                                  <p:stCondLst>
                                    <p:cond delay="0"/>
                                  </p:stCondLst>
                                  <p:childTnLst>
                                    <p:animRot by="21600000">
                                      <p:cBhvr>
                                        <p:cTn id="16" dur="1500" fill="hold"/>
                                        <p:tgtEl>
                                          <p:spTgt spid="121"/>
                                        </p:tgtEl>
                                        <p:attrNameLst>
                                          <p:attrName>r</p:attrName>
                                        </p:attrNameLst>
                                      </p:cBhvr>
                                    </p:animRot>
                                  </p:childTnLst>
                                </p:cTn>
                              </p:par>
                              <p:par>
                                <p:cTn id="17" presetID="31" presetClass="entr" presetSubtype="0" fill="hold" grpId="0" nodeType="withEffect">
                                  <p:stCondLst>
                                    <p:cond delay="0"/>
                                  </p:stCondLst>
                                  <p:childTnLst>
                                    <p:set>
                                      <p:cBhvr>
                                        <p:cTn id="18" dur="1" fill="hold">
                                          <p:stCondLst>
                                            <p:cond delay="0"/>
                                          </p:stCondLst>
                                        </p:cTn>
                                        <p:tgtEl>
                                          <p:spTgt spid="120"/>
                                        </p:tgtEl>
                                        <p:attrNameLst>
                                          <p:attrName>style.visibility</p:attrName>
                                        </p:attrNameLst>
                                      </p:cBhvr>
                                      <p:to>
                                        <p:strVal val="visible"/>
                                      </p:to>
                                    </p:set>
                                    <p:anim calcmode="lin" valueType="num">
                                      <p:cBhvr>
                                        <p:cTn id="19" dur="1500" fill="hold"/>
                                        <p:tgtEl>
                                          <p:spTgt spid="120"/>
                                        </p:tgtEl>
                                        <p:attrNameLst>
                                          <p:attrName>ppt_w</p:attrName>
                                        </p:attrNameLst>
                                      </p:cBhvr>
                                      <p:tavLst>
                                        <p:tav tm="0">
                                          <p:val>
                                            <p:fltVal val="0"/>
                                          </p:val>
                                        </p:tav>
                                        <p:tav tm="100000">
                                          <p:val>
                                            <p:strVal val="#ppt_w"/>
                                          </p:val>
                                        </p:tav>
                                      </p:tavLst>
                                    </p:anim>
                                    <p:anim calcmode="lin" valueType="num">
                                      <p:cBhvr>
                                        <p:cTn id="20" dur="1500" fill="hold"/>
                                        <p:tgtEl>
                                          <p:spTgt spid="120"/>
                                        </p:tgtEl>
                                        <p:attrNameLst>
                                          <p:attrName>ppt_h</p:attrName>
                                        </p:attrNameLst>
                                      </p:cBhvr>
                                      <p:tavLst>
                                        <p:tav tm="0">
                                          <p:val>
                                            <p:fltVal val="0"/>
                                          </p:val>
                                        </p:tav>
                                        <p:tav tm="100000">
                                          <p:val>
                                            <p:strVal val="#ppt_h"/>
                                          </p:val>
                                        </p:tav>
                                      </p:tavLst>
                                    </p:anim>
                                    <p:anim calcmode="lin" valueType="num">
                                      <p:cBhvr>
                                        <p:cTn id="21" dur="1500" fill="hold"/>
                                        <p:tgtEl>
                                          <p:spTgt spid="120"/>
                                        </p:tgtEl>
                                        <p:attrNameLst>
                                          <p:attrName>style.rotation</p:attrName>
                                        </p:attrNameLst>
                                      </p:cBhvr>
                                      <p:tavLst>
                                        <p:tav tm="0">
                                          <p:val>
                                            <p:fltVal val="90"/>
                                          </p:val>
                                        </p:tav>
                                        <p:tav tm="100000">
                                          <p:val>
                                            <p:fltVal val="0"/>
                                          </p:val>
                                        </p:tav>
                                      </p:tavLst>
                                    </p:anim>
                                    <p:animEffect transition="in" filter="fade">
                                      <p:cBhvr>
                                        <p:cTn id="22" dur="1500"/>
                                        <p:tgtEl>
                                          <p:spTgt spid="120"/>
                                        </p:tgtEl>
                                      </p:cBhvr>
                                    </p:animEffect>
                                  </p:childTnLst>
                                </p:cTn>
                              </p:par>
                              <p:par>
                                <p:cTn id="23" presetID="22" presetClass="entr" presetSubtype="4" fill="hold" nodeType="withEffect">
                                  <p:stCondLst>
                                    <p:cond delay="0"/>
                                  </p:stCondLst>
                                  <p:childTnLst>
                                    <p:set>
                                      <p:cBhvr>
                                        <p:cTn id="24" dur="1" fill="hold">
                                          <p:stCondLst>
                                            <p:cond delay="0"/>
                                          </p:stCondLst>
                                        </p:cTn>
                                        <p:tgtEl>
                                          <p:spTgt spid="113"/>
                                        </p:tgtEl>
                                        <p:attrNameLst>
                                          <p:attrName>style.visibility</p:attrName>
                                        </p:attrNameLst>
                                      </p:cBhvr>
                                      <p:to>
                                        <p:strVal val="visible"/>
                                      </p:to>
                                    </p:set>
                                    <p:animEffect transition="in" filter="wipe(down)">
                                      <p:cBhvr>
                                        <p:cTn id="25" dur="1000"/>
                                        <p:tgtEl>
                                          <p:spTgt spid="113"/>
                                        </p:tgtEl>
                                      </p:cBhvr>
                                    </p:animEffect>
                                  </p:childTnLst>
                                </p:cTn>
                              </p:par>
                              <p:par>
                                <p:cTn id="26" presetID="12" presetClass="entr" presetSubtype="8" fill="hold" grpId="0" nodeType="withEffect">
                                  <p:stCondLst>
                                    <p:cond delay="0"/>
                                  </p:stCondLst>
                                  <p:childTnLst>
                                    <p:set>
                                      <p:cBhvr>
                                        <p:cTn id="27" dur="1" fill="hold">
                                          <p:stCondLst>
                                            <p:cond delay="0"/>
                                          </p:stCondLst>
                                        </p:cTn>
                                        <p:tgtEl>
                                          <p:spTgt spid="112"/>
                                        </p:tgtEl>
                                        <p:attrNameLst>
                                          <p:attrName>style.visibility</p:attrName>
                                        </p:attrNameLst>
                                      </p:cBhvr>
                                      <p:to>
                                        <p:strVal val="visible"/>
                                      </p:to>
                                    </p:set>
                                    <p:anim calcmode="lin" valueType="num">
                                      <p:cBhvr additive="base">
                                        <p:cTn id="28" dur="1000"/>
                                        <p:tgtEl>
                                          <p:spTgt spid="112"/>
                                        </p:tgtEl>
                                        <p:attrNameLst>
                                          <p:attrName>ppt_x</p:attrName>
                                        </p:attrNameLst>
                                      </p:cBhvr>
                                      <p:tavLst>
                                        <p:tav tm="0">
                                          <p:val>
                                            <p:strVal val="#ppt_x-#ppt_w*1.125000"/>
                                          </p:val>
                                        </p:tav>
                                        <p:tav tm="100000">
                                          <p:val>
                                            <p:strVal val="#ppt_x"/>
                                          </p:val>
                                        </p:tav>
                                      </p:tavLst>
                                    </p:anim>
                                    <p:animEffect transition="in" filter="wipe(right)">
                                      <p:cBhvr>
                                        <p:cTn id="29" dur="1000"/>
                                        <p:tgtEl>
                                          <p:spTgt spid="112"/>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114"/>
                                        </p:tgtEl>
                                        <p:attrNameLst>
                                          <p:attrName>style.visibility</p:attrName>
                                        </p:attrNameLst>
                                      </p:cBhvr>
                                      <p:to>
                                        <p:strVal val="visible"/>
                                      </p:to>
                                    </p:set>
                                    <p:anim calcmode="lin" valueType="num">
                                      <p:cBhvr additive="base">
                                        <p:cTn id="32" dur="1000" fill="hold"/>
                                        <p:tgtEl>
                                          <p:spTgt spid="114"/>
                                        </p:tgtEl>
                                        <p:attrNameLst>
                                          <p:attrName>ppt_x</p:attrName>
                                        </p:attrNameLst>
                                      </p:cBhvr>
                                      <p:tavLst>
                                        <p:tav tm="0">
                                          <p:val>
                                            <p:strVal val="#ppt_x"/>
                                          </p:val>
                                        </p:tav>
                                        <p:tav tm="100000">
                                          <p:val>
                                            <p:strVal val="#ppt_x"/>
                                          </p:val>
                                        </p:tav>
                                      </p:tavLst>
                                    </p:anim>
                                    <p:anim calcmode="lin" valueType="num">
                                      <p:cBhvr additive="base">
                                        <p:cTn id="33" dur="1000" fill="hold"/>
                                        <p:tgtEl>
                                          <p:spTgt spid="11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15"/>
                                        </p:tgtEl>
                                        <p:attrNameLst>
                                          <p:attrName>style.visibility</p:attrName>
                                        </p:attrNameLst>
                                      </p:cBhvr>
                                      <p:to>
                                        <p:strVal val="visible"/>
                                      </p:to>
                                    </p:set>
                                    <p:anim calcmode="lin" valueType="num">
                                      <p:cBhvr additive="base">
                                        <p:cTn id="36" dur="1000" fill="hold"/>
                                        <p:tgtEl>
                                          <p:spTgt spid="115"/>
                                        </p:tgtEl>
                                        <p:attrNameLst>
                                          <p:attrName>ppt_x</p:attrName>
                                        </p:attrNameLst>
                                      </p:cBhvr>
                                      <p:tavLst>
                                        <p:tav tm="0">
                                          <p:val>
                                            <p:strVal val="#ppt_x"/>
                                          </p:val>
                                        </p:tav>
                                        <p:tav tm="100000">
                                          <p:val>
                                            <p:strVal val="#ppt_x"/>
                                          </p:val>
                                        </p:tav>
                                      </p:tavLst>
                                    </p:anim>
                                    <p:anim calcmode="lin" valueType="num">
                                      <p:cBhvr additive="base">
                                        <p:cTn id="37" dur="1000" fill="hold"/>
                                        <p:tgtEl>
                                          <p:spTgt spid="11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6"/>
                                        </p:tgtEl>
                                        <p:attrNameLst>
                                          <p:attrName>style.visibility</p:attrName>
                                        </p:attrNameLst>
                                      </p:cBhvr>
                                      <p:to>
                                        <p:strVal val="visible"/>
                                      </p:to>
                                    </p:set>
                                    <p:anim calcmode="lin" valueType="num">
                                      <p:cBhvr additive="base">
                                        <p:cTn id="40" dur="1000" fill="hold"/>
                                        <p:tgtEl>
                                          <p:spTgt spid="116"/>
                                        </p:tgtEl>
                                        <p:attrNameLst>
                                          <p:attrName>ppt_x</p:attrName>
                                        </p:attrNameLst>
                                      </p:cBhvr>
                                      <p:tavLst>
                                        <p:tav tm="0">
                                          <p:val>
                                            <p:strVal val="#ppt_x"/>
                                          </p:val>
                                        </p:tav>
                                        <p:tav tm="100000">
                                          <p:val>
                                            <p:strVal val="#ppt_x"/>
                                          </p:val>
                                        </p:tav>
                                      </p:tavLst>
                                    </p:anim>
                                    <p:anim calcmode="lin" valueType="num">
                                      <p:cBhvr additive="base">
                                        <p:cTn id="41" dur="1000" fill="hold"/>
                                        <p:tgtEl>
                                          <p:spTgt spid="11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7"/>
                                        </p:tgtEl>
                                        <p:attrNameLst>
                                          <p:attrName>style.visibility</p:attrName>
                                        </p:attrNameLst>
                                      </p:cBhvr>
                                      <p:to>
                                        <p:strVal val="visible"/>
                                      </p:to>
                                    </p:set>
                                    <p:anim calcmode="lin" valueType="num">
                                      <p:cBhvr additive="base">
                                        <p:cTn id="44" dur="1000" fill="hold"/>
                                        <p:tgtEl>
                                          <p:spTgt spid="117"/>
                                        </p:tgtEl>
                                        <p:attrNameLst>
                                          <p:attrName>ppt_x</p:attrName>
                                        </p:attrNameLst>
                                      </p:cBhvr>
                                      <p:tavLst>
                                        <p:tav tm="0">
                                          <p:val>
                                            <p:strVal val="#ppt_x"/>
                                          </p:val>
                                        </p:tav>
                                        <p:tav tm="100000">
                                          <p:val>
                                            <p:strVal val="#ppt_x"/>
                                          </p:val>
                                        </p:tav>
                                      </p:tavLst>
                                    </p:anim>
                                    <p:anim calcmode="lin" valueType="num">
                                      <p:cBhvr additive="base">
                                        <p:cTn id="45" dur="1000" fill="hold"/>
                                        <p:tgtEl>
                                          <p:spTgt spid="117"/>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18"/>
                                        </p:tgtEl>
                                        <p:attrNameLst>
                                          <p:attrName>style.visibility</p:attrName>
                                        </p:attrNameLst>
                                      </p:cBhvr>
                                      <p:to>
                                        <p:strVal val="visible"/>
                                      </p:to>
                                    </p:set>
                                    <p:anim calcmode="lin" valueType="num">
                                      <p:cBhvr additive="base">
                                        <p:cTn id="48" dur="1000" fill="hold"/>
                                        <p:tgtEl>
                                          <p:spTgt spid="118"/>
                                        </p:tgtEl>
                                        <p:attrNameLst>
                                          <p:attrName>ppt_x</p:attrName>
                                        </p:attrNameLst>
                                      </p:cBhvr>
                                      <p:tavLst>
                                        <p:tav tm="0">
                                          <p:val>
                                            <p:strVal val="#ppt_x"/>
                                          </p:val>
                                        </p:tav>
                                        <p:tav tm="100000">
                                          <p:val>
                                            <p:strVal val="#ppt_x"/>
                                          </p:val>
                                        </p:tav>
                                      </p:tavLst>
                                    </p:anim>
                                    <p:anim calcmode="lin" valueType="num">
                                      <p:cBhvr additive="base">
                                        <p:cTn id="49" dur="1000" fill="hold"/>
                                        <p:tgtEl>
                                          <p:spTgt spid="11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19"/>
                                        </p:tgtEl>
                                        <p:attrNameLst>
                                          <p:attrName>style.visibility</p:attrName>
                                        </p:attrNameLst>
                                      </p:cBhvr>
                                      <p:to>
                                        <p:strVal val="visible"/>
                                      </p:to>
                                    </p:set>
                                    <p:anim calcmode="lin" valueType="num">
                                      <p:cBhvr additive="base">
                                        <p:cTn id="52" dur="1000" fill="hold"/>
                                        <p:tgtEl>
                                          <p:spTgt spid="119"/>
                                        </p:tgtEl>
                                        <p:attrNameLst>
                                          <p:attrName>ppt_x</p:attrName>
                                        </p:attrNameLst>
                                      </p:cBhvr>
                                      <p:tavLst>
                                        <p:tav tm="0">
                                          <p:val>
                                            <p:strVal val="#ppt_x"/>
                                          </p:val>
                                        </p:tav>
                                        <p:tav tm="100000">
                                          <p:val>
                                            <p:strVal val="#ppt_x"/>
                                          </p:val>
                                        </p:tav>
                                      </p:tavLst>
                                    </p:anim>
                                    <p:anim calcmode="lin" valueType="num">
                                      <p:cBhvr additive="base">
                                        <p:cTn id="53" dur="10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4" grpId="0"/>
      <p:bldP spid="115" grpId="0"/>
      <p:bldP spid="116" grpId="0"/>
      <p:bldP spid="117" grpId="0"/>
      <p:bldP spid="118" grpId="0"/>
      <p:bldP spid="119" grpId="0"/>
      <p:bldP spid="120" grpId="0"/>
      <p:bldP spid="121" grpId="0" animBg="1"/>
      <p:bldP spid="121"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6"/>
          <p:cNvSpPr>
            <a:spLocks noChangeArrowheads="1"/>
          </p:cNvSpPr>
          <p:nvPr/>
        </p:nvSpPr>
        <p:spPr bwMode="auto">
          <a:xfrm>
            <a:off x="3339703" y="3539789"/>
            <a:ext cx="2331244" cy="209550"/>
          </a:xfrm>
          <a:custGeom>
            <a:avLst/>
            <a:gdLst>
              <a:gd name="T0" fmla="*/ 3061 w 3061"/>
              <a:gd name="T1" fmla="*/ 0 h 274"/>
              <a:gd name="T2" fmla="*/ 1623 w 3061"/>
              <a:gd name="T3" fmla="*/ 0 h 274"/>
              <a:gd name="T4" fmla="*/ 471 w 3061"/>
              <a:gd name="T5" fmla="*/ 0 h 274"/>
              <a:gd name="T6" fmla="*/ 0 w 3061"/>
              <a:gd name="T7" fmla="*/ 274 h 274"/>
              <a:gd name="T8" fmla="*/ 2592 w 3061"/>
              <a:gd name="T9" fmla="*/ 274 h 274"/>
              <a:gd name="T10" fmla="*/ 3061 w 3061"/>
              <a:gd name="T11" fmla="*/ 0 h 274"/>
            </a:gdLst>
            <a:ahLst/>
            <a:cxnLst>
              <a:cxn ang="0">
                <a:pos x="T0" y="T1"/>
              </a:cxn>
              <a:cxn ang="0">
                <a:pos x="T2" y="T3"/>
              </a:cxn>
              <a:cxn ang="0">
                <a:pos x="T4" y="T5"/>
              </a:cxn>
              <a:cxn ang="0">
                <a:pos x="T6" y="T7"/>
              </a:cxn>
              <a:cxn ang="0">
                <a:pos x="T8" y="T9"/>
              </a:cxn>
              <a:cxn ang="0">
                <a:pos x="T10" y="T11"/>
              </a:cxn>
            </a:cxnLst>
            <a:rect l="0" t="0" r="r" b="b"/>
            <a:pathLst>
              <a:path w="3061" h="274">
                <a:moveTo>
                  <a:pt x="3061" y="0"/>
                </a:moveTo>
                <a:cubicBezTo>
                  <a:pt x="1623" y="0"/>
                  <a:pt x="1623" y="0"/>
                  <a:pt x="1623" y="0"/>
                </a:cubicBezTo>
                <a:cubicBezTo>
                  <a:pt x="471" y="0"/>
                  <a:pt x="471" y="0"/>
                  <a:pt x="471" y="0"/>
                </a:cubicBezTo>
                <a:cubicBezTo>
                  <a:pt x="0" y="274"/>
                  <a:pt x="0" y="274"/>
                  <a:pt x="0" y="274"/>
                </a:cubicBezTo>
                <a:cubicBezTo>
                  <a:pt x="2592" y="274"/>
                  <a:pt x="2592" y="274"/>
                  <a:pt x="2592" y="274"/>
                </a:cubicBezTo>
                <a:cubicBezTo>
                  <a:pt x="2592" y="274"/>
                  <a:pt x="3043" y="9"/>
                  <a:pt x="3061" y="0"/>
                </a:cubicBezTo>
              </a:path>
            </a:pathLst>
          </a:custGeom>
          <a:solidFill>
            <a:srgbClr val="FEFEFE"/>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0000"/>
              </a:solidFill>
              <a:effectLst/>
              <a:uLnTx/>
              <a:uFillTx/>
            </a:endParaRPr>
          </a:p>
        </p:txBody>
      </p:sp>
      <p:sp>
        <p:nvSpPr>
          <p:cNvPr id="27" name="Freeform 14"/>
          <p:cNvSpPr>
            <a:spLocks noChangeArrowheads="1"/>
          </p:cNvSpPr>
          <p:nvPr/>
        </p:nvSpPr>
        <p:spPr bwMode="auto">
          <a:xfrm>
            <a:off x="3783151" y="2861126"/>
            <a:ext cx="1489472" cy="133350"/>
          </a:xfrm>
          <a:custGeom>
            <a:avLst/>
            <a:gdLst>
              <a:gd name="T0" fmla="*/ 1955 w 1955"/>
              <a:gd name="T1" fmla="*/ 0 h 175"/>
              <a:gd name="T2" fmla="*/ 301 w 1955"/>
              <a:gd name="T3" fmla="*/ 0 h 175"/>
              <a:gd name="T4" fmla="*/ 0 w 1955"/>
              <a:gd name="T5" fmla="*/ 175 h 175"/>
              <a:gd name="T6" fmla="*/ 1655 w 1955"/>
              <a:gd name="T7" fmla="*/ 175 h 175"/>
              <a:gd name="T8" fmla="*/ 1955 w 1955"/>
              <a:gd name="T9" fmla="*/ 0 h 175"/>
            </a:gdLst>
            <a:ahLst/>
            <a:cxnLst>
              <a:cxn ang="0">
                <a:pos x="T0" y="T1"/>
              </a:cxn>
              <a:cxn ang="0">
                <a:pos x="T2" y="T3"/>
              </a:cxn>
              <a:cxn ang="0">
                <a:pos x="T4" y="T5"/>
              </a:cxn>
              <a:cxn ang="0">
                <a:pos x="T6" y="T7"/>
              </a:cxn>
              <a:cxn ang="0">
                <a:pos x="T8" y="T9"/>
              </a:cxn>
            </a:cxnLst>
            <a:rect l="0" t="0" r="r" b="b"/>
            <a:pathLst>
              <a:path w="1955" h="175">
                <a:moveTo>
                  <a:pt x="1955" y="0"/>
                </a:moveTo>
                <a:cubicBezTo>
                  <a:pt x="301" y="0"/>
                  <a:pt x="301" y="0"/>
                  <a:pt x="301" y="0"/>
                </a:cubicBezTo>
                <a:cubicBezTo>
                  <a:pt x="0" y="175"/>
                  <a:pt x="0" y="175"/>
                  <a:pt x="0" y="175"/>
                </a:cubicBezTo>
                <a:cubicBezTo>
                  <a:pt x="1655" y="175"/>
                  <a:pt x="1655" y="175"/>
                  <a:pt x="1655" y="175"/>
                </a:cubicBezTo>
                <a:cubicBezTo>
                  <a:pt x="1655" y="175"/>
                  <a:pt x="1954" y="0"/>
                  <a:pt x="1955" y="0"/>
                </a:cubicBezTo>
              </a:path>
            </a:pathLst>
          </a:custGeom>
          <a:solidFill>
            <a:srgbClr val="FEFEFE"/>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0000"/>
              </a:solidFill>
              <a:effectLst/>
              <a:uLnTx/>
              <a:uFillTx/>
            </a:endParaRPr>
          </a:p>
        </p:txBody>
      </p:sp>
      <p:sp>
        <p:nvSpPr>
          <p:cNvPr id="28" name="Freeform 16"/>
          <p:cNvSpPr>
            <a:spLocks noChangeArrowheads="1"/>
          </p:cNvSpPr>
          <p:nvPr/>
        </p:nvSpPr>
        <p:spPr bwMode="auto">
          <a:xfrm>
            <a:off x="4183858" y="2181050"/>
            <a:ext cx="702469" cy="135731"/>
          </a:xfrm>
          <a:custGeom>
            <a:avLst/>
            <a:gdLst>
              <a:gd name="T0" fmla="*/ 921 w 922"/>
              <a:gd name="T1" fmla="*/ 0 h 179"/>
              <a:gd name="T2" fmla="*/ 298 w 922"/>
              <a:gd name="T3" fmla="*/ 0 h 179"/>
              <a:gd name="T4" fmla="*/ 0 w 922"/>
              <a:gd name="T5" fmla="*/ 179 h 179"/>
              <a:gd name="T6" fmla="*/ 626 w 922"/>
              <a:gd name="T7" fmla="*/ 179 h 179"/>
              <a:gd name="T8" fmla="*/ 921 w 922"/>
              <a:gd name="T9" fmla="*/ 0 h 179"/>
            </a:gdLst>
            <a:ahLst/>
            <a:cxnLst>
              <a:cxn ang="0">
                <a:pos x="T0" y="T1"/>
              </a:cxn>
              <a:cxn ang="0">
                <a:pos x="T2" y="T3"/>
              </a:cxn>
              <a:cxn ang="0">
                <a:pos x="T4" y="T5"/>
              </a:cxn>
              <a:cxn ang="0">
                <a:pos x="T6" y="T7"/>
              </a:cxn>
              <a:cxn ang="0">
                <a:pos x="T8" y="T9"/>
              </a:cxn>
            </a:cxnLst>
            <a:rect l="0" t="0" r="r" b="b"/>
            <a:pathLst>
              <a:path w="922" h="179">
                <a:moveTo>
                  <a:pt x="921" y="0"/>
                </a:moveTo>
                <a:cubicBezTo>
                  <a:pt x="298" y="0"/>
                  <a:pt x="298" y="0"/>
                  <a:pt x="298" y="0"/>
                </a:cubicBezTo>
                <a:cubicBezTo>
                  <a:pt x="298" y="0"/>
                  <a:pt x="2" y="179"/>
                  <a:pt x="0" y="179"/>
                </a:cubicBezTo>
                <a:cubicBezTo>
                  <a:pt x="626" y="179"/>
                  <a:pt x="626" y="179"/>
                  <a:pt x="626" y="179"/>
                </a:cubicBezTo>
                <a:cubicBezTo>
                  <a:pt x="626" y="179"/>
                  <a:pt x="922" y="0"/>
                  <a:pt x="921" y="0"/>
                </a:cubicBezTo>
              </a:path>
            </a:pathLst>
          </a:custGeom>
          <a:solidFill>
            <a:srgbClr val="FEFEFE"/>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0000"/>
              </a:solidFill>
              <a:effectLst/>
              <a:uLnTx/>
              <a:uFillTx/>
            </a:endParaRPr>
          </a:p>
        </p:txBody>
      </p:sp>
      <p:grpSp>
        <p:nvGrpSpPr>
          <p:cNvPr id="29" name="组合 28"/>
          <p:cNvGrpSpPr/>
          <p:nvPr/>
        </p:nvGrpSpPr>
        <p:grpSpPr>
          <a:xfrm>
            <a:off x="4266012" y="1641617"/>
            <a:ext cx="620315" cy="542925"/>
            <a:chOff x="4266010" y="1641617"/>
            <a:chExt cx="620315" cy="542925"/>
          </a:xfrm>
        </p:grpSpPr>
        <p:sp>
          <p:nvSpPr>
            <p:cNvPr id="30" name="Freeform 8"/>
            <p:cNvSpPr>
              <a:spLocks noChangeArrowheads="1"/>
            </p:cNvSpPr>
            <p:nvPr/>
          </p:nvSpPr>
          <p:spPr bwMode="auto">
            <a:xfrm>
              <a:off x="4266010" y="1641617"/>
              <a:ext cx="620315" cy="542925"/>
            </a:xfrm>
            <a:custGeom>
              <a:avLst/>
              <a:gdLst>
                <a:gd name="T0" fmla="*/ 651 w 651"/>
                <a:gd name="T1" fmla="*/ 570 h 570"/>
                <a:gd name="T2" fmla="*/ 325 w 651"/>
                <a:gd name="T3" fmla="*/ 0 h 570"/>
                <a:gd name="T4" fmla="*/ 0 w 651"/>
                <a:gd name="T5" fmla="*/ 570 h 570"/>
                <a:gd name="T6" fmla="*/ 651 w 651"/>
                <a:gd name="T7" fmla="*/ 570 h 570"/>
              </a:gdLst>
              <a:ahLst/>
              <a:cxnLst>
                <a:cxn ang="0">
                  <a:pos x="T0" y="T1"/>
                </a:cxn>
                <a:cxn ang="0">
                  <a:pos x="T2" y="T3"/>
                </a:cxn>
                <a:cxn ang="0">
                  <a:pos x="T4" y="T5"/>
                </a:cxn>
                <a:cxn ang="0">
                  <a:pos x="T6" y="T7"/>
                </a:cxn>
              </a:cxnLst>
              <a:rect l="0" t="0" r="r" b="b"/>
              <a:pathLst>
                <a:path w="651" h="570">
                  <a:moveTo>
                    <a:pt x="651" y="570"/>
                  </a:moveTo>
                  <a:lnTo>
                    <a:pt x="325" y="0"/>
                  </a:lnTo>
                  <a:lnTo>
                    <a:pt x="0" y="570"/>
                  </a:lnTo>
                  <a:lnTo>
                    <a:pt x="651" y="570"/>
                  </a:lnTo>
                  <a:close/>
                </a:path>
              </a:pathLst>
            </a:custGeom>
            <a:solidFill>
              <a:sysClr val="window" lastClr="FFFFFF">
                <a:alpha val="30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0000"/>
                </a:solidFill>
                <a:effectLst/>
                <a:uLnTx/>
                <a:uFillTx/>
              </a:endParaRPr>
            </a:p>
          </p:txBody>
        </p:sp>
        <p:grpSp>
          <p:nvGrpSpPr>
            <p:cNvPr id="31" name="组合 30"/>
            <p:cNvGrpSpPr/>
            <p:nvPr/>
          </p:nvGrpSpPr>
          <p:grpSpPr>
            <a:xfrm>
              <a:off x="4469303" y="1822742"/>
              <a:ext cx="188528" cy="279357"/>
              <a:chOff x="1788810" y="2276744"/>
              <a:chExt cx="392113" cy="581026"/>
            </a:xfrm>
            <a:solidFill>
              <a:srgbClr val="FEFEFE"/>
            </a:solidFill>
          </p:grpSpPr>
          <p:sp>
            <p:nvSpPr>
              <p:cNvPr id="32"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1">
                  <a:ln>
                    <a:noFill/>
                  </a:ln>
                  <a:solidFill>
                    <a:prstClr val="white"/>
                  </a:solidFill>
                  <a:effectLst/>
                  <a:uLnTx/>
                  <a:uFillTx/>
                  <a:latin typeface="Calibri"/>
                  <a:ea typeface="宋体"/>
                  <a:cs typeface="+mn-cs"/>
                </a:endParaRPr>
              </a:p>
            </p:txBody>
          </p:sp>
          <p:sp>
            <p:nvSpPr>
              <p:cNvPr id="33" name="Freeform 10"/>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1">
                  <a:ln>
                    <a:noFill/>
                  </a:ln>
                  <a:solidFill>
                    <a:prstClr val="white"/>
                  </a:solidFill>
                  <a:effectLst/>
                  <a:uLnTx/>
                  <a:uFillTx/>
                  <a:latin typeface="Calibri"/>
                  <a:ea typeface="宋体"/>
                  <a:cs typeface="+mn-cs"/>
                </a:endParaRPr>
              </a:p>
            </p:txBody>
          </p:sp>
          <p:sp>
            <p:nvSpPr>
              <p:cNvPr id="34" name="Freeform 11"/>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1">
                  <a:ln>
                    <a:noFill/>
                  </a:ln>
                  <a:solidFill>
                    <a:prstClr val="white"/>
                  </a:solidFill>
                  <a:effectLst/>
                  <a:uLnTx/>
                  <a:uFillTx/>
                  <a:latin typeface="Calibri"/>
                  <a:ea typeface="宋体"/>
                  <a:cs typeface="+mn-cs"/>
                </a:endParaRPr>
              </a:p>
            </p:txBody>
          </p:sp>
        </p:grpSp>
      </p:grpSp>
      <p:grpSp>
        <p:nvGrpSpPr>
          <p:cNvPr id="35" name="组合 34"/>
          <p:cNvGrpSpPr/>
          <p:nvPr/>
        </p:nvGrpSpPr>
        <p:grpSpPr>
          <a:xfrm>
            <a:off x="3871915" y="2320274"/>
            <a:ext cx="1407319" cy="546497"/>
            <a:chOff x="3871913" y="2320273"/>
            <a:chExt cx="1407319" cy="546497"/>
          </a:xfrm>
        </p:grpSpPr>
        <p:sp>
          <p:nvSpPr>
            <p:cNvPr id="36" name="Freeform 10"/>
            <p:cNvSpPr>
              <a:spLocks noChangeArrowheads="1"/>
            </p:cNvSpPr>
            <p:nvPr/>
          </p:nvSpPr>
          <p:spPr bwMode="auto">
            <a:xfrm>
              <a:off x="3871913" y="2320273"/>
              <a:ext cx="1407319" cy="546497"/>
            </a:xfrm>
            <a:custGeom>
              <a:avLst/>
              <a:gdLst>
                <a:gd name="T0" fmla="*/ 1313 w 1477"/>
                <a:gd name="T1" fmla="*/ 287 h 573"/>
                <a:gd name="T2" fmla="*/ 1150 w 1477"/>
                <a:gd name="T3" fmla="*/ 0 h 573"/>
                <a:gd name="T4" fmla="*/ 327 w 1477"/>
                <a:gd name="T5" fmla="*/ 0 h 573"/>
                <a:gd name="T6" fmla="*/ 164 w 1477"/>
                <a:gd name="T7" fmla="*/ 287 h 573"/>
                <a:gd name="T8" fmla="*/ 0 w 1477"/>
                <a:gd name="T9" fmla="*/ 573 h 573"/>
                <a:gd name="T10" fmla="*/ 1477 w 1477"/>
                <a:gd name="T11" fmla="*/ 573 h 573"/>
                <a:gd name="T12" fmla="*/ 1313 w 1477"/>
                <a:gd name="T13" fmla="*/ 287 h 573"/>
              </a:gdLst>
              <a:ahLst/>
              <a:cxnLst>
                <a:cxn ang="0">
                  <a:pos x="T0" y="T1"/>
                </a:cxn>
                <a:cxn ang="0">
                  <a:pos x="T2" y="T3"/>
                </a:cxn>
                <a:cxn ang="0">
                  <a:pos x="T4" y="T5"/>
                </a:cxn>
                <a:cxn ang="0">
                  <a:pos x="T6" y="T7"/>
                </a:cxn>
                <a:cxn ang="0">
                  <a:pos x="T8" y="T9"/>
                </a:cxn>
                <a:cxn ang="0">
                  <a:pos x="T10" y="T11"/>
                </a:cxn>
                <a:cxn ang="0">
                  <a:pos x="T12" y="T13"/>
                </a:cxn>
              </a:cxnLst>
              <a:rect l="0" t="0" r="r" b="b"/>
              <a:pathLst>
                <a:path w="1477" h="573">
                  <a:moveTo>
                    <a:pt x="1313" y="287"/>
                  </a:moveTo>
                  <a:lnTo>
                    <a:pt x="1150" y="0"/>
                  </a:lnTo>
                  <a:lnTo>
                    <a:pt x="327" y="0"/>
                  </a:lnTo>
                  <a:lnTo>
                    <a:pt x="164" y="287"/>
                  </a:lnTo>
                  <a:lnTo>
                    <a:pt x="0" y="573"/>
                  </a:lnTo>
                  <a:lnTo>
                    <a:pt x="1477" y="573"/>
                  </a:lnTo>
                  <a:lnTo>
                    <a:pt x="1313" y="287"/>
                  </a:lnTo>
                </a:path>
              </a:pathLst>
            </a:custGeom>
            <a:solidFill>
              <a:sysClr val="window" lastClr="FFFFFF">
                <a:alpha val="30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0000"/>
                </a:solidFill>
                <a:effectLst/>
                <a:uLnTx/>
                <a:uFillTx/>
              </a:endParaRPr>
            </a:p>
          </p:txBody>
        </p:sp>
        <p:sp>
          <p:nvSpPr>
            <p:cNvPr id="37" name="Freeform 13"/>
            <p:cNvSpPr>
              <a:spLocks noEditPoints="1"/>
            </p:cNvSpPr>
            <p:nvPr/>
          </p:nvSpPr>
          <p:spPr bwMode="auto">
            <a:xfrm>
              <a:off x="4493419" y="2448861"/>
              <a:ext cx="164306" cy="282178"/>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rgbClr val="FEFEF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1">
                <a:ln>
                  <a:noFill/>
                </a:ln>
                <a:solidFill>
                  <a:prstClr val="white"/>
                </a:solidFill>
                <a:effectLst/>
                <a:uLnTx/>
                <a:uFillTx/>
                <a:latin typeface="Calibri"/>
                <a:ea typeface="宋体"/>
                <a:cs typeface="+mn-cs"/>
              </a:endParaRPr>
            </a:p>
          </p:txBody>
        </p:sp>
      </p:grpSp>
      <p:grpSp>
        <p:nvGrpSpPr>
          <p:cNvPr id="38" name="组合 37"/>
          <p:cNvGrpSpPr/>
          <p:nvPr/>
        </p:nvGrpSpPr>
        <p:grpSpPr>
          <a:xfrm>
            <a:off x="3480197" y="2997740"/>
            <a:ext cx="2190750" cy="546497"/>
            <a:chOff x="3480197" y="2997739"/>
            <a:chExt cx="2190750" cy="546497"/>
          </a:xfrm>
        </p:grpSpPr>
        <p:sp>
          <p:nvSpPr>
            <p:cNvPr id="39" name="Freeform 12"/>
            <p:cNvSpPr>
              <a:spLocks noChangeArrowheads="1"/>
            </p:cNvSpPr>
            <p:nvPr/>
          </p:nvSpPr>
          <p:spPr bwMode="auto">
            <a:xfrm>
              <a:off x="3480197" y="2997739"/>
              <a:ext cx="2190750" cy="546497"/>
            </a:xfrm>
            <a:custGeom>
              <a:avLst/>
              <a:gdLst>
                <a:gd name="T0" fmla="*/ 325 w 2299"/>
                <a:gd name="T1" fmla="*/ 0 h 574"/>
                <a:gd name="T2" fmla="*/ 0 w 2299"/>
                <a:gd name="T3" fmla="*/ 574 h 574"/>
                <a:gd name="T4" fmla="*/ 1149 w 2299"/>
                <a:gd name="T5" fmla="*/ 574 h 574"/>
                <a:gd name="T6" fmla="*/ 2299 w 2299"/>
                <a:gd name="T7" fmla="*/ 574 h 574"/>
                <a:gd name="T8" fmla="*/ 1974 w 2299"/>
                <a:gd name="T9" fmla="*/ 0 h 574"/>
                <a:gd name="T10" fmla="*/ 325 w 2299"/>
                <a:gd name="T11" fmla="*/ 0 h 574"/>
              </a:gdLst>
              <a:ahLst/>
              <a:cxnLst>
                <a:cxn ang="0">
                  <a:pos x="T0" y="T1"/>
                </a:cxn>
                <a:cxn ang="0">
                  <a:pos x="T2" y="T3"/>
                </a:cxn>
                <a:cxn ang="0">
                  <a:pos x="T4" y="T5"/>
                </a:cxn>
                <a:cxn ang="0">
                  <a:pos x="T6" y="T7"/>
                </a:cxn>
                <a:cxn ang="0">
                  <a:pos x="T8" y="T9"/>
                </a:cxn>
                <a:cxn ang="0">
                  <a:pos x="T10" y="T11"/>
                </a:cxn>
              </a:cxnLst>
              <a:rect l="0" t="0" r="r" b="b"/>
              <a:pathLst>
                <a:path w="2299" h="574">
                  <a:moveTo>
                    <a:pt x="325" y="0"/>
                  </a:moveTo>
                  <a:lnTo>
                    <a:pt x="0" y="574"/>
                  </a:lnTo>
                  <a:lnTo>
                    <a:pt x="1149" y="574"/>
                  </a:lnTo>
                  <a:lnTo>
                    <a:pt x="2299" y="574"/>
                  </a:lnTo>
                  <a:lnTo>
                    <a:pt x="1974" y="0"/>
                  </a:lnTo>
                  <a:lnTo>
                    <a:pt x="325" y="0"/>
                  </a:lnTo>
                </a:path>
              </a:pathLst>
            </a:custGeom>
            <a:solidFill>
              <a:sysClr val="window" lastClr="FFFFFF">
                <a:alpha val="30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0000"/>
                </a:solidFill>
                <a:effectLst/>
                <a:uLnTx/>
                <a:uFillTx/>
              </a:endParaRPr>
            </a:p>
          </p:txBody>
        </p:sp>
        <p:sp>
          <p:nvSpPr>
            <p:cNvPr id="40" name="Freeform 19"/>
            <p:cNvSpPr>
              <a:spLocks noEditPoints="1"/>
            </p:cNvSpPr>
            <p:nvPr/>
          </p:nvSpPr>
          <p:spPr bwMode="auto">
            <a:xfrm>
              <a:off x="4450557" y="3157282"/>
              <a:ext cx="232172" cy="233363"/>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rgbClr val="FEFEFE"/>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1">
                <a:ln>
                  <a:noFill/>
                </a:ln>
                <a:solidFill>
                  <a:prstClr val="white"/>
                </a:solidFill>
                <a:effectLst/>
                <a:uLnTx/>
                <a:uFillTx/>
                <a:latin typeface="Calibri"/>
                <a:ea typeface="宋体"/>
                <a:cs typeface="+mn-cs"/>
              </a:endParaRPr>
            </a:p>
          </p:txBody>
        </p:sp>
      </p:grpSp>
      <p:grpSp>
        <p:nvGrpSpPr>
          <p:cNvPr id="41" name="组合 40"/>
          <p:cNvGrpSpPr/>
          <p:nvPr/>
        </p:nvGrpSpPr>
        <p:grpSpPr>
          <a:xfrm>
            <a:off x="2856312" y="3753786"/>
            <a:ext cx="3420665" cy="853678"/>
            <a:chOff x="2856310" y="3753786"/>
            <a:chExt cx="3420665" cy="853678"/>
          </a:xfrm>
        </p:grpSpPr>
        <p:sp>
          <p:nvSpPr>
            <p:cNvPr id="42" name="Freeform 7"/>
            <p:cNvSpPr>
              <a:spLocks noChangeArrowheads="1"/>
            </p:cNvSpPr>
            <p:nvPr/>
          </p:nvSpPr>
          <p:spPr bwMode="auto">
            <a:xfrm>
              <a:off x="2856310" y="3753786"/>
              <a:ext cx="3420665" cy="853678"/>
            </a:xfrm>
            <a:custGeom>
              <a:avLst/>
              <a:gdLst>
                <a:gd name="T0" fmla="*/ 508 w 3590"/>
                <a:gd name="T1" fmla="*/ 0 h 895"/>
                <a:gd name="T2" fmla="*/ 0 w 3590"/>
                <a:gd name="T3" fmla="*/ 895 h 895"/>
                <a:gd name="T4" fmla="*/ 1795 w 3590"/>
                <a:gd name="T5" fmla="*/ 895 h 895"/>
                <a:gd name="T6" fmla="*/ 3590 w 3590"/>
                <a:gd name="T7" fmla="*/ 895 h 895"/>
                <a:gd name="T8" fmla="*/ 3082 w 3590"/>
                <a:gd name="T9" fmla="*/ 0 h 895"/>
                <a:gd name="T10" fmla="*/ 508 w 3590"/>
                <a:gd name="T11" fmla="*/ 0 h 895"/>
              </a:gdLst>
              <a:ahLst/>
              <a:cxnLst>
                <a:cxn ang="0">
                  <a:pos x="T0" y="T1"/>
                </a:cxn>
                <a:cxn ang="0">
                  <a:pos x="T2" y="T3"/>
                </a:cxn>
                <a:cxn ang="0">
                  <a:pos x="T4" y="T5"/>
                </a:cxn>
                <a:cxn ang="0">
                  <a:pos x="T6" y="T7"/>
                </a:cxn>
                <a:cxn ang="0">
                  <a:pos x="T8" y="T9"/>
                </a:cxn>
                <a:cxn ang="0">
                  <a:pos x="T10" y="T11"/>
                </a:cxn>
              </a:cxnLst>
              <a:rect l="0" t="0" r="r" b="b"/>
              <a:pathLst>
                <a:path w="3590" h="895">
                  <a:moveTo>
                    <a:pt x="508" y="0"/>
                  </a:moveTo>
                  <a:lnTo>
                    <a:pt x="0" y="895"/>
                  </a:lnTo>
                  <a:lnTo>
                    <a:pt x="1795" y="895"/>
                  </a:lnTo>
                  <a:lnTo>
                    <a:pt x="3590" y="895"/>
                  </a:lnTo>
                  <a:lnTo>
                    <a:pt x="3082" y="0"/>
                  </a:lnTo>
                  <a:lnTo>
                    <a:pt x="508" y="0"/>
                  </a:lnTo>
                  <a:close/>
                </a:path>
              </a:pathLst>
            </a:custGeom>
            <a:solidFill>
              <a:sysClr val="window" lastClr="FFFFFF">
                <a:alpha val="30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000000"/>
                </a:solidFill>
                <a:effectLst/>
                <a:uLnTx/>
                <a:uFillTx/>
              </a:endParaRPr>
            </a:p>
          </p:txBody>
        </p:sp>
        <p:grpSp>
          <p:nvGrpSpPr>
            <p:cNvPr id="43" name="组合 42"/>
            <p:cNvGrpSpPr/>
            <p:nvPr/>
          </p:nvGrpSpPr>
          <p:grpSpPr>
            <a:xfrm>
              <a:off x="4339820" y="3953992"/>
              <a:ext cx="471154" cy="453104"/>
              <a:chOff x="2607983" y="4241292"/>
              <a:chExt cx="490600" cy="471805"/>
            </a:xfrm>
            <a:solidFill>
              <a:srgbClr val="FEFEFE"/>
            </a:solidFill>
          </p:grpSpPr>
          <p:sp>
            <p:nvSpPr>
              <p:cNvPr id="44"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1">
                  <a:ln>
                    <a:noFill/>
                  </a:ln>
                  <a:solidFill>
                    <a:prstClr val="black"/>
                  </a:solidFill>
                  <a:effectLst/>
                  <a:uLnTx/>
                  <a:uFillTx/>
                </a:endParaRPr>
              </a:p>
            </p:txBody>
          </p:sp>
          <p:sp>
            <p:nvSpPr>
              <p:cNvPr id="45" name="Freeform 134"/>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1">
                  <a:ln>
                    <a:noFill/>
                  </a:ln>
                  <a:solidFill>
                    <a:prstClr val="black"/>
                  </a:solidFill>
                  <a:effectLst/>
                  <a:uLnTx/>
                  <a:uFillTx/>
                </a:endParaRPr>
              </a:p>
            </p:txBody>
          </p:sp>
        </p:grpSp>
      </p:grpSp>
      <p:sp>
        <p:nvSpPr>
          <p:cNvPr id="46" name="文本框 60"/>
          <p:cNvSpPr>
            <a:spLocks noChangeArrowheads="1"/>
          </p:cNvSpPr>
          <p:nvPr/>
        </p:nvSpPr>
        <p:spPr bwMode="auto">
          <a:xfrm>
            <a:off x="703662" y="2053573"/>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单击添加标题</a:t>
            </a:r>
            <a:endParaRPr kumimoji="0" lang="en-US" altLang="zh-CN" sz="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添加标题内容添加标题</a:t>
            </a:r>
            <a:r>
              <a:rPr kumimoji="0" lang="zh-CN" alt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内容</a:t>
            </a:r>
            <a:endParaRPr kumimoji="0" lang="zh-CN" altLang="en-US" sz="1050" b="0" i="0" u="none" strike="noStrike" kern="0" cap="none" spc="0" normalizeH="0" baseline="0" noProof="0" dirty="0">
              <a:ln>
                <a:noFill/>
              </a:ln>
              <a:solidFill>
                <a:sysClr val="window" lastClr="FFFFFF"/>
              </a:solidFill>
              <a:effectLst/>
              <a:uLnTx/>
              <a:uFillTx/>
              <a:sym typeface="Calibri" panose="020F050202020403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文本框 60"/>
          <p:cNvSpPr>
            <a:spLocks noChangeArrowheads="1"/>
          </p:cNvSpPr>
          <p:nvPr/>
        </p:nvSpPr>
        <p:spPr bwMode="auto">
          <a:xfrm>
            <a:off x="703662" y="3874038"/>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单击添加标题</a:t>
            </a:r>
            <a:endParaRPr kumimoji="0" lang="en-US" altLang="zh-CN" sz="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添加标题内容添加标题</a:t>
            </a:r>
            <a:r>
              <a:rPr kumimoji="0" lang="zh-CN" alt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内容</a:t>
            </a:r>
            <a:endParaRPr kumimoji="0" lang="zh-CN" altLang="en-US" sz="1050" b="0" i="0" u="none" strike="noStrike" kern="0" cap="none" spc="0" normalizeH="0" baseline="0" noProof="0" dirty="0">
              <a:ln>
                <a:noFill/>
              </a:ln>
              <a:solidFill>
                <a:sysClr val="window" lastClr="FFFFFF"/>
              </a:solidFill>
              <a:effectLst/>
              <a:uLnTx/>
              <a:uFillTx/>
              <a:sym typeface="Calibri" panose="020F050202020403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文本框 60"/>
          <p:cNvSpPr>
            <a:spLocks noChangeArrowheads="1"/>
          </p:cNvSpPr>
          <p:nvPr/>
        </p:nvSpPr>
        <p:spPr bwMode="auto">
          <a:xfrm>
            <a:off x="6721081" y="2066670"/>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单击添加标题</a:t>
            </a:r>
            <a:endParaRPr kumimoji="0" lang="en-US" altLang="zh-CN" sz="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添加标题内容添加标题</a:t>
            </a:r>
            <a:r>
              <a:rPr kumimoji="0" lang="zh-CN" alt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内容</a:t>
            </a:r>
            <a:endParaRPr kumimoji="0" lang="zh-CN" altLang="en-US" sz="1050" b="0" i="0" u="none" strike="noStrike" kern="0" cap="none" spc="0" normalizeH="0" baseline="0" noProof="0" dirty="0">
              <a:ln>
                <a:noFill/>
              </a:ln>
              <a:solidFill>
                <a:sysClr val="window" lastClr="FFFFFF"/>
              </a:solidFill>
              <a:effectLst/>
              <a:uLnTx/>
              <a:uFillTx/>
              <a:sym typeface="Calibri" panose="020F050202020403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文本框 60"/>
          <p:cNvSpPr>
            <a:spLocks noChangeArrowheads="1"/>
          </p:cNvSpPr>
          <p:nvPr/>
        </p:nvSpPr>
        <p:spPr bwMode="auto">
          <a:xfrm>
            <a:off x="6721081" y="3885945"/>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单击添加标题</a:t>
            </a:r>
            <a:endParaRPr kumimoji="0" lang="en-US" altLang="zh-CN" sz="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添加标题内容添加标题</a:t>
            </a:r>
            <a:r>
              <a:rPr kumimoji="0" lang="zh-CN" alt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方正姚体" panose="02010601030101010101" pitchFamily="2" charset="-122"/>
              </a:rPr>
              <a:t>内容</a:t>
            </a:r>
            <a:endParaRPr kumimoji="0" lang="zh-CN" altLang="en-US" sz="1050" b="0" i="0" u="none" strike="noStrike" kern="0" cap="none" spc="0" normalizeH="0" baseline="0" noProof="0" dirty="0">
              <a:ln>
                <a:noFill/>
              </a:ln>
              <a:solidFill>
                <a:sysClr val="window" lastClr="FFFFFF"/>
              </a:solidFill>
              <a:effectLst/>
              <a:uLnTx/>
              <a:uFillTx/>
              <a:sym typeface="Calibri" panose="020F0502020204030204" pitchFamily="34" charset="0"/>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a:ln>
                <a:noFill/>
              </a:ln>
              <a:solidFill>
                <a:srgbClr val="292929"/>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down)">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down)">
                                      <p:cBhvr>
                                        <p:cTn id="17" dur="500"/>
                                        <p:tgtEl>
                                          <p:spTgt spid="3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down)">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down)">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down)">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down)">
                                      <p:cBhvr>
                                        <p:cTn id="3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0"/>
          <p:cNvSpPr>
            <a:spLocks noChangeArrowheads="1"/>
          </p:cNvSpPr>
          <p:nvPr/>
        </p:nvSpPr>
        <p:spPr bwMode="auto">
          <a:xfrm rot="16200000">
            <a:off x="3891954" y="-1172881"/>
            <a:ext cx="1268412" cy="8424862"/>
          </a:xfrm>
          <a:prstGeom prst="downArrow">
            <a:avLst>
              <a:gd name="adj1" fmla="val 49065"/>
              <a:gd name="adj2" fmla="val 44827"/>
            </a:avLst>
          </a:prstGeom>
          <a:solidFill>
            <a:schemeClr val="bg1">
              <a:alpha val="55000"/>
            </a:schemeClr>
          </a:solidFill>
          <a:ln>
            <a:noFill/>
          </a:ln>
        </p:spPr>
        <p:txBody>
          <a:bodyPr vert="eaVert" lIns="82810" tIns="41405" rIns="82810" bIns="41405"/>
          <a:lstStyle/>
          <a:p>
            <a:pPr>
              <a:defRPr/>
            </a:pPr>
            <a:endParaRPr lang="zh-CN" altLang="en-US" sz="1900">
              <a:solidFill>
                <a:schemeClr val="bg1"/>
              </a:solidFill>
              <a:latin typeface="微软雅黑" pitchFamily="34" charset="-122"/>
              <a:ea typeface="微软雅黑" pitchFamily="34" charset="-122"/>
            </a:endParaRPr>
          </a:p>
        </p:txBody>
      </p:sp>
      <p:grpSp>
        <p:nvGrpSpPr>
          <p:cNvPr id="3" name="组合 2"/>
          <p:cNvGrpSpPr>
            <a:grpSpLocks/>
          </p:cNvGrpSpPr>
          <p:nvPr/>
        </p:nvGrpSpPr>
        <p:grpSpPr bwMode="auto">
          <a:xfrm>
            <a:off x="2689229" y="2467714"/>
            <a:ext cx="1540705" cy="1206113"/>
            <a:chOff x="1214414" y="2904673"/>
            <a:chExt cx="1935848" cy="1512817"/>
          </a:xfrm>
          <a:effectLst/>
        </p:grpSpPr>
        <p:sp>
          <p:nvSpPr>
            <p:cNvPr id="4" name="Oval 8"/>
            <p:cNvSpPr>
              <a:spLocks noChangeArrowheads="1"/>
            </p:cNvSpPr>
            <p:nvPr/>
          </p:nvSpPr>
          <p:spPr bwMode="auto">
            <a:xfrm>
              <a:off x="1414177" y="2904673"/>
              <a:ext cx="1514918" cy="1512817"/>
            </a:xfrm>
            <a:prstGeom prst="ellipse">
              <a:avLst/>
            </a:prstGeom>
            <a:solidFill>
              <a:schemeClr val="bg1">
                <a:alpha val="45000"/>
              </a:schemeClr>
            </a:solidFill>
            <a:ln w="76200">
              <a:no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5"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defRPr/>
              </a:pPr>
              <a:r>
                <a:rPr lang="zh-CN" altLang="en-US" sz="1400" b="1" dirty="0">
                  <a:solidFill>
                    <a:schemeClr val="bg1"/>
                  </a:solidFill>
                  <a:latin typeface="微软雅黑" pitchFamily="34" charset="-122"/>
                  <a:ea typeface="微软雅黑" pitchFamily="34" charset="-122"/>
                </a:rPr>
                <a:t>文本内容</a:t>
              </a:r>
            </a:p>
          </p:txBody>
        </p:sp>
      </p:grpSp>
      <p:grpSp>
        <p:nvGrpSpPr>
          <p:cNvPr id="6" name="组合 5"/>
          <p:cNvGrpSpPr>
            <a:grpSpLocks/>
          </p:cNvGrpSpPr>
          <p:nvPr/>
        </p:nvGrpSpPr>
        <p:grpSpPr bwMode="auto">
          <a:xfrm>
            <a:off x="4483132" y="2467710"/>
            <a:ext cx="1540704" cy="1206112"/>
            <a:chOff x="1214414" y="2904671"/>
            <a:chExt cx="1935848" cy="1512816"/>
          </a:xfrm>
          <a:effectLst/>
        </p:grpSpPr>
        <p:sp>
          <p:nvSpPr>
            <p:cNvPr id="7" name="Oval 8"/>
            <p:cNvSpPr>
              <a:spLocks noChangeArrowheads="1"/>
            </p:cNvSpPr>
            <p:nvPr/>
          </p:nvSpPr>
          <p:spPr bwMode="auto">
            <a:xfrm>
              <a:off x="1414180" y="2904671"/>
              <a:ext cx="1514919" cy="1512816"/>
            </a:xfrm>
            <a:prstGeom prst="ellipse">
              <a:avLst/>
            </a:prstGeom>
            <a:solidFill>
              <a:schemeClr val="bg1">
                <a:alpha val="45000"/>
              </a:schemeClr>
            </a:solidFill>
            <a:ln w="76200">
              <a:no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8"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defRPr/>
              </a:pPr>
              <a:r>
                <a:rPr lang="zh-CN" altLang="en-US" sz="1400" b="1" dirty="0">
                  <a:solidFill>
                    <a:schemeClr val="bg1"/>
                  </a:solidFill>
                  <a:latin typeface="微软雅黑" pitchFamily="34" charset="-122"/>
                  <a:ea typeface="微软雅黑" pitchFamily="34" charset="-122"/>
                </a:rPr>
                <a:t>文本内容</a:t>
              </a:r>
            </a:p>
          </p:txBody>
        </p:sp>
      </p:grpSp>
      <p:grpSp>
        <p:nvGrpSpPr>
          <p:cNvPr id="9" name="组合 8"/>
          <p:cNvGrpSpPr>
            <a:grpSpLocks/>
          </p:cNvGrpSpPr>
          <p:nvPr/>
        </p:nvGrpSpPr>
        <p:grpSpPr bwMode="auto">
          <a:xfrm>
            <a:off x="6274438" y="2467714"/>
            <a:ext cx="1540705" cy="1206113"/>
            <a:chOff x="1214414" y="2904673"/>
            <a:chExt cx="1935848" cy="1512817"/>
          </a:xfrm>
          <a:effectLst/>
        </p:grpSpPr>
        <p:sp>
          <p:nvSpPr>
            <p:cNvPr id="10" name="Oval 8"/>
            <p:cNvSpPr>
              <a:spLocks noChangeArrowheads="1"/>
            </p:cNvSpPr>
            <p:nvPr/>
          </p:nvSpPr>
          <p:spPr bwMode="auto">
            <a:xfrm>
              <a:off x="1414179" y="2904673"/>
              <a:ext cx="1514920" cy="1512817"/>
            </a:xfrm>
            <a:prstGeom prst="ellipse">
              <a:avLst/>
            </a:prstGeom>
            <a:solidFill>
              <a:schemeClr val="bg1">
                <a:alpha val="42000"/>
              </a:schemeClr>
            </a:solidFill>
            <a:ln w="76200">
              <a:noFill/>
              <a:round/>
              <a:headEnd/>
              <a:tailEnd/>
            </a:ln>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11"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defRPr/>
              </a:pPr>
              <a:r>
                <a:rPr lang="zh-CN" altLang="en-US" sz="1400" b="1" dirty="0">
                  <a:solidFill>
                    <a:schemeClr val="bg1"/>
                  </a:solidFill>
                  <a:latin typeface="微软雅黑" pitchFamily="34" charset="-122"/>
                  <a:ea typeface="微软雅黑" pitchFamily="34" charset="-122"/>
                </a:rPr>
                <a:t>点击添加</a:t>
              </a:r>
              <a:endParaRPr lang="en-US" altLang="zh-CN" sz="1400" b="1" dirty="0">
                <a:solidFill>
                  <a:schemeClr val="bg1"/>
                </a:solidFill>
                <a:latin typeface="微软雅黑" pitchFamily="34" charset="-122"/>
                <a:ea typeface="微软雅黑" pitchFamily="34" charset="-122"/>
              </a:endParaRPr>
            </a:p>
            <a:p>
              <a:pPr algn="ctr" eaLnBrk="1" hangingPunct="1">
                <a:defRPr/>
              </a:pPr>
              <a:r>
                <a:rPr lang="zh-CN" altLang="en-US" sz="1400" b="1" dirty="0">
                  <a:solidFill>
                    <a:schemeClr val="bg1"/>
                  </a:solidFill>
                  <a:latin typeface="微软雅黑" pitchFamily="34" charset="-122"/>
                  <a:ea typeface="微软雅黑" pitchFamily="34" charset="-122"/>
                </a:rPr>
                <a:t>文本内容</a:t>
              </a:r>
            </a:p>
          </p:txBody>
        </p:sp>
      </p:grpSp>
      <p:grpSp>
        <p:nvGrpSpPr>
          <p:cNvPr id="12" name="组合 40"/>
          <p:cNvGrpSpPr>
            <a:grpSpLocks/>
          </p:cNvGrpSpPr>
          <p:nvPr/>
        </p:nvGrpSpPr>
        <p:grpSpPr bwMode="auto">
          <a:xfrm>
            <a:off x="888406" y="2467258"/>
            <a:ext cx="1541462" cy="1206500"/>
            <a:chOff x="1214414" y="2904671"/>
            <a:chExt cx="1935848" cy="1512816"/>
          </a:xfrm>
          <a:effectLst/>
        </p:grpSpPr>
        <p:sp>
          <p:nvSpPr>
            <p:cNvPr id="13" name="Oval 8"/>
            <p:cNvSpPr>
              <a:spLocks noChangeArrowheads="1"/>
            </p:cNvSpPr>
            <p:nvPr/>
          </p:nvSpPr>
          <p:spPr bwMode="auto">
            <a:xfrm>
              <a:off x="1415774" y="2904671"/>
              <a:ext cx="1515185" cy="1512816"/>
            </a:xfrm>
            <a:prstGeom prst="ellipse">
              <a:avLst/>
            </a:prstGeom>
            <a:solidFill>
              <a:schemeClr val="bg1">
                <a:alpha val="45000"/>
              </a:schemeClr>
            </a:solidFill>
            <a:ln w="76200">
              <a:noFill/>
              <a:round/>
              <a:headEnd/>
              <a:tailEnd/>
            </a:ln>
            <a:effectLst>
              <a:outerShdw blurRad="127000" dist="38100" dir="8100000" algn="tr" rotWithShape="0">
                <a:prstClr val="black">
                  <a:alpha val="40000"/>
                </a:prstClr>
              </a:outerShdw>
            </a:effectLst>
          </p:spPr>
          <p:txBody>
            <a:bodyPr/>
            <a:lstStyle/>
            <a:p>
              <a:pPr>
                <a:defRPr/>
              </a:pPr>
              <a:endParaRPr lang="zh-CN" altLang="en-US" sz="1400">
                <a:solidFill>
                  <a:schemeClr val="bg1"/>
                </a:solidFill>
                <a:latin typeface="微软雅黑" pitchFamily="34" charset="-122"/>
                <a:ea typeface="微软雅黑" pitchFamily="34" charset="-122"/>
              </a:endParaRPr>
            </a:p>
          </p:txBody>
        </p:sp>
        <p:sp>
          <p:nvSpPr>
            <p:cNvPr id="14" name="Text Box 9"/>
            <p:cNvSpPr txBox="1">
              <a:spLocks noChangeArrowheads="1"/>
            </p:cNvSpPr>
            <p:nvPr/>
          </p:nvSpPr>
          <p:spPr bwMode="auto">
            <a:xfrm>
              <a:off x="1214414" y="3310306"/>
              <a:ext cx="1935848" cy="62015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1400" b="1">
                  <a:solidFill>
                    <a:schemeClr val="bg1"/>
                  </a:solidFill>
                  <a:latin typeface="微软雅黑" pitchFamily="34" charset="-122"/>
                  <a:ea typeface="微软雅黑" pitchFamily="34" charset="-122"/>
                </a:rPr>
                <a:t>点击添加</a:t>
              </a:r>
              <a:endParaRPr lang="en-US" altLang="zh-CN" sz="1400" b="1">
                <a:solidFill>
                  <a:schemeClr val="bg1"/>
                </a:solidFill>
                <a:latin typeface="微软雅黑" pitchFamily="34" charset="-122"/>
                <a:ea typeface="微软雅黑" pitchFamily="34" charset="-122"/>
              </a:endParaRPr>
            </a:p>
            <a:p>
              <a:pPr algn="ctr"/>
              <a:r>
                <a:rPr lang="zh-CN" altLang="en-US" sz="1400" b="1">
                  <a:solidFill>
                    <a:schemeClr val="bg1"/>
                  </a:solidFill>
                  <a:latin typeface="微软雅黑" pitchFamily="34" charset="-122"/>
                  <a:ea typeface="微软雅黑" pitchFamily="34" charset="-122"/>
                </a:rPr>
                <a:t>文本内容</a:t>
              </a:r>
            </a:p>
          </p:txBody>
        </p:sp>
      </p:grpSp>
      <p:sp>
        <p:nvSpPr>
          <p:cNvPr id="15" name="矩形标注 14"/>
          <p:cNvSpPr/>
          <p:nvPr/>
        </p:nvSpPr>
        <p:spPr>
          <a:xfrm>
            <a:off x="2990259" y="4021423"/>
            <a:ext cx="1336675" cy="41275"/>
          </a:xfrm>
          <a:prstGeom prst="wedgeRectCallout">
            <a:avLst>
              <a:gd name="adj1" fmla="val -17526"/>
              <a:gd name="adj2" fmla="val -509465"/>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anchor="ctr"/>
          <a:lstStyle/>
          <a:p>
            <a:pPr algn="ctr">
              <a:defRPr/>
            </a:pPr>
            <a:endParaRPr lang="zh-CN" altLang="en-US" sz="1800">
              <a:solidFill>
                <a:schemeClr val="tx1">
                  <a:lumMod val="85000"/>
                  <a:lumOff val="15000"/>
                </a:schemeClr>
              </a:solidFill>
            </a:endParaRPr>
          </a:p>
        </p:txBody>
      </p:sp>
      <p:sp>
        <p:nvSpPr>
          <p:cNvPr id="16" name="矩形标注 15"/>
          <p:cNvSpPr/>
          <p:nvPr/>
        </p:nvSpPr>
        <p:spPr>
          <a:xfrm>
            <a:off x="1164631" y="2059269"/>
            <a:ext cx="1435100" cy="57150"/>
          </a:xfrm>
          <a:prstGeom prst="wedgeRectCallout">
            <a:avLst>
              <a:gd name="adj1" fmla="val -23398"/>
              <a:gd name="adj2" fmla="val 403291"/>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anchor="ctr"/>
          <a:lstStyle/>
          <a:p>
            <a:pPr algn="ctr">
              <a:defRPr/>
            </a:pPr>
            <a:endParaRPr lang="zh-CN" altLang="en-US" sz="1800">
              <a:solidFill>
                <a:schemeClr val="tx1">
                  <a:lumMod val="85000"/>
                  <a:lumOff val="15000"/>
                </a:schemeClr>
              </a:solidFill>
            </a:endParaRPr>
          </a:p>
        </p:txBody>
      </p:sp>
      <p:sp>
        <p:nvSpPr>
          <p:cNvPr id="17" name="Rectangle 28"/>
          <p:cNvSpPr>
            <a:spLocks noChangeArrowheads="1"/>
          </p:cNvSpPr>
          <p:nvPr/>
        </p:nvSpPr>
        <p:spPr bwMode="auto">
          <a:xfrm>
            <a:off x="2618779" y="4159535"/>
            <a:ext cx="2068512"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0" tIns="41405" rIns="82810" bIns="41405">
            <a:spAutoFit/>
          </a:bodyPr>
          <a:lstStyle/>
          <a:p>
            <a:pPr>
              <a:lnSpc>
                <a:spcPct val="120000"/>
              </a:lnSpc>
              <a:defRPr/>
            </a:pPr>
            <a:r>
              <a:rPr lang="zh-CN" altLang="en-US" sz="10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8" name="Rectangle 28"/>
          <p:cNvSpPr>
            <a:spLocks noChangeArrowheads="1"/>
          </p:cNvSpPr>
          <p:nvPr/>
        </p:nvSpPr>
        <p:spPr bwMode="auto">
          <a:xfrm>
            <a:off x="801096" y="1360772"/>
            <a:ext cx="2068513"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0" tIns="41405" rIns="82810" bIns="41405">
            <a:spAutoFit/>
          </a:bodyPr>
          <a:lstStyle/>
          <a:p>
            <a:pPr>
              <a:lnSpc>
                <a:spcPct val="120000"/>
              </a:lnSpc>
              <a:defRPr/>
            </a:pPr>
            <a:r>
              <a:rPr lang="zh-CN" altLang="en-US" sz="10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19" name="矩形标注 18"/>
          <p:cNvSpPr/>
          <p:nvPr/>
        </p:nvSpPr>
        <p:spPr>
          <a:xfrm>
            <a:off x="4711105" y="2059269"/>
            <a:ext cx="1435100" cy="57150"/>
          </a:xfrm>
          <a:prstGeom prst="wedgeRectCallout">
            <a:avLst>
              <a:gd name="adj1" fmla="val -23398"/>
              <a:gd name="adj2" fmla="val 403291"/>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anchor="ctr"/>
          <a:lstStyle/>
          <a:p>
            <a:pPr algn="ctr">
              <a:defRPr/>
            </a:pPr>
            <a:endParaRPr lang="zh-CN" altLang="en-US" sz="1800">
              <a:solidFill>
                <a:schemeClr val="tx1">
                  <a:lumMod val="85000"/>
                  <a:lumOff val="15000"/>
                </a:schemeClr>
              </a:solidFill>
            </a:endParaRPr>
          </a:p>
        </p:txBody>
      </p:sp>
      <p:sp>
        <p:nvSpPr>
          <p:cNvPr id="20" name="Rectangle 28"/>
          <p:cNvSpPr>
            <a:spLocks noChangeArrowheads="1"/>
          </p:cNvSpPr>
          <p:nvPr/>
        </p:nvSpPr>
        <p:spPr bwMode="auto">
          <a:xfrm>
            <a:off x="4347571" y="1360772"/>
            <a:ext cx="2068513"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0" tIns="41405" rIns="82810" bIns="41405">
            <a:spAutoFit/>
          </a:bodyPr>
          <a:lstStyle/>
          <a:p>
            <a:pPr>
              <a:lnSpc>
                <a:spcPct val="120000"/>
              </a:lnSpc>
              <a:defRPr/>
            </a:pPr>
            <a:r>
              <a:rPr lang="zh-CN" altLang="en-US" sz="10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
        <p:nvSpPr>
          <p:cNvPr id="21" name="矩形标注 20"/>
          <p:cNvSpPr/>
          <p:nvPr/>
        </p:nvSpPr>
        <p:spPr>
          <a:xfrm>
            <a:off x="6608171" y="4021423"/>
            <a:ext cx="1338263" cy="41275"/>
          </a:xfrm>
          <a:prstGeom prst="wedgeRectCallout">
            <a:avLst>
              <a:gd name="adj1" fmla="val -17526"/>
              <a:gd name="adj2" fmla="val -509465"/>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anchor="ctr"/>
          <a:lstStyle/>
          <a:p>
            <a:pPr algn="ctr">
              <a:defRPr/>
            </a:pPr>
            <a:endParaRPr lang="zh-CN" altLang="en-US" sz="1800">
              <a:solidFill>
                <a:schemeClr val="tx1">
                  <a:lumMod val="85000"/>
                  <a:lumOff val="15000"/>
                </a:schemeClr>
              </a:solidFill>
            </a:endParaRPr>
          </a:p>
        </p:txBody>
      </p:sp>
      <p:sp>
        <p:nvSpPr>
          <p:cNvPr id="22" name="Rectangle 28"/>
          <p:cNvSpPr>
            <a:spLocks noChangeArrowheads="1"/>
          </p:cNvSpPr>
          <p:nvPr/>
        </p:nvSpPr>
        <p:spPr bwMode="auto">
          <a:xfrm>
            <a:off x="6236696" y="4159535"/>
            <a:ext cx="2068513"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10" tIns="41405" rIns="82810" bIns="41405">
            <a:spAutoFit/>
          </a:bodyPr>
          <a:lstStyle/>
          <a:p>
            <a:pPr>
              <a:lnSpc>
                <a:spcPct val="120000"/>
              </a:lnSpc>
              <a:defRPr/>
            </a:pPr>
            <a:r>
              <a:rPr lang="zh-CN" altLang="en-US" sz="10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fltVal val="0"/>
                                          </p:val>
                                        </p:tav>
                                        <p:tav tm="100000">
                                          <p:val>
                                            <p:strVal val="#ppt_h"/>
                                          </p:val>
                                        </p:tav>
                                      </p:tavLst>
                                    </p:anim>
                                    <p:anim calcmode="lin" valueType="num">
                                      <p:cBhvr>
                                        <p:cTn id="13"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12"/>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9"/>
                                        </p:tgtEl>
                                        <p:attrNameLst>
                                          <p:attrName>style.visibility</p:attrName>
                                        </p:attrNameLst>
                                      </p:cBhvr>
                                      <p:to>
                                        <p:strVal val="visible"/>
                                      </p:to>
                                    </p:set>
                                    <p:anim calcmode="lin" valueType="num">
                                      <p:cBhvr>
                                        <p:cTn id="29" dur="1000" fill="hold"/>
                                        <p:tgtEl>
                                          <p:spTgt spid="9"/>
                                        </p:tgtEl>
                                        <p:attrNameLst>
                                          <p:attrName>ppt_w</p:attrName>
                                        </p:attrNameLst>
                                      </p:cBhvr>
                                      <p:tavLst>
                                        <p:tav tm="0">
                                          <p:val>
                                            <p:fltVal val="0"/>
                                          </p:val>
                                        </p:tav>
                                        <p:tav tm="100000">
                                          <p:val>
                                            <p:strVal val="#ppt_w"/>
                                          </p:val>
                                        </p:tav>
                                      </p:tavLst>
                                    </p:anim>
                                    <p:anim calcmode="lin" valueType="num">
                                      <p:cBhvr>
                                        <p:cTn id="30" dur="1000" fill="hold"/>
                                        <p:tgtEl>
                                          <p:spTgt spid="9"/>
                                        </p:tgtEl>
                                        <p:attrNameLst>
                                          <p:attrName>ppt_h</p:attrName>
                                        </p:attrNameLst>
                                      </p:cBhvr>
                                      <p:tavLst>
                                        <p:tav tm="0">
                                          <p:val>
                                            <p:fltVal val="0"/>
                                          </p:val>
                                        </p:tav>
                                        <p:tav tm="100000">
                                          <p:val>
                                            <p:strVal val="#ppt_h"/>
                                          </p:val>
                                        </p:tav>
                                      </p:tavLst>
                                    </p:anim>
                                    <p:anim calcmode="lin" valueType="num">
                                      <p:cBhvr>
                                        <p:cTn id="31"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16"/>
                                        </p:tgtEl>
                                        <p:attrNameLst>
                                          <p:attrName>r</p:attrName>
                                        </p:attrNameLst>
                                      </p:cBhvr>
                                    </p:animRot>
                                    <p:animRot by="-240000">
                                      <p:cBhvr>
                                        <p:cTn id="41" dur="100" fill="hold">
                                          <p:stCondLst>
                                            <p:cond delay="100"/>
                                          </p:stCondLst>
                                        </p:cTn>
                                        <p:tgtEl>
                                          <p:spTgt spid="16"/>
                                        </p:tgtEl>
                                        <p:attrNameLst>
                                          <p:attrName>r</p:attrName>
                                        </p:attrNameLst>
                                      </p:cBhvr>
                                    </p:animRot>
                                    <p:animRot by="240000">
                                      <p:cBhvr>
                                        <p:cTn id="42" dur="100" fill="hold">
                                          <p:stCondLst>
                                            <p:cond delay="200"/>
                                          </p:stCondLst>
                                        </p:cTn>
                                        <p:tgtEl>
                                          <p:spTgt spid="16"/>
                                        </p:tgtEl>
                                        <p:attrNameLst>
                                          <p:attrName>r</p:attrName>
                                        </p:attrNameLst>
                                      </p:cBhvr>
                                    </p:animRot>
                                    <p:animRot by="-240000">
                                      <p:cBhvr>
                                        <p:cTn id="43" dur="100" fill="hold">
                                          <p:stCondLst>
                                            <p:cond delay="300"/>
                                          </p:stCondLst>
                                        </p:cTn>
                                        <p:tgtEl>
                                          <p:spTgt spid="16"/>
                                        </p:tgtEl>
                                        <p:attrNameLst>
                                          <p:attrName>r</p:attrName>
                                        </p:attrNameLst>
                                      </p:cBhvr>
                                    </p:animRot>
                                    <p:animRot by="120000">
                                      <p:cBhvr>
                                        <p:cTn id="44" dur="100" fill="hold">
                                          <p:stCondLst>
                                            <p:cond delay="400"/>
                                          </p:stCondLst>
                                        </p:cTn>
                                        <p:tgtEl>
                                          <p:spTgt spid="16"/>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strips(upLeft)">
                                      <p:cBhvr>
                                        <p:cTn id="48" dur="500"/>
                                        <p:tgtEl>
                                          <p:spTgt spid="18"/>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500" fill="hold"/>
                                        <p:tgtEl>
                                          <p:spTgt spid="15"/>
                                        </p:tgtEl>
                                        <p:attrNameLst>
                                          <p:attrName>ppt_x</p:attrName>
                                        </p:attrNameLst>
                                      </p:cBhvr>
                                      <p:tavLst>
                                        <p:tav tm="0">
                                          <p:val>
                                            <p:strVal val="#ppt_x"/>
                                          </p:val>
                                        </p:tav>
                                        <p:tav tm="100000">
                                          <p:val>
                                            <p:strVal val="#ppt_x"/>
                                          </p:val>
                                        </p:tav>
                                      </p:tavLst>
                                    </p:anim>
                                    <p:anim calcmode="lin" valueType="num">
                                      <p:cBhvr additive="base">
                                        <p:cTn id="53" dur="500" fill="hold"/>
                                        <p:tgtEl>
                                          <p:spTgt spid="15"/>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15"/>
                                        </p:tgtEl>
                                        <p:attrNameLst>
                                          <p:attrName>r</p:attrName>
                                        </p:attrNameLst>
                                      </p:cBhvr>
                                    </p:animRot>
                                    <p:animRot by="-240000">
                                      <p:cBhvr>
                                        <p:cTn id="57" dur="100" fill="hold">
                                          <p:stCondLst>
                                            <p:cond delay="100"/>
                                          </p:stCondLst>
                                        </p:cTn>
                                        <p:tgtEl>
                                          <p:spTgt spid="15"/>
                                        </p:tgtEl>
                                        <p:attrNameLst>
                                          <p:attrName>r</p:attrName>
                                        </p:attrNameLst>
                                      </p:cBhvr>
                                    </p:animRot>
                                    <p:animRot by="240000">
                                      <p:cBhvr>
                                        <p:cTn id="58" dur="100" fill="hold">
                                          <p:stCondLst>
                                            <p:cond delay="200"/>
                                          </p:stCondLst>
                                        </p:cTn>
                                        <p:tgtEl>
                                          <p:spTgt spid="15"/>
                                        </p:tgtEl>
                                        <p:attrNameLst>
                                          <p:attrName>r</p:attrName>
                                        </p:attrNameLst>
                                      </p:cBhvr>
                                    </p:animRot>
                                    <p:animRot by="-240000">
                                      <p:cBhvr>
                                        <p:cTn id="59" dur="100" fill="hold">
                                          <p:stCondLst>
                                            <p:cond delay="300"/>
                                          </p:stCondLst>
                                        </p:cTn>
                                        <p:tgtEl>
                                          <p:spTgt spid="15"/>
                                        </p:tgtEl>
                                        <p:attrNameLst>
                                          <p:attrName>r</p:attrName>
                                        </p:attrNameLst>
                                      </p:cBhvr>
                                    </p:animRot>
                                    <p:animRot by="120000">
                                      <p:cBhvr>
                                        <p:cTn id="60" dur="100" fill="hold">
                                          <p:stCondLst>
                                            <p:cond delay="400"/>
                                          </p:stCondLst>
                                        </p:cTn>
                                        <p:tgtEl>
                                          <p:spTgt spid="15"/>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strips(upLeft)">
                                      <p:cBhvr>
                                        <p:cTn id="64" dur="500"/>
                                        <p:tgtEl>
                                          <p:spTgt spid="17"/>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fill="hold"/>
                                        <p:tgtEl>
                                          <p:spTgt spid="19"/>
                                        </p:tgtEl>
                                        <p:attrNameLst>
                                          <p:attrName>ppt_x</p:attrName>
                                        </p:attrNameLst>
                                      </p:cBhvr>
                                      <p:tavLst>
                                        <p:tav tm="0">
                                          <p:val>
                                            <p:strVal val="#ppt_x"/>
                                          </p:val>
                                        </p:tav>
                                        <p:tav tm="100000">
                                          <p:val>
                                            <p:strVal val="#ppt_x"/>
                                          </p:val>
                                        </p:tav>
                                      </p:tavLst>
                                    </p:anim>
                                    <p:anim calcmode="lin" valueType="num">
                                      <p:cBhvr additive="base">
                                        <p:cTn id="69" dur="500" fill="hold"/>
                                        <p:tgtEl>
                                          <p:spTgt spid="19"/>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19"/>
                                        </p:tgtEl>
                                        <p:attrNameLst>
                                          <p:attrName>r</p:attrName>
                                        </p:attrNameLst>
                                      </p:cBhvr>
                                    </p:animRot>
                                    <p:animRot by="-240000">
                                      <p:cBhvr>
                                        <p:cTn id="73" dur="100" fill="hold">
                                          <p:stCondLst>
                                            <p:cond delay="100"/>
                                          </p:stCondLst>
                                        </p:cTn>
                                        <p:tgtEl>
                                          <p:spTgt spid="19"/>
                                        </p:tgtEl>
                                        <p:attrNameLst>
                                          <p:attrName>r</p:attrName>
                                        </p:attrNameLst>
                                      </p:cBhvr>
                                    </p:animRot>
                                    <p:animRot by="240000">
                                      <p:cBhvr>
                                        <p:cTn id="74" dur="100" fill="hold">
                                          <p:stCondLst>
                                            <p:cond delay="200"/>
                                          </p:stCondLst>
                                        </p:cTn>
                                        <p:tgtEl>
                                          <p:spTgt spid="19"/>
                                        </p:tgtEl>
                                        <p:attrNameLst>
                                          <p:attrName>r</p:attrName>
                                        </p:attrNameLst>
                                      </p:cBhvr>
                                    </p:animRot>
                                    <p:animRot by="-240000">
                                      <p:cBhvr>
                                        <p:cTn id="75" dur="100" fill="hold">
                                          <p:stCondLst>
                                            <p:cond delay="300"/>
                                          </p:stCondLst>
                                        </p:cTn>
                                        <p:tgtEl>
                                          <p:spTgt spid="19"/>
                                        </p:tgtEl>
                                        <p:attrNameLst>
                                          <p:attrName>r</p:attrName>
                                        </p:attrNameLst>
                                      </p:cBhvr>
                                    </p:animRot>
                                    <p:animRot by="120000">
                                      <p:cBhvr>
                                        <p:cTn id="76" dur="100" fill="hold">
                                          <p:stCondLst>
                                            <p:cond delay="400"/>
                                          </p:stCondLst>
                                        </p:cTn>
                                        <p:tgtEl>
                                          <p:spTgt spid="19"/>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20"/>
                                        </p:tgtEl>
                                        <p:attrNameLst>
                                          <p:attrName>style.visibility</p:attrName>
                                        </p:attrNameLst>
                                      </p:cBhvr>
                                      <p:to>
                                        <p:strVal val="visible"/>
                                      </p:to>
                                    </p:set>
                                    <p:animEffect transition="in" filter="strips(upLeft)">
                                      <p:cBhvr>
                                        <p:cTn id="80" dur="500"/>
                                        <p:tgtEl>
                                          <p:spTgt spid="20"/>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additive="base">
                                        <p:cTn id="84" dur="500" fill="hold"/>
                                        <p:tgtEl>
                                          <p:spTgt spid="21"/>
                                        </p:tgtEl>
                                        <p:attrNameLst>
                                          <p:attrName>ppt_x</p:attrName>
                                        </p:attrNameLst>
                                      </p:cBhvr>
                                      <p:tavLst>
                                        <p:tav tm="0">
                                          <p:val>
                                            <p:strVal val="#ppt_x"/>
                                          </p:val>
                                        </p:tav>
                                        <p:tav tm="100000">
                                          <p:val>
                                            <p:strVal val="#ppt_x"/>
                                          </p:val>
                                        </p:tav>
                                      </p:tavLst>
                                    </p:anim>
                                    <p:anim calcmode="lin" valueType="num">
                                      <p:cBhvr additive="base">
                                        <p:cTn id="85" dur="500" fill="hold"/>
                                        <p:tgtEl>
                                          <p:spTgt spid="21"/>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21"/>
                                        </p:tgtEl>
                                        <p:attrNameLst>
                                          <p:attrName>r</p:attrName>
                                        </p:attrNameLst>
                                      </p:cBhvr>
                                    </p:animRot>
                                    <p:animRot by="-240000">
                                      <p:cBhvr>
                                        <p:cTn id="89" dur="100" fill="hold">
                                          <p:stCondLst>
                                            <p:cond delay="100"/>
                                          </p:stCondLst>
                                        </p:cTn>
                                        <p:tgtEl>
                                          <p:spTgt spid="21"/>
                                        </p:tgtEl>
                                        <p:attrNameLst>
                                          <p:attrName>r</p:attrName>
                                        </p:attrNameLst>
                                      </p:cBhvr>
                                    </p:animRot>
                                    <p:animRot by="240000">
                                      <p:cBhvr>
                                        <p:cTn id="90" dur="100" fill="hold">
                                          <p:stCondLst>
                                            <p:cond delay="200"/>
                                          </p:stCondLst>
                                        </p:cTn>
                                        <p:tgtEl>
                                          <p:spTgt spid="21"/>
                                        </p:tgtEl>
                                        <p:attrNameLst>
                                          <p:attrName>r</p:attrName>
                                        </p:attrNameLst>
                                      </p:cBhvr>
                                    </p:animRot>
                                    <p:animRot by="-240000">
                                      <p:cBhvr>
                                        <p:cTn id="91" dur="100" fill="hold">
                                          <p:stCondLst>
                                            <p:cond delay="300"/>
                                          </p:stCondLst>
                                        </p:cTn>
                                        <p:tgtEl>
                                          <p:spTgt spid="21"/>
                                        </p:tgtEl>
                                        <p:attrNameLst>
                                          <p:attrName>r</p:attrName>
                                        </p:attrNameLst>
                                      </p:cBhvr>
                                    </p:animRot>
                                    <p:animRot by="120000">
                                      <p:cBhvr>
                                        <p:cTn id="92" dur="100" fill="hold">
                                          <p:stCondLst>
                                            <p:cond delay="400"/>
                                          </p:stCondLst>
                                        </p:cTn>
                                        <p:tgtEl>
                                          <p:spTgt spid="21"/>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22"/>
                                        </p:tgtEl>
                                        <p:attrNameLst>
                                          <p:attrName>style.visibility</p:attrName>
                                        </p:attrNameLst>
                                      </p:cBhvr>
                                      <p:to>
                                        <p:strVal val="visible"/>
                                      </p:to>
                                    </p:set>
                                    <p:animEffect transition="in" filter="strips(upLeft)">
                                      <p:cBhvr>
                                        <p:cTn id="9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animBg="1"/>
      <p:bldP spid="15" grpId="1" animBg="1"/>
      <p:bldP spid="16" grpId="0" animBg="1"/>
      <p:bldP spid="16" grpId="1" animBg="1"/>
      <p:bldP spid="17" grpId="0"/>
      <p:bldP spid="18" grpId="0"/>
      <p:bldP spid="19" grpId="0" animBg="1"/>
      <p:bldP spid="19" grpId="1" animBg="1"/>
      <p:bldP spid="20" grpId="0"/>
      <p:bldP spid="21" grpId="0" animBg="1"/>
      <p:bldP spid="21" grpId="1" animBg="1"/>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Box 1"/>
          <p:cNvSpPr txBox="1"/>
          <p:nvPr/>
        </p:nvSpPr>
        <p:spPr>
          <a:xfrm>
            <a:off x="4322866" y="2301994"/>
            <a:ext cx="2185214" cy="646331"/>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30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3600" b="1" i="0" u="none" strike="noStrike" kern="0" cap="none" spc="30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113" name="直接连接符 112"/>
          <p:cNvCxnSpPr/>
          <p:nvPr/>
        </p:nvCxnSpPr>
        <p:spPr>
          <a:xfrm flipV="1">
            <a:off x="3707904" y="1772816"/>
            <a:ext cx="0" cy="2808312"/>
          </a:xfrm>
          <a:prstGeom prst="line">
            <a:avLst/>
          </a:prstGeom>
          <a:noFill/>
          <a:ln w="12700" cap="flat" cmpd="sng" algn="ctr">
            <a:solidFill>
              <a:sysClr val="window" lastClr="FFFFFF"/>
            </a:solidFill>
            <a:prstDash val="dash"/>
            <a:miter lim="800000"/>
          </a:ln>
          <a:effectLst/>
        </p:spPr>
      </p:cxnSp>
      <p:sp>
        <p:nvSpPr>
          <p:cNvPr id="114" name="文本框 9"/>
          <p:cNvSpPr txBox="1"/>
          <p:nvPr/>
        </p:nvSpPr>
        <p:spPr>
          <a:xfrm>
            <a:off x="4273659" y="3056516"/>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5" name="文本框 9"/>
          <p:cNvSpPr txBox="1"/>
          <p:nvPr/>
        </p:nvSpPr>
        <p:spPr>
          <a:xfrm>
            <a:off x="4273656" y="3381956"/>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6" name="文本框 7"/>
          <p:cNvSpPr txBox="1"/>
          <p:nvPr/>
        </p:nvSpPr>
        <p:spPr>
          <a:xfrm>
            <a:off x="4273659" y="3707846"/>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7" name="文本框 9"/>
          <p:cNvSpPr txBox="1"/>
          <p:nvPr/>
        </p:nvSpPr>
        <p:spPr>
          <a:xfrm>
            <a:off x="5976873" y="3059774"/>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8" name="文本框 9"/>
          <p:cNvSpPr txBox="1"/>
          <p:nvPr/>
        </p:nvSpPr>
        <p:spPr>
          <a:xfrm>
            <a:off x="5976876" y="3385664"/>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9" name="文本框 9"/>
          <p:cNvSpPr txBox="1"/>
          <p:nvPr/>
        </p:nvSpPr>
        <p:spPr>
          <a:xfrm>
            <a:off x="5976873" y="3707042"/>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0" name="TextBox 2"/>
          <p:cNvSpPr txBox="1"/>
          <p:nvPr/>
        </p:nvSpPr>
        <p:spPr>
          <a:xfrm>
            <a:off x="1836588" y="2968505"/>
            <a:ext cx="1113058"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PART </a:t>
            </a: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05</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1" name="任意多边形 120"/>
          <p:cNvSpPr/>
          <p:nvPr/>
        </p:nvSpPr>
        <p:spPr>
          <a:xfrm rot="5400000">
            <a:off x="1598819" y="2390978"/>
            <a:ext cx="1449254" cy="1442388"/>
          </a:xfrm>
          <a:custGeom>
            <a:avLst/>
            <a:gdLst>
              <a:gd name="connsiteX0" fmla="*/ 2624682 w 4799198"/>
              <a:gd name="connsiteY0" fmla="*/ 0 h 4776467"/>
              <a:gd name="connsiteX1" fmla="*/ 2644944 w 4799198"/>
              <a:gd name="connsiteY1" fmla="*/ 1023 h 4776467"/>
              <a:gd name="connsiteX2" fmla="*/ 4799198 w 4799198"/>
              <a:gd name="connsiteY2" fmla="*/ 2388233 h 4776467"/>
              <a:gd name="connsiteX3" fmla="*/ 2644944 w 4799198"/>
              <a:gd name="connsiteY3" fmla="*/ 4775443 h 4776467"/>
              <a:gd name="connsiteX4" fmla="*/ 2624682 w 4799198"/>
              <a:gd name="connsiteY4" fmla="*/ 4776467 h 4776467"/>
              <a:gd name="connsiteX5" fmla="*/ 2624682 w 4799198"/>
              <a:gd name="connsiteY5" fmla="*/ 4399479 h 4776467"/>
              <a:gd name="connsiteX6" fmla="*/ 2807597 w 4799198"/>
              <a:gd name="connsiteY6" fmla="*/ 4371562 h 4776467"/>
              <a:gd name="connsiteX7" fmla="*/ 4424058 w 4799198"/>
              <a:gd name="connsiteY7" fmla="*/ 2388232 h 4776467"/>
              <a:gd name="connsiteX8" fmla="*/ 2807597 w 4799198"/>
              <a:gd name="connsiteY8" fmla="*/ 404902 h 4776467"/>
              <a:gd name="connsiteX9" fmla="*/ 2624682 w 4799198"/>
              <a:gd name="connsiteY9" fmla="*/ 376986 h 4776467"/>
              <a:gd name="connsiteX10" fmla="*/ 2174516 w 4799198"/>
              <a:gd name="connsiteY10" fmla="*/ 0 h 4776467"/>
              <a:gd name="connsiteX11" fmla="*/ 2174516 w 4799198"/>
              <a:gd name="connsiteY11" fmla="*/ 376985 h 4776467"/>
              <a:gd name="connsiteX12" fmla="*/ 1991599 w 4799198"/>
              <a:gd name="connsiteY12" fmla="*/ 404902 h 4776467"/>
              <a:gd name="connsiteX13" fmla="*/ 375138 w 4799198"/>
              <a:gd name="connsiteY13" fmla="*/ 2388232 h 4776467"/>
              <a:gd name="connsiteX14" fmla="*/ 1991599 w 4799198"/>
              <a:gd name="connsiteY14" fmla="*/ 4371562 h 4776467"/>
              <a:gd name="connsiteX15" fmla="*/ 2174516 w 4799198"/>
              <a:gd name="connsiteY15" fmla="*/ 4399479 h 4776467"/>
              <a:gd name="connsiteX16" fmla="*/ 2174516 w 4799198"/>
              <a:gd name="connsiteY16" fmla="*/ 4776467 h 4776467"/>
              <a:gd name="connsiteX17" fmla="*/ 2154254 w 4799198"/>
              <a:gd name="connsiteY17" fmla="*/ 4775443 h 4776467"/>
              <a:gd name="connsiteX18" fmla="*/ 0 w 4799198"/>
              <a:gd name="connsiteY18" fmla="*/ 2388233 h 4776467"/>
              <a:gd name="connsiteX19" fmla="*/ 2154254 w 4799198"/>
              <a:gd name="connsiteY19" fmla="*/ 1023 h 477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99198" h="4776467">
                <a:moveTo>
                  <a:pt x="2624682" y="0"/>
                </a:moveTo>
                <a:lnTo>
                  <a:pt x="2644944" y="1023"/>
                </a:lnTo>
                <a:cubicBezTo>
                  <a:pt x="3854957" y="123906"/>
                  <a:pt x="4799198" y="1145800"/>
                  <a:pt x="4799198" y="2388233"/>
                </a:cubicBezTo>
                <a:cubicBezTo>
                  <a:pt x="4799198" y="3630666"/>
                  <a:pt x="3854957" y="4652560"/>
                  <a:pt x="2644944" y="4775443"/>
                </a:cubicBezTo>
                <a:lnTo>
                  <a:pt x="2624682" y="4776467"/>
                </a:lnTo>
                <a:lnTo>
                  <a:pt x="2624682" y="4399479"/>
                </a:lnTo>
                <a:lnTo>
                  <a:pt x="2807597" y="4371562"/>
                </a:lnTo>
                <a:cubicBezTo>
                  <a:pt x="3730109" y="4182789"/>
                  <a:pt x="4424058" y="3366550"/>
                  <a:pt x="4424058" y="2388232"/>
                </a:cubicBezTo>
                <a:cubicBezTo>
                  <a:pt x="4424058" y="1409914"/>
                  <a:pt x="3730109" y="593675"/>
                  <a:pt x="2807597" y="404902"/>
                </a:cubicBezTo>
                <a:lnTo>
                  <a:pt x="2624682" y="376986"/>
                </a:lnTo>
                <a:close/>
                <a:moveTo>
                  <a:pt x="2174516" y="0"/>
                </a:moveTo>
                <a:lnTo>
                  <a:pt x="2174516" y="376985"/>
                </a:lnTo>
                <a:lnTo>
                  <a:pt x="1991599" y="404902"/>
                </a:lnTo>
                <a:cubicBezTo>
                  <a:pt x="1069087" y="593675"/>
                  <a:pt x="375138" y="1409914"/>
                  <a:pt x="375138" y="2388232"/>
                </a:cubicBezTo>
                <a:cubicBezTo>
                  <a:pt x="375138" y="3366550"/>
                  <a:pt x="1069087" y="4182789"/>
                  <a:pt x="1991599" y="4371562"/>
                </a:cubicBezTo>
                <a:lnTo>
                  <a:pt x="2174516" y="4399479"/>
                </a:lnTo>
                <a:lnTo>
                  <a:pt x="2174516" y="4776467"/>
                </a:lnTo>
                <a:lnTo>
                  <a:pt x="2154254" y="4775443"/>
                </a:lnTo>
                <a:cubicBezTo>
                  <a:pt x="944242" y="4652560"/>
                  <a:pt x="0" y="3630666"/>
                  <a:pt x="0" y="2388233"/>
                </a:cubicBezTo>
                <a:cubicBezTo>
                  <a:pt x="0" y="1145800"/>
                  <a:pt x="944242" y="123906"/>
                  <a:pt x="2154254" y="1023"/>
                </a:cubicBezTo>
                <a:close/>
              </a:path>
            </a:pathLst>
          </a:custGeom>
          <a:solidFill>
            <a:sysClr val="window" lastClr="FFFFFF">
              <a:alpha val="4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2" name="组合 121"/>
          <p:cNvGrpSpPr/>
          <p:nvPr/>
        </p:nvGrpSpPr>
        <p:grpSpPr>
          <a:xfrm>
            <a:off x="1460199" y="2248822"/>
            <a:ext cx="1726492" cy="1726702"/>
            <a:chOff x="3276601" y="1276192"/>
            <a:chExt cx="2590799" cy="2591116"/>
          </a:xfrm>
          <a:solidFill>
            <a:sysClr val="window" lastClr="FFFFFF"/>
          </a:solidFill>
        </p:grpSpPr>
        <p:sp>
          <p:nvSpPr>
            <p:cNvPr id="123" name="矩形 122"/>
            <p:cNvSpPr/>
            <p:nvPr/>
          </p:nvSpPr>
          <p:spPr>
            <a:xfrm rot="16200000">
              <a:off x="3324853" y="251813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 name="矩形 123"/>
            <p:cNvSpPr/>
            <p:nvPr/>
          </p:nvSpPr>
          <p:spPr>
            <a:xfrm rot="16418182">
              <a:off x="3327353" y="243935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5" name="矩形 124"/>
            <p:cNvSpPr/>
            <p:nvPr/>
          </p:nvSpPr>
          <p:spPr>
            <a:xfrm rot="16636364">
              <a:off x="3334846" y="236089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6" name="矩形 125"/>
            <p:cNvSpPr/>
            <p:nvPr/>
          </p:nvSpPr>
          <p:spPr>
            <a:xfrm rot="16854545">
              <a:off x="3347299" y="228306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7" name="矩形 126"/>
            <p:cNvSpPr/>
            <p:nvPr/>
          </p:nvSpPr>
          <p:spPr>
            <a:xfrm rot="17072727">
              <a:off x="3364664" y="22061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8" name="矩形 127"/>
            <p:cNvSpPr/>
            <p:nvPr/>
          </p:nvSpPr>
          <p:spPr>
            <a:xfrm rot="17290909">
              <a:off x="3386869" y="213056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9" name="矩形 128"/>
            <p:cNvSpPr/>
            <p:nvPr/>
          </p:nvSpPr>
          <p:spPr>
            <a:xfrm rot="17509091">
              <a:off x="3413827" y="205649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矩形 129"/>
            <p:cNvSpPr/>
            <p:nvPr/>
          </p:nvSpPr>
          <p:spPr>
            <a:xfrm rot="17727273">
              <a:off x="3445428" y="19842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矩形 130"/>
            <p:cNvSpPr/>
            <p:nvPr/>
          </p:nvSpPr>
          <p:spPr>
            <a:xfrm rot="17945455">
              <a:off x="3481544" y="191423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2" name="矩形 131"/>
            <p:cNvSpPr/>
            <p:nvPr/>
          </p:nvSpPr>
          <p:spPr>
            <a:xfrm rot="18163636">
              <a:off x="3522031" y="18466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3" name="矩形 132"/>
            <p:cNvSpPr/>
            <p:nvPr/>
          </p:nvSpPr>
          <p:spPr>
            <a:xfrm rot="18381818">
              <a:off x="3566726" y="17816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4" name="矩形 133"/>
            <p:cNvSpPr/>
            <p:nvPr/>
          </p:nvSpPr>
          <p:spPr>
            <a:xfrm rot="18600000">
              <a:off x="3615448" y="17197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5" name="矩形 134"/>
            <p:cNvSpPr/>
            <p:nvPr/>
          </p:nvSpPr>
          <p:spPr>
            <a:xfrm rot="18818182">
              <a:off x="3668002" y="16609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6" name="矩形 135"/>
            <p:cNvSpPr/>
            <p:nvPr/>
          </p:nvSpPr>
          <p:spPr>
            <a:xfrm rot="19036364">
              <a:off x="3724176" y="160569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7" name="矩形 136"/>
            <p:cNvSpPr/>
            <p:nvPr/>
          </p:nvSpPr>
          <p:spPr>
            <a:xfrm rot="19254546">
              <a:off x="3783743" y="15540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8" name="矩形 137"/>
            <p:cNvSpPr/>
            <p:nvPr/>
          </p:nvSpPr>
          <p:spPr>
            <a:xfrm rot="19472727">
              <a:off x="3846463" y="150635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9" name="矩形 138"/>
            <p:cNvSpPr/>
            <p:nvPr/>
          </p:nvSpPr>
          <p:spPr>
            <a:xfrm rot="19690909">
              <a:off x="3912085" y="146269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0" name="矩形 139"/>
            <p:cNvSpPr/>
            <p:nvPr/>
          </p:nvSpPr>
          <p:spPr>
            <a:xfrm rot="19909091">
              <a:off x="3980343" y="142328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1" name="矩形 140"/>
            <p:cNvSpPr/>
            <p:nvPr/>
          </p:nvSpPr>
          <p:spPr>
            <a:xfrm rot="20127273">
              <a:off x="4050964" y="138828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2" name="矩形 141"/>
            <p:cNvSpPr/>
            <p:nvPr/>
          </p:nvSpPr>
          <p:spPr>
            <a:xfrm rot="20345455">
              <a:off x="4123664" y="135783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3" name="矩形 142"/>
            <p:cNvSpPr/>
            <p:nvPr/>
          </p:nvSpPr>
          <p:spPr>
            <a:xfrm rot="20563636">
              <a:off x="4198147" y="13320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4" name="矩形 143"/>
            <p:cNvSpPr/>
            <p:nvPr/>
          </p:nvSpPr>
          <p:spPr>
            <a:xfrm rot="20781818">
              <a:off x="4274115" y="131104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5" name="矩形 144"/>
            <p:cNvSpPr/>
            <p:nvPr/>
          </p:nvSpPr>
          <p:spPr>
            <a:xfrm rot="21000000">
              <a:off x="4351263" y="12949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6" name="矩形 145"/>
            <p:cNvSpPr/>
            <p:nvPr/>
          </p:nvSpPr>
          <p:spPr>
            <a:xfrm rot="21218182">
              <a:off x="4429280" y="128368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矩形 146"/>
            <p:cNvSpPr/>
            <p:nvPr/>
          </p:nvSpPr>
          <p:spPr>
            <a:xfrm rot="21436364">
              <a:off x="4507850" y="127744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矩形 147"/>
            <p:cNvSpPr/>
            <p:nvPr/>
          </p:nvSpPr>
          <p:spPr>
            <a:xfrm rot="54546">
              <a:off x="4586658" y="127619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矩形 148"/>
            <p:cNvSpPr/>
            <p:nvPr/>
          </p:nvSpPr>
          <p:spPr>
            <a:xfrm rot="272727">
              <a:off x="4665388" y="12799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0" name="矩形 149"/>
            <p:cNvSpPr/>
            <p:nvPr/>
          </p:nvSpPr>
          <p:spPr>
            <a:xfrm rot="490909">
              <a:off x="4743721" y="128867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1" name="矩形 150"/>
            <p:cNvSpPr/>
            <p:nvPr/>
          </p:nvSpPr>
          <p:spPr>
            <a:xfrm rot="709091">
              <a:off x="4821341" y="13023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2" name="矩形 151"/>
            <p:cNvSpPr/>
            <p:nvPr/>
          </p:nvSpPr>
          <p:spPr>
            <a:xfrm rot="927273">
              <a:off x="4897938" y="132094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矩形 152"/>
            <p:cNvSpPr/>
            <p:nvPr/>
          </p:nvSpPr>
          <p:spPr>
            <a:xfrm rot="1145455">
              <a:off x="4973203" y="134435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4" name="矩形 153"/>
            <p:cNvSpPr/>
            <p:nvPr/>
          </p:nvSpPr>
          <p:spPr>
            <a:xfrm rot="1363637">
              <a:off x="5046831" y="13724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5" name="矩形 154"/>
            <p:cNvSpPr/>
            <p:nvPr/>
          </p:nvSpPr>
          <p:spPr>
            <a:xfrm rot="1581818">
              <a:off x="5118526" y="140522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6" name="矩形 155"/>
            <p:cNvSpPr/>
            <p:nvPr/>
          </p:nvSpPr>
          <p:spPr>
            <a:xfrm rot="1800000">
              <a:off x="5188001" y="144244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7" name="矩形 156"/>
            <p:cNvSpPr/>
            <p:nvPr/>
          </p:nvSpPr>
          <p:spPr>
            <a:xfrm rot="2018182">
              <a:off x="5254975" y="148400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8" name="矩形 157"/>
            <p:cNvSpPr/>
            <p:nvPr/>
          </p:nvSpPr>
          <p:spPr>
            <a:xfrm rot="2236364">
              <a:off x="5319178" y="152972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9" name="矩形 158"/>
            <p:cNvSpPr/>
            <p:nvPr/>
          </p:nvSpPr>
          <p:spPr>
            <a:xfrm rot="2454545">
              <a:off x="5380353" y="157941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0" name="矩形 159"/>
            <p:cNvSpPr/>
            <p:nvPr/>
          </p:nvSpPr>
          <p:spPr>
            <a:xfrm rot="2672727">
              <a:off x="5438252" y="163289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1" name="矩形 160"/>
            <p:cNvSpPr/>
            <p:nvPr/>
          </p:nvSpPr>
          <p:spPr>
            <a:xfrm rot="2890909">
              <a:off x="5492643" y="16899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2" name="矩形 161"/>
            <p:cNvSpPr/>
            <p:nvPr/>
          </p:nvSpPr>
          <p:spPr>
            <a:xfrm rot="3109091">
              <a:off x="5543307" y="17503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矩形 162"/>
            <p:cNvSpPr/>
            <p:nvPr/>
          </p:nvSpPr>
          <p:spPr>
            <a:xfrm rot="3327273">
              <a:off x="5590039" y="18137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4" name="矩形 163"/>
            <p:cNvSpPr/>
            <p:nvPr/>
          </p:nvSpPr>
          <p:spPr>
            <a:xfrm rot="3545455">
              <a:off x="5632651" y="188009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5" name="矩形 164"/>
            <p:cNvSpPr/>
            <p:nvPr/>
          </p:nvSpPr>
          <p:spPr>
            <a:xfrm rot="3763637">
              <a:off x="5670973" y="194897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6" name="矩形 165"/>
            <p:cNvSpPr/>
            <p:nvPr/>
          </p:nvSpPr>
          <p:spPr>
            <a:xfrm rot="3981819">
              <a:off x="5704849" y="202014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矩形 166"/>
            <p:cNvSpPr/>
            <p:nvPr/>
          </p:nvSpPr>
          <p:spPr>
            <a:xfrm rot="4200000">
              <a:off x="5734142" y="209331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8" name="矩形 167"/>
            <p:cNvSpPr/>
            <p:nvPr/>
          </p:nvSpPr>
          <p:spPr>
            <a:xfrm rot="4418182">
              <a:off x="5758737" y="216819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9" name="矩形 168"/>
            <p:cNvSpPr/>
            <p:nvPr/>
          </p:nvSpPr>
          <p:spPr>
            <a:xfrm rot="4636364">
              <a:off x="5778531" y="224448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0" name="矩形 169"/>
            <p:cNvSpPr/>
            <p:nvPr/>
          </p:nvSpPr>
          <p:spPr>
            <a:xfrm rot="4854546">
              <a:off x="5793448" y="23218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1" name="矩形 170"/>
            <p:cNvSpPr/>
            <p:nvPr/>
          </p:nvSpPr>
          <p:spPr>
            <a:xfrm rot="5072727">
              <a:off x="5803426" y="240006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2" name="矩形 171"/>
            <p:cNvSpPr/>
            <p:nvPr/>
          </p:nvSpPr>
          <p:spPr>
            <a:xfrm rot="5290909">
              <a:off x="5808424" y="247872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3" name="矩形 172"/>
            <p:cNvSpPr/>
            <p:nvPr/>
          </p:nvSpPr>
          <p:spPr>
            <a:xfrm rot="5509091">
              <a:off x="5808424" y="255754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4" name="矩形 173"/>
            <p:cNvSpPr/>
            <p:nvPr/>
          </p:nvSpPr>
          <p:spPr>
            <a:xfrm rot="5727273">
              <a:off x="5803426" y="26362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5" name="矩形 174"/>
            <p:cNvSpPr/>
            <p:nvPr/>
          </p:nvSpPr>
          <p:spPr>
            <a:xfrm rot="5945455">
              <a:off x="5793448" y="27143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6" name="矩形 175"/>
            <p:cNvSpPr/>
            <p:nvPr/>
          </p:nvSpPr>
          <p:spPr>
            <a:xfrm rot="6163637">
              <a:off x="5778531" y="279178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7" name="矩形 176"/>
            <p:cNvSpPr/>
            <p:nvPr/>
          </p:nvSpPr>
          <p:spPr>
            <a:xfrm rot="6381819">
              <a:off x="5758737" y="286807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8" name="矩形 177"/>
            <p:cNvSpPr/>
            <p:nvPr/>
          </p:nvSpPr>
          <p:spPr>
            <a:xfrm rot="6600000">
              <a:off x="5734142" y="294296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9" name="矩形 178"/>
            <p:cNvSpPr/>
            <p:nvPr/>
          </p:nvSpPr>
          <p:spPr>
            <a:xfrm rot="6818182">
              <a:off x="5704849" y="301613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0" name="矩形 179"/>
            <p:cNvSpPr/>
            <p:nvPr/>
          </p:nvSpPr>
          <p:spPr>
            <a:xfrm rot="7036364">
              <a:off x="5670973" y="308730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1" name="矩形 180"/>
            <p:cNvSpPr/>
            <p:nvPr/>
          </p:nvSpPr>
          <p:spPr>
            <a:xfrm rot="7254546">
              <a:off x="5632651" y="315617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2" name="矩形 181"/>
            <p:cNvSpPr/>
            <p:nvPr/>
          </p:nvSpPr>
          <p:spPr>
            <a:xfrm rot="7472727">
              <a:off x="5590039" y="322248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3" name="矩形 182"/>
            <p:cNvSpPr/>
            <p:nvPr/>
          </p:nvSpPr>
          <p:spPr>
            <a:xfrm rot="7690909">
              <a:off x="5543307" y="32859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4" name="矩形 183"/>
            <p:cNvSpPr/>
            <p:nvPr/>
          </p:nvSpPr>
          <p:spPr>
            <a:xfrm rot="7909091">
              <a:off x="5492643" y="33463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5" name="矩形 184"/>
            <p:cNvSpPr/>
            <p:nvPr/>
          </p:nvSpPr>
          <p:spPr>
            <a:xfrm rot="8127274">
              <a:off x="5438252" y="340337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6" name="矩形 185"/>
            <p:cNvSpPr/>
            <p:nvPr/>
          </p:nvSpPr>
          <p:spPr>
            <a:xfrm rot="8345455">
              <a:off x="5380353" y="34568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7" name="矩形 186"/>
            <p:cNvSpPr/>
            <p:nvPr/>
          </p:nvSpPr>
          <p:spPr>
            <a:xfrm rot="8563637">
              <a:off x="5319178" y="35065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8" name="矩形 187"/>
            <p:cNvSpPr/>
            <p:nvPr/>
          </p:nvSpPr>
          <p:spPr>
            <a:xfrm rot="8781819">
              <a:off x="5254975" y="355227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9" name="矩形 188"/>
            <p:cNvSpPr/>
            <p:nvPr/>
          </p:nvSpPr>
          <p:spPr>
            <a:xfrm rot="9000000">
              <a:off x="5188001" y="359382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0" name="矩形 189"/>
            <p:cNvSpPr/>
            <p:nvPr/>
          </p:nvSpPr>
          <p:spPr>
            <a:xfrm rot="9218182">
              <a:off x="5118525" y="363105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1" name="矩形 190"/>
            <p:cNvSpPr/>
            <p:nvPr/>
          </p:nvSpPr>
          <p:spPr>
            <a:xfrm rot="9436364">
              <a:off x="5046831" y="366379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2" name="矩形 191"/>
            <p:cNvSpPr/>
            <p:nvPr/>
          </p:nvSpPr>
          <p:spPr>
            <a:xfrm rot="9654546">
              <a:off x="4973202" y="36919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3" name="矩形 192"/>
            <p:cNvSpPr/>
            <p:nvPr/>
          </p:nvSpPr>
          <p:spPr>
            <a:xfrm rot="9872727">
              <a:off x="4897938" y="371532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4" name="矩形 193"/>
            <p:cNvSpPr/>
            <p:nvPr/>
          </p:nvSpPr>
          <p:spPr>
            <a:xfrm rot="10090909">
              <a:off x="4821341" y="373390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5" name="矩形 194"/>
            <p:cNvSpPr/>
            <p:nvPr/>
          </p:nvSpPr>
          <p:spPr>
            <a:xfrm rot="10309091">
              <a:off x="4743721" y="374759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6" name="矩形 195"/>
            <p:cNvSpPr/>
            <p:nvPr/>
          </p:nvSpPr>
          <p:spPr>
            <a:xfrm rot="10527274">
              <a:off x="4665388" y="37563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7" name="矩形 196"/>
            <p:cNvSpPr/>
            <p:nvPr/>
          </p:nvSpPr>
          <p:spPr>
            <a:xfrm rot="10745455">
              <a:off x="4586658" y="37600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8" name="矩形 197"/>
            <p:cNvSpPr/>
            <p:nvPr/>
          </p:nvSpPr>
          <p:spPr>
            <a:xfrm rot="10963638">
              <a:off x="4507850" y="375882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9" name="矩形 198"/>
            <p:cNvSpPr/>
            <p:nvPr/>
          </p:nvSpPr>
          <p:spPr>
            <a:xfrm rot="11181819">
              <a:off x="4429279" y="37525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0" name="矩形 199"/>
            <p:cNvSpPr/>
            <p:nvPr/>
          </p:nvSpPr>
          <p:spPr>
            <a:xfrm rot="11400000">
              <a:off x="4351263" y="37413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1" name="矩形 200"/>
            <p:cNvSpPr/>
            <p:nvPr/>
          </p:nvSpPr>
          <p:spPr>
            <a:xfrm rot="11618183">
              <a:off x="4274115" y="372522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2" name="矩形 201"/>
            <p:cNvSpPr/>
            <p:nvPr/>
          </p:nvSpPr>
          <p:spPr>
            <a:xfrm rot="11836364">
              <a:off x="4198147" y="370422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3" name="矩形 202"/>
            <p:cNvSpPr/>
            <p:nvPr/>
          </p:nvSpPr>
          <p:spPr>
            <a:xfrm rot="12054545">
              <a:off x="4123664" y="367844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4" name="矩形 203"/>
            <p:cNvSpPr/>
            <p:nvPr/>
          </p:nvSpPr>
          <p:spPr>
            <a:xfrm rot="12272728">
              <a:off x="4050964" y="36479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5" name="矩形 204"/>
            <p:cNvSpPr/>
            <p:nvPr/>
          </p:nvSpPr>
          <p:spPr>
            <a:xfrm rot="12490909">
              <a:off x="3980343" y="36129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6" name="矩形 205"/>
            <p:cNvSpPr/>
            <p:nvPr/>
          </p:nvSpPr>
          <p:spPr>
            <a:xfrm rot="12709091">
              <a:off x="3912086" y="35735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7" name="矩形 206"/>
            <p:cNvSpPr/>
            <p:nvPr/>
          </p:nvSpPr>
          <p:spPr>
            <a:xfrm rot="12927274">
              <a:off x="3846463" y="35299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8" name="矩形 207"/>
            <p:cNvSpPr/>
            <p:nvPr/>
          </p:nvSpPr>
          <p:spPr>
            <a:xfrm rot="13145455">
              <a:off x="3783743" y="34821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9" name="矩形 208"/>
            <p:cNvSpPr/>
            <p:nvPr/>
          </p:nvSpPr>
          <p:spPr>
            <a:xfrm rot="13363638">
              <a:off x="3724176" y="343057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0" name="矩形 209"/>
            <p:cNvSpPr/>
            <p:nvPr/>
          </p:nvSpPr>
          <p:spPr>
            <a:xfrm rot="13581819">
              <a:off x="3668002" y="33752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1" name="矩形 210"/>
            <p:cNvSpPr/>
            <p:nvPr/>
          </p:nvSpPr>
          <p:spPr>
            <a:xfrm rot="13800000">
              <a:off x="3615448" y="33165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2" name="矩形 211"/>
            <p:cNvSpPr/>
            <p:nvPr/>
          </p:nvSpPr>
          <p:spPr>
            <a:xfrm rot="14018183">
              <a:off x="3566726" y="325458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3" name="矩形 212"/>
            <p:cNvSpPr/>
            <p:nvPr/>
          </p:nvSpPr>
          <p:spPr>
            <a:xfrm rot="14236364">
              <a:off x="3522031" y="31896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4" name="矩形 213"/>
            <p:cNvSpPr/>
            <p:nvPr/>
          </p:nvSpPr>
          <p:spPr>
            <a:xfrm rot="14454545">
              <a:off x="3481544" y="312204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5" name="矩形 214"/>
            <p:cNvSpPr/>
            <p:nvPr/>
          </p:nvSpPr>
          <p:spPr>
            <a:xfrm rot="14672728">
              <a:off x="3445428" y="305198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6" name="矩形 215"/>
            <p:cNvSpPr/>
            <p:nvPr/>
          </p:nvSpPr>
          <p:spPr>
            <a:xfrm rot="14890909">
              <a:off x="3413827" y="297977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7" name="矩形 216"/>
            <p:cNvSpPr/>
            <p:nvPr/>
          </p:nvSpPr>
          <p:spPr>
            <a:xfrm rot="15109092">
              <a:off x="3386869" y="290571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8" name="矩形 217"/>
            <p:cNvSpPr/>
            <p:nvPr/>
          </p:nvSpPr>
          <p:spPr>
            <a:xfrm rot="15327274">
              <a:off x="3364664" y="283008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9" name="矩形 218"/>
            <p:cNvSpPr/>
            <p:nvPr/>
          </p:nvSpPr>
          <p:spPr>
            <a:xfrm rot="15545455">
              <a:off x="3347299" y="275320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0" name="矩形 219"/>
            <p:cNvSpPr/>
            <p:nvPr/>
          </p:nvSpPr>
          <p:spPr>
            <a:xfrm rot="15763638">
              <a:off x="3334846" y="267537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1" name="矩形 220"/>
            <p:cNvSpPr/>
            <p:nvPr/>
          </p:nvSpPr>
          <p:spPr>
            <a:xfrm rot="15981819">
              <a:off x="3327353" y="259691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wheel(1)">
                                      <p:cBhvr>
                                        <p:cTn id="7" dur="2000"/>
                                        <p:tgtEl>
                                          <p:spTgt spid="122"/>
                                        </p:tgtEl>
                                      </p:cBhvr>
                                    </p:animEffect>
                                  </p:childTnLst>
                                </p:cTn>
                              </p:par>
                              <p:par>
                                <p:cTn id="8" presetID="8" presetClass="emph" presetSubtype="0" fill="hold" nodeType="withEffect">
                                  <p:stCondLst>
                                    <p:cond delay="0"/>
                                  </p:stCondLst>
                                  <p:childTnLst>
                                    <p:animRot by="21600000">
                                      <p:cBhvr>
                                        <p:cTn id="9" dur="2000" fill="hold"/>
                                        <p:tgtEl>
                                          <p:spTgt spid="122"/>
                                        </p:tgtEl>
                                        <p:attrNameLst>
                                          <p:attrName>r</p:attrName>
                                        </p:attrNameLst>
                                      </p:cBhvr>
                                    </p:animRot>
                                  </p:childTnLst>
                                </p:cTn>
                              </p:par>
                            </p:childTnLst>
                          </p:cTn>
                        </p:par>
                        <p:par>
                          <p:cTn id="10" fill="hold">
                            <p:stCondLst>
                              <p:cond delay="2000"/>
                            </p:stCondLst>
                            <p:childTnLst>
                              <p:par>
                                <p:cTn id="11" presetID="21" presetClass="entr" presetSubtype="4" fill="hold" grpId="0" nodeType="after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wheel(4)">
                                      <p:cBhvr>
                                        <p:cTn id="13" dur="1250"/>
                                        <p:tgtEl>
                                          <p:spTgt spid="121"/>
                                        </p:tgtEl>
                                      </p:cBhvr>
                                    </p:animEffect>
                                  </p:childTnLst>
                                </p:cTn>
                              </p:par>
                            </p:childTnLst>
                          </p:cTn>
                        </p:par>
                        <p:par>
                          <p:cTn id="14" fill="hold">
                            <p:stCondLst>
                              <p:cond delay="3250"/>
                            </p:stCondLst>
                            <p:childTnLst>
                              <p:par>
                                <p:cTn id="15" presetID="8" presetClass="emph" presetSubtype="0" fill="hold" grpId="1" nodeType="afterEffect">
                                  <p:stCondLst>
                                    <p:cond delay="0"/>
                                  </p:stCondLst>
                                  <p:childTnLst>
                                    <p:animRot by="21600000">
                                      <p:cBhvr>
                                        <p:cTn id="16" dur="1500" fill="hold"/>
                                        <p:tgtEl>
                                          <p:spTgt spid="121"/>
                                        </p:tgtEl>
                                        <p:attrNameLst>
                                          <p:attrName>r</p:attrName>
                                        </p:attrNameLst>
                                      </p:cBhvr>
                                    </p:animRot>
                                  </p:childTnLst>
                                </p:cTn>
                              </p:par>
                              <p:par>
                                <p:cTn id="17" presetID="31" presetClass="entr" presetSubtype="0" fill="hold" grpId="0" nodeType="withEffect">
                                  <p:stCondLst>
                                    <p:cond delay="0"/>
                                  </p:stCondLst>
                                  <p:childTnLst>
                                    <p:set>
                                      <p:cBhvr>
                                        <p:cTn id="18" dur="1" fill="hold">
                                          <p:stCondLst>
                                            <p:cond delay="0"/>
                                          </p:stCondLst>
                                        </p:cTn>
                                        <p:tgtEl>
                                          <p:spTgt spid="120"/>
                                        </p:tgtEl>
                                        <p:attrNameLst>
                                          <p:attrName>style.visibility</p:attrName>
                                        </p:attrNameLst>
                                      </p:cBhvr>
                                      <p:to>
                                        <p:strVal val="visible"/>
                                      </p:to>
                                    </p:set>
                                    <p:anim calcmode="lin" valueType="num">
                                      <p:cBhvr>
                                        <p:cTn id="19" dur="1500" fill="hold"/>
                                        <p:tgtEl>
                                          <p:spTgt spid="120"/>
                                        </p:tgtEl>
                                        <p:attrNameLst>
                                          <p:attrName>ppt_w</p:attrName>
                                        </p:attrNameLst>
                                      </p:cBhvr>
                                      <p:tavLst>
                                        <p:tav tm="0">
                                          <p:val>
                                            <p:fltVal val="0"/>
                                          </p:val>
                                        </p:tav>
                                        <p:tav tm="100000">
                                          <p:val>
                                            <p:strVal val="#ppt_w"/>
                                          </p:val>
                                        </p:tav>
                                      </p:tavLst>
                                    </p:anim>
                                    <p:anim calcmode="lin" valueType="num">
                                      <p:cBhvr>
                                        <p:cTn id="20" dur="1500" fill="hold"/>
                                        <p:tgtEl>
                                          <p:spTgt spid="120"/>
                                        </p:tgtEl>
                                        <p:attrNameLst>
                                          <p:attrName>ppt_h</p:attrName>
                                        </p:attrNameLst>
                                      </p:cBhvr>
                                      <p:tavLst>
                                        <p:tav tm="0">
                                          <p:val>
                                            <p:fltVal val="0"/>
                                          </p:val>
                                        </p:tav>
                                        <p:tav tm="100000">
                                          <p:val>
                                            <p:strVal val="#ppt_h"/>
                                          </p:val>
                                        </p:tav>
                                      </p:tavLst>
                                    </p:anim>
                                    <p:anim calcmode="lin" valueType="num">
                                      <p:cBhvr>
                                        <p:cTn id="21" dur="1500" fill="hold"/>
                                        <p:tgtEl>
                                          <p:spTgt spid="120"/>
                                        </p:tgtEl>
                                        <p:attrNameLst>
                                          <p:attrName>style.rotation</p:attrName>
                                        </p:attrNameLst>
                                      </p:cBhvr>
                                      <p:tavLst>
                                        <p:tav tm="0">
                                          <p:val>
                                            <p:fltVal val="90"/>
                                          </p:val>
                                        </p:tav>
                                        <p:tav tm="100000">
                                          <p:val>
                                            <p:fltVal val="0"/>
                                          </p:val>
                                        </p:tav>
                                      </p:tavLst>
                                    </p:anim>
                                    <p:animEffect transition="in" filter="fade">
                                      <p:cBhvr>
                                        <p:cTn id="22" dur="1500"/>
                                        <p:tgtEl>
                                          <p:spTgt spid="120"/>
                                        </p:tgtEl>
                                      </p:cBhvr>
                                    </p:animEffect>
                                  </p:childTnLst>
                                </p:cTn>
                              </p:par>
                              <p:par>
                                <p:cTn id="23" presetID="22" presetClass="entr" presetSubtype="4" fill="hold" nodeType="withEffect">
                                  <p:stCondLst>
                                    <p:cond delay="0"/>
                                  </p:stCondLst>
                                  <p:childTnLst>
                                    <p:set>
                                      <p:cBhvr>
                                        <p:cTn id="24" dur="1" fill="hold">
                                          <p:stCondLst>
                                            <p:cond delay="0"/>
                                          </p:stCondLst>
                                        </p:cTn>
                                        <p:tgtEl>
                                          <p:spTgt spid="113"/>
                                        </p:tgtEl>
                                        <p:attrNameLst>
                                          <p:attrName>style.visibility</p:attrName>
                                        </p:attrNameLst>
                                      </p:cBhvr>
                                      <p:to>
                                        <p:strVal val="visible"/>
                                      </p:to>
                                    </p:set>
                                    <p:animEffect transition="in" filter="wipe(down)">
                                      <p:cBhvr>
                                        <p:cTn id="25" dur="1000"/>
                                        <p:tgtEl>
                                          <p:spTgt spid="113"/>
                                        </p:tgtEl>
                                      </p:cBhvr>
                                    </p:animEffect>
                                  </p:childTnLst>
                                </p:cTn>
                              </p:par>
                              <p:par>
                                <p:cTn id="26" presetID="12" presetClass="entr" presetSubtype="8" fill="hold" grpId="0" nodeType="withEffect">
                                  <p:stCondLst>
                                    <p:cond delay="0"/>
                                  </p:stCondLst>
                                  <p:childTnLst>
                                    <p:set>
                                      <p:cBhvr>
                                        <p:cTn id="27" dur="1" fill="hold">
                                          <p:stCondLst>
                                            <p:cond delay="0"/>
                                          </p:stCondLst>
                                        </p:cTn>
                                        <p:tgtEl>
                                          <p:spTgt spid="112"/>
                                        </p:tgtEl>
                                        <p:attrNameLst>
                                          <p:attrName>style.visibility</p:attrName>
                                        </p:attrNameLst>
                                      </p:cBhvr>
                                      <p:to>
                                        <p:strVal val="visible"/>
                                      </p:to>
                                    </p:set>
                                    <p:anim calcmode="lin" valueType="num">
                                      <p:cBhvr additive="base">
                                        <p:cTn id="28" dur="1000"/>
                                        <p:tgtEl>
                                          <p:spTgt spid="112"/>
                                        </p:tgtEl>
                                        <p:attrNameLst>
                                          <p:attrName>ppt_x</p:attrName>
                                        </p:attrNameLst>
                                      </p:cBhvr>
                                      <p:tavLst>
                                        <p:tav tm="0">
                                          <p:val>
                                            <p:strVal val="#ppt_x-#ppt_w*1.125000"/>
                                          </p:val>
                                        </p:tav>
                                        <p:tav tm="100000">
                                          <p:val>
                                            <p:strVal val="#ppt_x"/>
                                          </p:val>
                                        </p:tav>
                                      </p:tavLst>
                                    </p:anim>
                                    <p:animEffect transition="in" filter="wipe(right)">
                                      <p:cBhvr>
                                        <p:cTn id="29" dur="1000"/>
                                        <p:tgtEl>
                                          <p:spTgt spid="112"/>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114"/>
                                        </p:tgtEl>
                                        <p:attrNameLst>
                                          <p:attrName>style.visibility</p:attrName>
                                        </p:attrNameLst>
                                      </p:cBhvr>
                                      <p:to>
                                        <p:strVal val="visible"/>
                                      </p:to>
                                    </p:set>
                                    <p:anim calcmode="lin" valueType="num">
                                      <p:cBhvr additive="base">
                                        <p:cTn id="32" dur="1000" fill="hold"/>
                                        <p:tgtEl>
                                          <p:spTgt spid="114"/>
                                        </p:tgtEl>
                                        <p:attrNameLst>
                                          <p:attrName>ppt_x</p:attrName>
                                        </p:attrNameLst>
                                      </p:cBhvr>
                                      <p:tavLst>
                                        <p:tav tm="0">
                                          <p:val>
                                            <p:strVal val="#ppt_x"/>
                                          </p:val>
                                        </p:tav>
                                        <p:tav tm="100000">
                                          <p:val>
                                            <p:strVal val="#ppt_x"/>
                                          </p:val>
                                        </p:tav>
                                      </p:tavLst>
                                    </p:anim>
                                    <p:anim calcmode="lin" valueType="num">
                                      <p:cBhvr additive="base">
                                        <p:cTn id="33" dur="1000" fill="hold"/>
                                        <p:tgtEl>
                                          <p:spTgt spid="11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15"/>
                                        </p:tgtEl>
                                        <p:attrNameLst>
                                          <p:attrName>style.visibility</p:attrName>
                                        </p:attrNameLst>
                                      </p:cBhvr>
                                      <p:to>
                                        <p:strVal val="visible"/>
                                      </p:to>
                                    </p:set>
                                    <p:anim calcmode="lin" valueType="num">
                                      <p:cBhvr additive="base">
                                        <p:cTn id="36" dur="1000" fill="hold"/>
                                        <p:tgtEl>
                                          <p:spTgt spid="115"/>
                                        </p:tgtEl>
                                        <p:attrNameLst>
                                          <p:attrName>ppt_x</p:attrName>
                                        </p:attrNameLst>
                                      </p:cBhvr>
                                      <p:tavLst>
                                        <p:tav tm="0">
                                          <p:val>
                                            <p:strVal val="#ppt_x"/>
                                          </p:val>
                                        </p:tav>
                                        <p:tav tm="100000">
                                          <p:val>
                                            <p:strVal val="#ppt_x"/>
                                          </p:val>
                                        </p:tav>
                                      </p:tavLst>
                                    </p:anim>
                                    <p:anim calcmode="lin" valueType="num">
                                      <p:cBhvr additive="base">
                                        <p:cTn id="37" dur="1000" fill="hold"/>
                                        <p:tgtEl>
                                          <p:spTgt spid="11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6"/>
                                        </p:tgtEl>
                                        <p:attrNameLst>
                                          <p:attrName>style.visibility</p:attrName>
                                        </p:attrNameLst>
                                      </p:cBhvr>
                                      <p:to>
                                        <p:strVal val="visible"/>
                                      </p:to>
                                    </p:set>
                                    <p:anim calcmode="lin" valueType="num">
                                      <p:cBhvr additive="base">
                                        <p:cTn id="40" dur="1000" fill="hold"/>
                                        <p:tgtEl>
                                          <p:spTgt spid="116"/>
                                        </p:tgtEl>
                                        <p:attrNameLst>
                                          <p:attrName>ppt_x</p:attrName>
                                        </p:attrNameLst>
                                      </p:cBhvr>
                                      <p:tavLst>
                                        <p:tav tm="0">
                                          <p:val>
                                            <p:strVal val="#ppt_x"/>
                                          </p:val>
                                        </p:tav>
                                        <p:tav tm="100000">
                                          <p:val>
                                            <p:strVal val="#ppt_x"/>
                                          </p:val>
                                        </p:tav>
                                      </p:tavLst>
                                    </p:anim>
                                    <p:anim calcmode="lin" valueType="num">
                                      <p:cBhvr additive="base">
                                        <p:cTn id="41" dur="1000" fill="hold"/>
                                        <p:tgtEl>
                                          <p:spTgt spid="11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7"/>
                                        </p:tgtEl>
                                        <p:attrNameLst>
                                          <p:attrName>style.visibility</p:attrName>
                                        </p:attrNameLst>
                                      </p:cBhvr>
                                      <p:to>
                                        <p:strVal val="visible"/>
                                      </p:to>
                                    </p:set>
                                    <p:anim calcmode="lin" valueType="num">
                                      <p:cBhvr additive="base">
                                        <p:cTn id="44" dur="1000" fill="hold"/>
                                        <p:tgtEl>
                                          <p:spTgt spid="117"/>
                                        </p:tgtEl>
                                        <p:attrNameLst>
                                          <p:attrName>ppt_x</p:attrName>
                                        </p:attrNameLst>
                                      </p:cBhvr>
                                      <p:tavLst>
                                        <p:tav tm="0">
                                          <p:val>
                                            <p:strVal val="#ppt_x"/>
                                          </p:val>
                                        </p:tav>
                                        <p:tav tm="100000">
                                          <p:val>
                                            <p:strVal val="#ppt_x"/>
                                          </p:val>
                                        </p:tav>
                                      </p:tavLst>
                                    </p:anim>
                                    <p:anim calcmode="lin" valueType="num">
                                      <p:cBhvr additive="base">
                                        <p:cTn id="45" dur="1000" fill="hold"/>
                                        <p:tgtEl>
                                          <p:spTgt spid="117"/>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18"/>
                                        </p:tgtEl>
                                        <p:attrNameLst>
                                          <p:attrName>style.visibility</p:attrName>
                                        </p:attrNameLst>
                                      </p:cBhvr>
                                      <p:to>
                                        <p:strVal val="visible"/>
                                      </p:to>
                                    </p:set>
                                    <p:anim calcmode="lin" valueType="num">
                                      <p:cBhvr additive="base">
                                        <p:cTn id="48" dur="1000" fill="hold"/>
                                        <p:tgtEl>
                                          <p:spTgt spid="118"/>
                                        </p:tgtEl>
                                        <p:attrNameLst>
                                          <p:attrName>ppt_x</p:attrName>
                                        </p:attrNameLst>
                                      </p:cBhvr>
                                      <p:tavLst>
                                        <p:tav tm="0">
                                          <p:val>
                                            <p:strVal val="#ppt_x"/>
                                          </p:val>
                                        </p:tav>
                                        <p:tav tm="100000">
                                          <p:val>
                                            <p:strVal val="#ppt_x"/>
                                          </p:val>
                                        </p:tav>
                                      </p:tavLst>
                                    </p:anim>
                                    <p:anim calcmode="lin" valueType="num">
                                      <p:cBhvr additive="base">
                                        <p:cTn id="49" dur="1000" fill="hold"/>
                                        <p:tgtEl>
                                          <p:spTgt spid="11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19"/>
                                        </p:tgtEl>
                                        <p:attrNameLst>
                                          <p:attrName>style.visibility</p:attrName>
                                        </p:attrNameLst>
                                      </p:cBhvr>
                                      <p:to>
                                        <p:strVal val="visible"/>
                                      </p:to>
                                    </p:set>
                                    <p:anim calcmode="lin" valueType="num">
                                      <p:cBhvr additive="base">
                                        <p:cTn id="52" dur="1000" fill="hold"/>
                                        <p:tgtEl>
                                          <p:spTgt spid="119"/>
                                        </p:tgtEl>
                                        <p:attrNameLst>
                                          <p:attrName>ppt_x</p:attrName>
                                        </p:attrNameLst>
                                      </p:cBhvr>
                                      <p:tavLst>
                                        <p:tav tm="0">
                                          <p:val>
                                            <p:strVal val="#ppt_x"/>
                                          </p:val>
                                        </p:tav>
                                        <p:tav tm="100000">
                                          <p:val>
                                            <p:strVal val="#ppt_x"/>
                                          </p:val>
                                        </p:tav>
                                      </p:tavLst>
                                    </p:anim>
                                    <p:anim calcmode="lin" valueType="num">
                                      <p:cBhvr additive="base">
                                        <p:cTn id="53" dur="10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4" grpId="0"/>
      <p:bldP spid="115" grpId="0"/>
      <p:bldP spid="116" grpId="0"/>
      <p:bldP spid="117" grpId="0"/>
      <p:bldP spid="118" grpId="0"/>
      <p:bldP spid="119" grpId="0"/>
      <p:bldP spid="120" grpId="0"/>
      <p:bldP spid="121" grpId="0" animBg="1"/>
      <p:bldP spid="121"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4672107" y="1537278"/>
            <a:ext cx="3257904" cy="856867"/>
            <a:chOff x="4304043" y="1286668"/>
            <a:chExt cx="3837944" cy="2757793"/>
          </a:xfrm>
          <a:solidFill>
            <a:sysClr val="window" lastClr="FFFFFF">
              <a:alpha val="20000"/>
            </a:sysClr>
          </a:solidFill>
          <a:effectLst/>
        </p:grpSpPr>
        <p:sp>
          <p:nvSpPr>
            <p:cNvPr id="31" name="圆角矩形 30"/>
            <p:cNvSpPr/>
            <p:nvPr/>
          </p:nvSpPr>
          <p:spPr>
            <a:xfrm>
              <a:off x="4304043" y="1286668"/>
              <a:ext cx="3837944" cy="2757793"/>
            </a:xfrm>
            <a:prstGeom prst="round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圆角矩形 31"/>
            <p:cNvSpPr/>
            <p:nvPr/>
          </p:nvSpPr>
          <p:spPr>
            <a:xfrm>
              <a:off x="4351931" y="1367703"/>
              <a:ext cx="3742172" cy="2595722"/>
            </a:xfrm>
            <a:prstGeom prst="round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3" name="组合 32"/>
          <p:cNvGrpSpPr>
            <a:grpSpLocks/>
          </p:cNvGrpSpPr>
          <p:nvPr/>
        </p:nvGrpSpPr>
        <p:grpSpPr bwMode="auto">
          <a:xfrm>
            <a:off x="2578213" y="2123815"/>
            <a:ext cx="1004887" cy="1981200"/>
            <a:chOff x="2210594" y="1810545"/>
            <a:chExt cx="1005703" cy="1981199"/>
          </a:xfrm>
        </p:grpSpPr>
        <p:cxnSp>
          <p:nvCxnSpPr>
            <p:cNvPr id="34" name="直接连接符 33"/>
            <p:cNvCxnSpPr/>
            <p:nvPr/>
          </p:nvCxnSpPr>
          <p:spPr>
            <a:xfrm>
              <a:off x="2210594" y="3161507"/>
              <a:ext cx="1005703" cy="630237"/>
            </a:xfrm>
            <a:prstGeom prst="line">
              <a:avLst/>
            </a:prstGeom>
            <a:noFill/>
            <a:ln w="12700" cap="flat" cmpd="sng" algn="ctr">
              <a:solidFill>
                <a:sysClr val="window" lastClr="FFFFFF"/>
              </a:solidFill>
              <a:prstDash val="dash"/>
              <a:miter lim="800000"/>
            </a:ln>
            <a:effectLst/>
          </p:spPr>
        </p:cxnSp>
        <p:cxnSp>
          <p:nvCxnSpPr>
            <p:cNvPr id="35" name="直接连接符 34"/>
            <p:cNvCxnSpPr/>
            <p:nvPr/>
          </p:nvCxnSpPr>
          <p:spPr>
            <a:xfrm flipV="1">
              <a:off x="2347230" y="2801145"/>
              <a:ext cx="776917" cy="0"/>
            </a:xfrm>
            <a:prstGeom prst="line">
              <a:avLst/>
            </a:prstGeom>
            <a:noFill/>
            <a:ln w="12700" cap="flat" cmpd="sng" algn="ctr">
              <a:solidFill>
                <a:sysClr val="window" lastClr="FFFFFF"/>
              </a:solidFill>
              <a:prstDash val="dash"/>
              <a:miter lim="800000"/>
            </a:ln>
            <a:effectLst/>
          </p:spPr>
        </p:cxnSp>
        <p:cxnSp>
          <p:nvCxnSpPr>
            <p:cNvPr id="36" name="直接连接符 35"/>
            <p:cNvCxnSpPr/>
            <p:nvPr/>
          </p:nvCxnSpPr>
          <p:spPr>
            <a:xfrm flipV="1">
              <a:off x="2210594" y="1810545"/>
              <a:ext cx="943741" cy="581025"/>
            </a:xfrm>
            <a:prstGeom prst="line">
              <a:avLst/>
            </a:prstGeom>
            <a:noFill/>
            <a:ln w="12700" cap="flat" cmpd="sng" algn="ctr">
              <a:solidFill>
                <a:sysClr val="window" lastClr="FFFFFF"/>
              </a:solidFill>
              <a:prstDash val="dash"/>
              <a:miter lim="800000"/>
            </a:ln>
            <a:effectLst/>
          </p:spPr>
        </p:cxnSp>
      </p:grpSp>
      <p:grpSp>
        <p:nvGrpSpPr>
          <p:cNvPr id="37" name="组合 36"/>
          <p:cNvGrpSpPr/>
          <p:nvPr/>
        </p:nvGrpSpPr>
        <p:grpSpPr>
          <a:xfrm>
            <a:off x="1242922" y="2306216"/>
            <a:ext cx="1627507" cy="1627284"/>
            <a:chOff x="1657223" y="3004400"/>
            <a:chExt cx="2170009" cy="2169712"/>
          </a:xfrm>
        </p:grpSpPr>
        <p:sp>
          <p:nvSpPr>
            <p:cNvPr id="38" name="椭圆 37"/>
            <p:cNvSpPr/>
            <p:nvPr/>
          </p:nvSpPr>
          <p:spPr>
            <a:xfrm>
              <a:off x="1657223" y="3004400"/>
              <a:ext cx="2170009" cy="2169712"/>
            </a:xfrm>
            <a:prstGeom prst="ellipse">
              <a:avLst/>
            </a:prstGeom>
            <a:solidFill>
              <a:sysClr val="window" lastClr="FFFFFF">
                <a:alpha val="50000"/>
              </a:sysClr>
            </a:solid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sp>
          <p:nvSpPr>
            <p:cNvPr id="39" name="文本框 37"/>
            <p:cNvSpPr>
              <a:spLocks noChangeArrowheads="1"/>
            </p:cNvSpPr>
            <p:nvPr/>
          </p:nvSpPr>
          <p:spPr bwMode="auto">
            <a:xfrm>
              <a:off x="1723730" y="3774241"/>
              <a:ext cx="1887624" cy="61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6" rIns="91413"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400" b="0" i="0" u="none" strike="noStrike" kern="0" cap="none" spc="0" normalizeH="0" baseline="0" noProof="0" dirty="0" smtClean="0">
                  <a:ln>
                    <a:noFill/>
                  </a:ln>
                  <a:solidFill>
                    <a:sysClr val="window" lastClr="FFFFFF"/>
                  </a:solidFill>
                  <a:effectLst/>
                  <a:uLnTx/>
                  <a:uFillTx/>
                  <a:latin typeface="方正兰亭粗黑_GBK" pitchFamily="2" charset="-122"/>
                  <a:ea typeface="方正兰亭粗黑_GBK" pitchFamily="2" charset="-122"/>
                  <a:sym typeface="微软雅黑" pitchFamily="34" charset="-122"/>
                </a:rPr>
                <a:t>添加标题</a:t>
              </a:r>
              <a:endParaRPr kumimoji="0" lang="zh-CN" altLang="en-US" sz="2400" b="0" i="0" u="none" strike="noStrike" kern="0" cap="none" spc="0" normalizeH="0" baseline="0" noProof="0" dirty="0">
                <a:ln>
                  <a:noFill/>
                </a:ln>
                <a:solidFill>
                  <a:sysClr val="window" lastClr="FFFFFF"/>
                </a:solidFill>
                <a:effectLst/>
                <a:uLnTx/>
                <a:uFillTx/>
                <a:latin typeface="方正兰亭粗黑_GBK" pitchFamily="2" charset="-122"/>
                <a:ea typeface="方正兰亭粗黑_GBK" pitchFamily="2" charset="-122"/>
                <a:sym typeface="微软雅黑" pitchFamily="34" charset="-122"/>
              </a:endParaRPr>
            </a:p>
          </p:txBody>
        </p:sp>
      </p:grpSp>
      <p:grpSp>
        <p:nvGrpSpPr>
          <p:cNvPr id="40" name="组合 39"/>
          <p:cNvGrpSpPr/>
          <p:nvPr/>
        </p:nvGrpSpPr>
        <p:grpSpPr>
          <a:xfrm>
            <a:off x="3293776" y="1503113"/>
            <a:ext cx="900656" cy="900532"/>
            <a:chOff x="4391701" y="1933593"/>
            <a:chExt cx="1200875" cy="1200709"/>
          </a:xfrm>
        </p:grpSpPr>
        <p:sp>
          <p:nvSpPr>
            <p:cNvPr id="41" name="椭圆 40"/>
            <p:cNvSpPr/>
            <p:nvPr/>
          </p:nvSpPr>
          <p:spPr>
            <a:xfrm>
              <a:off x="4391701" y="1933593"/>
              <a:ext cx="1200875" cy="1200709"/>
            </a:xfrm>
            <a:prstGeom prst="ellipse">
              <a:avLst/>
            </a:prstGeom>
            <a:solidFill>
              <a:sysClr val="window" lastClr="FFFFFF">
                <a:alpha val="40000"/>
              </a:sysClr>
            </a:solid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sp>
          <p:nvSpPr>
            <p:cNvPr id="42" name="文本框 37"/>
            <p:cNvSpPr>
              <a:spLocks noChangeArrowheads="1"/>
            </p:cNvSpPr>
            <p:nvPr/>
          </p:nvSpPr>
          <p:spPr bwMode="auto">
            <a:xfrm>
              <a:off x="4675297" y="2213201"/>
              <a:ext cx="656518" cy="61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6" rIns="91413"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文字</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内容</a:t>
              </a:r>
            </a:p>
          </p:txBody>
        </p:sp>
      </p:grpSp>
      <p:grpSp>
        <p:nvGrpSpPr>
          <p:cNvPr id="43" name="组合 42"/>
          <p:cNvGrpSpPr/>
          <p:nvPr/>
        </p:nvGrpSpPr>
        <p:grpSpPr>
          <a:xfrm>
            <a:off x="3293776" y="2681966"/>
            <a:ext cx="900656" cy="900532"/>
            <a:chOff x="4391701" y="3505397"/>
            <a:chExt cx="1200875" cy="1200709"/>
          </a:xfrm>
        </p:grpSpPr>
        <p:sp>
          <p:nvSpPr>
            <p:cNvPr id="44" name="椭圆 43"/>
            <p:cNvSpPr/>
            <p:nvPr/>
          </p:nvSpPr>
          <p:spPr>
            <a:xfrm>
              <a:off x="4391701" y="3505397"/>
              <a:ext cx="1200875" cy="1200709"/>
            </a:xfrm>
            <a:prstGeom prst="ellipse">
              <a:avLst/>
            </a:prstGeom>
            <a:solidFill>
              <a:sysClr val="window" lastClr="FFFFFF">
                <a:alpha val="40000"/>
              </a:sysClr>
            </a:solid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sp>
          <p:nvSpPr>
            <p:cNvPr id="45" name="文本框 37"/>
            <p:cNvSpPr>
              <a:spLocks noChangeArrowheads="1"/>
            </p:cNvSpPr>
            <p:nvPr/>
          </p:nvSpPr>
          <p:spPr bwMode="auto">
            <a:xfrm>
              <a:off x="4662988" y="3785666"/>
              <a:ext cx="656518" cy="61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6" rIns="91413"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文字</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内容</a:t>
              </a:r>
            </a:p>
          </p:txBody>
        </p:sp>
      </p:grpSp>
      <p:grpSp>
        <p:nvGrpSpPr>
          <p:cNvPr id="46" name="组合 45"/>
          <p:cNvGrpSpPr/>
          <p:nvPr/>
        </p:nvGrpSpPr>
        <p:grpSpPr>
          <a:xfrm>
            <a:off x="3293776" y="3824612"/>
            <a:ext cx="900656" cy="900532"/>
            <a:chOff x="4391701" y="5028926"/>
            <a:chExt cx="1200875" cy="1200709"/>
          </a:xfrm>
        </p:grpSpPr>
        <p:sp>
          <p:nvSpPr>
            <p:cNvPr id="47" name="椭圆 46"/>
            <p:cNvSpPr/>
            <p:nvPr/>
          </p:nvSpPr>
          <p:spPr>
            <a:xfrm>
              <a:off x="4391701" y="5028926"/>
              <a:ext cx="1200875" cy="1200709"/>
            </a:xfrm>
            <a:prstGeom prst="ellipse">
              <a:avLst/>
            </a:prstGeom>
            <a:solidFill>
              <a:sysClr val="window" lastClr="FFFFFF">
                <a:alpha val="40000"/>
              </a:sysClr>
            </a:solid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sp>
          <p:nvSpPr>
            <p:cNvPr id="48" name="文本框 37"/>
            <p:cNvSpPr>
              <a:spLocks noChangeArrowheads="1"/>
            </p:cNvSpPr>
            <p:nvPr/>
          </p:nvSpPr>
          <p:spPr bwMode="auto">
            <a:xfrm>
              <a:off x="4662988" y="5318133"/>
              <a:ext cx="656518" cy="61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3" tIns="45706" rIns="91413" bIns="4570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文字</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内容</a:t>
              </a:r>
            </a:p>
          </p:txBody>
        </p:sp>
      </p:grpSp>
      <p:sp>
        <p:nvSpPr>
          <p:cNvPr id="49" name="文本1"/>
          <p:cNvSpPr>
            <a:spLocks noChangeArrowheads="1"/>
          </p:cNvSpPr>
          <p:nvPr/>
        </p:nvSpPr>
        <p:spPr bwMode="gray">
          <a:xfrm>
            <a:off x="4807060" y="1514220"/>
            <a:ext cx="3095625" cy="892175"/>
          </a:xfrm>
          <a:prstGeom prst="roundRect">
            <a:avLst>
              <a:gd name="adj" fmla="val 11505"/>
            </a:avLst>
          </a:prstGeom>
          <a:noFill/>
          <a:ln w="28575" cap="flat" cmpd="sng" algn="ctr">
            <a:noFill/>
            <a:prstDash val="solid"/>
          </a:ln>
          <a:effectLst/>
          <a:extLst/>
        </p:spPr>
        <p:txBody>
          <a:bodyPr lIns="68568" tIns="34285" rIns="68568"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058"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grpSp>
        <p:nvGrpSpPr>
          <p:cNvPr id="50" name="组合 49"/>
          <p:cNvGrpSpPr/>
          <p:nvPr/>
        </p:nvGrpSpPr>
        <p:grpSpPr>
          <a:xfrm>
            <a:off x="4672107" y="2702538"/>
            <a:ext cx="3257904" cy="856867"/>
            <a:chOff x="4304043" y="1286668"/>
            <a:chExt cx="3837944" cy="2757793"/>
          </a:xfrm>
          <a:solidFill>
            <a:sysClr val="window" lastClr="FFFFFF">
              <a:alpha val="20000"/>
            </a:sysClr>
          </a:solidFill>
          <a:effectLst/>
        </p:grpSpPr>
        <p:sp>
          <p:nvSpPr>
            <p:cNvPr id="51" name="圆角矩形 50"/>
            <p:cNvSpPr/>
            <p:nvPr/>
          </p:nvSpPr>
          <p:spPr>
            <a:xfrm>
              <a:off x="4304043" y="1286668"/>
              <a:ext cx="3837944" cy="2757793"/>
            </a:xfrm>
            <a:prstGeom prst="round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2" name="圆角矩形 51"/>
            <p:cNvSpPr/>
            <p:nvPr/>
          </p:nvSpPr>
          <p:spPr>
            <a:xfrm>
              <a:off x="4351931" y="1367703"/>
              <a:ext cx="3742172" cy="2595722"/>
            </a:xfrm>
            <a:prstGeom prst="round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3" name="文本1"/>
          <p:cNvSpPr>
            <a:spLocks noChangeArrowheads="1"/>
          </p:cNvSpPr>
          <p:nvPr/>
        </p:nvSpPr>
        <p:spPr bwMode="gray">
          <a:xfrm>
            <a:off x="4807060" y="2679444"/>
            <a:ext cx="3095625" cy="892175"/>
          </a:xfrm>
          <a:prstGeom prst="roundRect">
            <a:avLst>
              <a:gd name="adj" fmla="val 11505"/>
            </a:avLst>
          </a:prstGeom>
          <a:noFill/>
          <a:ln w="28575" cap="flat" cmpd="sng" algn="ctr">
            <a:noFill/>
            <a:prstDash val="solid"/>
          </a:ln>
          <a:effectLst/>
          <a:extLst/>
        </p:spPr>
        <p:txBody>
          <a:bodyPr lIns="68568" tIns="34285" rIns="68568"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058"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grpSp>
        <p:nvGrpSpPr>
          <p:cNvPr id="54" name="组合 53"/>
          <p:cNvGrpSpPr/>
          <p:nvPr/>
        </p:nvGrpSpPr>
        <p:grpSpPr>
          <a:xfrm>
            <a:off x="4672107" y="3841617"/>
            <a:ext cx="3257904" cy="856867"/>
            <a:chOff x="4304043" y="1286668"/>
            <a:chExt cx="3837944" cy="2757793"/>
          </a:xfrm>
          <a:solidFill>
            <a:sysClr val="window" lastClr="FFFFFF">
              <a:alpha val="20000"/>
            </a:sysClr>
          </a:solidFill>
          <a:effectLst/>
        </p:grpSpPr>
        <p:sp>
          <p:nvSpPr>
            <p:cNvPr id="55" name="圆角矩形 54"/>
            <p:cNvSpPr/>
            <p:nvPr/>
          </p:nvSpPr>
          <p:spPr>
            <a:xfrm>
              <a:off x="4304043" y="1286668"/>
              <a:ext cx="3837944" cy="2757793"/>
            </a:xfrm>
            <a:prstGeom prst="round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圆角矩形 55"/>
            <p:cNvSpPr/>
            <p:nvPr/>
          </p:nvSpPr>
          <p:spPr>
            <a:xfrm>
              <a:off x="4351931" y="1367703"/>
              <a:ext cx="3742172" cy="2595722"/>
            </a:xfrm>
            <a:prstGeom prst="roundRect">
              <a:avLst/>
            </a:prstGeom>
            <a:grp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7" name="文本1"/>
          <p:cNvSpPr>
            <a:spLocks noChangeArrowheads="1"/>
          </p:cNvSpPr>
          <p:nvPr/>
        </p:nvSpPr>
        <p:spPr bwMode="gray">
          <a:xfrm>
            <a:off x="4807060" y="3819267"/>
            <a:ext cx="3095625" cy="890588"/>
          </a:xfrm>
          <a:prstGeom prst="roundRect">
            <a:avLst>
              <a:gd name="adj" fmla="val 11505"/>
            </a:avLst>
          </a:prstGeom>
          <a:noFill/>
          <a:ln w="28575" cap="flat" cmpd="sng" algn="ctr">
            <a:noFill/>
            <a:prstDash val="solid"/>
          </a:ln>
          <a:effectLst/>
          <a:extLst/>
        </p:spPr>
        <p:txBody>
          <a:bodyPr lIns="68568" tIns="34285" rIns="68568"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058"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750"/>
                                        <p:tgtEl>
                                          <p:spTgt spid="37"/>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nodeType="click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wipe(up)">
                                      <p:cBhvr>
                                        <p:cTn id="16" dur="750"/>
                                        <p:tgtEl>
                                          <p:spTgt spid="40"/>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wipe(up)">
                                      <p:cBhvr>
                                        <p:cTn id="21" dur="750"/>
                                        <p:tgtEl>
                                          <p:spTgt spid="43"/>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1" fill="hold" nodeType="click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ipe(up)">
                                      <p:cBhvr>
                                        <p:cTn id="26" dur="750"/>
                                        <p:tgtEl>
                                          <p:spTgt spid="46"/>
                                        </p:tgtEl>
                                      </p:cBhvr>
                                    </p:animEffect>
                                  </p:childTnLst>
                                </p:cTn>
                              </p:par>
                            </p:childTnLst>
                          </p:cTn>
                        </p:par>
                        <p:par>
                          <p:cTn id="27" fill="hold">
                            <p:stCondLst>
                              <p:cond delay="750"/>
                            </p:stCondLst>
                            <p:childTnLst>
                              <p:par>
                                <p:cTn id="28" presetID="42" presetClass="entr" presetSubtype="0"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500"/>
                                        <p:tgtEl>
                                          <p:spTgt spid="30"/>
                                        </p:tgtEl>
                                      </p:cBhvr>
                                    </p:animEffect>
                                    <p:anim calcmode="lin" valueType="num">
                                      <p:cBhvr>
                                        <p:cTn id="31" dur="500" fill="hold"/>
                                        <p:tgtEl>
                                          <p:spTgt spid="30"/>
                                        </p:tgtEl>
                                        <p:attrNameLst>
                                          <p:attrName>ppt_x</p:attrName>
                                        </p:attrNameLst>
                                      </p:cBhvr>
                                      <p:tavLst>
                                        <p:tav tm="0">
                                          <p:val>
                                            <p:strVal val="#ppt_x"/>
                                          </p:val>
                                        </p:tav>
                                        <p:tav tm="100000">
                                          <p:val>
                                            <p:strVal val="#ppt_x"/>
                                          </p:val>
                                        </p:tav>
                                      </p:tavLst>
                                    </p:anim>
                                    <p:anim calcmode="lin" valueType="num">
                                      <p:cBhvr>
                                        <p:cTn id="32" dur="500" fill="hold"/>
                                        <p:tgtEl>
                                          <p:spTgt spid="30"/>
                                        </p:tgtEl>
                                        <p:attrNameLst>
                                          <p:attrName>ppt_y</p:attrName>
                                        </p:attrNameLst>
                                      </p:cBhvr>
                                      <p:tavLst>
                                        <p:tav tm="0">
                                          <p:val>
                                            <p:strVal val="#ppt_y+.1"/>
                                          </p:val>
                                        </p:tav>
                                        <p:tav tm="100000">
                                          <p:val>
                                            <p:strVal val="#ppt_y"/>
                                          </p:val>
                                        </p:tav>
                                      </p:tavLst>
                                    </p:anim>
                                  </p:childTnLst>
                                </p:cTn>
                              </p:par>
                            </p:childTnLst>
                          </p:cTn>
                        </p:par>
                        <p:par>
                          <p:cTn id="33" fill="hold">
                            <p:stCondLst>
                              <p:cond delay="1250"/>
                            </p:stCondLst>
                            <p:childTnLst>
                              <p:par>
                                <p:cTn id="34" presetID="22" presetClass="entr" presetSubtype="8" fill="hold" grpId="0"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left)">
                                      <p:cBhvr>
                                        <p:cTn id="36" dur="500"/>
                                        <p:tgtEl>
                                          <p:spTgt spid="49"/>
                                        </p:tgtEl>
                                      </p:cBhvr>
                                    </p:animEffect>
                                  </p:childTnLst>
                                </p:cTn>
                              </p:par>
                            </p:childTnLst>
                          </p:cTn>
                        </p:par>
                        <p:par>
                          <p:cTn id="37" fill="hold">
                            <p:stCondLst>
                              <p:cond delay="1750"/>
                            </p:stCondLst>
                            <p:childTnLst>
                              <p:par>
                                <p:cTn id="38" presetID="42" presetClass="entr" presetSubtype="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anim calcmode="lin" valueType="num">
                                      <p:cBhvr>
                                        <p:cTn id="41" dur="500" fill="hold"/>
                                        <p:tgtEl>
                                          <p:spTgt spid="50"/>
                                        </p:tgtEl>
                                        <p:attrNameLst>
                                          <p:attrName>ppt_x</p:attrName>
                                        </p:attrNameLst>
                                      </p:cBhvr>
                                      <p:tavLst>
                                        <p:tav tm="0">
                                          <p:val>
                                            <p:strVal val="#ppt_x"/>
                                          </p:val>
                                        </p:tav>
                                        <p:tav tm="100000">
                                          <p:val>
                                            <p:strVal val="#ppt_x"/>
                                          </p:val>
                                        </p:tav>
                                      </p:tavLst>
                                    </p:anim>
                                    <p:anim calcmode="lin" valueType="num">
                                      <p:cBhvr>
                                        <p:cTn id="42" dur="500" fill="hold"/>
                                        <p:tgtEl>
                                          <p:spTgt spid="50"/>
                                        </p:tgtEl>
                                        <p:attrNameLst>
                                          <p:attrName>ppt_y</p:attrName>
                                        </p:attrNameLst>
                                      </p:cBhvr>
                                      <p:tavLst>
                                        <p:tav tm="0">
                                          <p:val>
                                            <p:strVal val="#ppt_y+.1"/>
                                          </p:val>
                                        </p:tav>
                                        <p:tav tm="100000">
                                          <p:val>
                                            <p:strVal val="#ppt_y"/>
                                          </p:val>
                                        </p:tav>
                                      </p:tavLst>
                                    </p:anim>
                                  </p:childTnLst>
                                </p:cTn>
                              </p:par>
                            </p:childTnLst>
                          </p:cTn>
                        </p:par>
                        <p:par>
                          <p:cTn id="43" fill="hold">
                            <p:stCondLst>
                              <p:cond delay="2250"/>
                            </p:stCondLst>
                            <p:childTnLst>
                              <p:par>
                                <p:cTn id="44" presetID="22" presetClass="entr" presetSubtype="8"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wipe(left)">
                                      <p:cBhvr>
                                        <p:cTn id="46" dur="500"/>
                                        <p:tgtEl>
                                          <p:spTgt spid="53"/>
                                        </p:tgtEl>
                                      </p:cBhvr>
                                    </p:animEffect>
                                  </p:childTnLst>
                                </p:cTn>
                              </p:par>
                            </p:childTnLst>
                          </p:cTn>
                        </p:par>
                        <p:par>
                          <p:cTn id="47" fill="hold">
                            <p:stCondLst>
                              <p:cond delay="2750"/>
                            </p:stCondLst>
                            <p:childTnLst>
                              <p:par>
                                <p:cTn id="48" presetID="42" presetClass="entr" presetSubtype="0" fill="hold"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fade">
                                      <p:cBhvr>
                                        <p:cTn id="50" dur="500"/>
                                        <p:tgtEl>
                                          <p:spTgt spid="54"/>
                                        </p:tgtEl>
                                      </p:cBhvr>
                                    </p:animEffect>
                                    <p:anim calcmode="lin" valueType="num">
                                      <p:cBhvr>
                                        <p:cTn id="51" dur="500" fill="hold"/>
                                        <p:tgtEl>
                                          <p:spTgt spid="54"/>
                                        </p:tgtEl>
                                        <p:attrNameLst>
                                          <p:attrName>ppt_x</p:attrName>
                                        </p:attrNameLst>
                                      </p:cBhvr>
                                      <p:tavLst>
                                        <p:tav tm="0">
                                          <p:val>
                                            <p:strVal val="#ppt_x"/>
                                          </p:val>
                                        </p:tav>
                                        <p:tav tm="100000">
                                          <p:val>
                                            <p:strVal val="#ppt_x"/>
                                          </p:val>
                                        </p:tav>
                                      </p:tavLst>
                                    </p:anim>
                                    <p:anim calcmode="lin" valueType="num">
                                      <p:cBhvr>
                                        <p:cTn id="52" dur="500" fill="hold"/>
                                        <p:tgtEl>
                                          <p:spTgt spid="54"/>
                                        </p:tgtEl>
                                        <p:attrNameLst>
                                          <p:attrName>ppt_y</p:attrName>
                                        </p:attrNameLst>
                                      </p:cBhvr>
                                      <p:tavLst>
                                        <p:tav tm="0">
                                          <p:val>
                                            <p:strVal val="#ppt_y+.1"/>
                                          </p:val>
                                        </p:tav>
                                        <p:tav tm="100000">
                                          <p:val>
                                            <p:strVal val="#ppt_y"/>
                                          </p:val>
                                        </p:tav>
                                      </p:tavLst>
                                    </p:anim>
                                  </p:childTnLst>
                                </p:cTn>
                              </p:par>
                            </p:childTnLst>
                          </p:cTn>
                        </p:par>
                        <p:par>
                          <p:cTn id="53" fill="hold">
                            <p:stCondLst>
                              <p:cond delay="3250"/>
                            </p:stCondLst>
                            <p:childTnLst>
                              <p:par>
                                <p:cTn id="54" presetID="22" presetClass="entr" presetSubtype="8" fill="hold" grpId="0" nodeType="afterEffect">
                                  <p:stCondLst>
                                    <p:cond delay="0"/>
                                  </p:stCondLst>
                                  <p:childTnLst>
                                    <p:set>
                                      <p:cBhvr>
                                        <p:cTn id="55" dur="1" fill="hold">
                                          <p:stCondLst>
                                            <p:cond delay="0"/>
                                          </p:stCondLst>
                                        </p:cTn>
                                        <p:tgtEl>
                                          <p:spTgt spid="57"/>
                                        </p:tgtEl>
                                        <p:attrNameLst>
                                          <p:attrName>style.visibility</p:attrName>
                                        </p:attrNameLst>
                                      </p:cBhvr>
                                      <p:to>
                                        <p:strVal val="visible"/>
                                      </p:to>
                                    </p:set>
                                    <p:animEffect transition="in" filter="wipe(left)">
                                      <p:cBhvr>
                                        <p:cTn id="56"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3" grpId="0"/>
      <p:bldP spid="5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rot="5400000">
            <a:off x="2055687" y="3274219"/>
            <a:ext cx="2678112"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rot="5400000">
            <a:off x="4560762" y="3274219"/>
            <a:ext cx="2678112"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4" name="11 Rectángulo"/>
          <p:cNvSpPr/>
          <p:nvPr/>
        </p:nvSpPr>
        <p:spPr>
          <a:xfrm>
            <a:off x="1116686" y="1935163"/>
            <a:ext cx="1976437" cy="787400"/>
          </a:xfrm>
          <a:prstGeom prst="rect">
            <a:avLst/>
          </a:prstGeom>
          <a:solidFill>
            <a:schemeClr val="bg1">
              <a:alpha val="40000"/>
            </a:schemeClr>
          </a:solidFill>
          <a:ln w="63500">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defRPr/>
            </a:pPr>
            <a:r>
              <a:rPr lang="zh-CN" altLang="en-US" sz="1800" b="1" kern="0" dirty="0">
                <a:solidFill>
                  <a:schemeClr val="bg1"/>
                </a:solidFill>
                <a:latin typeface="微软雅黑" panose="020B0503020204020204" pitchFamily="34" charset="-122"/>
                <a:ea typeface="微软雅黑" panose="020B0503020204020204" pitchFamily="34" charset="-122"/>
              </a:rPr>
              <a:t>添加标题</a:t>
            </a:r>
            <a:endParaRPr lang="en-US" altLang="zh-CN" sz="1800" b="1" kern="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 name="组合 4"/>
          <p:cNvGrpSpPr>
            <a:grpSpLocks/>
          </p:cNvGrpSpPr>
          <p:nvPr/>
        </p:nvGrpSpPr>
        <p:grpSpPr bwMode="auto">
          <a:xfrm>
            <a:off x="1116684" y="3189288"/>
            <a:ext cx="1833562" cy="1126628"/>
            <a:chOff x="503238" y="2548492"/>
            <a:chExt cx="2191599" cy="1126369"/>
          </a:xfrm>
        </p:grpSpPr>
        <p:sp>
          <p:nvSpPr>
            <p:cNvPr id="6" name="矩形 5"/>
            <p:cNvSpPr/>
            <p:nvPr/>
          </p:nvSpPr>
          <p:spPr>
            <a:xfrm>
              <a:off x="503238" y="2548492"/>
              <a:ext cx="1201727" cy="338476"/>
            </a:xfrm>
            <a:prstGeom prst="rect">
              <a:avLst/>
            </a:prstGeom>
          </p:spPr>
          <p:txBody>
            <a:bodyPr wrap="none">
              <a:spAutoFit/>
            </a:bodyPr>
            <a:lstStyle/>
            <a:p>
              <a:pPr eaLnBrk="0" hangingPunct="0">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endParaRPr lang="en-US" altLang="zh-CN" sz="1600" kern="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503238" y="2905597"/>
              <a:ext cx="2191599" cy="769264"/>
            </a:xfrm>
            <a:prstGeom prst="rect">
              <a:avLst/>
            </a:prstGeom>
          </p:spPr>
          <p:txBody>
            <a:bodyPr>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sp>
        <p:nvSpPr>
          <p:cNvPr id="8" name="42 Rectángulo"/>
          <p:cNvSpPr/>
          <p:nvPr/>
        </p:nvSpPr>
        <p:spPr>
          <a:xfrm>
            <a:off x="3640810" y="1935163"/>
            <a:ext cx="1976437" cy="787400"/>
          </a:xfrm>
          <a:prstGeom prst="rect">
            <a:avLst/>
          </a:prstGeom>
          <a:solidFill>
            <a:schemeClr val="bg1">
              <a:alpha val="40000"/>
            </a:schemeClr>
          </a:solidFill>
          <a:ln w="63500">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algn="ctr" eaLnBrk="0" hangingPunct="0">
              <a:defRPr/>
            </a:pPr>
            <a:r>
              <a:rPr lang="zh-CN" altLang="en-US" sz="1800" b="1" kern="0" dirty="0">
                <a:solidFill>
                  <a:schemeClr val="bg1"/>
                </a:solidFill>
                <a:latin typeface="微软雅黑" panose="020B0503020204020204" pitchFamily="34" charset="-122"/>
                <a:ea typeface="微软雅黑" panose="020B0503020204020204" pitchFamily="34" charset="-122"/>
              </a:rPr>
              <a:t>添加标题</a:t>
            </a:r>
            <a:endParaRPr lang="en-US" altLang="zh-CN" sz="1800" b="1" kern="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9" name="组合 8"/>
          <p:cNvGrpSpPr>
            <a:grpSpLocks/>
          </p:cNvGrpSpPr>
          <p:nvPr/>
        </p:nvGrpSpPr>
        <p:grpSpPr bwMode="auto">
          <a:xfrm>
            <a:off x="3640809" y="3189289"/>
            <a:ext cx="1833562" cy="1126628"/>
            <a:chOff x="471218" y="2548491"/>
            <a:chExt cx="2191599" cy="1126369"/>
          </a:xfrm>
        </p:grpSpPr>
        <p:sp>
          <p:nvSpPr>
            <p:cNvPr id="10" name="矩形 9"/>
            <p:cNvSpPr/>
            <p:nvPr/>
          </p:nvSpPr>
          <p:spPr>
            <a:xfrm>
              <a:off x="471218" y="2548491"/>
              <a:ext cx="1201727" cy="338476"/>
            </a:xfrm>
            <a:prstGeom prst="rect">
              <a:avLst/>
            </a:prstGeom>
          </p:spPr>
          <p:txBody>
            <a:bodyPr wrap="none">
              <a:spAutoFit/>
            </a:bodyPr>
            <a:lstStyle/>
            <a:p>
              <a:pPr eaLnBrk="0" hangingPunct="0">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endParaRPr lang="en-US" altLang="zh-CN" sz="1600" kern="0"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471218" y="2905596"/>
              <a:ext cx="2191599" cy="769264"/>
            </a:xfrm>
            <a:prstGeom prst="rect">
              <a:avLst/>
            </a:prstGeom>
          </p:spPr>
          <p:txBody>
            <a:bodyPr>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sp>
        <p:nvSpPr>
          <p:cNvPr id="12" name="51 Rectángulo"/>
          <p:cNvSpPr/>
          <p:nvPr/>
        </p:nvSpPr>
        <p:spPr>
          <a:xfrm>
            <a:off x="6155411" y="1935163"/>
            <a:ext cx="1978025" cy="787400"/>
          </a:xfrm>
          <a:prstGeom prst="rect">
            <a:avLst/>
          </a:prstGeom>
          <a:solidFill>
            <a:schemeClr val="bg1">
              <a:alpha val="40000"/>
            </a:schemeClr>
          </a:solidFill>
          <a:ln w="63500">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algn="ctr" eaLnBrk="0" hangingPunct="0">
              <a:defRPr/>
            </a:pPr>
            <a:r>
              <a:rPr lang="zh-CN" altLang="en-US" sz="1800" b="1" kern="0" dirty="0">
                <a:solidFill>
                  <a:schemeClr val="bg1"/>
                </a:solidFill>
                <a:latin typeface="微软雅黑" panose="020B0503020204020204" pitchFamily="34" charset="-122"/>
                <a:ea typeface="微软雅黑" panose="020B0503020204020204" pitchFamily="34" charset="-122"/>
              </a:rPr>
              <a:t>添加标题</a:t>
            </a:r>
            <a:endParaRPr lang="en-US" altLang="zh-CN" sz="1800" b="1" kern="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3" name="组合 12"/>
          <p:cNvGrpSpPr>
            <a:grpSpLocks/>
          </p:cNvGrpSpPr>
          <p:nvPr/>
        </p:nvGrpSpPr>
        <p:grpSpPr bwMode="auto">
          <a:xfrm>
            <a:off x="6155409" y="3189289"/>
            <a:ext cx="1833562" cy="1126628"/>
            <a:chOff x="467746" y="2548491"/>
            <a:chExt cx="2191599" cy="1126369"/>
          </a:xfrm>
        </p:grpSpPr>
        <p:sp>
          <p:nvSpPr>
            <p:cNvPr id="14" name="矩形 13"/>
            <p:cNvSpPr/>
            <p:nvPr/>
          </p:nvSpPr>
          <p:spPr>
            <a:xfrm>
              <a:off x="467746" y="2548491"/>
              <a:ext cx="1201727" cy="338476"/>
            </a:xfrm>
            <a:prstGeom prst="rect">
              <a:avLst/>
            </a:prstGeom>
          </p:spPr>
          <p:txBody>
            <a:bodyPr wrap="none">
              <a:spAutoFit/>
            </a:bodyPr>
            <a:lstStyle/>
            <a:p>
              <a:pPr eaLnBrk="0" hangingPunct="0">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endParaRPr lang="en-US" altLang="zh-CN" sz="1600" kern="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467746" y="2905596"/>
              <a:ext cx="2191599" cy="769264"/>
            </a:xfrm>
            <a:prstGeom prst="rect">
              <a:avLst/>
            </a:prstGeom>
          </p:spPr>
          <p:txBody>
            <a:bodyPr>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up)">
                                      <p:cBhvr>
                                        <p:cTn id="16" dur="500"/>
                                        <p:tgtEl>
                                          <p:spTgt spid="2"/>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randombar(horizontal)">
                                      <p:cBhvr>
                                        <p:cTn id="20" dur="500"/>
                                        <p:tgtEl>
                                          <p:spTgt spid="8"/>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up)">
                                      <p:cBhvr>
                                        <p:cTn id="29" dur="500"/>
                                        <p:tgtEl>
                                          <p:spTgt spid="3"/>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randombar(horizontal)">
                                      <p:cBhvr>
                                        <p:cTn id="33" dur="500"/>
                                        <p:tgtEl>
                                          <p:spTgt spid="12"/>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34"/>
          <p:cNvSpPr/>
          <p:nvPr/>
        </p:nvSpPr>
        <p:spPr bwMode="auto">
          <a:xfrm rot="8294606">
            <a:off x="3379787" y="1603307"/>
            <a:ext cx="1077912" cy="1385886"/>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ysClr val="window" lastClr="FFFFFF">
              <a:alpha val="40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等腰三角形 42"/>
          <p:cNvSpPr/>
          <p:nvPr/>
        </p:nvSpPr>
        <p:spPr>
          <a:xfrm rot="13301840">
            <a:off x="4476731" y="1635755"/>
            <a:ext cx="1015151" cy="130046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ysClr val="window" lastClr="FFFFFF">
              <a:alpha val="40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椭圆 34"/>
          <p:cNvSpPr/>
          <p:nvPr/>
        </p:nvSpPr>
        <p:spPr bwMode="auto">
          <a:xfrm rot="8294606" flipH="1" flipV="1">
            <a:off x="4427542" y="2762250"/>
            <a:ext cx="1076325" cy="1384300"/>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ysClr val="window" lastClr="FFFFFF">
              <a:alpha val="40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等腰三角形 42"/>
          <p:cNvSpPr/>
          <p:nvPr/>
        </p:nvSpPr>
        <p:spPr>
          <a:xfrm rot="13301840" flipH="1" flipV="1">
            <a:off x="3392797" y="2809490"/>
            <a:ext cx="1015151" cy="1300461"/>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ysClr val="window" lastClr="FFFFFF">
              <a:alpha val="40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TextBox 9"/>
          <p:cNvSpPr txBox="1">
            <a:spLocks noChangeArrowheads="1"/>
          </p:cNvSpPr>
          <p:nvPr/>
        </p:nvSpPr>
        <p:spPr bwMode="auto">
          <a:xfrm>
            <a:off x="3200405" y="1897064"/>
            <a:ext cx="1204913" cy="27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人力成本</a:t>
            </a:r>
          </a:p>
        </p:txBody>
      </p:sp>
      <p:sp>
        <p:nvSpPr>
          <p:cNvPr id="23" name="TextBox 9"/>
          <p:cNvSpPr txBox="1">
            <a:spLocks noChangeArrowheads="1"/>
          </p:cNvSpPr>
          <p:nvPr/>
        </p:nvSpPr>
        <p:spPr bwMode="auto">
          <a:xfrm>
            <a:off x="3214689" y="2111376"/>
            <a:ext cx="1204912"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45%</a:t>
            </a:r>
            <a:endParaRPr kumimoji="0" lang="zh-CN" altLang="en-US" sz="24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24" name="TextBox 9"/>
          <p:cNvSpPr txBox="1"/>
          <p:nvPr/>
        </p:nvSpPr>
        <p:spPr>
          <a:xfrm>
            <a:off x="4495805" y="1897064"/>
            <a:ext cx="1204913" cy="276971"/>
          </a:xfrm>
          <a:prstGeom prst="rect">
            <a:avLst/>
          </a:prstGeom>
          <a:noFill/>
          <a:effectLst/>
        </p:spPr>
        <p:txBody>
          <a:bodyPr lIns="91413" tIns="45706" rIns="91413" bIns="4570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办公场地</a:t>
            </a:r>
          </a:p>
        </p:txBody>
      </p:sp>
      <p:sp>
        <p:nvSpPr>
          <p:cNvPr id="25" name="TextBox 9"/>
          <p:cNvSpPr txBox="1"/>
          <p:nvPr/>
        </p:nvSpPr>
        <p:spPr>
          <a:xfrm>
            <a:off x="4487865" y="2055816"/>
            <a:ext cx="1204912" cy="461637"/>
          </a:xfrm>
          <a:prstGeom prst="rect">
            <a:avLst/>
          </a:prstGeom>
          <a:noFill/>
          <a:effectLst/>
        </p:spPr>
        <p:txBody>
          <a:bodyPr lIns="91413" tIns="45706" rIns="91413" bIns="4570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Impact" pitchFamily="34" charset="0"/>
                <a:ea typeface="微软雅黑" panose="020B0503020204020204" pitchFamily="34" charset="-122"/>
              </a:rPr>
              <a:t>22%</a:t>
            </a:r>
            <a:endParaRPr kumimoji="0" lang="zh-CN" altLang="en-US" sz="2400" b="0" i="0" u="none" strike="noStrike" kern="0" cap="none" spc="0" normalizeH="0" baseline="0" noProof="0" dirty="0">
              <a:ln>
                <a:noFill/>
              </a:ln>
              <a:solidFill>
                <a:sysClr val="window" lastClr="FFFFFF"/>
              </a:solidFill>
              <a:effectLst/>
              <a:uLnTx/>
              <a:uFillTx/>
              <a:latin typeface="Impact" pitchFamily="34" charset="0"/>
              <a:ea typeface="微软雅黑" panose="020B0503020204020204" pitchFamily="34" charset="-122"/>
            </a:endParaRPr>
          </a:p>
        </p:txBody>
      </p:sp>
      <p:sp>
        <p:nvSpPr>
          <p:cNvPr id="26" name="TextBox 9"/>
          <p:cNvSpPr txBox="1">
            <a:spLocks noChangeArrowheads="1"/>
          </p:cNvSpPr>
          <p:nvPr/>
        </p:nvSpPr>
        <p:spPr bwMode="auto">
          <a:xfrm>
            <a:off x="4502155" y="3281364"/>
            <a:ext cx="1204913" cy="276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推广费用</a:t>
            </a:r>
          </a:p>
        </p:txBody>
      </p:sp>
      <p:sp>
        <p:nvSpPr>
          <p:cNvPr id="27" name="TextBox 9"/>
          <p:cNvSpPr txBox="1">
            <a:spLocks noChangeArrowheads="1"/>
          </p:cNvSpPr>
          <p:nvPr/>
        </p:nvSpPr>
        <p:spPr bwMode="auto">
          <a:xfrm>
            <a:off x="4510089" y="3482976"/>
            <a:ext cx="1204912"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a:ln>
                  <a:noFill/>
                </a:ln>
                <a:solidFill>
                  <a:sysClr val="window" lastClr="FFFFFF"/>
                </a:solidFill>
                <a:effectLst/>
                <a:uLnTx/>
                <a:uFillTx/>
                <a:latin typeface="Impact" pitchFamily="34" charset="0"/>
                <a:ea typeface="微软雅黑" pitchFamily="34" charset="-122"/>
              </a:rPr>
              <a:t>19%</a:t>
            </a:r>
            <a:endParaRPr kumimoji="0" lang="zh-CN" altLang="en-US" sz="2400" b="0" i="0" u="none" strike="noStrike" kern="0" cap="none" spc="0" normalizeH="0" baseline="0" noProof="0">
              <a:ln>
                <a:noFill/>
              </a:ln>
              <a:solidFill>
                <a:sysClr val="window" lastClr="FFFFFF"/>
              </a:solidFill>
              <a:effectLst/>
              <a:uLnTx/>
              <a:uFillTx/>
              <a:latin typeface="Impact" pitchFamily="34" charset="0"/>
              <a:ea typeface="微软雅黑" pitchFamily="34" charset="-122"/>
            </a:endParaRPr>
          </a:p>
        </p:txBody>
      </p:sp>
      <p:sp>
        <p:nvSpPr>
          <p:cNvPr id="28" name="TextBox 9"/>
          <p:cNvSpPr txBox="1"/>
          <p:nvPr/>
        </p:nvSpPr>
        <p:spPr>
          <a:xfrm>
            <a:off x="3200405" y="3281364"/>
            <a:ext cx="1204913" cy="276971"/>
          </a:xfrm>
          <a:prstGeom prst="rect">
            <a:avLst/>
          </a:prstGeom>
          <a:noFill/>
          <a:effectLst/>
        </p:spPr>
        <p:txBody>
          <a:bodyPr lIns="91413" tIns="45706" rIns="91413" bIns="4570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其它费用</a:t>
            </a:r>
          </a:p>
        </p:txBody>
      </p:sp>
      <p:sp>
        <p:nvSpPr>
          <p:cNvPr id="29" name="TextBox 9"/>
          <p:cNvSpPr txBox="1"/>
          <p:nvPr/>
        </p:nvSpPr>
        <p:spPr>
          <a:xfrm>
            <a:off x="3200405" y="3482976"/>
            <a:ext cx="1204913" cy="461637"/>
          </a:xfrm>
          <a:prstGeom prst="rect">
            <a:avLst/>
          </a:prstGeom>
          <a:noFill/>
          <a:effectLst/>
        </p:spPr>
        <p:txBody>
          <a:bodyPr lIns="91413" tIns="45706" rIns="91413" bIns="4570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ysClr val="window" lastClr="FFFFFF"/>
                </a:solidFill>
                <a:effectLst/>
                <a:uLnTx/>
                <a:uFillTx/>
                <a:latin typeface="Impact" pitchFamily="34" charset="0"/>
                <a:ea typeface="微软雅黑" panose="020B0503020204020204" pitchFamily="34" charset="-122"/>
              </a:rPr>
              <a:t>14%</a:t>
            </a:r>
            <a:endParaRPr kumimoji="0" lang="zh-CN" altLang="en-US" sz="2400" b="0" i="0" u="none" strike="noStrike" kern="0" cap="none" spc="0" normalizeH="0" baseline="0" noProof="0" dirty="0">
              <a:ln>
                <a:noFill/>
              </a:ln>
              <a:solidFill>
                <a:sysClr val="window" lastClr="FFFFFF"/>
              </a:solidFill>
              <a:effectLst/>
              <a:uLnTx/>
              <a:uFillTx/>
              <a:latin typeface="Impact" pitchFamily="34" charset="0"/>
              <a:ea typeface="微软雅黑" panose="020B0503020204020204" pitchFamily="34" charset="-122"/>
            </a:endParaRPr>
          </a:p>
        </p:txBody>
      </p:sp>
      <p:sp>
        <p:nvSpPr>
          <p:cNvPr id="30" name="TextBox 76"/>
          <p:cNvSpPr txBox="1"/>
          <p:nvPr/>
        </p:nvSpPr>
        <p:spPr>
          <a:xfrm>
            <a:off x="609601" y="1627189"/>
            <a:ext cx="1987550" cy="769441"/>
          </a:xfrm>
          <a:prstGeom prst="rect">
            <a:avLst/>
          </a:prstGeom>
          <a:noFill/>
        </p:spPr>
        <p:txBody>
          <a:bodyPr lIns="0" tIns="0" rIns="0" bIns="0">
            <a:spAutoFit/>
          </a:bodyPr>
          <a:lstStyle/>
          <a:p>
            <a:pPr marL="0" marR="0" lvl="0" indent="0" defTabSz="91405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a:p>
            <a:pPr marL="0" marR="0" lvl="0" indent="0" defTabSz="914058"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05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1" name="TextBox 77"/>
          <p:cNvSpPr txBox="1"/>
          <p:nvPr/>
        </p:nvSpPr>
        <p:spPr>
          <a:xfrm>
            <a:off x="6288090" y="1627189"/>
            <a:ext cx="1985962" cy="769441"/>
          </a:xfrm>
          <a:prstGeom prst="rect">
            <a:avLst/>
          </a:prstGeom>
          <a:noFill/>
        </p:spPr>
        <p:txBody>
          <a:bodyPr lIns="0" tIns="0" rIns="0" bIns="0">
            <a:spAutoFit/>
          </a:bodyPr>
          <a:lstStyle/>
          <a:p>
            <a:pPr marL="0" marR="0" lvl="0" indent="0" defTabSz="91405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a:p>
            <a:pPr marL="0" marR="0" lvl="0" indent="0" defTabSz="914058"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05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TextBox 78"/>
          <p:cNvSpPr txBox="1"/>
          <p:nvPr/>
        </p:nvSpPr>
        <p:spPr>
          <a:xfrm>
            <a:off x="6288090" y="3113089"/>
            <a:ext cx="1985962" cy="769441"/>
          </a:xfrm>
          <a:prstGeom prst="rect">
            <a:avLst/>
          </a:prstGeom>
          <a:noFill/>
        </p:spPr>
        <p:txBody>
          <a:bodyPr lIns="0" tIns="0" rIns="0" bIns="0">
            <a:spAutoFit/>
          </a:bodyPr>
          <a:lstStyle/>
          <a:p>
            <a:pPr marL="0" marR="0" lvl="0" indent="0" defTabSz="91405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a:p>
            <a:pPr marL="0" marR="0" lvl="0" indent="0" defTabSz="914058"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05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3" name="TextBox 79"/>
          <p:cNvSpPr txBox="1"/>
          <p:nvPr/>
        </p:nvSpPr>
        <p:spPr>
          <a:xfrm>
            <a:off x="609601" y="3113089"/>
            <a:ext cx="1987550" cy="769441"/>
          </a:xfrm>
          <a:prstGeom prst="rect">
            <a:avLst/>
          </a:prstGeom>
          <a:noFill/>
        </p:spPr>
        <p:txBody>
          <a:bodyPr lIns="0" tIns="0" rIns="0" bIns="0">
            <a:spAutoFit/>
          </a:bodyPr>
          <a:lstStyle/>
          <a:p>
            <a:pPr marL="0" marR="0" lvl="0" indent="0" defTabSz="91405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详写内容</a:t>
            </a:r>
            <a:r>
              <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a:p>
            <a:pPr marL="0" marR="0" lvl="0" indent="0" defTabSz="914058" eaLnBrk="1" fontAlgn="auto" latinLnBrk="0" hangingPunct="1">
              <a:lnSpc>
                <a:spcPct val="1000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058"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randombar(horizontal)">
                                      <p:cBhvr>
                                        <p:cTn id="11" dur="500"/>
                                        <p:tgtEl>
                                          <p:spTgt spid="22"/>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randombar(horizontal)">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up)">
                                      <p:cBhvr>
                                        <p:cTn id="20" dur="500"/>
                                        <p:tgtEl>
                                          <p:spTgt spid="19"/>
                                        </p:tgtEl>
                                      </p:cBhvr>
                                    </p:animEffect>
                                  </p:childTnLst>
                                </p:cTn>
                              </p:par>
                            </p:childTnLst>
                          </p:cTn>
                        </p:par>
                        <p:par>
                          <p:cTn id="21" fill="hold">
                            <p:stCondLst>
                              <p:cond delay="500"/>
                            </p:stCondLst>
                            <p:childTnLst>
                              <p:par>
                                <p:cTn id="22" presetID="14" presetClass="entr" presetSubtype="1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randombar(horizontal)">
                                      <p:cBhvr>
                                        <p:cTn id="24" dur="500"/>
                                        <p:tgtEl>
                                          <p:spTgt spid="24"/>
                                        </p:tgtEl>
                                      </p:cBhvr>
                                    </p:animEffect>
                                  </p:childTnLst>
                                </p:cTn>
                              </p:par>
                            </p:childTnLst>
                          </p:cTn>
                        </p:par>
                        <p:par>
                          <p:cTn id="25" fill="hold">
                            <p:stCondLst>
                              <p:cond delay="1000"/>
                            </p:stCondLst>
                            <p:childTnLst>
                              <p:par>
                                <p:cTn id="26" presetID="14" presetClass="entr" presetSubtype="10"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randombar(horizontal)">
                                      <p:cBhvr>
                                        <p:cTn id="28" dur="5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childTnLst>
                          </p:cTn>
                        </p:par>
                        <p:par>
                          <p:cTn id="34" fill="hold">
                            <p:stCondLst>
                              <p:cond delay="500"/>
                            </p:stCondLst>
                            <p:childTnLst>
                              <p:par>
                                <p:cTn id="35" presetID="14" presetClass="entr" presetSubtype="1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randombar(horizontal)">
                                      <p:cBhvr>
                                        <p:cTn id="37" dur="500"/>
                                        <p:tgtEl>
                                          <p:spTgt spid="26"/>
                                        </p:tgtEl>
                                      </p:cBhvr>
                                    </p:animEffect>
                                  </p:childTnLst>
                                </p:cTn>
                              </p:par>
                            </p:childTnLst>
                          </p:cTn>
                        </p:par>
                        <p:par>
                          <p:cTn id="38" fill="hold">
                            <p:stCondLst>
                              <p:cond delay="1000"/>
                            </p:stCondLst>
                            <p:childTnLst>
                              <p:par>
                                <p:cTn id="39" presetID="14" presetClass="entr" presetSubtype="10"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randombar(horizontal)">
                                      <p:cBhvr>
                                        <p:cTn id="41" dur="5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wipe(down)">
                                      <p:cBhvr>
                                        <p:cTn id="46" dur="500"/>
                                        <p:tgtEl>
                                          <p:spTgt spid="21"/>
                                        </p:tgtEl>
                                      </p:cBhvr>
                                    </p:animEffect>
                                  </p:childTnLst>
                                </p:cTn>
                              </p:par>
                            </p:childTnLst>
                          </p:cTn>
                        </p:par>
                        <p:par>
                          <p:cTn id="47" fill="hold">
                            <p:stCondLst>
                              <p:cond delay="500"/>
                            </p:stCondLst>
                            <p:childTnLst>
                              <p:par>
                                <p:cTn id="48" presetID="14" presetClass="entr" presetSubtype="1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randombar(horizontal)">
                                      <p:cBhvr>
                                        <p:cTn id="50" dur="500"/>
                                        <p:tgtEl>
                                          <p:spTgt spid="28"/>
                                        </p:tgtEl>
                                      </p:cBhvr>
                                    </p:animEffect>
                                  </p:childTnLst>
                                </p:cTn>
                              </p:par>
                            </p:childTnLst>
                          </p:cTn>
                        </p:par>
                        <p:par>
                          <p:cTn id="51" fill="hold">
                            <p:stCondLst>
                              <p:cond delay="1000"/>
                            </p:stCondLst>
                            <p:childTnLst>
                              <p:par>
                                <p:cTn id="52" presetID="14" presetClass="entr" presetSubtype="10" fill="hold" grpId="0"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randombar(horizontal)">
                                      <p:cBhvr>
                                        <p:cTn id="54" dur="500"/>
                                        <p:tgtEl>
                                          <p:spTgt spid="29"/>
                                        </p:tgtEl>
                                      </p:cBhvr>
                                    </p:animEffect>
                                  </p:childTnLst>
                                </p:cTn>
                              </p:par>
                            </p:childTnLst>
                          </p:cTn>
                        </p:par>
                        <p:par>
                          <p:cTn id="55" fill="hold">
                            <p:stCondLst>
                              <p:cond delay="1500"/>
                            </p:stCondLst>
                            <p:childTnLst>
                              <p:par>
                                <p:cTn id="56" presetID="2" presetClass="entr" presetSubtype="8"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500" fill="hold"/>
                                        <p:tgtEl>
                                          <p:spTgt spid="30"/>
                                        </p:tgtEl>
                                        <p:attrNameLst>
                                          <p:attrName>ppt_x</p:attrName>
                                        </p:attrNameLst>
                                      </p:cBhvr>
                                      <p:tavLst>
                                        <p:tav tm="0">
                                          <p:val>
                                            <p:strVal val="0-#ppt_w/2"/>
                                          </p:val>
                                        </p:tav>
                                        <p:tav tm="100000">
                                          <p:val>
                                            <p:strVal val="#ppt_x"/>
                                          </p:val>
                                        </p:tav>
                                      </p:tavLst>
                                    </p:anim>
                                    <p:anim calcmode="lin" valueType="num">
                                      <p:cBhvr additive="base">
                                        <p:cTn id="59" dur="500" fill="hold"/>
                                        <p:tgtEl>
                                          <p:spTgt spid="30"/>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500" fill="hold"/>
                                        <p:tgtEl>
                                          <p:spTgt spid="31"/>
                                        </p:tgtEl>
                                        <p:attrNameLst>
                                          <p:attrName>ppt_x</p:attrName>
                                        </p:attrNameLst>
                                      </p:cBhvr>
                                      <p:tavLst>
                                        <p:tav tm="0">
                                          <p:val>
                                            <p:strVal val="1+#ppt_w/2"/>
                                          </p:val>
                                        </p:tav>
                                        <p:tav tm="100000">
                                          <p:val>
                                            <p:strVal val="#ppt_x"/>
                                          </p:val>
                                        </p:tav>
                                      </p:tavLst>
                                    </p:anim>
                                    <p:anim calcmode="lin" valueType="num">
                                      <p:cBhvr additive="base">
                                        <p:cTn id="63" dur="500" fill="hold"/>
                                        <p:tgtEl>
                                          <p:spTgt spid="31"/>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 calcmode="lin" valueType="num">
                                      <p:cBhvr additive="base">
                                        <p:cTn id="66" dur="500" fill="hold"/>
                                        <p:tgtEl>
                                          <p:spTgt spid="32"/>
                                        </p:tgtEl>
                                        <p:attrNameLst>
                                          <p:attrName>ppt_x</p:attrName>
                                        </p:attrNameLst>
                                      </p:cBhvr>
                                      <p:tavLst>
                                        <p:tav tm="0">
                                          <p:val>
                                            <p:strVal val="1+#ppt_w/2"/>
                                          </p:val>
                                        </p:tav>
                                        <p:tav tm="100000">
                                          <p:val>
                                            <p:strVal val="#ppt_x"/>
                                          </p:val>
                                        </p:tav>
                                      </p:tavLst>
                                    </p:anim>
                                    <p:anim calcmode="lin" valueType="num">
                                      <p:cBhvr additive="base">
                                        <p:cTn id="67" dur="500" fill="hold"/>
                                        <p:tgtEl>
                                          <p:spTgt spid="32"/>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 calcmode="lin" valueType="num">
                                      <p:cBhvr additive="base">
                                        <p:cTn id="70" dur="500" fill="hold"/>
                                        <p:tgtEl>
                                          <p:spTgt spid="33"/>
                                        </p:tgtEl>
                                        <p:attrNameLst>
                                          <p:attrName>ppt_x</p:attrName>
                                        </p:attrNameLst>
                                      </p:cBhvr>
                                      <p:tavLst>
                                        <p:tav tm="0">
                                          <p:val>
                                            <p:strVal val="0-#ppt_w/2"/>
                                          </p:val>
                                        </p:tav>
                                        <p:tav tm="100000">
                                          <p:val>
                                            <p:strVal val="#ppt_x"/>
                                          </p:val>
                                        </p:tav>
                                      </p:tavLst>
                                    </p:anim>
                                    <p:anim calcmode="lin" valueType="num">
                                      <p:cBhvr additive="base">
                                        <p:cTn id="71"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32" grpId="0"/>
      <p:bldP spid="3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932439" y="1773135"/>
            <a:ext cx="2364358" cy="2364032"/>
            <a:chOff x="1243252" y="2232746"/>
            <a:chExt cx="3152477" cy="3152043"/>
          </a:xfrm>
        </p:grpSpPr>
        <p:sp>
          <p:nvSpPr>
            <p:cNvPr id="22" name="椭圆 21"/>
            <p:cNvSpPr/>
            <p:nvPr/>
          </p:nvSpPr>
          <p:spPr>
            <a:xfrm>
              <a:off x="1243252" y="2232746"/>
              <a:ext cx="3152477" cy="3152043"/>
            </a:xfrm>
            <a:prstGeom prst="ellipse">
              <a:avLst/>
            </a:prstGeom>
            <a:solidFill>
              <a:sysClr val="window" lastClr="FFFFFF">
                <a:alpha val="40000"/>
              </a:sysClr>
            </a:solid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nvGrpSpPr>
            <p:cNvPr id="23" name="组合 22"/>
            <p:cNvGrpSpPr/>
            <p:nvPr/>
          </p:nvGrpSpPr>
          <p:grpSpPr>
            <a:xfrm>
              <a:off x="1809825" y="2924231"/>
              <a:ext cx="2019332" cy="1830259"/>
              <a:chOff x="3235325" y="871538"/>
              <a:chExt cx="5781675" cy="5240338"/>
            </a:xfrm>
            <a:solidFill>
              <a:sysClr val="window" lastClr="FFFFFF"/>
            </a:solidFill>
          </p:grpSpPr>
          <p:sp>
            <p:nvSpPr>
              <p:cNvPr id="24" name="Freeform 230"/>
              <p:cNvSpPr>
                <a:spLocks/>
              </p:cNvSpPr>
              <p:nvPr/>
            </p:nvSpPr>
            <p:spPr bwMode="auto">
              <a:xfrm>
                <a:off x="6208713" y="5040313"/>
                <a:ext cx="1450975" cy="1071563"/>
              </a:xfrm>
              <a:custGeom>
                <a:avLst/>
                <a:gdLst>
                  <a:gd name="T0" fmla="*/ 0 w 386"/>
                  <a:gd name="T1" fmla="*/ 187 h 285"/>
                  <a:gd name="T2" fmla="*/ 386 w 386"/>
                  <a:gd name="T3" fmla="*/ 49 h 285"/>
                  <a:gd name="T4" fmla="*/ 270 w 386"/>
                  <a:gd name="T5" fmla="*/ 156 h 285"/>
                  <a:gd name="T6" fmla="*/ 19 w 386"/>
                  <a:gd name="T7" fmla="*/ 216 h 285"/>
                  <a:gd name="T8" fmla="*/ 261 w 386"/>
                  <a:gd name="T9" fmla="*/ 61 h 285"/>
                  <a:gd name="T10" fmla="*/ 0 w 386"/>
                  <a:gd name="T11" fmla="*/ 187 h 285"/>
                </a:gdLst>
                <a:ahLst/>
                <a:cxnLst>
                  <a:cxn ang="0">
                    <a:pos x="T0" y="T1"/>
                  </a:cxn>
                  <a:cxn ang="0">
                    <a:pos x="T2" y="T3"/>
                  </a:cxn>
                  <a:cxn ang="0">
                    <a:pos x="T4" y="T5"/>
                  </a:cxn>
                  <a:cxn ang="0">
                    <a:pos x="T6" y="T7"/>
                  </a:cxn>
                  <a:cxn ang="0">
                    <a:pos x="T8" y="T9"/>
                  </a:cxn>
                  <a:cxn ang="0">
                    <a:pos x="T10" y="T11"/>
                  </a:cxn>
                </a:cxnLst>
                <a:rect l="0" t="0" r="r" b="b"/>
                <a:pathLst>
                  <a:path w="386" h="285">
                    <a:moveTo>
                      <a:pt x="0" y="187"/>
                    </a:moveTo>
                    <a:cubicBezTo>
                      <a:pt x="13" y="146"/>
                      <a:pt x="81" y="0"/>
                      <a:pt x="386" y="49"/>
                    </a:cubicBezTo>
                    <a:cubicBezTo>
                      <a:pt x="344" y="42"/>
                      <a:pt x="288" y="129"/>
                      <a:pt x="270" y="156"/>
                    </a:cubicBezTo>
                    <a:cubicBezTo>
                      <a:pt x="206" y="248"/>
                      <a:pt x="107" y="285"/>
                      <a:pt x="19" y="216"/>
                    </a:cubicBezTo>
                    <a:cubicBezTo>
                      <a:pt x="107" y="90"/>
                      <a:pt x="261" y="61"/>
                      <a:pt x="261" y="61"/>
                    </a:cubicBezTo>
                    <a:cubicBezTo>
                      <a:pt x="261" y="61"/>
                      <a:pt x="80" y="75"/>
                      <a:pt x="0" y="1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4595"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25" name="Freeform 231"/>
              <p:cNvSpPr>
                <a:spLocks noEditPoints="1"/>
              </p:cNvSpPr>
              <p:nvPr/>
            </p:nvSpPr>
            <p:spPr bwMode="auto">
              <a:xfrm>
                <a:off x="5273675" y="871538"/>
                <a:ext cx="3743325" cy="2243138"/>
              </a:xfrm>
              <a:custGeom>
                <a:avLst/>
                <a:gdLst>
                  <a:gd name="T0" fmla="*/ 295 w 996"/>
                  <a:gd name="T1" fmla="*/ 381 h 597"/>
                  <a:gd name="T2" fmla="*/ 157 w 996"/>
                  <a:gd name="T3" fmla="*/ 274 h 597"/>
                  <a:gd name="T4" fmla="*/ 152 w 996"/>
                  <a:gd name="T5" fmla="*/ 275 h 597"/>
                  <a:gd name="T6" fmla="*/ 155 w 996"/>
                  <a:gd name="T7" fmla="*/ 289 h 597"/>
                  <a:gd name="T8" fmla="*/ 51 w 996"/>
                  <a:gd name="T9" fmla="*/ 378 h 597"/>
                  <a:gd name="T10" fmla="*/ 0 w 996"/>
                  <a:gd name="T11" fmla="*/ 145 h 597"/>
                  <a:gd name="T12" fmla="*/ 132 w 996"/>
                  <a:gd name="T13" fmla="*/ 182 h 597"/>
                  <a:gd name="T14" fmla="*/ 138 w 996"/>
                  <a:gd name="T15" fmla="*/ 212 h 597"/>
                  <a:gd name="T16" fmla="*/ 253 w 996"/>
                  <a:gd name="T17" fmla="*/ 187 h 597"/>
                  <a:gd name="T18" fmla="*/ 237 w 996"/>
                  <a:gd name="T19" fmla="*/ 115 h 597"/>
                  <a:gd name="T20" fmla="*/ 769 w 996"/>
                  <a:gd name="T21" fmla="*/ 0 h 597"/>
                  <a:gd name="T22" fmla="*/ 777 w 996"/>
                  <a:gd name="T23" fmla="*/ 37 h 597"/>
                  <a:gd name="T24" fmla="*/ 803 w 996"/>
                  <a:gd name="T25" fmla="*/ 28 h 597"/>
                  <a:gd name="T26" fmla="*/ 977 w 996"/>
                  <a:gd name="T27" fmla="*/ 160 h 597"/>
                  <a:gd name="T28" fmla="*/ 873 w 996"/>
                  <a:gd name="T29" fmla="*/ 353 h 597"/>
                  <a:gd name="T30" fmla="*/ 846 w 996"/>
                  <a:gd name="T31" fmla="*/ 356 h 597"/>
                  <a:gd name="T32" fmla="*/ 850 w 996"/>
                  <a:gd name="T33" fmla="*/ 374 h 597"/>
                  <a:gd name="T34" fmla="*/ 776 w 996"/>
                  <a:gd name="T35" fmla="*/ 513 h 597"/>
                  <a:gd name="T36" fmla="*/ 444 w 996"/>
                  <a:gd name="T37" fmla="*/ 585 h 597"/>
                  <a:gd name="T38" fmla="*/ 319 w 996"/>
                  <a:gd name="T39" fmla="*/ 490 h 597"/>
                  <a:gd name="T40" fmla="*/ 295 w 996"/>
                  <a:gd name="T41" fmla="*/ 381 h 597"/>
                  <a:gd name="T42" fmla="*/ 289 w 996"/>
                  <a:gd name="T43" fmla="*/ 352 h 597"/>
                  <a:gd name="T44" fmla="*/ 267 w 996"/>
                  <a:gd name="T45" fmla="*/ 250 h 597"/>
                  <a:gd name="T46" fmla="*/ 182 w 996"/>
                  <a:gd name="T47" fmla="*/ 269 h 597"/>
                  <a:gd name="T48" fmla="*/ 289 w 996"/>
                  <a:gd name="T49" fmla="*/ 352 h 597"/>
                  <a:gd name="T50" fmla="*/ 865 w 996"/>
                  <a:gd name="T51" fmla="*/ 315 h 597"/>
                  <a:gd name="T52" fmla="*/ 944 w 996"/>
                  <a:gd name="T53" fmla="*/ 167 h 597"/>
                  <a:gd name="T54" fmla="*/ 811 w 996"/>
                  <a:gd name="T55" fmla="*/ 66 h 597"/>
                  <a:gd name="T56" fmla="*/ 785 w 996"/>
                  <a:gd name="T57" fmla="*/ 76 h 597"/>
                  <a:gd name="T58" fmla="*/ 838 w 996"/>
                  <a:gd name="T59" fmla="*/ 317 h 597"/>
                  <a:gd name="T60" fmla="*/ 865 w 996"/>
                  <a:gd name="T61" fmla="*/ 315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96" h="597">
                    <a:moveTo>
                      <a:pt x="295" y="381"/>
                    </a:moveTo>
                    <a:cubicBezTo>
                      <a:pt x="157" y="274"/>
                      <a:pt x="157" y="274"/>
                      <a:pt x="157" y="274"/>
                    </a:cubicBezTo>
                    <a:cubicBezTo>
                      <a:pt x="152" y="275"/>
                      <a:pt x="152" y="275"/>
                      <a:pt x="152" y="275"/>
                    </a:cubicBezTo>
                    <a:cubicBezTo>
                      <a:pt x="155" y="289"/>
                      <a:pt x="155" y="289"/>
                      <a:pt x="155" y="289"/>
                    </a:cubicBezTo>
                    <a:cubicBezTo>
                      <a:pt x="51" y="378"/>
                      <a:pt x="51" y="378"/>
                      <a:pt x="51" y="378"/>
                    </a:cubicBezTo>
                    <a:cubicBezTo>
                      <a:pt x="0" y="145"/>
                      <a:pt x="0" y="145"/>
                      <a:pt x="0" y="145"/>
                    </a:cubicBezTo>
                    <a:cubicBezTo>
                      <a:pt x="132" y="182"/>
                      <a:pt x="132" y="182"/>
                      <a:pt x="132" y="182"/>
                    </a:cubicBezTo>
                    <a:cubicBezTo>
                      <a:pt x="138" y="212"/>
                      <a:pt x="138" y="212"/>
                      <a:pt x="138" y="212"/>
                    </a:cubicBezTo>
                    <a:cubicBezTo>
                      <a:pt x="253" y="187"/>
                      <a:pt x="253" y="187"/>
                      <a:pt x="253" y="187"/>
                    </a:cubicBezTo>
                    <a:cubicBezTo>
                      <a:pt x="237" y="115"/>
                      <a:pt x="237" y="115"/>
                      <a:pt x="237" y="115"/>
                    </a:cubicBezTo>
                    <a:cubicBezTo>
                      <a:pt x="769" y="0"/>
                      <a:pt x="769" y="0"/>
                      <a:pt x="769" y="0"/>
                    </a:cubicBezTo>
                    <a:cubicBezTo>
                      <a:pt x="777" y="37"/>
                      <a:pt x="777" y="37"/>
                      <a:pt x="777" y="37"/>
                    </a:cubicBezTo>
                    <a:cubicBezTo>
                      <a:pt x="785" y="33"/>
                      <a:pt x="794" y="30"/>
                      <a:pt x="803" y="28"/>
                    </a:cubicBezTo>
                    <a:cubicBezTo>
                      <a:pt x="879" y="11"/>
                      <a:pt x="957" y="71"/>
                      <a:pt x="977" y="160"/>
                    </a:cubicBezTo>
                    <a:cubicBezTo>
                      <a:pt x="996" y="250"/>
                      <a:pt x="950" y="336"/>
                      <a:pt x="873" y="353"/>
                    </a:cubicBezTo>
                    <a:cubicBezTo>
                      <a:pt x="864" y="355"/>
                      <a:pt x="855" y="356"/>
                      <a:pt x="846" y="356"/>
                    </a:cubicBezTo>
                    <a:cubicBezTo>
                      <a:pt x="850" y="374"/>
                      <a:pt x="850" y="374"/>
                      <a:pt x="850" y="374"/>
                    </a:cubicBezTo>
                    <a:cubicBezTo>
                      <a:pt x="864" y="439"/>
                      <a:pt x="831" y="501"/>
                      <a:pt x="776" y="513"/>
                    </a:cubicBezTo>
                    <a:cubicBezTo>
                      <a:pt x="444" y="585"/>
                      <a:pt x="444" y="585"/>
                      <a:pt x="444" y="585"/>
                    </a:cubicBezTo>
                    <a:cubicBezTo>
                      <a:pt x="389" y="597"/>
                      <a:pt x="333" y="554"/>
                      <a:pt x="319" y="490"/>
                    </a:cubicBezTo>
                    <a:lnTo>
                      <a:pt x="295" y="381"/>
                    </a:lnTo>
                    <a:close/>
                    <a:moveTo>
                      <a:pt x="289" y="352"/>
                    </a:moveTo>
                    <a:cubicBezTo>
                      <a:pt x="267" y="250"/>
                      <a:pt x="267" y="250"/>
                      <a:pt x="267" y="250"/>
                    </a:cubicBezTo>
                    <a:cubicBezTo>
                      <a:pt x="182" y="269"/>
                      <a:pt x="182" y="269"/>
                      <a:pt x="182" y="269"/>
                    </a:cubicBezTo>
                    <a:lnTo>
                      <a:pt x="289" y="352"/>
                    </a:lnTo>
                    <a:close/>
                    <a:moveTo>
                      <a:pt x="865" y="315"/>
                    </a:moveTo>
                    <a:cubicBezTo>
                      <a:pt x="924" y="302"/>
                      <a:pt x="959" y="236"/>
                      <a:pt x="944" y="167"/>
                    </a:cubicBezTo>
                    <a:cubicBezTo>
                      <a:pt x="929" y="99"/>
                      <a:pt x="870" y="53"/>
                      <a:pt x="811" y="66"/>
                    </a:cubicBezTo>
                    <a:cubicBezTo>
                      <a:pt x="802" y="68"/>
                      <a:pt x="793" y="71"/>
                      <a:pt x="785" y="76"/>
                    </a:cubicBezTo>
                    <a:cubicBezTo>
                      <a:pt x="838" y="317"/>
                      <a:pt x="838" y="317"/>
                      <a:pt x="838" y="317"/>
                    </a:cubicBezTo>
                    <a:cubicBezTo>
                      <a:pt x="847" y="318"/>
                      <a:pt x="856" y="317"/>
                      <a:pt x="865" y="3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4595"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26" name="Freeform 232"/>
              <p:cNvSpPr>
                <a:spLocks/>
              </p:cNvSpPr>
              <p:nvPr/>
            </p:nvSpPr>
            <p:spPr bwMode="auto">
              <a:xfrm>
                <a:off x="5535613" y="3897313"/>
                <a:ext cx="925513" cy="2003425"/>
              </a:xfrm>
              <a:custGeom>
                <a:avLst/>
                <a:gdLst>
                  <a:gd name="T0" fmla="*/ 246 w 246"/>
                  <a:gd name="T1" fmla="*/ 267 h 533"/>
                  <a:gd name="T2" fmla="*/ 0 w 246"/>
                  <a:gd name="T3" fmla="*/ 533 h 533"/>
                  <a:gd name="T4" fmla="*/ 0 w 246"/>
                  <a:gd name="T5" fmla="*/ 446 h 533"/>
                  <a:gd name="T6" fmla="*/ 53 w 246"/>
                  <a:gd name="T7" fmla="*/ 446 h 533"/>
                  <a:gd name="T8" fmla="*/ 105 w 246"/>
                  <a:gd name="T9" fmla="*/ 405 h 533"/>
                  <a:gd name="T10" fmla="*/ 105 w 246"/>
                  <a:gd name="T11" fmla="*/ 287 h 533"/>
                  <a:gd name="T12" fmla="*/ 53 w 246"/>
                  <a:gd name="T13" fmla="*/ 246 h 533"/>
                  <a:gd name="T14" fmla="*/ 0 w 246"/>
                  <a:gd name="T15" fmla="*/ 246 h 533"/>
                  <a:gd name="T16" fmla="*/ 0 w 246"/>
                  <a:gd name="T17" fmla="*/ 120 h 533"/>
                  <a:gd name="T18" fmla="*/ 26 w 246"/>
                  <a:gd name="T19" fmla="*/ 120 h 533"/>
                  <a:gd name="T20" fmla="*/ 59 w 246"/>
                  <a:gd name="T21" fmla="*/ 146 h 533"/>
                  <a:gd name="T22" fmla="*/ 59 w 246"/>
                  <a:gd name="T23" fmla="*/ 183 h 533"/>
                  <a:gd name="T24" fmla="*/ 106 w 246"/>
                  <a:gd name="T25" fmla="*/ 183 h 533"/>
                  <a:gd name="T26" fmla="*/ 106 w 246"/>
                  <a:gd name="T27" fmla="*/ 124 h 533"/>
                  <a:gd name="T28" fmla="*/ 54 w 246"/>
                  <a:gd name="T29" fmla="*/ 83 h 533"/>
                  <a:gd name="T30" fmla="*/ 0 w 246"/>
                  <a:gd name="T31" fmla="*/ 83 h 533"/>
                  <a:gd name="T32" fmla="*/ 0 w 246"/>
                  <a:gd name="T33" fmla="*/ 0 h 533"/>
                  <a:gd name="T34" fmla="*/ 246 w 246"/>
                  <a:gd name="T35" fmla="*/ 267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267"/>
                    </a:moveTo>
                    <a:cubicBezTo>
                      <a:pt x="246" y="407"/>
                      <a:pt x="138" y="522"/>
                      <a:pt x="0" y="533"/>
                    </a:cubicBezTo>
                    <a:cubicBezTo>
                      <a:pt x="0" y="446"/>
                      <a:pt x="0" y="446"/>
                      <a:pt x="0" y="446"/>
                    </a:cubicBezTo>
                    <a:cubicBezTo>
                      <a:pt x="53" y="446"/>
                      <a:pt x="53" y="446"/>
                      <a:pt x="53" y="446"/>
                    </a:cubicBezTo>
                    <a:cubicBezTo>
                      <a:pt x="82" y="446"/>
                      <a:pt x="105" y="428"/>
                      <a:pt x="105" y="405"/>
                    </a:cubicBezTo>
                    <a:cubicBezTo>
                      <a:pt x="105" y="287"/>
                      <a:pt x="105" y="287"/>
                      <a:pt x="105" y="287"/>
                    </a:cubicBezTo>
                    <a:cubicBezTo>
                      <a:pt x="105" y="264"/>
                      <a:pt x="82" y="246"/>
                      <a:pt x="53" y="246"/>
                    </a:cubicBezTo>
                    <a:cubicBezTo>
                      <a:pt x="0" y="246"/>
                      <a:pt x="0" y="246"/>
                      <a:pt x="0" y="246"/>
                    </a:cubicBezTo>
                    <a:cubicBezTo>
                      <a:pt x="0" y="120"/>
                      <a:pt x="0" y="120"/>
                      <a:pt x="0" y="120"/>
                    </a:cubicBezTo>
                    <a:cubicBezTo>
                      <a:pt x="26" y="120"/>
                      <a:pt x="26" y="120"/>
                      <a:pt x="26" y="120"/>
                    </a:cubicBezTo>
                    <a:cubicBezTo>
                      <a:pt x="44" y="120"/>
                      <a:pt x="59" y="132"/>
                      <a:pt x="59" y="146"/>
                    </a:cubicBezTo>
                    <a:cubicBezTo>
                      <a:pt x="59" y="183"/>
                      <a:pt x="59" y="183"/>
                      <a:pt x="59" y="183"/>
                    </a:cubicBezTo>
                    <a:cubicBezTo>
                      <a:pt x="106" y="183"/>
                      <a:pt x="106" y="183"/>
                      <a:pt x="106" y="183"/>
                    </a:cubicBezTo>
                    <a:cubicBezTo>
                      <a:pt x="106" y="124"/>
                      <a:pt x="106" y="124"/>
                      <a:pt x="106" y="124"/>
                    </a:cubicBezTo>
                    <a:cubicBezTo>
                      <a:pt x="106" y="101"/>
                      <a:pt x="83" y="83"/>
                      <a:pt x="54" y="83"/>
                    </a:cubicBezTo>
                    <a:cubicBezTo>
                      <a:pt x="0" y="83"/>
                      <a:pt x="0" y="83"/>
                      <a:pt x="0" y="83"/>
                    </a:cubicBezTo>
                    <a:cubicBezTo>
                      <a:pt x="0" y="0"/>
                      <a:pt x="0" y="0"/>
                      <a:pt x="0" y="0"/>
                    </a:cubicBezTo>
                    <a:cubicBezTo>
                      <a:pt x="138" y="11"/>
                      <a:pt x="246" y="126"/>
                      <a:pt x="246"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4595"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27" name="Freeform 233"/>
              <p:cNvSpPr>
                <a:spLocks/>
              </p:cNvSpPr>
              <p:nvPr/>
            </p:nvSpPr>
            <p:spPr bwMode="auto">
              <a:xfrm>
                <a:off x="5535613" y="4960938"/>
                <a:ext cx="219075" cy="469900"/>
              </a:xfrm>
              <a:custGeom>
                <a:avLst/>
                <a:gdLst>
                  <a:gd name="T0" fmla="*/ 58 w 58"/>
                  <a:gd name="T1" fmla="*/ 26 h 125"/>
                  <a:gd name="T2" fmla="*/ 58 w 58"/>
                  <a:gd name="T3" fmla="*/ 100 h 125"/>
                  <a:gd name="T4" fmla="*/ 26 w 58"/>
                  <a:gd name="T5" fmla="*/ 125 h 125"/>
                  <a:gd name="T6" fmla="*/ 0 w 58"/>
                  <a:gd name="T7" fmla="*/ 125 h 125"/>
                  <a:gd name="T8" fmla="*/ 0 w 58"/>
                  <a:gd name="T9" fmla="*/ 0 h 125"/>
                  <a:gd name="T10" fmla="*/ 26 w 58"/>
                  <a:gd name="T11" fmla="*/ 0 h 125"/>
                  <a:gd name="T12" fmla="*/ 58 w 58"/>
                  <a:gd name="T13" fmla="*/ 26 h 125"/>
                </a:gdLst>
                <a:ahLst/>
                <a:cxnLst>
                  <a:cxn ang="0">
                    <a:pos x="T0" y="T1"/>
                  </a:cxn>
                  <a:cxn ang="0">
                    <a:pos x="T2" y="T3"/>
                  </a:cxn>
                  <a:cxn ang="0">
                    <a:pos x="T4" y="T5"/>
                  </a:cxn>
                  <a:cxn ang="0">
                    <a:pos x="T6" y="T7"/>
                  </a:cxn>
                  <a:cxn ang="0">
                    <a:pos x="T8" y="T9"/>
                  </a:cxn>
                  <a:cxn ang="0">
                    <a:pos x="T10" y="T11"/>
                  </a:cxn>
                  <a:cxn ang="0">
                    <a:pos x="T12" y="T13"/>
                  </a:cxn>
                </a:cxnLst>
                <a:rect l="0" t="0" r="r" b="b"/>
                <a:pathLst>
                  <a:path w="58" h="125">
                    <a:moveTo>
                      <a:pt x="58" y="26"/>
                    </a:moveTo>
                    <a:cubicBezTo>
                      <a:pt x="58" y="100"/>
                      <a:pt x="58" y="100"/>
                      <a:pt x="58" y="100"/>
                    </a:cubicBezTo>
                    <a:cubicBezTo>
                      <a:pt x="58" y="114"/>
                      <a:pt x="44" y="125"/>
                      <a:pt x="26" y="125"/>
                    </a:cubicBezTo>
                    <a:cubicBezTo>
                      <a:pt x="0" y="125"/>
                      <a:pt x="0" y="125"/>
                      <a:pt x="0" y="125"/>
                    </a:cubicBezTo>
                    <a:cubicBezTo>
                      <a:pt x="0" y="0"/>
                      <a:pt x="0" y="0"/>
                      <a:pt x="0" y="0"/>
                    </a:cubicBezTo>
                    <a:cubicBezTo>
                      <a:pt x="26" y="0"/>
                      <a:pt x="26" y="0"/>
                      <a:pt x="26" y="0"/>
                    </a:cubicBezTo>
                    <a:cubicBezTo>
                      <a:pt x="44" y="0"/>
                      <a:pt x="58" y="12"/>
                      <a:pt x="5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4595"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28" name="Freeform 234"/>
              <p:cNvSpPr>
                <a:spLocks/>
              </p:cNvSpPr>
              <p:nvPr/>
            </p:nvSpPr>
            <p:spPr bwMode="auto">
              <a:xfrm>
                <a:off x="4452938" y="3897313"/>
                <a:ext cx="925513" cy="2003425"/>
              </a:xfrm>
              <a:custGeom>
                <a:avLst/>
                <a:gdLst>
                  <a:gd name="T0" fmla="*/ 246 w 246"/>
                  <a:gd name="T1" fmla="*/ 446 h 533"/>
                  <a:gd name="T2" fmla="*/ 246 w 246"/>
                  <a:gd name="T3" fmla="*/ 533 h 533"/>
                  <a:gd name="T4" fmla="*/ 0 w 246"/>
                  <a:gd name="T5" fmla="*/ 267 h 533"/>
                  <a:gd name="T6" fmla="*/ 246 w 246"/>
                  <a:gd name="T7" fmla="*/ 0 h 533"/>
                  <a:gd name="T8" fmla="*/ 246 w 246"/>
                  <a:gd name="T9" fmla="*/ 83 h 533"/>
                  <a:gd name="T10" fmla="*/ 193 w 246"/>
                  <a:gd name="T11" fmla="*/ 83 h 533"/>
                  <a:gd name="T12" fmla="*/ 141 w 246"/>
                  <a:gd name="T13" fmla="*/ 124 h 533"/>
                  <a:gd name="T14" fmla="*/ 141 w 246"/>
                  <a:gd name="T15" fmla="*/ 242 h 533"/>
                  <a:gd name="T16" fmla="*/ 193 w 246"/>
                  <a:gd name="T17" fmla="*/ 283 h 533"/>
                  <a:gd name="T18" fmla="*/ 246 w 246"/>
                  <a:gd name="T19" fmla="*/ 283 h 533"/>
                  <a:gd name="T20" fmla="*/ 246 w 246"/>
                  <a:gd name="T21" fmla="*/ 408 h 533"/>
                  <a:gd name="T22" fmla="*/ 220 w 246"/>
                  <a:gd name="T23" fmla="*/ 408 h 533"/>
                  <a:gd name="T24" fmla="*/ 188 w 246"/>
                  <a:gd name="T25" fmla="*/ 383 h 533"/>
                  <a:gd name="T26" fmla="*/ 188 w 246"/>
                  <a:gd name="T27" fmla="*/ 346 h 533"/>
                  <a:gd name="T28" fmla="*/ 141 w 246"/>
                  <a:gd name="T29" fmla="*/ 346 h 533"/>
                  <a:gd name="T30" fmla="*/ 141 w 246"/>
                  <a:gd name="T31" fmla="*/ 405 h 533"/>
                  <a:gd name="T32" fmla="*/ 193 w 246"/>
                  <a:gd name="T33" fmla="*/ 446 h 533"/>
                  <a:gd name="T34" fmla="*/ 246 w 246"/>
                  <a:gd name="T35" fmla="*/ 44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446"/>
                    </a:moveTo>
                    <a:cubicBezTo>
                      <a:pt x="246" y="533"/>
                      <a:pt x="246" y="533"/>
                      <a:pt x="246" y="533"/>
                    </a:cubicBezTo>
                    <a:cubicBezTo>
                      <a:pt x="109" y="522"/>
                      <a:pt x="0" y="407"/>
                      <a:pt x="0" y="267"/>
                    </a:cubicBezTo>
                    <a:cubicBezTo>
                      <a:pt x="0" y="126"/>
                      <a:pt x="109" y="11"/>
                      <a:pt x="246" y="0"/>
                    </a:cubicBezTo>
                    <a:cubicBezTo>
                      <a:pt x="246" y="83"/>
                      <a:pt x="246" y="83"/>
                      <a:pt x="246" y="83"/>
                    </a:cubicBezTo>
                    <a:cubicBezTo>
                      <a:pt x="193" y="83"/>
                      <a:pt x="193" y="83"/>
                      <a:pt x="193" y="83"/>
                    </a:cubicBezTo>
                    <a:cubicBezTo>
                      <a:pt x="165" y="83"/>
                      <a:pt x="141" y="101"/>
                      <a:pt x="141" y="124"/>
                    </a:cubicBezTo>
                    <a:cubicBezTo>
                      <a:pt x="141" y="242"/>
                      <a:pt x="141" y="242"/>
                      <a:pt x="141" y="242"/>
                    </a:cubicBezTo>
                    <a:cubicBezTo>
                      <a:pt x="141" y="265"/>
                      <a:pt x="165" y="283"/>
                      <a:pt x="193" y="283"/>
                    </a:cubicBezTo>
                    <a:cubicBezTo>
                      <a:pt x="246" y="283"/>
                      <a:pt x="246" y="283"/>
                      <a:pt x="246" y="283"/>
                    </a:cubicBezTo>
                    <a:cubicBezTo>
                      <a:pt x="246" y="408"/>
                      <a:pt x="246" y="408"/>
                      <a:pt x="246" y="408"/>
                    </a:cubicBezTo>
                    <a:cubicBezTo>
                      <a:pt x="220" y="408"/>
                      <a:pt x="220" y="408"/>
                      <a:pt x="220" y="408"/>
                    </a:cubicBezTo>
                    <a:cubicBezTo>
                      <a:pt x="203" y="408"/>
                      <a:pt x="188" y="397"/>
                      <a:pt x="188" y="383"/>
                    </a:cubicBezTo>
                    <a:cubicBezTo>
                      <a:pt x="188" y="346"/>
                      <a:pt x="188" y="346"/>
                      <a:pt x="188" y="346"/>
                    </a:cubicBezTo>
                    <a:cubicBezTo>
                      <a:pt x="141" y="346"/>
                      <a:pt x="141" y="346"/>
                      <a:pt x="141" y="346"/>
                    </a:cubicBezTo>
                    <a:cubicBezTo>
                      <a:pt x="141" y="405"/>
                      <a:pt x="141" y="405"/>
                      <a:pt x="141" y="405"/>
                    </a:cubicBezTo>
                    <a:cubicBezTo>
                      <a:pt x="141" y="428"/>
                      <a:pt x="164" y="446"/>
                      <a:pt x="193" y="446"/>
                    </a:cubicBezTo>
                    <a:lnTo>
                      <a:pt x="246" y="4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4595"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29" name="Freeform 235"/>
              <p:cNvSpPr>
                <a:spLocks/>
              </p:cNvSpPr>
              <p:nvPr/>
            </p:nvSpPr>
            <p:spPr bwMode="auto">
              <a:xfrm>
                <a:off x="5164138" y="4348163"/>
                <a:ext cx="214313" cy="473075"/>
              </a:xfrm>
              <a:custGeom>
                <a:avLst/>
                <a:gdLst>
                  <a:gd name="T0" fmla="*/ 57 w 57"/>
                  <a:gd name="T1" fmla="*/ 0 h 126"/>
                  <a:gd name="T2" fmla="*/ 57 w 57"/>
                  <a:gd name="T3" fmla="*/ 126 h 126"/>
                  <a:gd name="T4" fmla="*/ 32 w 57"/>
                  <a:gd name="T5" fmla="*/ 126 h 126"/>
                  <a:gd name="T6" fmla="*/ 0 w 57"/>
                  <a:gd name="T7" fmla="*/ 100 h 126"/>
                  <a:gd name="T8" fmla="*/ 0 w 57"/>
                  <a:gd name="T9" fmla="*/ 26 h 126"/>
                  <a:gd name="T10" fmla="*/ 32 w 57"/>
                  <a:gd name="T11" fmla="*/ 0 h 126"/>
                  <a:gd name="T12" fmla="*/ 57 w 57"/>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57" h="126">
                    <a:moveTo>
                      <a:pt x="57" y="0"/>
                    </a:moveTo>
                    <a:cubicBezTo>
                      <a:pt x="57" y="126"/>
                      <a:pt x="57" y="126"/>
                      <a:pt x="57" y="126"/>
                    </a:cubicBezTo>
                    <a:cubicBezTo>
                      <a:pt x="32" y="126"/>
                      <a:pt x="32" y="126"/>
                      <a:pt x="32" y="126"/>
                    </a:cubicBezTo>
                    <a:cubicBezTo>
                      <a:pt x="14" y="126"/>
                      <a:pt x="0" y="114"/>
                      <a:pt x="0" y="100"/>
                    </a:cubicBezTo>
                    <a:cubicBezTo>
                      <a:pt x="0" y="26"/>
                      <a:pt x="0" y="26"/>
                      <a:pt x="0" y="26"/>
                    </a:cubicBezTo>
                    <a:cubicBezTo>
                      <a:pt x="0" y="12"/>
                      <a:pt x="14" y="0"/>
                      <a:pt x="32" y="0"/>
                    </a:cubicBez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4595"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30" name="Freeform 236"/>
              <p:cNvSpPr>
                <a:spLocks noEditPoints="1"/>
              </p:cNvSpPr>
              <p:nvPr/>
            </p:nvSpPr>
            <p:spPr bwMode="auto">
              <a:xfrm>
                <a:off x="4810125" y="2449513"/>
                <a:ext cx="1274763" cy="1173163"/>
              </a:xfrm>
              <a:custGeom>
                <a:avLst/>
                <a:gdLst>
                  <a:gd name="T0" fmla="*/ 169 w 339"/>
                  <a:gd name="T1" fmla="*/ 312 h 312"/>
                  <a:gd name="T2" fmla="*/ 169 w 339"/>
                  <a:gd name="T3" fmla="*/ 0 h 312"/>
                  <a:gd name="T4" fmla="*/ 169 w 339"/>
                  <a:gd name="T5" fmla="*/ 312 h 312"/>
                  <a:gd name="T6" fmla="*/ 177 w 339"/>
                  <a:gd name="T7" fmla="*/ 69 h 312"/>
                  <a:gd name="T8" fmla="*/ 169 w 339"/>
                  <a:gd name="T9" fmla="*/ 55 h 312"/>
                  <a:gd name="T10" fmla="*/ 169 w 339"/>
                  <a:gd name="T11" fmla="*/ 270 h 312"/>
                  <a:gd name="T12" fmla="*/ 174 w 339"/>
                  <a:gd name="T13" fmla="*/ 270 h 312"/>
                  <a:gd name="T14" fmla="*/ 177 w 339"/>
                  <a:gd name="T15" fmla="*/ 69 h 3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9" h="312">
                    <a:moveTo>
                      <a:pt x="169" y="312"/>
                    </a:moveTo>
                    <a:cubicBezTo>
                      <a:pt x="0" y="312"/>
                      <a:pt x="169" y="0"/>
                      <a:pt x="169" y="0"/>
                    </a:cubicBezTo>
                    <a:cubicBezTo>
                      <a:pt x="169" y="0"/>
                      <a:pt x="339" y="312"/>
                      <a:pt x="169" y="312"/>
                    </a:cubicBezTo>
                    <a:close/>
                    <a:moveTo>
                      <a:pt x="177" y="69"/>
                    </a:moveTo>
                    <a:cubicBezTo>
                      <a:pt x="172" y="60"/>
                      <a:pt x="169" y="55"/>
                      <a:pt x="169" y="55"/>
                    </a:cubicBezTo>
                    <a:cubicBezTo>
                      <a:pt x="169" y="55"/>
                      <a:pt x="53" y="270"/>
                      <a:pt x="169" y="270"/>
                    </a:cubicBezTo>
                    <a:cubicBezTo>
                      <a:pt x="171" y="270"/>
                      <a:pt x="172" y="270"/>
                      <a:pt x="174" y="270"/>
                    </a:cubicBezTo>
                    <a:cubicBezTo>
                      <a:pt x="126" y="236"/>
                      <a:pt x="149" y="142"/>
                      <a:pt x="17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4595"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31" name="Freeform 237"/>
              <p:cNvSpPr>
                <a:spLocks/>
              </p:cNvSpPr>
              <p:nvPr/>
            </p:nvSpPr>
            <p:spPr bwMode="auto">
              <a:xfrm>
                <a:off x="3235325" y="5040313"/>
                <a:ext cx="1450975" cy="1071563"/>
              </a:xfrm>
              <a:custGeom>
                <a:avLst/>
                <a:gdLst>
                  <a:gd name="T0" fmla="*/ 125 w 386"/>
                  <a:gd name="T1" fmla="*/ 61 h 285"/>
                  <a:gd name="T2" fmla="*/ 367 w 386"/>
                  <a:gd name="T3" fmla="*/ 216 h 285"/>
                  <a:gd name="T4" fmla="*/ 116 w 386"/>
                  <a:gd name="T5" fmla="*/ 156 h 285"/>
                  <a:gd name="T6" fmla="*/ 0 w 386"/>
                  <a:gd name="T7" fmla="*/ 49 h 285"/>
                  <a:gd name="T8" fmla="*/ 386 w 386"/>
                  <a:gd name="T9" fmla="*/ 187 h 285"/>
                  <a:gd name="T10" fmla="*/ 125 w 386"/>
                  <a:gd name="T11" fmla="*/ 61 h 285"/>
                </a:gdLst>
                <a:ahLst/>
                <a:cxnLst>
                  <a:cxn ang="0">
                    <a:pos x="T0" y="T1"/>
                  </a:cxn>
                  <a:cxn ang="0">
                    <a:pos x="T2" y="T3"/>
                  </a:cxn>
                  <a:cxn ang="0">
                    <a:pos x="T4" y="T5"/>
                  </a:cxn>
                  <a:cxn ang="0">
                    <a:pos x="T6" y="T7"/>
                  </a:cxn>
                  <a:cxn ang="0">
                    <a:pos x="T8" y="T9"/>
                  </a:cxn>
                  <a:cxn ang="0">
                    <a:pos x="T10" y="T11"/>
                  </a:cxn>
                </a:cxnLst>
                <a:rect l="0" t="0" r="r" b="b"/>
                <a:pathLst>
                  <a:path w="386" h="285">
                    <a:moveTo>
                      <a:pt x="125" y="61"/>
                    </a:moveTo>
                    <a:cubicBezTo>
                      <a:pt x="125" y="61"/>
                      <a:pt x="279" y="90"/>
                      <a:pt x="367" y="216"/>
                    </a:cubicBezTo>
                    <a:cubicBezTo>
                      <a:pt x="279" y="285"/>
                      <a:pt x="180" y="248"/>
                      <a:pt x="116" y="156"/>
                    </a:cubicBezTo>
                    <a:cubicBezTo>
                      <a:pt x="98" y="129"/>
                      <a:pt x="41" y="42"/>
                      <a:pt x="0" y="49"/>
                    </a:cubicBezTo>
                    <a:cubicBezTo>
                      <a:pt x="305" y="0"/>
                      <a:pt x="373" y="146"/>
                      <a:pt x="386" y="187"/>
                    </a:cubicBezTo>
                    <a:cubicBezTo>
                      <a:pt x="306" y="75"/>
                      <a:pt x="125" y="61"/>
                      <a:pt x="125"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684595"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grpSp>
      </p:grpSp>
      <p:sp>
        <p:nvSpPr>
          <p:cNvPr id="32" name="TextBox 9"/>
          <p:cNvSpPr txBox="1"/>
          <p:nvPr/>
        </p:nvSpPr>
        <p:spPr>
          <a:xfrm>
            <a:off x="4184777" y="1783608"/>
            <a:ext cx="1792287" cy="477025"/>
          </a:xfrm>
          <a:prstGeom prst="rect">
            <a:avLst/>
          </a:prstGeom>
          <a:noFill/>
          <a:effectLst/>
        </p:spPr>
        <p:txBody>
          <a:bodyPr lIns="91413" tIns="45706" rIns="91413" bIns="4570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所需资金</a:t>
            </a:r>
            <a:r>
              <a:rPr kumimoji="0" lang="zh-CN" altLang="en-US" sz="2500" b="0" i="0" u="none" strike="noStrike" kern="0" cap="none" spc="0" normalizeH="0" baseline="0" noProof="0" dirty="0">
                <a:ln>
                  <a:noFill/>
                </a:ln>
                <a:solidFill>
                  <a:srgbClr val="5B9BD5"/>
                </a:solidFill>
                <a:effectLst/>
                <a:uLnTx/>
                <a:uFillTx/>
                <a:latin typeface="微软雅黑" panose="020B0503020204020204" pitchFamily="34" charset="-122"/>
                <a:ea typeface="微软雅黑" panose="020B0503020204020204" pitchFamily="34" charset="-122"/>
              </a:rPr>
              <a:t>：</a:t>
            </a:r>
          </a:p>
        </p:txBody>
      </p:sp>
      <p:sp>
        <p:nvSpPr>
          <p:cNvPr id="33" name="TextBox 9"/>
          <p:cNvSpPr txBox="1">
            <a:spLocks noChangeArrowheads="1"/>
          </p:cNvSpPr>
          <p:nvPr/>
        </p:nvSpPr>
        <p:spPr bwMode="auto">
          <a:xfrm>
            <a:off x="5710363" y="1377208"/>
            <a:ext cx="2171700" cy="10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5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300</a:t>
            </a:r>
            <a:endParaRPr kumimoji="0" lang="zh-CN" altLang="en-US" sz="65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34" name="TextBox 9"/>
          <p:cNvSpPr txBox="1"/>
          <p:nvPr/>
        </p:nvSpPr>
        <p:spPr>
          <a:xfrm>
            <a:off x="7348666" y="1834407"/>
            <a:ext cx="722313" cy="477025"/>
          </a:xfrm>
          <a:prstGeom prst="rect">
            <a:avLst/>
          </a:prstGeom>
          <a:noFill/>
          <a:effectLst/>
        </p:spPr>
        <p:txBody>
          <a:bodyPr lIns="91413" tIns="45706" rIns="91413" bIns="4570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万</a:t>
            </a:r>
          </a:p>
        </p:txBody>
      </p:sp>
      <p:sp>
        <p:nvSpPr>
          <p:cNvPr id="35" name="TextBox 44"/>
          <p:cNvSpPr txBox="1"/>
          <p:nvPr/>
        </p:nvSpPr>
        <p:spPr>
          <a:xfrm>
            <a:off x="4224466" y="2456706"/>
            <a:ext cx="3846513" cy="623217"/>
          </a:xfrm>
          <a:prstGeom prst="rect">
            <a:avLst/>
          </a:prstGeom>
          <a:noFill/>
        </p:spPr>
        <p:txBody>
          <a:bodyPr lIns="68550" tIns="34275" rIns="68550" bIns="3427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请输入您的文字对目标进行说明请输入您的文字对目标进行说明请输入您的文字对目标进行说明</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6" name="TextBox 9"/>
          <p:cNvSpPr txBox="1"/>
          <p:nvPr/>
        </p:nvSpPr>
        <p:spPr>
          <a:xfrm>
            <a:off x="4184777" y="3358407"/>
            <a:ext cx="1792287" cy="477025"/>
          </a:xfrm>
          <a:prstGeom prst="rect">
            <a:avLst/>
          </a:prstGeom>
          <a:noFill/>
          <a:effectLst/>
        </p:spPr>
        <p:txBody>
          <a:bodyPr lIns="91413" tIns="45706" rIns="91413" bIns="4570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已有资金：</a:t>
            </a:r>
          </a:p>
        </p:txBody>
      </p:sp>
      <p:sp>
        <p:nvSpPr>
          <p:cNvPr id="37" name="TextBox 9"/>
          <p:cNvSpPr txBox="1">
            <a:spLocks noChangeArrowheads="1"/>
          </p:cNvSpPr>
          <p:nvPr/>
        </p:nvSpPr>
        <p:spPr bwMode="auto">
          <a:xfrm>
            <a:off x="5710363" y="2952007"/>
            <a:ext cx="2171700" cy="10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65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100</a:t>
            </a:r>
            <a:endParaRPr kumimoji="0" lang="zh-CN" altLang="en-US" sz="65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endParaRPr>
          </a:p>
        </p:txBody>
      </p:sp>
      <p:sp>
        <p:nvSpPr>
          <p:cNvPr id="38" name="TextBox 9"/>
          <p:cNvSpPr txBox="1"/>
          <p:nvPr/>
        </p:nvSpPr>
        <p:spPr>
          <a:xfrm>
            <a:off x="7348666" y="3409206"/>
            <a:ext cx="722313" cy="477025"/>
          </a:xfrm>
          <a:prstGeom prst="rect">
            <a:avLst/>
          </a:prstGeom>
          <a:noFill/>
          <a:effectLst/>
        </p:spPr>
        <p:txBody>
          <a:bodyPr lIns="91413" tIns="45706" rIns="91413" bIns="4570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万</a:t>
            </a:r>
          </a:p>
        </p:txBody>
      </p:sp>
      <p:sp>
        <p:nvSpPr>
          <p:cNvPr id="39" name="TextBox 48"/>
          <p:cNvSpPr txBox="1"/>
          <p:nvPr/>
        </p:nvSpPr>
        <p:spPr>
          <a:xfrm>
            <a:off x="4224466" y="4029919"/>
            <a:ext cx="3846513" cy="623217"/>
          </a:xfrm>
          <a:prstGeom prst="rect">
            <a:avLst/>
          </a:prstGeom>
          <a:noFill/>
        </p:spPr>
        <p:txBody>
          <a:bodyPr lIns="68550" tIns="34275" rIns="68550" bIns="3427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请输入您的文字对目标进行说明请输入您的文字对目标进行说明请输入您的文字对目标进行说明</a:t>
            </a: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750"/>
                                        <p:tgtEl>
                                          <p:spTgt spid="21"/>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500"/>
                                        <p:tgtEl>
                                          <p:spTgt spid="32"/>
                                        </p:tgtEl>
                                      </p:cBhvr>
                                    </p:animEffect>
                                  </p:childTnLst>
                                </p:cTn>
                              </p:par>
                            </p:childTnLst>
                          </p:cTn>
                        </p:par>
                        <p:par>
                          <p:cTn id="12" fill="hold">
                            <p:stCondLst>
                              <p:cond delay="1250"/>
                            </p:stCondLst>
                            <p:childTnLst>
                              <p:par>
                                <p:cTn id="13" presetID="23" presetClass="entr" presetSubtype="32" fill="hold" grpId="0" nodeType="afterEffect">
                                  <p:stCondLst>
                                    <p:cond delay="0"/>
                                  </p:stCondLst>
                                  <p:iterate type="lt">
                                    <p:tmPct val="15000"/>
                                  </p:iterate>
                                  <p:childTnLst>
                                    <p:set>
                                      <p:cBhvr>
                                        <p:cTn id="14" dur="1" fill="hold">
                                          <p:stCondLst>
                                            <p:cond delay="0"/>
                                          </p:stCondLst>
                                        </p:cTn>
                                        <p:tgtEl>
                                          <p:spTgt spid="33"/>
                                        </p:tgtEl>
                                        <p:attrNameLst>
                                          <p:attrName>style.visibility</p:attrName>
                                        </p:attrNameLst>
                                      </p:cBhvr>
                                      <p:to>
                                        <p:strVal val="visible"/>
                                      </p:to>
                                    </p:set>
                                    <p:anim calcmode="lin" valueType="num">
                                      <p:cBhvr>
                                        <p:cTn id="15" dur="500" fill="hold"/>
                                        <p:tgtEl>
                                          <p:spTgt spid="33"/>
                                        </p:tgtEl>
                                        <p:attrNameLst>
                                          <p:attrName>ppt_w</p:attrName>
                                        </p:attrNameLst>
                                      </p:cBhvr>
                                      <p:tavLst>
                                        <p:tav tm="0">
                                          <p:val>
                                            <p:strVal val="4*#ppt_w"/>
                                          </p:val>
                                        </p:tav>
                                        <p:tav tm="100000">
                                          <p:val>
                                            <p:strVal val="#ppt_w"/>
                                          </p:val>
                                        </p:tav>
                                      </p:tavLst>
                                    </p:anim>
                                    <p:anim calcmode="lin" valueType="num">
                                      <p:cBhvr>
                                        <p:cTn id="16" dur="500" fill="hold"/>
                                        <p:tgtEl>
                                          <p:spTgt spid="33"/>
                                        </p:tgtEl>
                                        <p:attrNameLst>
                                          <p:attrName>ppt_h</p:attrName>
                                        </p:attrNameLst>
                                      </p:cBhvr>
                                      <p:tavLst>
                                        <p:tav tm="0">
                                          <p:val>
                                            <p:strVal val="4*#ppt_h"/>
                                          </p:val>
                                        </p:tav>
                                        <p:tav tm="100000">
                                          <p:val>
                                            <p:strVal val="#ppt_h"/>
                                          </p:val>
                                        </p:tav>
                                      </p:tavLst>
                                    </p:anim>
                                  </p:childTnLst>
                                </p:cTn>
                              </p:par>
                            </p:childTnLst>
                          </p:cTn>
                        </p:par>
                        <p:par>
                          <p:cTn id="17" fill="hold">
                            <p:stCondLst>
                              <p:cond delay="1900"/>
                            </p:stCondLst>
                            <p:childTnLst>
                              <p:par>
                                <p:cTn id="18" presetID="14" presetClass="entr" presetSubtype="10"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randombar(horizontal)">
                                      <p:cBhvr>
                                        <p:cTn id="20" dur="500"/>
                                        <p:tgtEl>
                                          <p:spTgt spid="34"/>
                                        </p:tgtEl>
                                      </p:cBhvr>
                                    </p:animEffect>
                                  </p:childTnLst>
                                </p:cTn>
                              </p:par>
                            </p:childTnLst>
                          </p:cTn>
                        </p:par>
                        <p:par>
                          <p:cTn id="21" fill="hold">
                            <p:stCondLst>
                              <p:cond delay="2400"/>
                            </p:stCondLst>
                            <p:childTnLst>
                              <p:par>
                                <p:cTn id="22" presetID="16" presetClass="entr" presetSubtype="21" fill="hold" grpId="0"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barn(inVertical)">
                                      <p:cBhvr>
                                        <p:cTn id="24" dur="500"/>
                                        <p:tgtEl>
                                          <p:spTgt spid="35"/>
                                        </p:tgtEl>
                                      </p:cBhvr>
                                    </p:animEffect>
                                  </p:childTnLst>
                                </p:cTn>
                              </p:par>
                            </p:childTnLst>
                          </p:cTn>
                        </p:par>
                        <p:par>
                          <p:cTn id="25" fill="hold">
                            <p:stCondLst>
                              <p:cond delay="2900"/>
                            </p:stCondLst>
                            <p:childTnLst>
                              <p:par>
                                <p:cTn id="26" presetID="22" presetClass="entr" presetSubtype="8"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left)">
                                      <p:cBhvr>
                                        <p:cTn id="28" dur="500"/>
                                        <p:tgtEl>
                                          <p:spTgt spid="36"/>
                                        </p:tgtEl>
                                      </p:cBhvr>
                                    </p:animEffect>
                                  </p:childTnLst>
                                </p:cTn>
                              </p:par>
                            </p:childTnLst>
                          </p:cTn>
                        </p:par>
                        <p:par>
                          <p:cTn id="29" fill="hold">
                            <p:stCondLst>
                              <p:cond delay="3400"/>
                            </p:stCondLst>
                            <p:childTnLst>
                              <p:par>
                                <p:cTn id="30" presetID="23" presetClass="entr" presetSubtype="32" fill="hold" grpId="0" nodeType="afterEffect">
                                  <p:stCondLst>
                                    <p:cond delay="0"/>
                                  </p:stCondLst>
                                  <p:iterate type="lt">
                                    <p:tmPct val="15000"/>
                                  </p:iterate>
                                  <p:childTnLst>
                                    <p:set>
                                      <p:cBhvr>
                                        <p:cTn id="31" dur="1" fill="hold">
                                          <p:stCondLst>
                                            <p:cond delay="0"/>
                                          </p:stCondLst>
                                        </p:cTn>
                                        <p:tgtEl>
                                          <p:spTgt spid="37"/>
                                        </p:tgtEl>
                                        <p:attrNameLst>
                                          <p:attrName>style.visibility</p:attrName>
                                        </p:attrNameLst>
                                      </p:cBhvr>
                                      <p:to>
                                        <p:strVal val="visible"/>
                                      </p:to>
                                    </p:set>
                                    <p:anim calcmode="lin" valueType="num">
                                      <p:cBhvr>
                                        <p:cTn id="32" dur="500" fill="hold"/>
                                        <p:tgtEl>
                                          <p:spTgt spid="37"/>
                                        </p:tgtEl>
                                        <p:attrNameLst>
                                          <p:attrName>ppt_w</p:attrName>
                                        </p:attrNameLst>
                                      </p:cBhvr>
                                      <p:tavLst>
                                        <p:tav tm="0">
                                          <p:val>
                                            <p:strVal val="4*#ppt_w"/>
                                          </p:val>
                                        </p:tav>
                                        <p:tav tm="100000">
                                          <p:val>
                                            <p:strVal val="#ppt_w"/>
                                          </p:val>
                                        </p:tav>
                                      </p:tavLst>
                                    </p:anim>
                                    <p:anim calcmode="lin" valueType="num">
                                      <p:cBhvr>
                                        <p:cTn id="33" dur="500" fill="hold"/>
                                        <p:tgtEl>
                                          <p:spTgt spid="37"/>
                                        </p:tgtEl>
                                        <p:attrNameLst>
                                          <p:attrName>ppt_h</p:attrName>
                                        </p:attrNameLst>
                                      </p:cBhvr>
                                      <p:tavLst>
                                        <p:tav tm="0">
                                          <p:val>
                                            <p:strVal val="4*#ppt_h"/>
                                          </p:val>
                                        </p:tav>
                                        <p:tav tm="100000">
                                          <p:val>
                                            <p:strVal val="#ppt_h"/>
                                          </p:val>
                                        </p:tav>
                                      </p:tavLst>
                                    </p:anim>
                                  </p:childTnLst>
                                </p:cTn>
                              </p:par>
                            </p:childTnLst>
                          </p:cTn>
                        </p:par>
                        <p:par>
                          <p:cTn id="34" fill="hold">
                            <p:stCondLst>
                              <p:cond delay="4050"/>
                            </p:stCondLst>
                            <p:childTnLst>
                              <p:par>
                                <p:cTn id="35" presetID="14" presetClass="entr" presetSubtype="10"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randombar(horizontal)">
                                      <p:cBhvr>
                                        <p:cTn id="37" dur="500"/>
                                        <p:tgtEl>
                                          <p:spTgt spid="38"/>
                                        </p:tgtEl>
                                      </p:cBhvr>
                                    </p:animEffect>
                                  </p:childTnLst>
                                </p:cTn>
                              </p:par>
                            </p:childTnLst>
                          </p:cTn>
                        </p:par>
                        <p:par>
                          <p:cTn id="38" fill="hold">
                            <p:stCondLst>
                              <p:cond delay="4550"/>
                            </p:stCondLst>
                            <p:childTnLst>
                              <p:par>
                                <p:cTn id="39" presetID="16" presetClass="entr" presetSubtype="21"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barn(inVertical)">
                                      <p:cBhvr>
                                        <p:cTn id="41"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P spid="38" grpId="0"/>
      <p:bldP spid="3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椭圆 20"/>
          <p:cNvSpPr/>
          <p:nvPr/>
        </p:nvSpPr>
        <p:spPr>
          <a:xfrm>
            <a:off x="5827915" y="2052394"/>
            <a:ext cx="2264483" cy="2264177"/>
          </a:xfrm>
          <a:prstGeom prst="ellipse">
            <a:avLst/>
          </a:prstGeom>
          <a:solidFill>
            <a:sysClr val="window" lastClr="FFFFFF">
              <a:alpha val="50000"/>
            </a:sysClr>
          </a:solid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sp>
        <p:nvSpPr>
          <p:cNvPr id="22" name="椭圆 21"/>
          <p:cNvSpPr/>
          <p:nvPr/>
        </p:nvSpPr>
        <p:spPr>
          <a:xfrm>
            <a:off x="7168460" y="1671937"/>
            <a:ext cx="914113" cy="913988"/>
          </a:xfrm>
          <a:prstGeom prst="ellipse">
            <a:avLst/>
          </a:prstGeom>
          <a:solidFill>
            <a:sysClr val="window" lastClr="FFFFFF">
              <a:alpha val="40000"/>
            </a:sysClr>
          </a:solid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sp>
        <p:nvSpPr>
          <p:cNvPr id="23" name="椭圆 22"/>
          <p:cNvSpPr/>
          <p:nvPr/>
        </p:nvSpPr>
        <p:spPr>
          <a:xfrm>
            <a:off x="5248869" y="1373436"/>
            <a:ext cx="1185983" cy="1185820"/>
          </a:xfrm>
          <a:prstGeom prst="ellipse">
            <a:avLst/>
          </a:prstGeom>
          <a:solidFill>
            <a:sysClr val="window" lastClr="FFFFFF">
              <a:alpha val="40000"/>
            </a:sysClr>
          </a:solid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sp>
        <p:nvSpPr>
          <p:cNvPr id="24" name="椭圆 23"/>
          <p:cNvSpPr/>
          <p:nvPr/>
        </p:nvSpPr>
        <p:spPr>
          <a:xfrm>
            <a:off x="6199071" y="3938969"/>
            <a:ext cx="1076334" cy="1076187"/>
          </a:xfrm>
          <a:prstGeom prst="ellipse">
            <a:avLst/>
          </a:prstGeom>
          <a:solidFill>
            <a:sysClr val="window" lastClr="FFFFFF">
              <a:alpha val="40000"/>
            </a:sysClr>
          </a:solid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nvGrpSpPr>
          <p:cNvPr id="25" name="组合 24"/>
          <p:cNvGrpSpPr/>
          <p:nvPr/>
        </p:nvGrpSpPr>
        <p:grpSpPr>
          <a:xfrm>
            <a:off x="5043472" y="4758331"/>
            <a:ext cx="398915" cy="398861"/>
            <a:chOff x="304800" y="673100"/>
            <a:chExt cx="4000500" cy="4000500"/>
          </a:xfrm>
          <a:solidFill>
            <a:sysClr val="window" lastClr="FFFFFF">
              <a:alpha val="30000"/>
            </a:sysClr>
          </a:solidFill>
          <a:effectLst/>
        </p:grpSpPr>
        <p:sp>
          <p:nvSpPr>
            <p:cNvPr id="26" name="同心圆 25"/>
            <p:cNvSpPr/>
            <p:nvPr/>
          </p:nvSpPr>
          <p:spPr>
            <a:xfrm>
              <a:off x="304800" y="673100"/>
              <a:ext cx="4000500" cy="4000500"/>
            </a:xfrm>
            <a:prstGeom prst="donut">
              <a:avLst>
                <a:gd name="adj" fmla="val 4879"/>
              </a:avLst>
            </a:prstGeom>
            <a:grp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sp>
          <p:nvSpPr>
            <p:cNvPr id="27" name="椭圆 26"/>
            <p:cNvSpPr/>
            <p:nvPr/>
          </p:nvSpPr>
          <p:spPr>
            <a:xfrm>
              <a:off x="392112" y="760412"/>
              <a:ext cx="3825874" cy="3825874"/>
            </a:xfrm>
            <a:prstGeom prst="ellipse">
              <a:avLst/>
            </a:prstGeom>
            <a:grp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28" name="椭圆 27"/>
          <p:cNvSpPr/>
          <p:nvPr/>
        </p:nvSpPr>
        <p:spPr>
          <a:xfrm>
            <a:off x="5738084" y="4177518"/>
            <a:ext cx="381503" cy="381451"/>
          </a:xfrm>
          <a:prstGeom prst="ellipse">
            <a:avLst/>
          </a:prstGeom>
          <a:solidFill>
            <a:sysClr val="window" lastClr="FFFFFF">
              <a:alpha val="30000"/>
            </a:sysClr>
          </a:solid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sp>
        <p:nvSpPr>
          <p:cNvPr id="29" name="矩形 28"/>
          <p:cNvSpPr/>
          <p:nvPr/>
        </p:nvSpPr>
        <p:spPr>
          <a:xfrm>
            <a:off x="7208316" y="1795048"/>
            <a:ext cx="903288" cy="646303"/>
          </a:xfrm>
          <a:prstGeom prst="rect">
            <a:avLst/>
          </a:prstGeom>
        </p:spPr>
        <p:txBody>
          <a:bodyPr lIns="91413" tIns="45706" rIns="91413" bIns="45706">
            <a:spAutoFit/>
          </a:bodyPr>
          <a:lstStyle/>
          <a:p>
            <a:pPr marL="0" marR="0" lvl="0" indent="0" algn="ctr" defTabSz="914058"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共创</a:t>
            </a:r>
            <a:endParaRPr kumimoji="0" lang="en-US" altLang="zh-CN"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058"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未来</a:t>
            </a:r>
          </a:p>
        </p:txBody>
      </p:sp>
      <p:sp>
        <p:nvSpPr>
          <p:cNvPr id="30" name="矩形 29"/>
          <p:cNvSpPr/>
          <p:nvPr/>
        </p:nvSpPr>
        <p:spPr>
          <a:xfrm>
            <a:off x="6352659" y="4130260"/>
            <a:ext cx="814387" cy="646303"/>
          </a:xfrm>
          <a:prstGeom prst="rect">
            <a:avLst/>
          </a:prstGeom>
          <a:ln>
            <a:noFill/>
          </a:ln>
        </p:spPr>
        <p:txBody>
          <a:bodyPr lIns="91413" tIns="45706" rIns="91413" bIns="45706">
            <a:spAutoFit/>
          </a:bodyPr>
          <a:lstStyle/>
          <a:p>
            <a:pPr marL="0" marR="0" lvl="0" indent="0" algn="ctr" defTabSz="914058"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沸腾</a:t>
            </a:r>
            <a:endParaRPr kumimoji="0" lang="en-US" altLang="zh-CN"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058"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理想</a:t>
            </a:r>
          </a:p>
        </p:txBody>
      </p:sp>
      <p:sp>
        <p:nvSpPr>
          <p:cNvPr id="31" name="矩形 30"/>
          <p:cNvSpPr/>
          <p:nvPr/>
        </p:nvSpPr>
        <p:spPr>
          <a:xfrm>
            <a:off x="5406506" y="1690273"/>
            <a:ext cx="869950" cy="646303"/>
          </a:xfrm>
          <a:prstGeom prst="rect">
            <a:avLst/>
          </a:prstGeom>
          <a:ln>
            <a:noFill/>
          </a:ln>
        </p:spPr>
        <p:txBody>
          <a:bodyPr lIns="91413" tIns="45706" rIns="91413" bIns="45706">
            <a:spAutoFit/>
          </a:bodyPr>
          <a:lstStyle/>
          <a:p>
            <a:pPr marL="0" marR="0" lvl="0" indent="0" algn="ctr" defTabSz="914058"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燃烧</a:t>
            </a:r>
            <a:endParaRPr kumimoji="0" lang="en-US" altLang="zh-CN"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058"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激情</a:t>
            </a:r>
          </a:p>
        </p:txBody>
      </p:sp>
      <p:sp>
        <p:nvSpPr>
          <p:cNvPr id="32" name="椭圆 31"/>
          <p:cNvSpPr/>
          <p:nvPr/>
        </p:nvSpPr>
        <p:spPr>
          <a:xfrm>
            <a:off x="5207796" y="3008342"/>
            <a:ext cx="747204" cy="747103"/>
          </a:xfrm>
          <a:prstGeom prst="ellipse">
            <a:avLst/>
          </a:prstGeom>
          <a:solidFill>
            <a:sysClr val="window" lastClr="FFFFFF">
              <a:alpha val="40000"/>
            </a:sysClr>
          </a:solidFill>
          <a:ln w="25400" cap="flat" cmpd="sng" algn="ctr">
            <a:noFill/>
            <a:prstDash val="solid"/>
          </a:ln>
          <a:effectLst/>
        </p:spPr>
        <p:txBody>
          <a:bodyPr anchor="ctr"/>
          <a:lstStyle/>
          <a:p>
            <a:pPr marL="0" marR="0" lvl="0" indent="0" algn="ctr" defTabSz="914058"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sp>
        <p:nvSpPr>
          <p:cNvPr id="33" name="矩形 32"/>
          <p:cNvSpPr/>
          <p:nvPr/>
        </p:nvSpPr>
        <p:spPr>
          <a:xfrm>
            <a:off x="5242991" y="3107912"/>
            <a:ext cx="750888" cy="523192"/>
          </a:xfrm>
          <a:prstGeom prst="rect">
            <a:avLst/>
          </a:prstGeom>
        </p:spPr>
        <p:txBody>
          <a:bodyPr lIns="91413" tIns="45706" rIns="91413" bIns="45706">
            <a:spAutoFit/>
          </a:bodyPr>
          <a:lstStyle/>
          <a:p>
            <a:pPr marL="0" marR="0" lvl="0" indent="0" algn="ctr" defTabSz="914058"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团结</a:t>
            </a:r>
            <a:endParaRPr kumimoji="0" lang="en-US" altLang="zh-CN"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058"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拼搏</a:t>
            </a:r>
          </a:p>
        </p:txBody>
      </p:sp>
      <p:sp>
        <p:nvSpPr>
          <p:cNvPr id="34" name="Rectangle 370" descr="2"/>
          <p:cNvSpPr>
            <a:spLocks noChangeArrowheads="1"/>
          </p:cNvSpPr>
          <p:nvPr/>
        </p:nvSpPr>
        <p:spPr bwMode="gray">
          <a:xfrm>
            <a:off x="5959933" y="2463387"/>
            <a:ext cx="1415718" cy="830968"/>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lIns="91413" tIns="45706" rIns="91413" bIns="45706">
            <a:spAutoFit/>
          </a:bodyPr>
          <a:lstStyle/>
          <a:p>
            <a:pPr marL="0" marR="0" lvl="0" indent="0" defTabSz="457028" eaLnBrk="1" fontAlgn="auto" latinLnBrk="0" hangingPunct="1">
              <a:lnSpc>
                <a:spcPct val="100000"/>
              </a:lnSpc>
              <a:spcBef>
                <a:spcPts val="0"/>
              </a:spcBef>
              <a:spcAft>
                <a:spcPts val="0"/>
              </a:spcAft>
              <a:buClrTx/>
              <a:buSzTx/>
              <a:buFontTx/>
              <a:buNone/>
              <a:tabLst/>
              <a:defRPr/>
            </a:pPr>
            <a:r>
              <a:rPr kumimoji="0" lang="zh-CN" altLang="en-US" sz="4800" b="0" i="0" u="none" strike="noStrike" kern="0" cap="none" spc="0" normalizeH="0" baseline="0" noProof="0" dirty="0">
                <a:ln>
                  <a:noFill/>
                </a:ln>
                <a:solidFill>
                  <a:sysClr val="window" lastClr="FFFFFF"/>
                </a:solidFill>
                <a:effectLst/>
                <a:uLnTx/>
                <a:uFillTx/>
                <a:latin typeface="方正兰亭粗黑_GBK" pitchFamily="2" charset="-122"/>
                <a:ea typeface="方正兰亭粗黑_GBK" pitchFamily="2" charset="-122"/>
              </a:rPr>
              <a:t>发展</a:t>
            </a:r>
          </a:p>
        </p:txBody>
      </p:sp>
      <p:sp>
        <p:nvSpPr>
          <p:cNvPr id="35" name="Rectangle 371" descr="2"/>
          <p:cNvSpPr>
            <a:spLocks noChangeArrowheads="1"/>
          </p:cNvSpPr>
          <p:nvPr/>
        </p:nvSpPr>
        <p:spPr bwMode="gray">
          <a:xfrm>
            <a:off x="6798134" y="3149190"/>
            <a:ext cx="800165" cy="461637"/>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lIns="91413" tIns="45706" rIns="91413" bIns="45706">
            <a:spAutoFit/>
          </a:bodyPr>
          <a:lstStyle/>
          <a:p>
            <a:pPr marL="0" marR="0" lvl="0" indent="0" defTabSz="457028"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方正兰亭粗黑_GBK" pitchFamily="2" charset="-122"/>
                <a:ea typeface="方正兰亭粗黑_GBK" pitchFamily="2" charset="-122"/>
              </a:rPr>
              <a:t>创新</a:t>
            </a:r>
          </a:p>
        </p:txBody>
      </p:sp>
      <p:sp>
        <p:nvSpPr>
          <p:cNvPr id="36" name="Rectangle 371" descr="2"/>
          <p:cNvSpPr>
            <a:spLocks noChangeArrowheads="1"/>
          </p:cNvSpPr>
          <p:nvPr/>
        </p:nvSpPr>
        <p:spPr bwMode="gray">
          <a:xfrm>
            <a:off x="6157394" y="3479388"/>
            <a:ext cx="1626673" cy="323137"/>
          </a:xfrm>
          <a:prstGeom prst="rect">
            <a:avLst/>
          </a:prstGeom>
          <a:noFill/>
          <a:ln>
            <a:noFill/>
          </a:ln>
          <a:effectLst>
            <a:prstShdw prst="shdw17" dist="17961" dir="2700000">
              <a:srgbClr val="999999"/>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lIns="91413" tIns="45706" rIns="91413" bIns="45706">
            <a:spAutoFit/>
          </a:bodyPr>
          <a:lstStyle/>
          <a:p>
            <a:pPr marL="0" marR="0" lvl="0" indent="0" defTabSz="455579"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a:ln>
                  <a:noFill/>
                </a:ln>
                <a:solidFill>
                  <a:sysClr val="window" lastClr="FFFFFF"/>
                </a:solidFill>
                <a:effectLst/>
                <a:uLnTx/>
                <a:uFillTx/>
                <a:latin typeface="Impact" pitchFamily="34" charset="0"/>
                <a:ea typeface="方正正大黑简体" pitchFamily="2" charset="-122"/>
              </a:rPr>
              <a:t>FAZHANCHUANGXIN</a:t>
            </a:r>
            <a:endParaRPr kumimoji="0" lang="zh-CN" altLang="en-US" sz="1500" b="0" i="0" u="none" strike="noStrike" kern="0" cap="none" spc="0" normalizeH="0" baseline="0" noProof="0">
              <a:ln>
                <a:noFill/>
              </a:ln>
              <a:solidFill>
                <a:sysClr val="window" lastClr="FFFFFF"/>
              </a:solidFill>
              <a:effectLst/>
              <a:uLnTx/>
              <a:uFillTx/>
              <a:latin typeface="Impact" pitchFamily="34" charset="0"/>
              <a:ea typeface="方正正大黑简体" pitchFamily="2" charset="-122"/>
            </a:endParaRPr>
          </a:p>
        </p:txBody>
      </p:sp>
      <p:sp>
        <p:nvSpPr>
          <p:cNvPr id="37" name="TextBox 112"/>
          <p:cNvSpPr txBox="1"/>
          <p:nvPr/>
        </p:nvSpPr>
        <p:spPr>
          <a:xfrm>
            <a:off x="899592" y="1982373"/>
            <a:ext cx="1728788" cy="530913"/>
          </a:xfrm>
          <a:prstGeom prst="rect">
            <a:avLst/>
          </a:prstGeom>
          <a:noFill/>
        </p:spPr>
        <p:txBody>
          <a:bodyPr lIns="68577" tIns="34289" rIns="68577" bIns="34289">
            <a:spAutoFit/>
          </a:bodyPr>
          <a:lstStyle/>
          <a:p>
            <a:pPr marL="0" marR="0" lvl="0" indent="0" defTabSz="914058"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 lastClr="FFFFFF"/>
                </a:solidFill>
                <a:effectLst/>
                <a:uLnTx/>
                <a:uFillTx/>
                <a:latin typeface="方正兰亭粗黑_GBK" pitchFamily="2" charset="-122"/>
                <a:ea typeface="方正兰亭粗黑_GBK" pitchFamily="2" charset="-122"/>
                <a:cs typeface="华文黑体" pitchFamily="2" charset="-122"/>
              </a:rPr>
              <a:t>结束语</a:t>
            </a:r>
            <a:r>
              <a:rPr kumimoji="0" lang="en-US" altLang="zh-CN" sz="2000" b="0" i="0" u="none" strike="noStrike" kern="0" cap="none" spc="0" normalizeH="0" baseline="0" noProof="0" dirty="0">
                <a:ln>
                  <a:noFill/>
                </a:ln>
                <a:solidFill>
                  <a:srgbClr val="5B9BD5"/>
                </a:solidFill>
                <a:effectLst/>
                <a:uLnTx/>
                <a:uFillTx/>
                <a:latin typeface="方正兰亭粗黑_GBK" pitchFamily="2" charset="-122"/>
                <a:ea typeface="方正兰亭粗黑_GBK" pitchFamily="2" charset="-122"/>
                <a:cs typeface="华文黑体" pitchFamily="2" charset="-122"/>
              </a:rPr>
              <a:t>:</a:t>
            </a:r>
            <a:endParaRPr kumimoji="0" lang="zh-CN" altLang="en-US" sz="2000" b="0" i="0" u="none" strike="noStrike" kern="0" cap="none" spc="0" normalizeH="0" baseline="0" noProof="0" dirty="0">
              <a:ln>
                <a:noFill/>
              </a:ln>
              <a:solidFill>
                <a:srgbClr val="5B9BD5"/>
              </a:solidFill>
              <a:effectLst/>
              <a:uLnTx/>
              <a:uFillTx/>
              <a:latin typeface="方正兰亭粗黑_GBK" pitchFamily="2" charset="-122"/>
              <a:ea typeface="方正兰亭粗黑_GBK" pitchFamily="2" charset="-122"/>
              <a:cs typeface="华文黑体" pitchFamily="2" charset="-122"/>
            </a:endParaRPr>
          </a:p>
        </p:txBody>
      </p:sp>
      <p:sp>
        <p:nvSpPr>
          <p:cNvPr id="38" name="TextBox 113"/>
          <p:cNvSpPr txBox="1"/>
          <p:nvPr/>
        </p:nvSpPr>
        <p:spPr>
          <a:xfrm>
            <a:off x="915471" y="2580859"/>
            <a:ext cx="4005263" cy="1269576"/>
          </a:xfrm>
          <a:prstGeom prst="rect">
            <a:avLst/>
          </a:prstGeom>
          <a:noFill/>
        </p:spPr>
        <p:txBody>
          <a:bodyPr lIns="68577" tIns="34289" rIns="68577" bIns="3428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您的内容打在这里。您的内容打在这里，或者通过复制您的文本后，在此框中选择粘贴，并选择只保留文字。您的内容打在这里。</a:t>
            </a: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4F6228"/>
              </a:solidFill>
              <a:effectLst/>
              <a:uLnTx/>
              <a:uFillTx/>
              <a:latin typeface="微软雅黑" pitchFamily="34" charset="-122"/>
              <a:ea typeface="微软雅黑" pitchFamily="34" charset="-122"/>
            </a:endParaRPr>
          </a:p>
        </p:txBody>
      </p:sp>
      <p:sp>
        <p:nvSpPr>
          <p:cNvPr id="39" name="TextBox 114"/>
          <p:cNvSpPr txBox="1"/>
          <p:nvPr/>
        </p:nvSpPr>
        <p:spPr>
          <a:xfrm>
            <a:off x="915471" y="3733384"/>
            <a:ext cx="4005263" cy="1269576"/>
          </a:xfrm>
          <a:prstGeom prst="rect">
            <a:avLst/>
          </a:prstGeom>
          <a:noFill/>
        </p:spPr>
        <p:txBody>
          <a:bodyPr lIns="68577" tIns="34289" rIns="68577" bIns="34289">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您的内容打在这里。您的内容打在这里，或者通过复制您的文本后，在此框中选择粘贴，并选择只保留文字。您的内容打在这里。</a:t>
            </a: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rgbClr val="4F6228"/>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circle(in)">
                                      <p:cBhvr>
                                        <p:cTn id="7" dur="1000"/>
                                        <p:tgtEl>
                                          <p:spTgt spid="21"/>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3000"/>
                            </p:stCondLst>
                            <p:childTnLst>
                              <p:par>
                                <p:cTn id="25" presetID="2" presetClass="entr" presetSubtype="3"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1+#ppt_w/2"/>
                                          </p:val>
                                        </p:tav>
                                        <p:tav tm="100000">
                                          <p:val>
                                            <p:strVal val="#ppt_x"/>
                                          </p:val>
                                        </p:tav>
                                      </p:tavLst>
                                    </p:anim>
                                    <p:anim calcmode="lin" valueType="num">
                                      <p:cBhvr additive="base">
                                        <p:cTn id="28" dur="500" fill="hold"/>
                                        <p:tgtEl>
                                          <p:spTgt spid="25"/>
                                        </p:tgtEl>
                                        <p:attrNameLst>
                                          <p:attrName>ppt_y</p:attrName>
                                        </p:attrNameLst>
                                      </p:cBhvr>
                                      <p:tavLst>
                                        <p:tav tm="0">
                                          <p:val>
                                            <p:strVal val="0-#ppt_h/2"/>
                                          </p:val>
                                        </p:tav>
                                        <p:tav tm="100000">
                                          <p:val>
                                            <p:strVal val="#ppt_y"/>
                                          </p:val>
                                        </p:tav>
                                      </p:tavLst>
                                    </p:anim>
                                  </p:childTnLst>
                                </p:cTn>
                              </p:par>
                            </p:childTnLst>
                          </p:cTn>
                        </p:par>
                        <p:par>
                          <p:cTn id="29" fill="hold">
                            <p:stCondLst>
                              <p:cond delay="3500"/>
                            </p:stCondLst>
                            <p:childTnLst>
                              <p:par>
                                <p:cTn id="30" presetID="23" presetClass="entr" presetSubtype="528" fill="hold" grpId="0" nodeType="afterEffect">
                                  <p:stCondLst>
                                    <p:cond delay="0"/>
                                  </p:stCondLst>
                                  <p:iterate type="lt">
                                    <p:tmPct val="60000"/>
                                  </p:iterate>
                                  <p:childTnLst>
                                    <p:set>
                                      <p:cBhvr>
                                        <p:cTn id="31" dur="1" fill="hold">
                                          <p:stCondLst>
                                            <p:cond delay="0"/>
                                          </p:stCondLst>
                                        </p:cTn>
                                        <p:tgtEl>
                                          <p:spTgt spid="34"/>
                                        </p:tgtEl>
                                        <p:attrNameLst>
                                          <p:attrName>style.visibility</p:attrName>
                                        </p:attrNameLst>
                                      </p:cBhvr>
                                      <p:to>
                                        <p:strVal val="visible"/>
                                      </p:to>
                                    </p:set>
                                    <p:anim calcmode="lin" valueType="num">
                                      <p:cBhvr>
                                        <p:cTn id="32" dur="600" fill="hold"/>
                                        <p:tgtEl>
                                          <p:spTgt spid="34"/>
                                        </p:tgtEl>
                                        <p:attrNameLst>
                                          <p:attrName>ppt_w</p:attrName>
                                        </p:attrNameLst>
                                      </p:cBhvr>
                                      <p:tavLst>
                                        <p:tav tm="0">
                                          <p:val>
                                            <p:fltVal val="0"/>
                                          </p:val>
                                        </p:tav>
                                        <p:tav tm="100000">
                                          <p:val>
                                            <p:strVal val="#ppt_w"/>
                                          </p:val>
                                        </p:tav>
                                      </p:tavLst>
                                    </p:anim>
                                    <p:anim calcmode="lin" valueType="num">
                                      <p:cBhvr>
                                        <p:cTn id="33" dur="600" fill="hold"/>
                                        <p:tgtEl>
                                          <p:spTgt spid="34"/>
                                        </p:tgtEl>
                                        <p:attrNameLst>
                                          <p:attrName>ppt_h</p:attrName>
                                        </p:attrNameLst>
                                      </p:cBhvr>
                                      <p:tavLst>
                                        <p:tav tm="0">
                                          <p:val>
                                            <p:fltVal val="0"/>
                                          </p:val>
                                        </p:tav>
                                        <p:tav tm="100000">
                                          <p:val>
                                            <p:strVal val="#ppt_h"/>
                                          </p:val>
                                        </p:tav>
                                      </p:tavLst>
                                    </p:anim>
                                    <p:anim calcmode="lin" valueType="num">
                                      <p:cBhvr>
                                        <p:cTn id="34" dur="600" fill="hold"/>
                                        <p:tgtEl>
                                          <p:spTgt spid="34"/>
                                        </p:tgtEl>
                                        <p:attrNameLst>
                                          <p:attrName>ppt_x</p:attrName>
                                        </p:attrNameLst>
                                      </p:cBhvr>
                                      <p:tavLst>
                                        <p:tav tm="0">
                                          <p:val>
                                            <p:fltVal val="0.5"/>
                                          </p:val>
                                        </p:tav>
                                        <p:tav tm="100000">
                                          <p:val>
                                            <p:strVal val="#ppt_x"/>
                                          </p:val>
                                        </p:tav>
                                      </p:tavLst>
                                    </p:anim>
                                    <p:anim calcmode="lin" valueType="num">
                                      <p:cBhvr>
                                        <p:cTn id="35" dur="600" fill="hold"/>
                                        <p:tgtEl>
                                          <p:spTgt spid="34"/>
                                        </p:tgtEl>
                                        <p:attrNameLst>
                                          <p:attrName>ppt_y</p:attrName>
                                        </p:attrNameLst>
                                      </p:cBhvr>
                                      <p:tavLst>
                                        <p:tav tm="0">
                                          <p:val>
                                            <p:fltVal val="0.5"/>
                                          </p:val>
                                        </p:tav>
                                        <p:tav tm="100000">
                                          <p:val>
                                            <p:strVal val="#ppt_y"/>
                                          </p:val>
                                        </p:tav>
                                      </p:tavLst>
                                    </p:anim>
                                  </p:childTnLst>
                                </p:cTn>
                              </p:par>
                              <p:par>
                                <p:cTn id="36" presetID="23" presetClass="entr" presetSubtype="528" fill="hold" grpId="0" nodeType="withEffect">
                                  <p:stCondLst>
                                    <p:cond delay="600"/>
                                  </p:stCondLst>
                                  <p:iterate type="lt">
                                    <p:tmPct val="60000"/>
                                  </p:iterate>
                                  <p:childTnLst>
                                    <p:set>
                                      <p:cBhvr>
                                        <p:cTn id="37" dur="1" fill="hold">
                                          <p:stCondLst>
                                            <p:cond delay="0"/>
                                          </p:stCondLst>
                                        </p:cTn>
                                        <p:tgtEl>
                                          <p:spTgt spid="35"/>
                                        </p:tgtEl>
                                        <p:attrNameLst>
                                          <p:attrName>style.visibility</p:attrName>
                                        </p:attrNameLst>
                                      </p:cBhvr>
                                      <p:to>
                                        <p:strVal val="visible"/>
                                      </p:to>
                                    </p:set>
                                    <p:anim calcmode="lin" valueType="num">
                                      <p:cBhvr>
                                        <p:cTn id="38" dur="500" fill="hold"/>
                                        <p:tgtEl>
                                          <p:spTgt spid="35"/>
                                        </p:tgtEl>
                                        <p:attrNameLst>
                                          <p:attrName>ppt_w</p:attrName>
                                        </p:attrNameLst>
                                      </p:cBhvr>
                                      <p:tavLst>
                                        <p:tav tm="0">
                                          <p:val>
                                            <p:fltVal val="0"/>
                                          </p:val>
                                        </p:tav>
                                        <p:tav tm="100000">
                                          <p:val>
                                            <p:strVal val="#ppt_w"/>
                                          </p:val>
                                        </p:tav>
                                      </p:tavLst>
                                    </p:anim>
                                    <p:anim calcmode="lin" valueType="num">
                                      <p:cBhvr>
                                        <p:cTn id="39" dur="500" fill="hold"/>
                                        <p:tgtEl>
                                          <p:spTgt spid="35"/>
                                        </p:tgtEl>
                                        <p:attrNameLst>
                                          <p:attrName>ppt_h</p:attrName>
                                        </p:attrNameLst>
                                      </p:cBhvr>
                                      <p:tavLst>
                                        <p:tav tm="0">
                                          <p:val>
                                            <p:fltVal val="0"/>
                                          </p:val>
                                        </p:tav>
                                        <p:tav tm="100000">
                                          <p:val>
                                            <p:strVal val="#ppt_h"/>
                                          </p:val>
                                        </p:tav>
                                      </p:tavLst>
                                    </p:anim>
                                    <p:anim calcmode="lin" valueType="num">
                                      <p:cBhvr>
                                        <p:cTn id="40" dur="500" fill="hold"/>
                                        <p:tgtEl>
                                          <p:spTgt spid="35"/>
                                        </p:tgtEl>
                                        <p:attrNameLst>
                                          <p:attrName>ppt_x</p:attrName>
                                        </p:attrNameLst>
                                      </p:cBhvr>
                                      <p:tavLst>
                                        <p:tav tm="0">
                                          <p:val>
                                            <p:fltVal val="0.5"/>
                                          </p:val>
                                        </p:tav>
                                        <p:tav tm="100000">
                                          <p:val>
                                            <p:strVal val="#ppt_x"/>
                                          </p:val>
                                        </p:tav>
                                      </p:tavLst>
                                    </p:anim>
                                    <p:anim calcmode="lin" valueType="num">
                                      <p:cBhvr>
                                        <p:cTn id="41" dur="500" fill="hold"/>
                                        <p:tgtEl>
                                          <p:spTgt spid="35"/>
                                        </p:tgtEl>
                                        <p:attrNameLst>
                                          <p:attrName>ppt_y</p:attrName>
                                        </p:attrNameLst>
                                      </p:cBhvr>
                                      <p:tavLst>
                                        <p:tav tm="0">
                                          <p:val>
                                            <p:fltVal val="0.5"/>
                                          </p:val>
                                        </p:tav>
                                        <p:tav tm="100000">
                                          <p:val>
                                            <p:strVal val="#ppt_y"/>
                                          </p:val>
                                        </p:tav>
                                      </p:tavLst>
                                    </p:anim>
                                  </p:childTnLst>
                                </p:cTn>
                              </p:par>
                              <p:par>
                                <p:cTn id="42" presetID="16" presetClass="entr" presetSubtype="21" fill="hold" grpId="0" nodeType="withEffect">
                                  <p:stCondLst>
                                    <p:cond delay="1900"/>
                                  </p:stCondLst>
                                  <p:childTnLst>
                                    <p:set>
                                      <p:cBhvr>
                                        <p:cTn id="43" dur="1" fill="hold">
                                          <p:stCondLst>
                                            <p:cond delay="0"/>
                                          </p:stCondLst>
                                        </p:cTn>
                                        <p:tgtEl>
                                          <p:spTgt spid="36"/>
                                        </p:tgtEl>
                                        <p:attrNameLst>
                                          <p:attrName>style.visibility</p:attrName>
                                        </p:attrNameLst>
                                      </p:cBhvr>
                                      <p:to>
                                        <p:strVal val="visible"/>
                                      </p:to>
                                    </p:set>
                                    <p:animEffect transition="in" filter="barn(inVertical)">
                                      <p:cBhvr>
                                        <p:cTn id="44" dur="500"/>
                                        <p:tgtEl>
                                          <p:spTgt spid="36"/>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additive="base">
                                        <p:cTn id="49" dur="500" fill="hold"/>
                                        <p:tgtEl>
                                          <p:spTgt spid="28"/>
                                        </p:tgtEl>
                                        <p:attrNameLst>
                                          <p:attrName>ppt_x</p:attrName>
                                        </p:attrNameLst>
                                      </p:cBhvr>
                                      <p:tavLst>
                                        <p:tav tm="0">
                                          <p:val>
                                            <p:strVal val="#ppt_x"/>
                                          </p:val>
                                        </p:tav>
                                        <p:tav tm="100000">
                                          <p:val>
                                            <p:strVal val="#ppt_x"/>
                                          </p:val>
                                        </p:tav>
                                      </p:tavLst>
                                    </p:anim>
                                    <p:anim calcmode="lin" valueType="num">
                                      <p:cBhvr additive="base">
                                        <p:cTn id="50" dur="500" fill="hold"/>
                                        <p:tgtEl>
                                          <p:spTgt spid="28"/>
                                        </p:tgtEl>
                                        <p:attrNameLst>
                                          <p:attrName>ppt_y</p:attrName>
                                        </p:attrNameLst>
                                      </p:cBhvr>
                                      <p:tavLst>
                                        <p:tav tm="0">
                                          <p:val>
                                            <p:strVal val="1+#ppt_h/2"/>
                                          </p:val>
                                        </p:tav>
                                        <p:tav tm="100000">
                                          <p:val>
                                            <p:strVal val="#ppt_y"/>
                                          </p:val>
                                        </p:tav>
                                      </p:tavLst>
                                    </p:anim>
                                  </p:childTnLst>
                                </p:cTn>
                              </p:par>
                            </p:childTnLst>
                          </p:cTn>
                        </p:par>
                        <p:par>
                          <p:cTn id="51" fill="hold">
                            <p:stCondLst>
                              <p:cond delay="500"/>
                            </p:stCondLst>
                            <p:childTnLst>
                              <p:par>
                                <p:cTn id="52" presetID="53" presetClass="entr" presetSubtype="16" fill="hold" grpId="0" nodeType="afterEffect">
                                  <p:stCondLst>
                                    <p:cond delay="0"/>
                                  </p:stCondLst>
                                  <p:childTnLst>
                                    <p:set>
                                      <p:cBhvr>
                                        <p:cTn id="53" dur="1" fill="hold">
                                          <p:stCondLst>
                                            <p:cond delay="0"/>
                                          </p:stCondLst>
                                        </p:cTn>
                                        <p:tgtEl>
                                          <p:spTgt spid="31"/>
                                        </p:tgtEl>
                                        <p:attrNameLst>
                                          <p:attrName>style.visibility</p:attrName>
                                        </p:attrNameLst>
                                      </p:cBhvr>
                                      <p:to>
                                        <p:strVal val="visible"/>
                                      </p:to>
                                    </p:set>
                                    <p:anim calcmode="lin" valueType="num">
                                      <p:cBhvr>
                                        <p:cTn id="54" dur="500" fill="hold"/>
                                        <p:tgtEl>
                                          <p:spTgt spid="31"/>
                                        </p:tgtEl>
                                        <p:attrNameLst>
                                          <p:attrName>ppt_w</p:attrName>
                                        </p:attrNameLst>
                                      </p:cBhvr>
                                      <p:tavLst>
                                        <p:tav tm="0">
                                          <p:val>
                                            <p:fltVal val="0"/>
                                          </p:val>
                                        </p:tav>
                                        <p:tav tm="100000">
                                          <p:val>
                                            <p:strVal val="#ppt_w"/>
                                          </p:val>
                                        </p:tav>
                                      </p:tavLst>
                                    </p:anim>
                                    <p:anim calcmode="lin" valueType="num">
                                      <p:cBhvr>
                                        <p:cTn id="55" dur="500" fill="hold"/>
                                        <p:tgtEl>
                                          <p:spTgt spid="31"/>
                                        </p:tgtEl>
                                        <p:attrNameLst>
                                          <p:attrName>ppt_h</p:attrName>
                                        </p:attrNameLst>
                                      </p:cBhvr>
                                      <p:tavLst>
                                        <p:tav tm="0">
                                          <p:val>
                                            <p:fltVal val="0"/>
                                          </p:val>
                                        </p:tav>
                                        <p:tav tm="100000">
                                          <p:val>
                                            <p:strVal val="#ppt_h"/>
                                          </p:val>
                                        </p:tav>
                                      </p:tavLst>
                                    </p:anim>
                                    <p:animEffect transition="in" filter="fade">
                                      <p:cBhvr>
                                        <p:cTn id="56" dur="500"/>
                                        <p:tgtEl>
                                          <p:spTgt spid="3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p:cTn id="59" dur="500" fill="hold"/>
                                        <p:tgtEl>
                                          <p:spTgt spid="33"/>
                                        </p:tgtEl>
                                        <p:attrNameLst>
                                          <p:attrName>ppt_w</p:attrName>
                                        </p:attrNameLst>
                                      </p:cBhvr>
                                      <p:tavLst>
                                        <p:tav tm="0">
                                          <p:val>
                                            <p:fltVal val="0"/>
                                          </p:val>
                                        </p:tav>
                                        <p:tav tm="100000">
                                          <p:val>
                                            <p:strVal val="#ppt_w"/>
                                          </p:val>
                                        </p:tav>
                                      </p:tavLst>
                                    </p:anim>
                                    <p:anim calcmode="lin" valueType="num">
                                      <p:cBhvr>
                                        <p:cTn id="60" dur="500" fill="hold"/>
                                        <p:tgtEl>
                                          <p:spTgt spid="33"/>
                                        </p:tgtEl>
                                        <p:attrNameLst>
                                          <p:attrName>ppt_h</p:attrName>
                                        </p:attrNameLst>
                                      </p:cBhvr>
                                      <p:tavLst>
                                        <p:tav tm="0">
                                          <p:val>
                                            <p:fltVal val="0"/>
                                          </p:val>
                                        </p:tav>
                                        <p:tav tm="100000">
                                          <p:val>
                                            <p:strVal val="#ppt_h"/>
                                          </p:val>
                                        </p:tav>
                                      </p:tavLst>
                                    </p:anim>
                                    <p:animEffect transition="in" filter="fade">
                                      <p:cBhvr>
                                        <p:cTn id="61" dur="500"/>
                                        <p:tgtEl>
                                          <p:spTgt spid="33"/>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p:cTn id="64" dur="500" fill="hold"/>
                                        <p:tgtEl>
                                          <p:spTgt spid="30"/>
                                        </p:tgtEl>
                                        <p:attrNameLst>
                                          <p:attrName>ppt_w</p:attrName>
                                        </p:attrNameLst>
                                      </p:cBhvr>
                                      <p:tavLst>
                                        <p:tav tm="0">
                                          <p:val>
                                            <p:fltVal val="0"/>
                                          </p:val>
                                        </p:tav>
                                        <p:tav tm="100000">
                                          <p:val>
                                            <p:strVal val="#ppt_w"/>
                                          </p:val>
                                        </p:tav>
                                      </p:tavLst>
                                    </p:anim>
                                    <p:anim calcmode="lin" valueType="num">
                                      <p:cBhvr>
                                        <p:cTn id="65" dur="500" fill="hold"/>
                                        <p:tgtEl>
                                          <p:spTgt spid="30"/>
                                        </p:tgtEl>
                                        <p:attrNameLst>
                                          <p:attrName>ppt_h</p:attrName>
                                        </p:attrNameLst>
                                      </p:cBhvr>
                                      <p:tavLst>
                                        <p:tav tm="0">
                                          <p:val>
                                            <p:fltVal val="0"/>
                                          </p:val>
                                        </p:tav>
                                        <p:tav tm="100000">
                                          <p:val>
                                            <p:strVal val="#ppt_h"/>
                                          </p:val>
                                        </p:tav>
                                      </p:tavLst>
                                    </p:anim>
                                    <p:animEffect transition="in" filter="fade">
                                      <p:cBhvr>
                                        <p:cTn id="66" dur="500"/>
                                        <p:tgtEl>
                                          <p:spTgt spid="30"/>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500" fill="hold"/>
                                        <p:tgtEl>
                                          <p:spTgt spid="29"/>
                                        </p:tgtEl>
                                        <p:attrNameLst>
                                          <p:attrName>ppt_w</p:attrName>
                                        </p:attrNameLst>
                                      </p:cBhvr>
                                      <p:tavLst>
                                        <p:tav tm="0">
                                          <p:val>
                                            <p:fltVal val="0"/>
                                          </p:val>
                                        </p:tav>
                                        <p:tav tm="100000">
                                          <p:val>
                                            <p:strVal val="#ppt_w"/>
                                          </p:val>
                                        </p:tav>
                                      </p:tavLst>
                                    </p:anim>
                                    <p:anim calcmode="lin" valueType="num">
                                      <p:cBhvr>
                                        <p:cTn id="70" dur="500" fill="hold"/>
                                        <p:tgtEl>
                                          <p:spTgt spid="29"/>
                                        </p:tgtEl>
                                        <p:attrNameLst>
                                          <p:attrName>ppt_h</p:attrName>
                                        </p:attrNameLst>
                                      </p:cBhvr>
                                      <p:tavLst>
                                        <p:tav tm="0">
                                          <p:val>
                                            <p:fltVal val="0"/>
                                          </p:val>
                                        </p:tav>
                                        <p:tav tm="100000">
                                          <p:val>
                                            <p:strVal val="#ppt_h"/>
                                          </p:val>
                                        </p:tav>
                                      </p:tavLst>
                                    </p:anim>
                                    <p:animEffect transition="in" filter="fade">
                                      <p:cBhvr>
                                        <p:cTn id="71" dur="500"/>
                                        <p:tgtEl>
                                          <p:spTgt spid="29"/>
                                        </p:tgtEl>
                                      </p:cBhvr>
                                    </p:animEffect>
                                  </p:childTnLst>
                                </p:cTn>
                              </p:par>
                            </p:childTnLst>
                          </p:cTn>
                        </p:par>
                        <p:par>
                          <p:cTn id="72" fill="hold">
                            <p:stCondLst>
                              <p:cond delay="1000"/>
                            </p:stCondLst>
                            <p:childTnLst>
                              <p:par>
                                <p:cTn id="73" presetID="12" presetClass="entr" presetSubtype="2"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500"/>
                                        <p:tgtEl>
                                          <p:spTgt spid="37"/>
                                        </p:tgtEl>
                                        <p:attrNameLst>
                                          <p:attrName>ppt_x</p:attrName>
                                        </p:attrNameLst>
                                      </p:cBhvr>
                                      <p:tavLst>
                                        <p:tav tm="0">
                                          <p:val>
                                            <p:strVal val="#ppt_x+#ppt_w*1.125000"/>
                                          </p:val>
                                        </p:tav>
                                        <p:tav tm="100000">
                                          <p:val>
                                            <p:strVal val="#ppt_x"/>
                                          </p:val>
                                        </p:tav>
                                      </p:tavLst>
                                    </p:anim>
                                    <p:animEffect transition="in" filter="wipe(left)">
                                      <p:cBhvr>
                                        <p:cTn id="76" dur="500"/>
                                        <p:tgtEl>
                                          <p:spTgt spid="37"/>
                                        </p:tgtEl>
                                      </p:cBhvr>
                                    </p:animEffect>
                                  </p:childTnLst>
                                </p:cTn>
                              </p:par>
                            </p:childTnLst>
                          </p:cTn>
                        </p:par>
                        <p:par>
                          <p:cTn id="77" fill="hold">
                            <p:stCondLst>
                              <p:cond delay="1500"/>
                            </p:stCondLst>
                            <p:childTnLst>
                              <p:par>
                                <p:cTn id="78" presetID="22" presetClass="entr" presetSubtype="1"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wipe(up)">
                                      <p:cBhvr>
                                        <p:cTn id="80" dur="500"/>
                                        <p:tgtEl>
                                          <p:spTgt spid="38"/>
                                        </p:tgtEl>
                                      </p:cBhvr>
                                    </p:animEffect>
                                  </p:childTnLst>
                                </p:cTn>
                              </p:par>
                              <p:par>
                                <p:cTn id="81" presetID="22" presetClass="entr" presetSubtype="1" fill="hold" grpId="0" nodeType="withEffect">
                                  <p:stCondLst>
                                    <p:cond delay="300"/>
                                  </p:stCondLst>
                                  <p:childTnLst>
                                    <p:set>
                                      <p:cBhvr>
                                        <p:cTn id="82" dur="1" fill="hold">
                                          <p:stCondLst>
                                            <p:cond delay="0"/>
                                          </p:stCondLst>
                                        </p:cTn>
                                        <p:tgtEl>
                                          <p:spTgt spid="39"/>
                                        </p:tgtEl>
                                        <p:attrNameLst>
                                          <p:attrName>style.visibility</p:attrName>
                                        </p:attrNameLst>
                                      </p:cBhvr>
                                      <p:to>
                                        <p:strVal val="visible"/>
                                      </p:to>
                                    </p:set>
                                    <p:animEffect transition="in" filter="wipe(up)">
                                      <p:cBhvr>
                                        <p:cTn id="8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8" grpId="0" animBg="1"/>
      <p:bldP spid="29" grpId="0"/>
      <p:bldP spid="30" grpId="0"/>
      <p:bldP spid="31" grpId="0"/>
      <p:bldP spid="32" grpId="0" animBg="1"/>
      <p:bldP spid="33" grpId="0"/>
      <p:bldP spid="34" grpId="0"/>
      <p:bldP spid="35" grpId="0"/>
      <p:bldP spid="36" grpId="0"/>
      <p:bldP spid="37" grpId="0"/>
      <p:bldP spid="38" grpId="0"/>
      <p:bldP spid="3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10177" y="1541176"/>
            <a:ext cx="3397529" cy="2123456"/>
            <a:chOff x="755576" y="1491630"/>
            <a:chExt cx="2880000" cy="1800000"/>
          </a:xfrm>
          <a:effectLst>
            <a:outerShdw blurRad="228600" dist="38100" dir="8400000" sx="105000" sy="105000" algn="tr" rotWithShape="0">
              <a:prstClr val="black">
                <a:alpha val="20000"/>
              </a:prstClr>
            </a:outerShdw>
          </a:effectLst>
        </p:grpSpPr>
        <p:sp>
          <p:nvSpPr>
            <p:cNvPr id="10" name="矩形 9"/>
            <p:cNvSpPr/>
            <p:nvPr/>
          </p:nvSpPr>
          <p:spPr>
            <a:xfrm>
              <a:off x="755576" y="1491630"/>
              <a:ext cx="2880000" cy="18000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 name="矩形 10"/>
            <p:cNvSpPr/>
            <p:nvPr/>
          </p:nvSpPr>
          <p:spPr>
            <a:xfrm>
              <a:off x="813012" y="1524499"/>
              <a:ext cx="2772000" cy="1728000"/>
            </a:xfrm>
            <a:prstGeom prst="rect">
              <a:avLst/>
            </a:prstGeom>
            <a:blipFill>
              <a:blip r:embed="rId2"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12" name="TextBox 4"/>
          <p:cNvSpPr txBox="1"/>
          <p:nvPr/>
        </p:nvSpPr>
        <p:spPr>
          <a:xfrm>
            <a:off x="5099095" y="1715809"/>
            <a:ext cx="3633290" cy="2492990"/>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       </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某某科技发展公司是全球领先的综合通信解决方案提供商。公司将为全球160多个国家和地区的电信运营商和企业网客户提供创新技术与产品解决方案，让全世界用户享有语音、数据、多媒体、无线宽带等全方位沟通。公司成立于</a:t>
            </a:r>
            <a:r>
              <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2013</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年，未来将在香港和深圳两地上市，是中国最大的通信设备上市公司。</a:t>
            </a: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       某某公司是全球领先的综合通信解决方案提供商。公司将为全球160多个国家和地区的电信运营商和企业网客户提供创新技术与产品解决方案。</a:t>
            </a:r>
          </a:p>
        </p:txBody>
      </p:sp>
      <p:grpSp>
        <p:nvGrpSpPr>
          <p:cNvPr id="13" name="组合 12"/>
          <p:cNvGrpSpPr/>
          <p:nvPr/>
        </p:nvGrpSpPr>
        <p:grpSpPr>
          <a:xfrm>
            <a:off x="2474676" y="3153046"/>
            <a:ext cx="2476564" cy="1547852"/>
            <a:chOff x="755576" y="1491630"/>
            <a:chExt cx="2880000" cy="1800000"/>
          </a:xfrm>
          <a:effectLst>
            <a:outerShdw blurRad="228600" dist="38100" dir="8400000" sx="105000" sy="105000" algn="tr" rotWithShape="0">
              <a:prstClr val="black">
                <a:alpha val="20000"/>
              </a:prstClr>
            </a:outerShdw>
          </a:effectLst>
        </p:grpSpPr>
        <p:sp>
          <p:nvSpPr>
            <p:cNvPr id="14" name="矩形 13"/>
            <p:cNvSpPr/>
            <p:nvPr/>
          </p:nvSpPr>
          <p:spPr>
            <a:xfrm>
              <a:off x="755576" y="1491630"/>
              <a:ext cx="2880000" cy="18000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5" name="矩形 14"/>
            <p:cNvSpPr/>
            <p:nvPr/>
          </p:nvSpPr>
          <p:spPr>
            <a:xfrm>
              <a:off x="813012" y="1524499"/>
              <a:ext cx="2772000" cy="1728000"/>
            </a:xfrm>
            <a:prstGeom prst="rect">
              <a:avLst/>
            </a:prstGeom>
            <a:blipFill>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Calibri"/>
                <a:ea typeface="宋体"/>
                <a:cs typeface="+mn-cs"/>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anim calcmode="lin" valueType="num">
                                      <p:cBhvr>
                                        <p:cTn id="14" dur="500" fill="hold"/>
                                        <p:tgtEl>
                                          <p:spTgt spid="13"/>
                                        </p:tgtEl>
                                        <p:attrNameLst>
                                          <p:attrName>ppt_x</p:attrName>
                                        </p:attrNameLst>
                                      </p:cBhvr>
                                      <p:tavLst>
                                        <p:tav tm="0">
                                          <p:val>
                                            <p:strVal val="#ppt_x"/>
                                          </p:val>
                                        </p:tav>
                                        <p:tav tm="100000">
                                          <p:val>
                                            <p:strVal val="#ppt_x"/>
                                          </p:val>
                                        </p:tav>
                                      </p:tavLst>
                                    </p:anim>
                                    <p:anim calcmode="lin" valueType="num">
                                      <p:cBhvr>
                                        <p:cTn id="15" dur="5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12"/>
                                        </p:tgtEl>
                                        <p:attrNameLst>
                                          <p:attrName>style.visibility</p:attrName>
                                        </p:attrNameLst>
                                      </p:cBhvr>
                                      <p:to>
                                        <p:strVal val="visible"/>
                                      </p:to>
                                    </p:set>
                                    <p:animEffect transition="in" filter="wipe(left)">
                                      <p:cBhvr>
                                        <p:cTn id="19" dur="50"/>
                                        <p:tgtEl>
                                          <p:spTgt spid="12"/>
                                        </p:tgtEl>
                                      </p:cBhvr>
                                    </p:animEffect>
                                  </p:childTnLst>
                                </p:cTn>
                              </p:par>
                              <p:par>
                                <p:cTn id="20" presetID="36" presetClass="emph" presetSubtype="0" fill="hold" grpId="1" nodeType="withEffect">
                                  <p:stCondLst>
                                    <p:cond delay="0"/>
                                  </p:stCondLst>
                                  <p:iterate type="lt">
                                    <p:tmPct val="30000"/>
                                  </p:iterate>
                                  <p:childTnLst>
                                    <p:animScale>
                                      <p:cBhvr>
                                        <p:cTn id="21" dur="25" autoRev="1" fill="hold">
                                          <p:stCondLst>
                                            <p:cond delay="0"/>
                                          </p:stCondLst>
                                        </p:cTn>
                                        <p:tgtEl>
                                          <p:spTgt spid="12"/>
                                        </p:tgtEl>
                                      </p:cBhvr>
                                      <p:to x="80000" y="100000"/>
                                    </p:animScale>
                                    <p:anim by="(#ppt_w*0.10)" calcmode="lin" valueType="num">
                                      <p:cBhvr>
                                        <p:cTn id="22" dur="25" autoRev="1" fill="hold">
                                          <p:stCondLst>
                                            <p:cond delay="0"/>
                                          </p:stCondLst>
                                        </p:cTn>
                                        <p:tgtEl>
                                          <p:spTgt spid="12"/>
                                        </p:tgtEl>
                                        <p:attrNameLst>
                                          <p:attrName>ppt_x</p:attrName>
                                        </p:attrNameLst>
                                      </p:cBhvr>
                                    </p:anim>
                                    <p:anim by="(-#ppt_w*0.10)" calcmode="lin" valueType="num">
                                      <p:cBhvr>
                                        <p:cTn id="23" dur="25" autoRev="1" fill="hold">
                                          <p:stCondLst>
                                            <p:cond delay="0"/>
                                          </p:stCondLst>
                                        </p:cTn>
                                        <p:tgtEl>
                                          <p:spTgt spid="12"/>
                                        </p:tgtEl>
                                        <p:attrNameLst>
                                          <p:attrName>ppt_y</p:attrName>
                                        </p:attrNameLst>
                                      </p:cBhvr>
                                    </p:anim>
                                    <p:animRot by="-480000">
                                      <p:cBhvr>
                                        <p:cTn id="24" dur="25" autoRev="1"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1253456" y="1782208"/>
            <a:ext cx="1213553" cy="2354901"/>
            <a:chOff x="1419709" y="1270654"/>
            <a:chExt cx="1213553" cy="2354901"/>
          </a:xfrm>
        </p:grpSpPr>
        <p:sp>
          <p:nvSpPr>
            <p:cNvPr id="41" name="圆角矩形 40"/>
            <p:cNvSpPr/>
            <p:nvPr/>
          </p:nvSpPr>
          <p:spPr bwMode="auto">
            <a:xfrm rot="5400000">
              <a:off x="849035" y="1841328"/>
              <a:ext cx="2354901" cy="1213553"/>
            </a:xfrm>
            <a:prstGeom prst="roundRect">
              <a:avLst>
                <a:gd name="adj" fmla="val 50000"/>
              </a:avLst>
            </a:prstGeom>
            <a:solidFill>
              <a:sysClr val="window" lastClr="FFFFFF">
                <a:alpha val="50000"/>
              </a:sysClr>
            </a:solidFill>
            <a:ln w="3492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2" name="椭圆 41"/>
            <p:cNvSpPr/>
            <p:nvPr/>
          </p:nvSpPr>
          <p:spPr bwMode="auto">
            <a:xfrm>
              <a:off x="1552084" y="1411263"/>
              <a:ext cx="948800" cy="950068"/>
            </a:xfrm>
            <a:prstGeom prst="ellipse">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43" name="Text Box 39"/>
            <p:cNvSpPr txBox="1">
              <a:spLocks noChangeArrowheads="1"/>
            </p:cNvSpPr>
            <p:nvPr/>
          </p:nvSpPr>
          <p:spPr bwMode="auto">
            <a:xfrm>
              <a:off x="1505018"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marL="0" marR="0" lvl="0" indent="0" algn="ctr" defTabSz="914400" eaLnBrk="1" fontAlgn="auto" latinLnBrk="0" hangingPunct="1">
                <a:lnSpc>
                  <a:spcPct val="150000"/>
                </a:lnSpc>
                <a:spcBef>
                  <a:spcPts val="0"/>
                </a:spcBef>
                <a:spcAft>
                  <a:spcPts val="0"/>
                </a:spcAft>
                <a:buClr>
                  <a:sysClr val="window" lastClr="FFFFFF"/>
                </a:buClr>
                <a:buSzTx/>
                <a:buFontTx/>
                <a:buNone/>
                <a:tabLst/>
                <a:defRPr/>
              </a:pPr>
              <a:r>
                <a:rPr kumimoji="0" lang="en-US" altLang="zh-CN" sz="3200" b="1" i="0" u="none" strike="noStrike" kern="0" cap="none" spc="50" normalizeH="0" baseline="0" noProof="0" dirty="0">
                  <a:ln w="11430"/>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pitchFamily="34" charset="0"/>
                </a:rPr>
                <a:t>1</a:t>
              </a:r>
            </a:p>
          </p:txBody>
        </p:sp>
        <p:sp>
          <p:nvSpPr>
            <p:cNvPr id="44" name="矩形 261"/>
            <p:cNvSpPr>
              <a:spLocks noChangeArrowheads="1"/>
            </p:cNvSpPr>
            <p:nvPr/>
          </p:nvSpPr>
          <p:spPr bwMode="auto">
            <a:xfrm>
              <a:off x="1626377"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添加文本</a:t>
              </a: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45" name="Text Box 39"/>
            <p:cNvSpPr txBox="1">
              <a:spLocks noChangeArrowheads="1"/>
            </p:cNvSpPr>
            <p:nvPr/>
          </p:nvSpPr>
          <p:spPr bwMode="auto">
            <a:xfrm>
              <a:off x="1499515"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点击此处添加</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简要说明</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1702675" y="4544385"/>
            <a:ext cx="5886576" cy="400110"/>
            <a:chOff x="1868930" y="4032828"/>
            <a:chExt cx="5886576" cy="400110"/>
          </a:xfrm>
        </p:grpSpPr>
        <p:grpSp>
          <p:nvGrpSpPr>
            <p:cNvPr id="47" name="组合 46"/>
            <p:cNvGrpSpPr/>
            <p:nvPr/>
          </p:nvGrpSpPr>
          <p:grpSpPr>
            <a:xfrm>
              <a:off x="1868930" y="4098093"/>
              <a:ext cx="417263" cy="228018"/>
              <a:chOff x="1868930" y="4098093"/>
              <a:chExt cx="417263" cy="228018"/>
            </a:xfrm>
          </p:grpSpPr>
          <p:sp>
            <p:nvSpPr>
              <p:cNvPr id="49" name="燕尾形 48"/>
              <p:cNvSpPr/>
              <p:nvPr/>
            </p:nvSpPr>
            <p:spPr>
              <a:xfrm>
                <a:off x="1868930" y="4098093"/>
                <a:ext cx="228018" cy="228018"/>
              </a:xfrm>
              <a:prstGeom prst="chevron">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50" name="燕尾形 49"/>
              <p:cNvSpPr/>
              <p:nvPr/>
            </p:nvSpPr>
            <p:spPr>
              <a:xfrm>
                <a:off x="2058175" y="4098093"/>
                <a:ext cx="228018" cy="228018"/>
              </a:xfrm>
              <a:prstGeom prst="chevron">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grpSp>
        <p:sp>
          <p:nvSpPr>
            <p:cNvPr id="48" name="TextBox 36"/>
            <p:cNvSpPr txBox="1"/>
            <p:nvPr/>
          </p:nvSpPr>
          <p:spPr>
            <a:xfrm>
              <a:off x="2566596" y="4032828"/>
              <a:ext cx="5188910" cy="400110"/>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单击此处添加文字阐述，添加简短问题说明文字，具体说明文字在此处添加此处</a:t>
              </a:r>
              <a:r>
                <a:rPr kumimoji="0" lang="zh-CN" alt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en-US" altLang="zh-CN"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单击此处添加文字阐述，添加简短问题说明文字，具体说明文字在此处添加此处</a:t>
              </a:r>
              <a:r>
                <a:rPr kumimoji="0" lang="zh-CN" alt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2990179" y="1782208"/>
            <a:ext cx="1213553" cy="2354901"/>
            <a:chOff x="3156432" y="1270654"/>
            <a:chExt cx="1213553" cy="2354901"/>
          </a:xfrm>
        </p:grpSpPr>
        <p:sp>
          <p:nvSpPr>
            <p:cNvPr id="52" name="圆角矩形 51"/>
            <p:cNvSpPr/>
            <p:nvPr/>
          </p:nvSpPr>
          <p:spPr bwMode="auto">
            <a:xfrm rot="5400000">
              <a:off x="2585758" y="1841328"/>
              <a:ext cx="2354901" cy="1213553"/>
            </a:xfrm>
            <a:prstGeom prst="roundRect">
              <a:avLst>
                <a:gd name="adj" fmla="val 50000"/>
              </a:avLst>
            </a:prstGeom>
            <a:solidFill>
              <a:sysClr val="window" lastClr="FFFFFF">
                <a:alpha val="50000"/>
              </a:sysClr>
            </a:solidFill>
            <a:ln w="3492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3" name="椭圆 52"/>
            <p:cNvSpPr/>
            <p:nvPr/>
          </p:nvSpPr>
          <p:spPr bwMode="auto">
            <a:xfrm>
              <a:off x="3288808" y="1411263"/>
              <a:ext cx="948801" cy="950068"/>
            </a:xfrm>
            <a:prstGeom prst="ellipse">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4" name="Text Box 39"/>
            <p:cNvSpPr txBox="1">
              <a:spLocks noChangeArrowheads="1"/>
            </p:cNvSpPr>
            <p:nvPr/>
          </p:nvSpPr>
          <p:spPr bwMode="auto">
            <a:xfrm>
              <a:off x="3241741"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marL="0" marR="0" lvl="0" indent="0" algn="ctr" defTabSz="914400" eaLnBrk="1" fontAlgn="auto" latinLnBrk="0" hangingPunct="1">
                <a:lnSpc>
                  <a:spcPct val="150000"/>
                </a:lnSpc>
                <a:spcBef>
                  <a:spcPts val="0"/>
                </a:spcBef>
                <a:spcAft>
                  <a:spcPts val="0"/>
                </a:spcAft>
                <a:buClr>
                  <a:sysClr val="window" lastClr="FFFFFF"/>
                </a:buClr>
                <a:buSzTx/>
                <a:buFontTx/>
                <a:buNone/>
                <a:tabLst/>
                <a:defRPr/>
              </a:pPr>
              <a:r>
                <a:rPr kumimoji="0" lang="en-US" altLang="zh-CN" sz="3200" b="1" i="0" u="none" strike="noStrike" kern="0" cap="none" spc="50" normalizeH="0" baseline="0" noProof="0" dirty="0">
                  <a:ln w="11430"/>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pitchFamily="34" charset="0"/>
                </a:rPr>
                <a:t>2</a:t>
              </a:r>
            </a:p>
          </p:txBody>
        </p:sp>
        <p:sp>
          <p:nvSpPr>
            <p:cNvPr id="55" name="矩形 261"/>
            <p:cNvSpPr>
              <a:spLocks noChangeArrowheads="1"/>
            </p:cNvSpPr>
            <p:nvPr/>
          </p:nvSpPr>
          <p:spPr bwMode="auto">
            <a:xfrm>
              <a:off x="3363099"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添加文本</a:t>
              </a: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56" name="Text Box 39"/>
            <p:cNvSpPr txBox="1">
              <a:spLocks noChangeArrowheads="1"/>
            </p:cNvSpPr>
            <p:nvPr/>
          </p:nvSpPr>
          <p:spPr bwMode="auto">
            <a:xfrm>
              <a:off x="3220112"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点击此处添加</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简要说明</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4730703" y="1782208"/>
            <a:ext cx="1213553" cy="2354901"/>
            <a:chOff x="4896956" y="1270654"/>
            <a:chExt cx="1213553" cy="2354901"/>
          </a:xfrm>
        </p:grpSpPr>
        <p:sp>
          <p:nvSpPr>
            <p:cNvPr id="58" name="圆角矩形 57"/>
            <p:cNvSpPr/>
            <p:nvPr/>
          </p:nvSpPr>
          <p:spPr bwMode="auto">
            <a:xfrm rot="5400000">
              <a:off x="4326282" y="1841328"/>
              <a:ext cx="2354901" cy="1213553"/>
            </a:xfrm>
            <a:prstGeom prst="roundRect">
              <a:avLst>
                <a:gd name="adj" fmla="val 50000"/>
              </a:avLst>
            </a:prstGeom>
            <a:solidFill>
              <a:sysClr val="window" lastClr="FFFFFF">
                <a:alpha val="50000"/>
              </a:sysClr>
            </a:solidFill>
            <a:ln w="3492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59" name="椭圆 58"/>
            <p:cNvSpPr/>
            <p:nvPr/>
          </p:nvSpPr>
          <p:spPr bwMode="auto">
            <a:xfrm>
              <a:off x="5029333" y="1411263"/>
              <a:ext cx="948801" cy="950068"/>
            </a:xfrm>
            <a:prstGeom prst="ellipse">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0" name="Text Box 39"/>
            <p:cNvSpPr txBox="1">
              <a:spLocks noChangeArrowheads="1"/>
            </p:cNvSpPr>
            <p:nvPr/>
          </p:nvSpPr>
          <p:spPr bwMode="auto">
            <a:xfrm>
              <a:off x="4982265"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marL="0" marR="0" lvl="0" indent="0" algn="ctr" defTabSz="914400" eaLnBrk="1" fontAlgn="auto" latinLnBrk="0" hangingPunct="1">
                <a:lnSpc>
                  <a:spcPct val="150000"/>
                </a:lnSpc>
                <a:spcBef>
                  <a:spcPts val="0"/>
                </a:spcBef>
                <a:spcAft>
                  <a:spcPts val="0"/>
                </a:spcAft>
                <a:buClr>
                  <a:sysClr val="window" lastClr="FFFFFF"/>
                </a:buClr>
                <a:buSzTx/>
                <a:buFontTx/>
                <a:buNone/>
                <a:tabLst/>
                <a:defRPr/>
              </a:pPr>
              <a:r>
                <a:rPr kumimoji="0" lang="en-US" altLang="zh-CN" sz="3200" b="1" i="0" u="none" strike="noStrike" kern="0" cap="none" spc="50" normalizeH="0" baseline="0" noProof="0" dirty="0">
                  <a:ln w="11430"/>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pitchFamily="34" charset="0"/>
                </a:rPr>
                <a:t>3</a:t>
              </a:r>
            </a:p>
          </p:txBody>
        </p:sp>
        <p:sp>
          <p:nvSpPr>
            <p:cNvPr id="61" name="矩形 261"/>
            <p:cNvSpPr>
              <a:spLocks noChangeArrowheads="1"/>
            </p:cNvSpPr>
            <p:nvPr/>
          </p:nvSpPr>
          <p:spPr bwMode="auto">
            <a:xfrm>
              <a:off x="5103624"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添加文本</a:t>
              </a: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62" name="Text Box 39"/>
            <p:cNvSpPr txBox="1">
              <a:spLocks noChangeArrowheads="1"/>
            </p:cNvSpPr>
            <p:nvPr/>
          </p:nvSpPr>
          <p:spPr bwMode="auto">
            <a:xfrm>
              <a:off x="4965616"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点击此处添加</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简要说明</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63" name="组合 62"/>
          <p:cNvGrpSpPr/>
          <p:nvPr/>
        </p:nvGrpSpPr>
        <p:grpSpPr>
          <a:xfrm>
            <a:off x="6424357" y="1782208"/>
            <a:ext cx="1213553" cy="2354901"/>
            <a:chOff x="6590610" y="1270654"/>
            <a:chExt cx="1213553" cy="2354901"/>
          </a:xfrm>
        </p:grpSpPr>
        <p:sp>
          <p:nvSpPr>
            <p:cNvPr id="64" name="圆角矩形 63"/>
            <p:cNvSpPr/>
            <p:nvPr/>
          </p:nvSpPr>
          <p:spPr bwMode="auto">
            <a:xfrm rot="5400000">
              <a:off x="6019936" y="1841328"/>
              <a:ext cx="2354901" cy="1213553"/>
            </a:xfrm>
            <a:prstGeom prst="roundRect">
              <a:avLst>
                <a:gd name="adj" fmla="val 50000"/>
              </a:avLst>
            </a:prstGeom>
            <a:solidFill>
              <a:sysClr val="window" lastClr="FFFFFF">
                <a:alpha val="50000"/>
              </a:sysClr>
            </a:solidFill>
            <a:ln w="34925"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5" name="椭圆 64"/>
            <p:cNvSpPr/>
            <p:nvPr/>
          </p:nvSpPr>
          <p:spPr bwMode="auto">
            <a:xfrm>
              <a:off x="6722985" y="1411263"/>
              <a:ext cx="948800" cy="950068"/>
            </a:xfrm>
            <a:prstGeom prst="ellipse">
              <a:avLst/>
            </a:prstGeom>
            <a:solidFill>
              <a:sysClr val="window" lastClr="FFFFFF"/>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6" name="Text Box 39"/>
            <p:cNvSpPr txBox="1">
              <a:spLocks noChangeArrowheads="1"/>
            </p:cNvSpPr>
            <p:nvPr/>
          </p:nvSpPr>
          <p:spPr bwMode="auto">
            <a:xfrm>
              <a:off x="6675919" y="1355957"/>
              <a:ext cx="1042932" cy="738664"/>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marL="0" marR="0" lvl="0" indent="0" algn="ctr" defTabSz="914400" eaLnBrk="1" fontAlgn="auto" latinLnBrk="0" hangingPunct="1">
                <a:lnSpc>
                  <a:spcPct val="150000"/>
                </a:lnSpc>
                <a:spcBef>
                  <a:spcPts val="0"/>
                </a:spcBef>
                <a:spcAft>
                  <a:spcPts val="0"/>
                </a:spcAft>
                <a:buClr>
                  <a:sysClr val="window" lastClr="FFFFFF"/>
                </a:buClr>
                <a:buSzTx/>
                <a:buFontTx/>
                <a:buNone/>
                <a:tabLst/>
                <a:defRPr/>
              </a:pPr>
              <a:r>
                <a:rPr kumimoji="0" lang="en-US" altLang="zh-CN" sz="3200" b="1" i="0" u="none" strike="noStrike" kern="0" cap="none" spc="50" normalizeH="0" baseline="0" noProof="0" dirty="0">
                  <a:ln w="11430"/>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cs typeface="Arial" pitchFamily="34" charset="0"/>
                </a:rPr>
                <a:t>4</a:t>
              </a:r>
            </a:p>
          </p:txBody>
        </p:sp>
        <p:sp>
          <p:nvSpPr>
            <p:cNvPr id="67" name="矩形 261"/>
            <p:cNvSpPr>
              <a:spLocks noChangeArrowheads="1"/>
            </p:cNvSpPr>
            <p:nvPr/>
          </p:nvSpPr>
          <p:spPr bwMode="auto">
            <a:xfrm>
              <a:off x="6797278" y="1951982"/>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添加文本</a:t>
              </a: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68" name="Text Box 39"/>
            <p:cNvSpPr txBox="1">
              <a:spLocks noChangeArrowheads="1"/>
            </p:cNvSpPr>
            <p:nvPr/>
          </p:nvSpPr>
          <p:spPr bwMode="auto">
            <a:xfrm>
              <a:off x="6654290" y="2712116"/>
              <a:ext cx="10861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点击此处添加</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简要说明</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2507531" y="2767310"/>
            <a:ext cx="417263" cy="228018"/>
            <a:chOff x="2673784" y="2255757"/>
            <a:chExt cx="417263" cy="228018"/>
          </a:xfrm>
        </p:grpSpPr>
        <p:sp>
          <p:nvSpPr>
            <p:cNvPr id="70" name="燕尾形 69"/>
            <p:cNvSpPr/>
            <p:nvPr/>
          </p:nvSpPr>
          <p:spPr>
            <a:xfrm>
              <a:off x="2673784" y="2255757"/>
              <a:ext cx="228018" cy="228018"/>
            </a:xfrm>
            <a:prstGeom prst="chevron">
              <a:avLst/>
            </a:prstGeom>
            <a:solidFill>
              <a:sysClr val="window" lastClr="FFFFFF">
                <a:lumMod val="50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1" name="燕尾形 70"/>
            <p:cNvSpPr/>
            <p:nvPr/>
          </p:nvSpPr>
          <p:spPr>
            <a:xfrm>
              <a:off x="2863029" y="2255757"/>
              <a:ext cx="228018" cy="228018"/>
            </a:xfrm>
            <a:prstGeom prst="chevron">
              <a:avLst/>
            </a:prstGeom>
            <a:solidFill>
              <a:sysClr val="window" lastClr="FFFFFF">
                <a:lumMod val="50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72" name="组合 71"/>
          <p:cNvGrpSpPr/>
          <p:nvPr/>
        </p:nvGrpSpPr>
        <p:grpSpPr>
          <a:xfrm>
            <a:off x="5984802" y="2767310"/>
            <a:ext cx="417263" cy="228018"/>
            <a:chOff x="6151055" y="2255757"/>
            <a:chExt cx="417263" cy="228018"/>
          </a:xfrm>
        </p:grpSpPr>
        <p:sp>
          <p:nvSpPr>
            <p:cNvPr id="73" name="燕尾形 72"/>
            <p:cNvSpPr/>
            <p:nvPr/>
          </p:nvSpPr>
          <p:spPr>
            <a:xfrm>
              <a:off x="6151055" y="2255757"/>
              <a:ext cx="228018" cy="228018"/>
            </a:xfrm>
            <a:prstGeom prst="chevron">
              <a:avLst/>
            </a:prstGeom>
            <a:solidFill>
              <a:sysClr val="window" lastClr="FFFFFF">
                <a:lumMod val="50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4" name="燕尾形 73"/>
            <p:cNvSpPr/>
            <p:nvPr/>
          </p:nvSpPr>
          <p:spPr>
            <a:xfrm>
              <a:off x="6340300" y="2255757"/>
              <a:ext cx="228018" cy="228018"/>
            </a:xfrm>
            <a:prstGeom prst="chevron">
              <a:avLst/>
            </a:prstGeom>
            <a:solidFill>
              <a:sysClr val="window" lastClr="FFFFFF">
                <a:lumMod val="50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75" name="组合 74"/>
          <p:cNvGrpSpPr/>
          <p:nvPr/>
        </p:nvGrpSpPr>
        <p:grpSpPr>
          <a:xfrm>
            <a:off x="4274669" y="2767310"/>
            <a:ext cx="417263" cy="228018"/>
            <a:chOff x="4440922" y="2255757"/>
            <a:chExt cx="417263" cy="228018"/>
          </a:xfrm>
        </p:grpSpPr>
        <p:sp>
          <p:nvSpPr>
            <p:cNvPr id="76" name="燕尾形 75"/>
            <p:cNvSpPr/>
            <p:nvPr/>
          </p:nvSpPr>
          <p:spPr>
            <a:xfrm>
              <a:off x="4440922" y="2255757"/>
              <a:ext cx="228018" cy="228018"/>
            </a:xfrm>
            <a:prstGeom prst="chevron">
              <a:avLst/>
            </a:prstGeom>
            <a:solidFill>
              <a:sysClr val="window" lastClr="FFFFFF">
                <a:lumMod val="50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7" name="燕尾形 76"/>
            <p:cNvSpPr/>
            <p:nvPr/>
          </p:nvSpPr>
          <p:spPr>
            <a:xfrm>
              <a:off x="4630167" y="2255757"/>
              <a:ext cx="228018" cy="228018"/>
            </a:xfrm>
            <a:prstGeom prst="chevron">
              <a:avLst/>
            </a:prstGeom>
            <a:solidFill>
              <a:sysClr val="window" lastClr="FFFFFF">
                <a:lumMod val="50000"/>
              </a:sys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additive="base">
                                        <p:cTn id="12" dur="500" fill="hold"/>
                                        <p:tgtEl>
                                          <p:spTgt spid="69"/>
                                        </p:tgtEl>
                                        <p:attrNameLst>
                                          <p:attrName>ppt_x</p:attrName>
                                        </p:attrNameLst>
                                      </p:cBhvr>
                                      <p:tavLst>
                                        <p:tav tm="0">
                                          <p:val>
                                            <p:strVal val="0-#ppt_w/2"/>
                                          </p:val>
                                        </p:tav>
                                        <p:tav tm="100000">
                                          <p:val>
                                            <p:strVal val="#ppt_x"/>
                                          </p:val>
                                        </p:tav>
                                      </p:tavLst>
                                    </p:anim>
                                    <p:anim calcmode="lin" valueType="num">
                                      <p:cBhvr additive="base">
                                        <p:cTn id="13" dur="500" fill="hold"/>
                                        <p:tgtEl>
                                          <p:spTgt spid="6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additive="base">
                                        <p:cTn id="17" dur="500" fill="hold"/>
                                        <p:tgtEl>
                                          <p:spTgt spid="51"/>
                                        </p:tgtEl>
                                        <p:attrNameLst>
                                          <p:attrName>ppt_x</p:attrName>
                                        </p:attrNameLst>
                                      </p:cBhvr>
                                      <p:tavLst>
                                        <p:tav tm="0">
                                          <p:val>
                                            <p:strVal val="0-#ppt_w/2"/>
                                          </p:val>
                                        </p:tav>
                                        <p:tav tm="100000">
                                          <p:val>
                                            <p:strVal val="#ppt_x"/>
                                          </p:val>
                                        </p:tav>
                                      </p:tavLst>
                                    </p:anim>
                                    <p:anim calcmode="lin" valueType="num">
                                      <p:cBhvr additive="base">
                                        <p:cTn id="18" dur="500" fill="hold"/>
                                        <p:tgtEl>
                                          <p:spTgt spid="5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500" fill="hold"/>
                                        <p:tgtEl>
                                          <p:spTgt spid="75"/>
                                        </p:tgtEl>
                                        <p:attrNameLst>
                                          <p:attrName>ppt_x</p:attrName>
                                        </p:attrNameLst>
                                      </p:cBhvr>
                                      <p:tavLst>
                                        <p:tav tm="0">
                                          <p:val>
                                            <p:strVal val="0-#ppt_w/2"/>
                                          </p:val>
                                        </p:tav>
                                        <p:tav tm="100000">
                                          <p:val>
                                            <p:strVal val="#ppt_x"/>
                                          </p:val>
                                        </p:tav>
                                      </p:tavLst>
                                    </p:anim>
                                    <p:anim calcmode="lin" valueType="num">
                                      <p:cBhvr additive="base">
                                        <p:cTn id="23" dur="500" fill="hold"/>
                                        <p:tgtEl>
                                          <p:spTgt spid="7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 calcmode="lin" valueType="num">
                                      <p:cBhvr additive="base">
                                        <p:cTn id="27" dur="500" fill="hold"/>
                                        <p:tgtEl>
                                          <p:spTgt spid="57"/>
                                        </p:tgtEl>
                                        <p:attrNameLst>
                                          <p:attrName>ppt_x</p:attrName>
                                        </p:attrNameLst>
                                      </p:cBhvr>
                                      <p:tavLst>
                                        <p:tav tm="0">
                                          <p:val>
                                            <p:strVal val="0-#ppt_w/2"/>
                                          </p:val>
                                        </p:tav>
                                        <p:tav tm="100000">
                                          <p:val>
                                            <p:strVal val="#ppt_x"/>
                                          </p:val>
                                        </p:tav>
                                      </p:tavLst>
                                    </p:anim>
                                    <p:anim calcmode="lin" valueType="num">
                                      <p:cBhvr additive="base">
                                        <p:cTn id="28" dur="500" fill="hold"/>
                                        <p:tgtEl>
                                          <p:spTgt spid="57"/>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72"/>
                                        </p:tgtEl>
                                        <p:attrNameLst>
                                          <p:attrName>style.visibility</p:attrName>
                                        </p:attrNameLst>
                                      </p:cBhvr>
                                      <p:to>
                                        <p:strVal val="visible"/>
                                      </p:to>
                                    </p:set>
                                    <p:anim calcmode="lin" valueType="num">
                                      <p:cBhvr additive="base">
                                        <p:cTn id="32" dur="500" fill="hold"/>
                                        <p:tgtEl>
                                          <p:spTgt spid="72"/>
                                        </p:tgtEl>
                                        <p:attrNameLst>
                                          <p:attrName>ppt_x</p:attrName>
                                        </p:attrNameLst>
                                      </p:cBhvr>
                                      <p:tavLst>
                                        <p:tav tm="0">
                                          <p:val>
                                            <p:strVal val="0-#ppt_w/2"/>
                                          </p:val>
                                        </p:tav>
                                        <p:tav tm="100000">
                                          <p:val>
                                            <p:strVal val="#ppt_x"/>
                                          </p:val>
                                        </p:tav>
                                      </p:tavLst>
                                    </p:anim>
                                    <p:anim calcmode="lin" valueType="num">
                                      <p:cBhvr additive="base">
                                        <p:cTn id="33" dur="500" fill="hold"/>
                                        <p:tgtEl>
                                          <p:spTgt spid="7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0-#ppt_w/2"/>
                                          </p:val>
                                        </p:tav>
                                        <p:tav tm="100000">
                                          <p:val>
                                            <p:strVal val="#ppt_x"/>
                                          </p:val>
                                        </p:tav>
                                      </p:tavLst>
                                    </p:anim>
                                    <p:anim calcmode="lin" valueType="num">
                                      <p:cBhvr additive="base">
                                        <p:cTn id="38" dur="500" fill="hold"/>
                                        <p:tgtEl>
                                          <p:spTgt spid="6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42" presetClass="entr" presetSubtype="0" fill="hold" nodeType="after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1000"/>
                                        <p:tgtEl>
                                          <p:spTgt spid="46"/>
                                        </p:tgtEl>
                                      </p:cBhvr>
                                    </p:animEffect>
                                    <p:anim calcmode="lin" valueType="num">
                                      <p:cBhvr>
                                        <p:cTn id="43" dur="1000" fill="hold"/>
                                        <p:tgtEl>
                                          <p:spTgt spid="46"/>
                                        </p:tgtEl>
                                        <p:attrNameLst>
                                          <p:attrName>ppt_x</p:attrName>
                                        </p:attrNameLst>
                                      </p:cBhvr>
                                      <p:tavLst>
                                        <p:tav tm="0">
                                          <p:val>
                                            <p:strVal val="#ppt_x"/>
                                          </p:val>
                                        </p:tav>
                                        <p:tav tm="100000">
                                          <p:val>
                                            <p:strVal val="#ppt_x"/>
                                          </p:val>
                                        </p:tav>
                                      </p:tavLst>
                                    </p:anim>
                                    <p:anim calcmode="lin" valueType="num">
                                      <p:cBhvr>
                                        <p:cTn id="44"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8"/>
          <p:cNvGrpSpPr>
            <a:grpSpLocks/>
          </p:cNvGrpSpPr>
          <p:nvPr/>
        </p:nvGrpSpPr>
        <p:grpSpPr bwMode="auto">
          <a:xfrm>
            <a:off x="4181475" y="2853929"/>
            <a:ext cx="1130300" cy="1060450"/>
            <a:chOff x="0" y="0"/>
            <a:chExt cx="1130424" cy="1060704"/>
          </a:xfrm>
        </p:grpSpPr>
        <p:sp>
          <p:nvSpPr>
            <p:cNvPr id="9" name="等腰三角形 8"/>
            <p:cNvSpPr>
              <a:spLocks noChangeArrowheads="1"/>
            </p:cNvSpPr>
            <p:nvPr/>
          </p:nvSpPr>
          <p:spPr bwMode="auto">
            <a:xfrm rot="5400000">
              <a:off x="142872" y="73152"/>
              <a:ext cx="1060704" cy="914400"/>
            </a:xfrm>
            <a:prstGeom prst="triangle">
              <a:avLst>
                <a:gd name="adj" fmla="val 50000"/>
              </a:avLst>
            </a:prstGeom>
            <a:solidFill>
              <a:sysClr val="window" lastClr="FFFFFF">
                <a:alpha val="5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sym typeface="宋体" panose="02010600030101010101" pitchFamily="2" charset="-122"/>
              </a:endParaRPr>
            </a:p>
          </p:txBody>
        </p:sp>
        <p:sp>
          <p:nvSpPr>
            <p:cNvPr id="10" name="等腰三角形 2"/>
            <p:cNvSpPr>
              <a:spLocks noChangeArrowheads="1"/>
            </p:cNvSpPr>
            <p:nvPr/>
          </p:nvSpPr>
          <p:spPr bwMode="auto">
            <a:xfrm rot="5400000">
              <a:off x="-73152" y="73152"/>
              <a:ext cx="1060704" cy="914400"/>
            </a:xfrm>
            <a:prstGeom prst="triangle">
              <a:avLst>
                <a:gd name="adj" fmla="val 50000"/>
              </a:avLst>
            </a:prstGeom>
            <a:solidFill>
              <a:sysClr val="window" lastClr="FFFFFF">
                <a:alpha val="5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宋体" panose="02010600030101010101" pitchFamily="2" charset="-122"/>
                <a:sym typeface="宋体" panose="02010600030101010101" pitchFamily="2" charset="-122"/>
              </a:endParaRPr>
            </a:p>
          </p:txBody>
        </p:sp>
      </p:grpSp>
      <p:pic>
        <p:nvPicPr>
          <p:cNvPr id="11" name="Picture 2" descr="C:\Documents and Settings\Administrator\桌面\睿泰集团员工培养计划-解决方案部-JYY\其他\PPT素材\插图\as0700429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01640" y="2188766"/>
            <a:ext cx="3532187" cy="2392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7"/>
          <p:cNvSpPr>
            <a:spLocks noChangeArrowheads="1"/>
          </p:cNvSpPr>
          <p:nvPr/>
        </p:nvSpPr>
        <p:spPr bwMode="auto">
          <a:xfrm>
            <a:off x="5435602" y="2628503"/>
            <a:ext cx="3457575"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285750" marR="0" lvl="0" indent="-285750" defTabSz="914400" eaLnBrk="1" fontAlgn="auto" latinLnBrk="0" hangingPunct="1">
              <a:lnSpc>
                <a:spcPct val="150000"/>
              </a:lnSpc>
              <a:spcBef>
                <a:spcPts val="0"/>
              </a:spcBef>
              <a:spcAft>
                <a:spcPts val="0"/>
              </a:spcAft>
              <a:buClr>
                <a:sysClr val="window" lastClr="FFFFFF"/>
              </a:buClr>
              <a:buSzTx/>
              <a:buFont typeface="Arial" panose="020B0604020202020204" pitchFamily="34" charset="0"/>
              <a:buChar char="•"/>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你可以点击这里输入你的文本。</a:t>
            </a:r>
            <a:r>
              <a:rPr kumimoji="0" 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 </a:t>
            </a:r>
          </a:p>
          <a:p>
            <a:pPr marL="285750" marR="0" lvl="0" indent="-285750" defTabSz="914400" eaLnBrk="1" fontAlgn="auto" latinLnBrk="0" hangingPunct="1">
              <a:lnSpc>
                <a:spcPct val="150000"/>
              </a:lnSpc>
              <a:spcBef>
                <a:spcPts val="0"/>
              </a:spcBef>
              <a:spcAft>
                <a:spcPts val="0"/>
              </a:spcAft>
              <a:buClr>
                <a:sysClr val="window" lastClr="FFFFFF"/>
              </a:buClr>
              <a:buSzTx/>
              <a:buFont typeface="Arial" panose="020B0604020202020204" pitchFamily="34" charset="0"/>
              <a:buChar char="•"/>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你可以点击这里输入你的文本。</a:t>
            </a:r>
            <a:r>
              <a:rPr kumimoji="0" 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 </a:t>
            </a:r>
          </a:p>
          <a:p>
            <a:pPr marL="285750" marR="0" lvl="0" indent="-285750" defTabSz="914400" eaLnBrk="1" fontAlgn="auto" latinLnBrk="0" hangingPunct="1">
              <a:lnSpc>
                <a:spcPct val="150000"/>
              </a:lnSpc>
              <a:spcBef>
                <a:spcPts val="0"/>
              </a:spcBef>
              <a:spcAft>
                <a:spcPts val="0"/>
              </a:spcAft>
              <a:buClr>
                <a:sysClr val="window" lastClr="FFFFFF"/>
              </a:buClr>
              <a:buSzTx/>
              <a:buFont typeface="Arial" panose="020B0604020202020204" pitchFamily="34" charset="0"/>
              <a:buChar char="•"/>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你可以点击这里输入你的文本。</a:t>
            </a:r>
            <a:r>
              <a:rPr kumimoji="0" 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 </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a:p>
            <a:pPr marL="285750" marR="0" lvl="0" indent="-285750" defTabSz="914400" eaLnBrk="1" fontAlgn="auto" latinLnBrk="0" hangingPunct="1">
              <a:lnSpc>
                <a:spcPct val="150000"/>
              </a:lnSpc>
              <a:spcBef>
                <a:spcPts val="0"/>
              </a:spcBef>
              <a:spcAft>
                <a:spcPts val="0"/>
              </a:spcAft>
              <a:buClr>
                <a:sysClr val="window" lastClr="FFFFFF"/>
              </a:buClr>
              <a:buSzTx/>
              <a:buFont typeface="Arial" panose="020B0604020202020204" pitchFamily="34" charset="0"/>
              <a:buChar char="•"/>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anose="02010600030101010101" pitchFamily="2" charset="-122"/>
              </a:rPr>
              <a:t>你可以点击这里输入你的文本。</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a:p>
            <a:pPr marL="285750" marR="0" lvl="0" indent="-285750" defTabSz="914400" eaLnBrk="1" fontAlgn="auto" latinLnBrk="0" hangingPunct="1">
              <a:lnSpc>
                <a:spcPct val="150000"/>
              </a:lnSpc>
              <a:spcBef>
                <a:spcPts val="0"/>
              </a:spcBef>
              <a:spcAft>
                <a:spcPts val="0"/>
              </a:spcAft>
              <a:buClr>
                <a:sysClr val="window" lastClr="FFFFFF"/>
              </a:buClr>
              <a:buSzTx/>
              <a:buFont typeface="Arial" panose="020B0604020202020204" pitchFamily="34" charset="0"/>
              <a:buChar char="•"/>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宋体" panose="02010600030101010101" pitchFamily="2" charset="-122"/>
              </a:rPr>
              <a:t>你可以点击这里输入你的文本。</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宋体" panose="02010600030101010101" pitchFamily="2" charset="-122"/>
            </a:endParaRPr>
          </a:p>
        </p:txBody>
      </p:sp>
      <p:sp>
        <p:nvSpPr>
          <p:cNvPr id="13" name="矩形 3"/>
          <p:cNvSpPr>
            <a:spLocks noChangeArrowheads="1"/>
          </p:cNvSpPr>
          <p:nvPr/>
        </p:nvSpPr>
        <p:spPr bwMode="auto">
          <a:xfrm>
            <a:off x="5435600" y="2253853"/>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添加标题</a:t>
            </a:r>
            <a:endParaRPr kumimoji="0" 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filter="randombar(horizontal)">
                                      <p:cBhvr>
                                        <p:cTn id="7" dur="1000"/>
                                        <p:tgtEl>
                                          <p:spTgt spid="11"/>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ppt_x</p:attrName>
                                        </p:attrNameLst>
                                      </p:cBhvr>
                                      <p:tavLst>
                                        <p:tav tm="0">
                                          <p:val>
                                            <p:strVal val="0-#ppt_w/2"/>
                                          </p:val>
                                        </p:tav>
                                        <p:tav tm="100000">
                                          <p:val>
                                            <p:strVal val="#ppt_x"/>
                                          </p:val>
                                        </p:tav>
                                      </p:tavLst>
                                    </p:anim>
                                    <p:anim calcmode="lin" valueType="num">
                                      <p:cBhvr>
                                        <p:cTn id="12" dur="10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10"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filter="fade">
                                      <p:cBhvr>
                                        <p:cTn id="16" dur="1000"/>
                                        <p:tgtEl>
                                          <p:spTgt spid="13"/>
                                        </p:tgtEl>
                                      </p:cBhvr>
                                    </p:animEffect>
                                  </p:childTnLst>
                                </p:cTn>
                              </p:par>
                            </p:childTnLst>
                          </p:cTn>
                        </p:par>
                        <p:par>
                          <p:cTn id="17" fill="hold">
                            <p:stCondLst>
                              <p:cond delay="30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filter="fade">
                                      <p:cBhvr>
                                        <p:cTn id="2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p:bldP spid="13" grpId="0" bldLvl="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hape 4096"/>
          <p:cNvSpPr/>
          <p:nvPr/>
        </p:nvSpPr>
        <p:spPr>
          <a:xfrm>
            <a:off x="3327092" y="1762354"/>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ysClr val="window" lastClr="FFFFFF">
              <a:alpha val="50000"/>
            </a:sysClr>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23" name="Shape 4113"/>
          <p:cNvSpPr/>
          <p:nvPr/>
        </p:nvSpPr>
        <p:spPr>
          <a:xfrm>
            <a:off x="1616662" y="1762354"/>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ysClr val="window" lastClr="FFFFFF">
              <a:alpha val="50000"/>
            </a:sysClr>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24" name="Shape 4114"/>
          <p:cNvSpPr/>
          <p:nvPr/>
        </p:nvSpPr>
        <p:spPr>
          <a:xfrm>
            <a:off x="6704188" y="1762354"/>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ysClr val="window" lastClr="FFFFFF">
              <a:alpha val="50000"/>
            </a:sysClr>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25" name="Shape 4115"/>
          <p:cNvSpPr/>
          <p:nvPr/>
        </p:nvSpPr>
        <p:spPr>
          <a:xfrm>
            <a:off x="5005461" y="1762354"/>
            <a:ext cx="1268624" cy="1296886"/>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ysClr val="window" lastClr="FFFFFF">
              <a:alpha val="50000"/>
            </a:sysClr>
          </a:solidFill>
          <a:ln w="12700">
            <a:miter lim="400000"/>
          </a:ln>
        </p:spPr>
        <p:txBody>
          <a:bodyPr lIns="28575" tIns="28575" rIns="28575" bIns="28575" anchor="ct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Helvetica Light"/>
                <a:ea typeface="Helvetica Light"/>
                <a:cs typeface="Helvetica Light"/>
                <a:sym typeface="Helvetica Light"/>
              </a:defRPr>
            </a:pPr>
            <a:endParaRPr kumimoji="0" sz="32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Helvetica Light"/>
            </a:endParaRPr>
          </a:p>
        </p:txBody>
      </p:sp>
      <p:sp>
        <p:nvSpPr>
          <p:cNvPr id="26" name="TextBox 6"/>
          <p:cNvSpPr txBox="1"/>
          <p:nvPr/>
        </p:nvSpPr>
        <p:spPr>
          <a:xfrm>
            <a:off x="1912862" y="2143086"/>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7" name="TextBox 7"/>
          <p:cNvSpPr txBox="1"/>
          <p:nvPr/>
        </p:nvSpPr>
        <p:spPr>
          <a:xfrm>
            <a:off x="3623268" y="2143086"/>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8" name="TextBox 9"/>
          <p:cNvSpPr txBox="1"/>
          <p:nvPr/>
        </p:nvSpPr>
        <p:spPr>
          <a:xfrm>
            <a:off x="5295798" y="2143086"/>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9" name="TextBox 10"/>
          <p:cNvSpPr txBox="1"/>
          <p:nvPr/>
        </p:nvSpPr>
        <p:spPr>
          <a:xfrm>
            <a:off x="7006204" y="2143086"/>
            <a:ext cx="676275" cy="323165"/>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2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en-GB"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0" name="Text Placeholder 2"/>
          <p:cNvSpPr txBox="1">
            <a:spLocks/>
          </p:cNvSpPr>
          <p:nvPr/>
        </p:nvSpPr>
        <p:spPr>
          <a:xfrm>
            <a:off x="1479193" y="3246237"/>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2013</a:t>
            </a:r>
            <a:endParaRPr kumimoji="0" lang="en-GB" sz="11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1" name="TextBox 12"/>
          <p:cNvSpPr txBox="1"/>
          <p:nvPr/>
        </p:nvSpPr>
        <p:spPr>
          <a:xfrm>
            <a:off x="1479193" y="3914472"/>
            <a:ext cx="1510095" cy="73866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单击添加文本内容</a:t>
            </a:r>
            <a:endPar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a:t>
            </a: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添加文本内容</a:t>
            </a:r>
            <a:endParaRPr kumimoji="0" lang="nl-NL"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单击添加文本内容</a:t>
            </a:r>
            <a:endParaRPr kumimoji="0" lang="nl-NL"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a:t>
            </a:r>
            <a:endParaRPr kumimoji="0" lang="nl-NL"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Text Placeholder 2"/>
          <p:cNvSpPr txBox="1">
            <a:spLocks/>
          </p:cNvSpPr>
          <p:nvPr/>
        </p:nvSpPr>
        <p:spPr>
          <a:xfrm>
            <a:off x="3209220" y="3246237"/>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2014</a:t>
            </a:r>
            <a:endParaRPr kumimoji="0" lang="en-GB" sz="11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3" name="TextBox 14"/>
          <p:cNvSpPr txBox="1"/>
          <p:nvPr/>
        </p:nvSpPr>
        <p:spPr>
          <a:xfrm>
            <a:off x="3209220" y="3895887"/>
            <a:ext cx="1510095" cy="73866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a:t>
            </a:r>
            <a:endPar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单击添加文本内容</a:t>
            </a:r>
            <a:endParaRPr kumimoji="0" lang="nl-NL"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单击添加文本内容</a:t>
            </a:r>
            <a:endParaRPr kumimoji="0" lang="nl-NL"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内容</a:t>
            </a:r>
            <a:endParaRPr kumimoji="0" lang="nl-NL"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4" name="Text Placeholder 2"/>
          <p:cNvSpPr txBox="1">
            <a:spLocks/>
          </p:cNvSpPr>
          <p:nvPr/>
        </p:nvSpPr>
        <p:spPr>
          <a:xfrm>
            <a:off x="4876871" y="3246237"/>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2015</a:t>
            </a:r>
            <a:endParaRPr kumimoji="0" lang="en-GB" sz="11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5" name="TextBox 16"/>
          <p:cNvSpPr txBox="1"/>
          <p:nvPr/>
        </p:nvSpPr>
        <p:spPr>
          <a:xfrm>
            <a:off x="4876871" y="3895887"/>
            <a:ext cx="1510095" cy="73866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单击添加文本内容</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单击添加文本内容</a:t>
            </a:r>
            <a:endParaRPr kumimoji="0" lang="nl-NL"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单击添加文本内容</a:t>
            </a:r>
            <a:endParaRPr kumimoji="0" lang="nl-NL"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单击添加文本内容</a:t>
            </a:r>
            <a:endParaRPr kumimoji="0" lang="nl-NL"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6" name="Text Placeholder 2"/>
          <p:cNvSpPr txBox="1">
            <a:spLocks/>
          </p:cNvSpPr>
          <p:nvPr/>
        </p:nvSpPr>
        <p:spPr>
          <a:xfrm>
            <a:off x="6606898" y="3262394"/>
            <a:ext cx="1510095" cy="196335"/>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F02423"/>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ctr"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100" b="0"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2016</a:t>
            </a:r>
            <a:endParaRPr kumimoji="0" lang="en-GB" sz="1100" b="0"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7" name="TextBox 18"/>
          <p:cNvSpPr txBox="1"/>
          <p:nvPr/>
        </p:nvSpPr>
        <p:spPr>
          <a:xfrm>
            <a:off x="6606898" y="3895887"/>
            <a:ext cx="1510095" cy="738664"/>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单击添加文本内容</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单击添加文本内容</a:t>
            </a:r>
            <a:endParaRPr kumimoji="0" lang="nl-NL"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单击添加文本内容</a:t>
            </a:r>
            <a:endParaRPr kumimoji="0" lang="nl-NL"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单击添加文本内容</a:t>
            </a:r>
            <a:endParaRPr kumimoji="0" lang="nl-NL"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8" name="TextBox 19"/>
          <p:cNvSpPr txBox="1"/>
          <p:nvPr/>
        </p:nvSpPr>
        <p:spPr>
          <a:xfrm>
            <a:off x="1735323" y="3535587"/>
            <a:ext cx="997835" cy="20774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en-GB"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TextBox 20"/>
          <p:cNvSpPr txBox="1"/>
          <p:nvPr/>
        </p:nvSpPr>
        <p:spPr>
          <a:xfrm>
            <a:off x="3462488" y="3535587"/>
            <a:ext cx="997835" cy="20774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GB"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TextBox 21"/>
          <p:cNvSpPr txBox="1"/>
          <p:nvPr/>
        </p:nvSpPr>
        <p:spPr>
          <a:xfrm>
            <a:off x="5121460" y="3535587"/>
            <a:ext cx="997835" cy="20774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GB"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TextBox 22"/>
          <p:cNvSpPr txBox="1"/>
          <p:nvPr/>
        </p:nvSpPr>
        <p:spPr>
          <a:xfrm>
            <a:off x="6848625" y="3535587"/>
            <a:ext cx="997835" cy="20774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添加标题</a:t>
            </a:r>
            <a:endParaRPr kumimoji="0" lang="en-GB" altLang="zh-CN"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down)">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0">
                                            <p:txEl>
                                              <p:pRg st="0" end="0"/>
                                            </p:txEl>
                                          </p:spTgt>
                                        </p:tgtEl>
                                        <p:attrNameLst>
                                          <p:attrName>style.visibility</p:attrName>
                                        </p:attrNameLst>
                                      </p:cBhvr>
                                      <p:to>
                                        <p:strVal val="visible"/>
                                      </p:to>
                                    </p:set>
                                    <p:animEffect transition="in" filter="fade">
                                      <p:cBhvr>
                                        <p:cTn id="14" dur="500"/>
                                        <p:tgtEl>
                                          <p:spTgt spid="30">
                                            <p:txEl>
                                              <p:pRg st="0" end="0"/>
                                            </p:txEl>
                                          </p:spTgt>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wipe(up)">
                                      <p:cBhvr>
                                        <p:cTn id="21" dur="500"/>
                                        <p:tgtEl>
                                          <p:spTgt spid="31"/>
                                        </p:tgtEl>
                                      </p:cBhvr>
                                    </p:animEffect>
                                  </p:childTnLst>
                                </p:cTn>
                              </p:par>
                            </p:childTnLst>
                          </p:cTn>
                        </p:par>
                        <p:par>
                          <p:cTn id="22" fill="hold">
                            <p:stCondLst>
                              <p:cond delay="1500"/>
                            </p:stCondLst>
                            <p:childTnLst>
                              <p:par>
                                <p:cTn id="23" presetID="22" presetClass="entr" presetSubtype="4"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down)">
                                      <p:cBhvr>
                                        <p:cTn id="25" dur="500"/>
                                        <p:tgtEl>
                                          <p:spTgt spid="2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Effect transition="in" filter="fade">
                                      <p:cBhvr>
                                        <p:cTn id="28" dur="500"/>
                                        <p:tgtEl>
                                          <p:spTgt spid="27"/>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32">
                                            <p:txEl>
                                              <p:pRg st="0" end="0"/>
                                            </p:txEl>
                                          </p:spTgt>
                                        </p:tgtEl>
                                        <p:attrNameLst>
                                          <p:attrName>style.visibility</p:attrName>
                                        </p:attrNameLst>
                                      </p:cBhvr>
                                      <p:to>
                                        <p:strVal val="visible"/>
                                      </p:to>
                                    </p:set>
                                    <p:animEffect transition="in" filter="fade">
                                      <p:cBhvr>
                                        <p:cTn id="32" dur="500"/>
                                        <p:tgtEl>
                                          <p:spTgt spid="32">
                                            <p:txEl>
                                              <p:pRg st="0" end="0"/>
                                            </p:txEl>
                                          </p:spTgt>
                                        </p:tgtEl>
                                      </p:cBhvr>
                                    </p:animEffec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wipe(up)">
                                      <p:cBhvr>
                                        <p:cTn id="39" dur="500"/>
                                        <p:tgtEl>
                                          <p:spTgt spid="33"/>
                                        </p:tgtEl>
                                      </p:cBhvr>
                                    </p:animEffect>
                                  </p:childTnLst>
                                </p:cTn>
                              </p:par>
                            </p:childTnLst>
                          </p:cTn>
                        </p:par>
                        <p:par>
                          <p:cTn id="40" fill="hold">
                            <p:stCondLst>
                              <p:cond delay="3000"/>
                            </p:stCondLst>
                            <p:childTnLst>
                              <p:par>
                                <p:cTn id="41" presetID="22" presetClass="entr" presetSubtype="4"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down)">
                                      <p:cBhvr>
                                        <p:cTn id="43" dur="500"/>
                                        <p:tgtEl>
                                          <p:spTgt spid="2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fade">
                                      <p:cBhvr>
                                        <p:cTn id="46" dur="500"/>
                                        <p:tgtEl>
                                          <p:spTgt spid="28"/>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34">
                                            <p:txEl>
                                              <p:pRg st="0" end="0"/>
                                            </p:txEl>
                                          </p:spTgt>
                                        </p:tgtEl>
                                        <p:attrNameLst>
                                          <p:attrName>style.visibility</p:attrName>
                                        </p:attrNameLst>
                                      </p:cBhvr>
                                      <p:to>
                                        <p:strVal val="visible"/>
                                      </p:to>
                                    </p:set>
                                    <p:animEffect transition="in" filter="fade">
                                      <p:cBhvr>
                                        <p:cTn id="50" dur="500"/>
                                        <p:tgtEl>
                                          <p:spTgt spid="34">
                                            <p:txEl>
                                              <p:pRg st="0" end="0"/>
                                            </p:txEl>
                                          </p:spTgt>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500"/>
                                        <p:tgtEl>
                                          <p:spTgt spid="40"/>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up)">
                                      <p:cBhvr>
                                        <p:cTn id="57" dur="500"/>
                                        <p:tgtEl>
                                          <p:spTgt spid="35"/>
                                        </p:tgtEl>
                                      </p:cBhvr>
                                    </p:animEffect>
                                  </p:childTnLst>
                                </p:cTn>
                              </p:par>
                            </p:childTnLst>
                          </p:cTn>
                        </p:par>
                        <p:par>
                          <p:cTn id="58" fill="hold">
                            <p:stCondLst>
                              <p:cond delay="4500"/>
                            </p:stCondLst>
                            <p:childTnLst>
                              <p:par>
                                <p:cTn id="59" presetID="22" presetClass="entr" presetSubtype="4" fill="hold" grpId="0" nodeType="after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wipe(down)">
                                      <p:cBhvr>
                                        <p:cTn id="61" dur="500"/>
                                        <p:tgtEl>
                                          <p:spTgt spid="2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childTnLst>
                          </p:cTn>
                        </p:par>
                        <p:par>
                          <p:cTn id="65" fill="hold">
                            <p:stCondLst>
                              <p:cond delay="5000"/>
                            </p:stCondLst>
                            <p:childTnLst>
                              <p:par>
                                <p:cTn id="66" presetID="10" presetClass="entr" presetSubtype="0" fill="hold" grpId="0" nodeType="afterEffect">
                                  <p:stCondLst>
                                    <p:cond delay="0"/>
                                  </p:stCondLst>
                                  <p:childTnLst>
                                    <p:set>
                                      <p:cBhvr>
                                        <p:cTn id="67" dur="1" fill="hold">
                                          <p:stCondLst>
                                            <p:cond delay="0"/>
                                          </p:stCondLst>
                                        </p:cTn>
                                        <p:tgtEl>
                                          <p:spTgt spid="36">
                                            <p:txEl>
                                              <p:pRg st="0" end="0"/>
                                            </p:txEl>
                                          </p:spTgt>
                                        </p:tgtEl>
                                        <p:attrNameLst>
                                          <p:attrName>style.visibility</p:attrName>
                                        </p:attrNameLst>
                                      </p:cBhvr>
                                      <p:to>
                                        <p:strVal val="visible"/>
                                      </p:to>
                                    </p:set>
                                    <p:animEffect transition="in" filter="fade">
                                      <p:cBhvr>
                                        <p:cTn id="68" dur="500"/>
                                        <p:tgtEl>
                                          <p:spTgt spid="36">
                                            <p:txEl>
                                              <p:pRg st="0" end="0"/>
                                            </p:txEl>
                                          </p:spTgt>
                                        </p:tgtEl>
                                      </p:cBhvr>
                                    </p:animEffect>
                                  </p:childTnLst>
                                </p:cTn>
                              </p:par>
                            </p:childTnLst>
                          </p:cTn>
                        </p:par>
                        <p:par>
                          <p:cTn id="69" fill="hold">
                            <p:stCondLst>
                              <p:cond delay="5500"/>
                            </p:stCondLst>
                            <p:childTnLst>
                              <p:par>
                                <p:cTn id="70" presetID="10" presetClass="entr" presetSubtype="0" fill="hold" grpId="0" nodeType="after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up)">
                                      <p:cBhvr>
                                        <p:cTn id="7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p:bldP spid="27" grpId="0"/>
      <p:bldP spid="28" grpId="0"/>
      <p:bldP spid="29" grpId="0"/>
      <p:bldP spid="30" grpId="0" build="p"/>
      <p:bldP spid="31" grpId="0"/>
      <p:bldP spid="32" grpId="0" build="p"/>
      <p:bldP spid="33" grpId="0"/>
      <p:bldP spid="34" grpId="0" build="p"/>
      <p:bldP spid="35" grpId="0"/>
      <p:bldP spid="36" grpId="0" build="p"/>
      <p:bldP spid="37" grpId="0"/>
      <p:bldP spid="38" grpId="0"/>
      <p:bldP spid="39" grpId="0"/>
      <p:bldP spid="40" grpId="0"/>
      <p:bldP spid="4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Box 1"/>
          <p:cNvSpPr txBox="1"/>
          <p:nvPr/>
        </p:nvSpPr>
        <p:spPr>
          <a:xfrm>
            <a:off x="4322866" y="2085970"/>
            <a:ext cx="2185214" cy="646331"/>
          </a:xfrm>
          <a:prstGeom prst="rect">
            <a:avLst/>
          </a:prstGeom>
          <a:noFill/>
        </p:spPr>
        <p:txBody>
          <a:bodyPr wrap="none"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30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3600" b="1" i="0" u="none" strike="noStrike" kern="0" cap="none" spc="30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113" name="直接连接符 112"/>
          <p:cNvCxnSpPr/>
          <p:nvPr/>
        </p:nvCxnSpPr>
        <p:spPr>
          <a:xfrm flipV="1">
            <a:off x="3707904" y="1556792"/>
            <a:ext cx="0" cy="2808312"/>
          </a:xfrm>
          <a:prstGeom prst="line">
            <a:avLst/>
          </a:prstGeom>
          <a:noFill/>
          <a:ln w="12700" cap="flat" cmpd="sng" algn="ctr">
            <a:solidFill>
              <a:sysClr val="window" lastClr="FFFFFF"/>
            </a:solidFill>
            <a:prstDash val="dash"/>
            <a:miter lim="800000"/>
          </a:ln>
          <a:effectLst/>
        </p:spPr>
      </p:cxnSp>
      <p:sp>
        <p:nvSpPr>
          <p:cNvPr id="114" name="文本框 9"/>
          <p:cNvSpPr txBox="1"/>
          <p:nvPr/>
        </p:nvSpPr>
        <p:spPr>
          <a:xfrm>
            <a:off x="4273659" y="2840492"/>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5" name="文本框 9"/>
          <p:cNvSpPr txBox="1"/>
          <p:nvPr/>
        </p:nvSpPr>
        <p:spPr>
          <a:xfrm>
            <a:off x="4273656" y="3165932"/>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6" name="文本框 7"/>
          <p:cNvSpPr txBox="1"/>
          <p:nvPr/>
        </p:nvSpPr>
        <p:spPr>
          <a:xfrm>
            <a:off x="4273659" y="3491822"/>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7" name="文本框 9"/>
          <p:cNvSpPr txBox="1"/>
          <p:nvPr/>
        </p:nvSpPr>
        <p:spPr>
          <a:xfrm>
            <a:off x="5976873" y="2843750"/>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8" name="文本框 9"/>
          <p:cNvSpPr txBox="1"/>
          <p:nvPr/>
        </p:nvSpPr>
        <p:spPr>
          <a:xfrm>
            <a:off x="5976876" y="3169640"/>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19" name="文本框 9"/>
          <p:cNvSpPr txBox="1"/>
          <p:nvPr/>
        </p:nvSpPr>
        <p:spPr>
          <a:xfrm>
            <a:off x="5976873" y="3491018"/>
            <a:ext cx="2007940" cy="230832"/>
          </a:xfrm>
          <a:prstGeom prst="rect">
            <a:avLst/>
          </a:prstGeom>
          <a:noFill/>
        </p:spPr>
        <p:txBody>
          <a:bodyPr wrap="square" lIns="0" tIns="0" rIns="0" bIns="0" rtlCol="0">
            <a:spAutoFit/>
          </a:bodyPr>
          <a:lstStyle/>
          <a:p>
            <a:pPr marL="171438" marR="0" lvl="1" indent="-171438" defTabSz="914400" eaLnBrk="1" fontAlgn="auto" latinLnBrk="0" hangingPunct="1">
              <a:lnSpc>
                <a:spcPct val="100000"/>
              </a:lnSpc>
              <a:spcBef>
                <a:spcPts val="0"/>
              </a:spcBef>
              <a:spcAft>
                <a:spcPts val="0"/>
              </a:spcAft>
              <a:buClrTx/>
              <a:buSzTx/>
              <a:buFont typeface="Wingdings" pitchFamily="2" charset="2"/>
              <a:buChar char="l"/>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添加小标题</a:t>
            </a:r>
            <a:endParaRPr kumimoji="0" lang="zh-CN" altLang="en-US" sz="15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0" name="TextBox 2"/>
          <p:cNvSpPr txBox="1"/>
          <p:nvPr/>
        </p:nvSpPr>
        <p:spPr>
          <a:xfrm>
            <a:off x="1836588" y="2752481"/>
            <a:ext cx="1113058" cy="30777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PART </a:t>
            </a:r>
            <a:r>
              <a:rPr kumimoji="0" lang="en-US" altLang="zh-CN" sz="20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02</a:t>
            </a:r>
            <a:endParaRPr kumimoji="0" lang="zh-CN" altLang="en-US" sz="2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21" name="任意多边形 120"/>
          <p:cNvSpPr/>
          <p:nvPr/>
        </p:nvSpPr>
        <p:spPr>
          <a:xfrm rot="5400000">
            <a:off x="1598819" y="2174954"/>
            <a:ext cx="1449254" cy="1442388"/>
          </a:xfrm>
          <a:custGeom>
            <a:avLst/>
            <a:gdLst>
              <a:gd name="connsiteX0" fmla="*/ 2624682 w 4799198"/>
              <a:gd name="connsiteY0" fmla="*/ 0 h 4776467"/>
              <a:gd name="connsiteX1" fmla="*/ 2644944 w 4799198"/>
              <a:gd name="connsiteY1" fmla="*/ 1023 h 4776467"/>
              <a:gd name="connsiteX2" fmla="*/ 4799198 w 4799198"/>
              <a:gd name="connsiteY2" fmla="*/ 2388233 h 4776467"/>
              <a:gd name="connsiteX3" fmla="*/ 2644944 w 4799198"/>
              <a:gd name="connsiteY3" fmla="*/ 4775443 h 4776467"/>
              <a:gd name="connsiteX4" fmla="*/ 2624682 w 4799198"/>
              <a:gd name="connsiteY4" fmla="*/ 4776467 h 4776467"/>
              <a:gd name="connsiteX5" fmla="*/ 2624682 w 4799198"/>
              <a:gd name="connsiteY5" fmla="*/ 4399479 h 4776467"/>
              <a:gd name="connsiteX6" fmla="*/ 2807597 w 4799198"/>
              <a:gd name="connsiteY6" fmla="*/ 4371562 h 4776467"/>
              <a:gd name="connsiteX7" fmla="*/ 4424058 w 4799198"/>
              <a:gd name="connsiteY7" fmla="*/ 2388232 h 4776467"/>
              <a:gd name="connsiteX8" fmla="*/ 2807597 w 4799198"/>
              <a:gd name="connsiteY8" fmla="*/ 404902 h 4776467"/>
              <a:gd name="connsiteX9" fmla="*/ 2624682 w 4799198"/>
              <a:gd name="connsiteY9" fmla="*/ 376986 h 4776467"/>
              <a:gd name="connsiteX10" fmla="*/ 2174516 w 4799198"/>
              <a:gd name="connsiteY10" fmla="*/ 0 h 4776467"/>
              <a:gd name="connsiteX11" fmla="*/ 2174516 w 4799198"/>
              <a:gd name="connsiteY11" fmla="*/ 376985 h 4776467"/>
              <a:gd name="connsiteX12" fmla="*/ 1991599 w 4799198"/>
              <a:gd name="connsiteY12" fmla="*/ 404902 h 4776467"/>
              <a:gd name="connsiteX13" fmla="*/ 375138 w 4799198"/>
              <a:gd name="connsiteY13" fmla="*/ 2388232 h 4776467"/>
              <a:gd name="connsiteX14" fmla="*/ 1991599 w 4799198"/>
              <a:gd name="connsiteY14" fmla="*/ 4371562 h 4776467"/>
              <a:gd name="connsiteX15" fmla="*/ 2174516 w 4799198"/>
              <a:gd name="connsiteY15" fmla="*/ 4399479 h 4776467"/>
              <a:gd name="connsiteX16" fmla="*/ 2174516 w 4799198"/>
              <a:gd name="connsiteY16" fmla="*/ 4776467 h 4776467"/>
              <a:gd name="connsiteX17" fmla="*/ 2154254 w 4799198"/>
              <a:gd name="connsiteY17" fmla="*/ 4775443 h 4776467"/>
              <a:gd name="connsiteX18" fmla="*/ 0 w 4799198"/>
              <a:gd name="connsiteY18" fmla="*/ 2388233 h 4776467"/>
              <a:gd name="connsiteX19" fmla="*/ 2154254 w 4799198"/>
              <a:gd name="connsiteY19" fmla="*/ 1023 h 477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99198" h="4776467">
                <a:moveTo>
                  <a:pt x="2624682" y="0"/>
                </a:moveTo>
                <a:lnTo>
                  <a:pt x="2644944" y="1023"/>
                </a:lnTo>
                <a:cubicBezTo>
                  <a:pt x="3854957" y="123906"/>
                  <a:pt x="4799198" y="1145800"/>
                  <a:pt x="4799198" y="2388233"/>
                </a:cubicBezTo>
                <a:cubicBezTo>
                  <a:pt x="4799198" y="3630666"/>
                  <a:pt x="3854957" y="4652560"/>
                  <a:pt x="2644944" y="4775443"/>
                </a:cubicBezTo>
                <a:lnTo>
                  <a:pt x="2624682" y="4776467"/>
                </a:lnTo>
                <a:lnTo>
                  <a:pt x="2624682" y="4399479"/>
                </a:lnTo>
                <a:lnTo>
                  <a:pt x="2807597" y="4371562"/>
                </a:lnTo>
                <a:cubicBezTo>
                  <a:pt x="3730109" y="4182789"/>
                  <a:pt x="4424058" y="3366550"/>
                  <a:pt x="4424058" y="2388232"/>
                </a:cubicBezTo>
                <a:cubicBezTo>
                  <a:pt x="4424058" y="1409914"/>
                  <a:pt x="3730109" y="593675"/>
                  <a:pt x="2807597" y="404902"/>
                </a:cubicBezTo>
                <a:lnTo>
                  <a:pt x="2624682" y="376986"/>
                </a:lnTo>
                <a:close/>
                <a:moveTo>
                  <a:pt x="2174516" y="0"/>
                </a:moveTo>
                <a:lnTo>
                  <a:pt x="2174516" y="376985"/>
                </a:lnTo>
                <a:lnTo>
                  <a:pt x="1991599" y="404902"/>
                </a:lnTo>
                <a:cubicBezTo>
                  <a:pt x="1069087" y="593675"/>
                  <a:pt x="375138" y="1409914"/>
                  <a:pt x="375138" y="2388232"/>
                </a:cubicBezTo>
                <a:cubicBezTo>
                  <a:pt x="375138" y="3366550"/>
                  <a:pt x="1069087" y="4182789"/>
                  <a:pt x="1991599" y="4371562"/>
                </a:cubicBezTo>
                <a:lnTo>
                  <a:pt x="2174516" y="4399479"/>
                </a:lnTo>
                <a:lnTo>
                  <a:pt x="2174516" y="4776467"/>
                </a:lnTo>
                <a:lnTo>
                  <a:pt x="2154254" y="4775443"/>
                </a:lnTo>
                <a:cubicBezTo>
                  <a:pt x="944242" y="4652560"/>
                  <a:pt x="0" y="3630666"/>
                  <a:pt x="0" y="2388233"/>
                </a:cubicBezTo>
                <a:cubicBezTo>
                  <a:pt x="0" y="1145800"/>
                  <a:pt x="944242" y="123906"/>
                  <a:pt x="2154254" y="1023"/>
                </a:cubicBezTo>
                <a:close/>
              </a:path>
            </a:pathLst>
          </a:custGeom>
          <a:solidFill>
            <a:sysClr val="window" lastClr="FFFFFF">
              <a:alpha val="48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22" name="组合 121"/>
          <p:cNvGrpSpPr/>
          <p:nvPr/>
        </p:nvGrpSpPr>
        <p:grpSpPr>
          <a:xfrm>
            <a:off x="1460199" y="2032798"/>
            <a:ext cx="1726492" cy="1726702"/>
            <a:chOff x="3276601" y="1276192"/>
            <a:chExt cx="2590799" cy="2591116"/>
          </a:xfrm>
          <a:solidFill>
            <a:sysClr val="window" lastClr="FFFFFF"/>
          </a:solidFill>
        </p:grpSpPr>
        <p:sp>
          <p:nvSpPr>
            <p:cNvPr id="123" name="矩形 122"/>
            <p:cNvSpPr/>
            <p:nvPr/>
          </p:nvSpPr>
          <p:spPr>
            <a:xfrm rot="16200000">
              <a:off x="3324853" y="251813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4" name="矩形 123"/>
            <p:cNvSpPr/>
            <p:nvPr/>
          </p:nvSpPr>
          <p:spPr>
            <a:xfrm rot="16418182">
              <a:off x="3327353" y="243935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5" name="矩形 124"/>
            <p:cNvSpPr/>
            <p:nvPr/>
          </p:nvSpPr>
          <p:spPr>
            <a:xfrm rot="16636364">
              <a:off x="3334846" y="236089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6" name="矩形 125"/>
            <p:cNvSpPr/>
            <p:nvPr/>
          </p:nvSpPr>
          <p:spPr>
            <a:xfrm rot="16854545">
              <a:off x="3347299" y="228306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7" name="矩形 126"/>
            <p:cNvSpPr/>
            <p:nvPr/>
          </p:nvSpPr>
          <p:spPr>
            <a:xfrm rot="17072727">
              <a:off x="3364664" y="22061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8" name="矩形 127"/>
            <p:cNvSpPr/>
            <p:nvPr/>
          </p:nvSpPr>
          <p:spPr>
            <a:xfrm rot="17290909">
              <a:off x="3386869" y="213056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29" name="矩形 128"/>
            <p:cNvSpPr/>
            <p:nvPr/>
          </p:nvSpPr>
          <p:spPr>
            <a:xfrm rot="17509091">
              <a:off x="3413827" y="205649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0" name="矩形 129"/>
            <p:cNvSpPr/>
            <p:nvPr/>
          </p:nvSpPr>
          <p:spPr>
            <a:xfrm rot="17727273">
              <a:off x="3445428" y="19842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1" name="矩形 130"/>
            <p:cNvSpPr/>
            <p:nvPr/>
          </p:nvSpPr>
          <p:spPr>
            <a:xfrm rot="17945455">
              <a:off x="3481544" y="191423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2" name="矩形 131"/>
            <p:cNvSpPr/>
            <p:nvPr/>
          </p:nvSpPr>
          <p:spPr>
            <a:xfrm rot="18163636">
              <a:off x="3522031" y="18466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3" name="矩形 132"/>
            <p:cNvSpPr/>
            <p:nvPr/>
          </p:nvSpPr>
          <p:spPr>
            <a:xfrm rot="18381818">
              <a:off x="3566726" y="17816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4" name="矩形 133"/>
            <p:cNvSpPr/>
            <p:nvPr/>
          </p:nvSpPr>
          <p:spPr>
            <a:xfrm rot="18600000">
              <a:off x="3615448" y="17197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5" name="矩形 134"/>
            <p:cNvSpPr/>
            <p:nvPr/>
          </p:nvSpPr>
          <p:spPr>
            <a:xfrm rot="18818182">
              <a:off x="3668002" y="16609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6" name="矩形 135"/>
            <p:cNvSpPr/>
            <p:nvPr/>
          </p:nvSpPr>
          <p:spPr>
            <a:xfrm rot="19036364">
              <a:off x="3724176" y="160569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7" name="矩形 136"/>
            <p:cNvSpPr/>
            <p:nvPr/>
          </p:nvSpPr>
          <p:spPr>
            <a:xfrm rot="19254546">
              <a:off x="3783743" y="155408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8" name="矩形 137"/>
            <p:cNvSpPr/>
            <p:nvPr/>
          </p:nvSpPr>
          <p:spPr>
            <a:xfrm rot="19472727">
              <a:off x="3846463" y="150635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9" name="矩形 138"/>
            <p:cNvSpPr/>
            <p:nvPr/>
          </p:nvSpPr>
          <p:spPr>
            <a:xfrm rot="19690909">
              <a:off x="3912085" y="146269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0" name="矩形 139"/>
            <p:cNvSpPr/>
            <p:nvPr/>
          </p:nvSpPr>
          <p:spPr>
            <a:xfrm rot="19909091">
              <a:off x="3980343" y="142328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1" name="矩形 140"/>
            <p:cNvSpPr/>
            <p:nvPr/>
          </p:nvSpPr>
          <p:spPr>
            <a:xfrm rot="20127273">
              <a:off x="4050964" y="138828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2" name="矩形 141"/>
            <p:cNvSpPr/>
            <p:nvPr/>
          </p:nvSpPr>
          <p:spPr>
            <a:xfrm rot="20345455">
              <a:off x="4123664" y="135783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3" name="矩形 142"/>
            <p:cNvSpPr/>
            <p:nvPr/>
          </p:nvSpPr>
          <p:spPr>
            <a:xfrm rot="20563636">
              <a:off x="4198147" y="13320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4" name="矩形 143"/>
            <p:cNvSpPr/>
            <p:nvPr/>
          </p:nvSpPr>
          <p:spPr>
            <a:xfrm rot="20781818">
              <a:off x="4274115" y="131104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5" name="矩形 144"/>
            <p:cNvSpPr/>
            <p:nvPr/>
          </p:nvSpPr>
          <p:spPr>
            <a:xfrm rot="21000000">
              <a:off x="4351263" y="12949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6" name="矩形 145"/>
            <p:cNvSpPr/>
            <p:nvPr/>
          </p:nvSpPr>
          <p:spPr>
            <a:xfrm rot="21218182">
              <a:off x="4429280" y="128368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7" name="矩形 146"/>
            <p:cNvSpPr/>
            <p:nvPr/>
          </p:nvSpPr>
          <p:spPr>
            <a:xfrm rot="21436364">
              <a:off x="4507850" y="127744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8" name="矩形 147"/>
            <p:cNvSpPr/>
            <p:nvPr/>
          </p:nvSpPr>
          <p:spPr>
            <a:xfrm rot="54546">
              <a:off x="4586658" y="127619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49" name="矩形 148"/>
            <p:cNvSpPr/>
            <p:nvPr/>
          </p:nvSpPr>
          <p:spPr>
            <a:xfrm rot="272727">
              <a:off x="4665388" y="12799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0" name="矩形 149"/>
            <p:cNvSpPr/>
            <p:nvPr/>
          </p:nvSpPr>
          <p:spPr>
            <a:xfrm rot="490909">
              <a:off x="4743721" y="128867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1" name="矩形 150"/>
            <p:cNvSpPr/>
            <p:nvPr/>
          </p:nvSpPr>
          <p:spPr>
            <a:xfrm rot="709091">
              <a:off x="4821341" y="13023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2" name="矩形 151"/>
            <p:cNvSpPr/>
            <p:nvPr/>
          </p:nvSpPr>
          <p:spPr>
            <a:xfrm rot="927273">
              <a:off x="4897938" y="132094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3" name="矩形 152"/>
            <p:cNvSpPr/>
            <p:nvPr/>
          </p:nvSpPr>
          <p:spPr>
            <a:xfrm rot="1145455">
              <a:off x="4973203" y="134435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4" name="矩形 153"/>
            <p:cNvSpPr/>
            <p:nvPr/>
          </p:nvSpPr>
          <p:spPr>
            <a:xfrm rot="1363637">
              <a:off x="5046831" y="13724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5" name="矩形 154"/>
            <p:cNvSpPr/>
            <p:nvPr/>
          </p:nvSpPr>
          <p:spPr>
            <a:xfrm rot="1581818">
              <a:off x="5118526" y="140522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6" name="矩形 155"/>
            <p:cNvSpPr/>
            <p:nvPr/>
          </p:nvSpPr>
          <p:spPr>
            <a:xfrm rot="1800000">
              <a:off x="5188001" y="144244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7" name="矩形 156"/>
            <p:cNvSpPr/>
            <p:nvPr/>
          </p:nvSpPr>
          <p:spPr>
            <a:xfrm rot="2018182">
              <a:off x="5254975" y="148400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8" name="矩形 157"/>
            <p:cNvSpPr/>
            <p:nvPr/>
          </p:nvSpPr>
          <p:spPr>
            <a:xfrm rot="2236364">
              <a:off x="5319178" y="152972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9" name="矩形 158"/>
            <p:cNvSpPr/>
            <p:nvPr/>
          </p:nvSpPr>
          <p:spPr>
            <a:xfrm rot="2454545">
              <a:off x="5380353" y="157941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0" name="矩形 159"/>
            <p:cNvSpPr/>
            <p:nvPr/>
          </p:nvSpPr>
          <p:spPr>
            <a:xfrm rot="2672727">
              <a:off x="5438252" y="163289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1" name="矩形 160"/>
            <p:cNvSpPr/>
            <p:nvPr/>
          </p:nvSpPr>
          <p:spPr>
            <a:xfrm rot="2890909">
              <a:off x="5492643" y="16899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2" name="矩形 161"/>
            <p:cNvSpPr/>
            <p:nvPr/>
          </p:nvSpPr>
          <p:spPr>
            <a:xfrm rot="3109091">
              <a:off x="5543307" y="17503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3" name="矩形 162"/>
            <p:cNvSpPr/>
            <p:nvPr/>
          </p:nvSpPr>
          <p:spPr>
            <a:xfrm rot="3327273">
              <a:off x="5590039" y="18137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4" name="矩形 163"/>
            <p:cNvSpPr/>
            <p:nvPr/>
          </p:nvSpPr>
          <p:spPr>
            <a:xfrm rot="3545455">
              <a:off x="5632651" y="188009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5" name="矩形 164"/>
            <p:cNvSpPr/>
            <p:nvPr/>
          </p:nvSpPr>
          <p:spPr>
            <a:xfrm rot="3763637">
              <a:off x="5670973" y="194897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6" name="矩形 165"/>
            <p:cNvSpPr/>
            <p:nvPr/>
          </p:nvSpPr>
          <p:spPr>
            <a:xfrm rot="3981819">
              <a:off x="5704849" y="202014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7" name="矩形 166"/>
            <p:cNvSpPr/>
            <p:nvPr/>
          </p:nvSpPr>
          <p:spPr>
            <a:xfrm rot="4200000">
              <a:off x="5734142" y="209331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8" name="矩形 167"/>
            <p:cNvSpPr/>
            <p:nvPr/>
          </p:nvSpPr>
          <p:spPr>
            <a:xfrm rot="4418182">
              <a:off x="5758737" y="216819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9" name="矩形 168"/>
            <p:cNvSpPr/>
            <p:nvPr/>
          </p:nvSpPr>
          <p:spPr>
            <a:xfrm rot="4636364">
              <a:off x="5778531" y="224448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0" name="矩形 169"/>
            <p:cNvSpPr/>
            <p:nvPr/>
          </p:nvSpPr>
          <p:spPr>
            <a:xfrm rot="4854546">
              <a:off x="5793448" y="23218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1" name="矩形 170"/>
            <p:cNvSpPr/>
            <p:nvPr/>
          </p:nvSpPr>
          <p:spPr>
            <a:xfrm rot="5072727">
              <a:off x="5803426" y="240006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2" name="矩形 171"/>
            <p:cNvSpPr/>
            <p:nvPr/>
          </p:nvSpPr>
          <p:spPr>
            <a:xfrm rot="5290909">
              <a:off x="5808424" y="247872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3" name="矩形 172"/>
            <p:cNvSpPr/>
            <p:nvPr/>
          </p:nvSpPr>
          <p:spPr>
            <a:xfrm rot="5509091">
              <a:off x="5808424" y="255754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4" name="矩形 173"/>
            <p:cNvSpPr/>
            <p:nvPr/>
          </p:nvSpPr>
          <p:spPr>
            <a:xfrm rot="5727273">
              <a:off x="5803426" y="263620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5" name="矩形 174"/>
            <p:cNvSpPr/>
            <p:nvPr/>
          </p:nvSpPr>
          <p:spPr>
            <a:xfrm rot="5945455">
              <a:off x="5793448" y="27143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6" name="矩形 175"/>
            <p:cNvSpPr/>
            <p:nvPr/>
          </p:nvSpPr>
          <p:spPr>
            <a:xfrm rot="6163637">
              <a:off x="5778531" y="279178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7" name="矩形 176"/>
            <p:cNvSpPr/>
            <p:nvPr/>
          </p:nvSpPr>
          <p:spPr>
            <a:xfrm rot="6381819">
              <a:off x="5758737" y="286807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8" name="矩形 177"/>
            <p:cNvSpPr/>
            <p:nvPr/>
          </p:nvSpPr>
          <p:spPr>
            <a:xfrm rot="6600000">
              <a:off x="5734142" y="294296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9" name="矩形 178"/>
            <p:cNvSpPr/>
            <p:nvPr/>
          </p:nvSpPr>
          <p:spPr>
            <a:xfrm rot="6818182">
              <a:off x="5704849" y="301613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0" name="矩形 179"/>
            <p:cNvSpPr/>
            <p:nvPr/>
          </p:nvSpPr>
          <p:spPr>
            <a:xfrm rot="7036364">
              <a:off x="5670973" y="308730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1" name="矩形 180"/>
            <p:cNvSpPr/>
            <p:nvPr/>
          </p:nvSpPr>
          <p:spPr>
            <a:xfrm rot="7254546">
              <a:off x="5632651" y="315617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2" name="矩形 181"/>
            <p:cNvSpPr/>
            <p:nvPr/>
          </p:nvSpPr>
          <p:spPr>
            <a:xfrm rot="7472727">
              <a:off x="5590039" y="322248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3" name="矩形 182"/>
            <p:cNvSpPr/>
            <p:nvPr/>
          </p:nvSpPr>
          <p:spPr>
            <a:xfrm rot="7690909">
              <a:off x="5543307" y="32859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4" name="矩形 183"/>
            <p:cNvSpPr/>
            <p:nvPr/>
          </p:nvSpPr>
          <p:spPr>
            <a:xfrm rot="7909091">
              <a:off x="5492643" y="33463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5" name="矩形 184"/>
            <p:cNvSpPr/>
            <p:nvPr/>
          </p:nvSpPr>
          <p:spPr>
            <a:xfrm rot="8127274">
              <a:off x="5438252" y="340337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6" name="矩形 185"/>
            <p:cNvSpPr/>
            <p:nvPr/>
          </p:nvSpPr>
          <p:spPr>
            <a:xfrm rot="8345455">
              <a:off x="5380353" y="34568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7" name="矩形 186"/>
            <p:cNvSpPr/>
            <p:nvPr/>
          </p:nvSpPr>
          <p:spPr>
            <a:xfrm rot="8563637">
              <a:off x="5319178" y="350655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8" name="矩形 187"/>
            <p:cNvSpPr/>
            <p:nvPr/>
          </p:nvSpPr>
          <p:spPr>
            <a:xfrm rot="8781819">
              <a:off x="5254975" y="355227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9" name="矩形 188"/>
            <p:cNvSpPr/>
            <p:nvPr/>
          </p:nvSpPr>
          <p:spPr>
            <a:xfrm rot="9000000">
              <a:off x="5188001" y="359382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0" name="矩形 189"/>
            <p:cNvSpPr/>
            <p:nvPr/>
          </p:nvSpPr>
          <p:spPr>
            <a:xfrm rot="9218182">
              <a:off x="5118525" y="363105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1" name="矩形 190"/>
            <p:cNvSpPr/>
            <p:nvPr/>
          </p:nvSpPr>
          <p:spPr>
            <a:xfrm rot="9436364">
              <a:off x="5046831" y="366379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2" name="矩形 191"/>
            <p:cNvSpPr/>
            <p:nvPr/>
          </p:nvSpPr>
          <p:spPr>
            <a:xfrm rot="9654546">
              <a:off x="4973202" y="36919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3" name="矩形 192"/>
            <p:cNvSpPr/>
            <p:nvPr/>
          </p:nvSpPr>
          <p:spPr>
            <a:xfrm rot="9872727">
              <a:off x="4897938" y="371532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4" name="矩形 193"/>
            <p:cNvSpPr/>
            <p:nvPr/>
          </p:nvSpPr>
          <p:spPr>
            <a:xfrm rot="10090909">
              <a:off x="4821341" y="373390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5" name="矩形 194"/>
            <p:cNvSpPr/>
            <p:nvPr/>
          </p:nvSpPr>
          <p:spPr>
            <a:xfrm rot="10309091">
              <a:off x="4743721" y="374759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6" name="矩形 195"/>
            <p:cNvSpPr/>
            <p:nvPr/>
          </p:nvSpPr>
          <p:spPr>
            <a:xfrm rot="10527274">
              <a:off x="4665388" y="375633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7" name="矩形 196"/>
            <p:cNvSpPr/>
            <p:nvPr/>
          </p:nvSpPr>
          <p:spPr>
            <a:xfrm rot="10745455">
              <a:off x="4586658" y="37600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8" name="矩形 197"/>
            <p:cNvSpPr/>
            <p:nvPr/>
          </p:nvSpPr>
          <p:spPr>
            <a:xfrm rot="10963638">
              <a:off x="4507850" y="3758829"/>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9" name="矩形 198"/>
            <p:cNvSpPr/>
            <p:nvPr/>
          </p:nvSpPr>
          <p:spPr>
            <a:xfrm rot="11181819">
              <a:off x="4429279" y="37525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0" name="矩形 199"/>
            <p:cNvSpPr/>
            <p:nvPr/>
          </p:nvSpPr>
          <p:spPr>
            <a:xfrm rot="11400000">
              <a:off x="4351263" y="37413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1" name="矩形 200"/>
            <p:cNvSpPr/>
            <p:nvPr/>
          </p:nvSpPr>
          <p:spPr>
            <a:xfrm rot="11618183">
              <a:off x="4274115" y="372522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2" name="矩形 201"/>
            <p:cNvSpPr/>
            <p:nvPr/>
          </p:nvSpPr>
          <p:spPr>
            <a:xfrm rot="11836364">
              <a:off x="4198147" y="370422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3" name="矩形 202"/>
            <p:cNvSpPr/>
            <p:nvPr/>
          </p:nvSpPr>
          <p:spPr>
            <a:xfrm rot="12054545">
              <a:off x="4123664" y="367844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4" name="矩形 203"/>
            <p:cNvSpPr/>
            <p:nvPr/>
          </p:nvSpPr>
          <p:spPr>
            <a:xfrm rot="12272728">
              <a:off x="4050964" y="36479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5" name="矩形 204"/>
            <p:cNvSpPr/>
            <p:nvPr/>
          </p:nvSpPr>
          <p:spPr>
            <a:xfrm rot="12490909">
              <a:off x="3980343" y="361299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6" name="矩形 205"/>
            <p:cNvSpPr/>
            <p:nvPr/>
          </p:nvSpPr>
          <p:spPr>
            <a:xfrm rot="12709091">
              <a:off x="3912086" y="3573580"/>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7" name="矩形 206"/>
            <p:cNvSpPr/>
            <p:nvPr/>
          </p:nvSpPr>
          <p:spPr>
            <a:xfrm rot="12927274">
              <a:off x="3846463" y="352992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8" name="矩形 207"/>
            <p:cNvSpPr/>
            <p:nvPr/>
          </p:nvSpPr>
          <p:spPr>
            <a:xfrm rot="13145455">
              <a:off x="3783743" y="348218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9" name="矩形 208"/>
            <p:cNvSpPr/>
            <p:nvPr/>
          </p:nvSpPr>
          <p:spPr>
            <a:xfrm rot="13363638">
              <a:off x="3724176" y="343057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0" name="矩形 209"/>
            <p:cNvSpPr/>
            <p:nvPr/>
          </p:nvSpPr>
          <p:spPr>
            <a:xfrm rot="13581819">
              <a:off x="3668002" y="3375283"/>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1" name="矩形 210"/>
            <p:cNvSpPr/>
            <p:nvPr/>
          </p:nvSpPr>
          <p:spPr>
            <a:xfrm rot="13800000">
              <a:off x="3615448" y="331654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2" name="矩形 211"/>
            <p:cNvSpPr/>
            <p:nvPr/>
          </p:nvSpPr>
          <p:spPr>
            <a:xfrm rot="14018183">
              <a:off x="3566726" y="325458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3" name="矩形 212"/>
            <p:cNvSpPr/>
            <p:nvPr/>
          </p:nvSpPr>
          <p:spPr>
            <a:xfrm rot="14236364">
              <a:off x="3522031" y="318966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4" name="矩形 213"/>
            <p:cNvSpPr/>
            <p:nvPr/>
          </p:nvSpPr>
          <p:spPr>
            <a:xfrm rot="14454545">
              <a:off x="3481544" y="3122041"/>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5" name="矩形 214"/>
            <p:cNvSpPr/>
            <p:nvPr/>
          </p:nvSpPr>
          <p:spPr>
            <a:xfrm rot="14672728">
              <a:off x="3445428" y="3051984"/>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6" name="矩形 215"/>
            <p:cNvSpPr/>
            <p:nvPr/>
          </p:nvSpPr>
          <p:spPr>
            <a:xfrm rot="14890909">
              <a:off x="3413827" y="2979778"/>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7" name="矩形 216"/>
            <p:cNvSpPr/>
            <p:nvPr/>
          </p:nvSpPr>
          <p:spPr>
            <a:xfrm rot="15109092">
              <a:off x="3386869" y="2905712"/>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8" name="矩形 217"/>
            <p:cNvSpPr/>
            <p:nvPr/>
          </p:nvSpPr>
          <p:spPr>
            <a:xfrm rot="15327274">
              <a:off x="3364664" y="2830087"/>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9" name="矩形 218"/>
            <p:cNvSpPr/>
            <p:nvPr/>
          </p:nvSpPr>
          <p:spPr>
            <a:xfrm rot="15545455">
              <a:off x="3347299" y="275320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0" name="矩形 219"/>
            <p:cNvSpPr/>
            <p:nvPr/>
          </p:nvSpPr>
          <p:spPr>
            <a:xfrm rot="15763638">
              <a:off x="3334846" y="2675376"/>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1" name="矩形 220"/>
            <p:cNvSpPr/>
            <p:nvPr/>
          </p:nvSpPr>
          <p:spPr>
            <a:xfrm rot="15981819">
              <a:off x="3327353" y="2596915"/>
              <a:ext cx="10723" cy="107228"/>
            </a:xfrm>
            <a:prstGeom prst="rect">
              <a:avLst/>
            </a:prstGeom>
            <a:grpFill/>
            <a:ln w="9525" cap="flat" cmpd="sng" algn="ctr">
              <a:solidFill>
                <a:sysClr val="window" lastClr="FFFFFF">
                  <a:alpha val="7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wheel(1)">
                                      <p:cBhvr>
                                        <p:cTn id="7" dur="2000"/>
                                        <p:tgtEl>
                                          <p:spTgt spid="122"/>
                                        </p:tgtEl>
                                      </p:cBhvr>
                                    </p:animEffect>
                                  </p:childTnLst>
                                </p:cTn>
                              </p:par>
                              <p:par>
                                <p:cTn id="8" presetID="8" presetClass="emph" presetSubtype="0" fill="hold" nodeType="withEffect">
                                  <p:stCondLst>
                                    <p:cond delay="0"/>
                                  </p:stCondLst>
                                  <p:childTnLst>
                                    <p:animRot by="21600000">
                                      <p:cBhvr>
                                        <p:cTn id="9" dur="2000" fill="hold"/>
                                        <p:tgtEl>
                                          <p:spTgt spid="122"/>
                                        </p:tgtEl>
                                        <p:attrNameLst>
                                          <p:attrName>r</p:attrName>
                                        </p:attrNameLst>
                                      </p:cBhvr>
                                    </p:animRot>
                                  </p:childTnLst>
                                </p:cTn>
                              </p:par>
                            </p:childTnLst>
                          </p:cTn>
                        </p:par>
                        <p:par>
                          <p:cTn id="10" fill="hold">
                            <p:stCondLst>
                              <p:cond delay="2000"/>
                            </p:stCondLst>
                            <p:childTnLst>
                              <p:par>
                                <p:cTn id="11" presetID="21" presetClass="entr" presetSubtype="4" fill="hold" grpId="0" nodeType="after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wheel(4)">
                                      <p:cBhvr>
                                        <p:cTn id="13" dur="1250"/>
                                        <p:tgtEl>
                                          <p:spTgt spid="121"/>
                                        </p:tgtEl>
                                      </p:cBhvr>
                                    </p:animEffect>
                                  </p:childTnLst>
                                </p:cTn>
                              </p:par>
                            </p:childTnLst>
                          </p:cTn>
                        </p:par>
                        <p:par>
                          <p:cTn id="14" fill="hold">
                            <p:stCondLst>
                              <p:cond delay="3250"/>
                            </p:stCondLst>
                            <p:childTnLst>
                              <p:par>
                                <p:cTn id="15" presetID="8" presetClass="emph" presetSubtype="0" fill="hold" grpId="1" nodeType="afterEffect">
                                  <p:stCondLst>
                                    <p:cond delay="0"/>
                                  </p:stCondLst>
                                  <p:childTnLst>
                                    <p:animRot by="21600000">
                                      <p:cBhvr>
                                        <p:cTn id="16" dur="1500" fill="hold"/>
                                        <p:tgtEl>
                                          <p:spTgt spid="121"/>
                                        </p:tgtEl>
                                        <p:attrNameLst>
                                          <p:attrName>r</p:attrName>
                                        </p:attrNameLst>
                                      </p:cBhvr>
                                    </p:animRot>
                                  </p:childTnLst>
                                </p:cTn>
                              </p:par>
                              <p:par>
                                <p:cTn id="17" presetID="31" presetClass="entr" presetSubtype="0" fill="hold" grpId="0" nodeType="withEffect">
                                  <p:stCondLst>
                                    <p:cond delay="0"/>
                                  </p:stCondLst>
                                  <p:childTnLst>
                                    <p:set>
                                      <p:cBhvr>
                                        <p:cTn id="18" dur="1" fill="hold">
                                          <p:stCondLst>
                                            <p:cond delay="0"/>
                                          </p:stCondLst>
                                        </p:cTn>
                                        <p:tgtEl>
                                          <p:spTgt spid="120"/>
                                        </p:tgtEl>
                                        <p:attrNameLst>
                                          <p:attrName>style.visibility</p:attrName>
                                        </p:attrNameLst>
                                      </p:cBhvr>
                                      <p:to>
                                        <p:strVal val="visible"/>
                                      </p:to>
                                    </p:set>
                                    <p:anim calcmode="lin" valueType="num">
                                      <p:cBhvr>
                                        <p:cTn id="19" dur="1500" fill="hold"/>
                                        <p:tgtEl>
                                          <p:spTgt spid="120"/>
                                        </p:tgtEl>
                                        <p:attrNameLst>
                                          <p:attrName>ppt_w</p:attrName>
                                        </p:attrNameLst>
                                      </p:cBhvr>
                                      <p:tavLst>
                                        <p:tav tm="0">
                                          <p:val>
                                            <p:fltVal val="0"/>
                                          </p:val>
                                        </p:tav>
                                        <p:tav tm="100000">
                                          <p:val>
                                            <p:strVal val="#ppt_w"/>
                                          </p:val>
                                        </p:tav>
                                      </p:tavLst>
                                    </p:anim>
                                    <p:anim calcmode="lin" valueType="num">
                                      <p:cBhvr>
                                        <p:cTn id="20" dur="1500" fill="hold"/>
                                        <p:tgtEl>
                                          <p:spTgt spid="120"/>
                                        </p:tgtEl>
                                        <p:attrNameLst>
                                          <p:attrName>ppt_h</p:attrName>
                                        </p:attrNameLst>
                                      </p:cBhvr>
                                      <p:tavLst>
                                        <p:tav tm="0">
                                          <p:val>
                                            <p:fltVal val="0"/>
                                          </p:val>
                                        </p:tav>
                                        <p:tav tm="100000">
                                          <p:val>
                                            <p:strVal val="#ppt_h"/>
                                          </p:val>
                                        </p:tav>
                                      </p:tavLst>
                                    </p:anim>
                                    <p:anim calcmode="lin" valueType="num">
                                      <p:cBhvr>
                                        <p:cTn id="21" dur="1500" fill="hold"/>
                                        <p:tgtEl>
                                          <p:spTgt spid="120"/>
                                        </p:tgtEl>
                                        <p:attrNameLst>
                                          <p:attrName>style.rotation</p:attrName>
                                        </p:attrNameLst>
                                      </p:cBhvr>
                                      <p:tavLst>
                                        <p:tav tm="0">
                                          <p:val>
                                            <p:fltVal val="90"/>
                                          </p:val>
                                        </p:tav>
                                        <p:tav tm="100000">
                                          <p:val>
                                            <p:fltVal val="0"/>
                                          </p:val>
                                        </p:tav>
                                      </p:tavLst>
                                    </p:anim>
                                    <p:animEffect transition="in" filter="fade">
                                      <p:cBhvr>
                                        <p:cTn id="22" dur="1500"/>
                                        <p:tgtEl>
                                          <p:spTgt spid="120"/>
                                        </p:tgtEl>
                                      </p:cBhvr>
                                    </p:animEffect>
                                  </p:childTnLst>
                                </p:cTn>
                              </p:par>
                              <p:par>
                                <p:cTn id="23" presetID="22" presetClass="entr" presetSubtype="4" fill="hold" nodeType="withEffect">
                                  <p:stCondLst>
                                    <p:cond delay="0"/>
                                  </p:stCondLst>
                                  <p:childTnLst>
                                    <p:set>
                                      <p:cBhvr>
                                        <p:cTn id="24" dur="1" fill="hold">
                                          <p:stCondLst>
                                            <p:cond delay="0"/>
                                          </p:stCondLst>
                                        </p:cTn>
                                        <p:tgtEl>
                                          <p:spTgt spid="113"/>
                                        </p:tgtEl>
                                        <p:attrNameLst>
                                          <p:attrName>style.visibility</p:attrName>
                                        </p:attrNameLst>
                                      </p:cBhvr>
                                      <p:to>
                                        <p:strVal val="visible"/>
                                      </p:to>
                                    </p:set>
                                    <p:animEffect transition="in" filter="wipe(down)">
                                      <p:cBhvr>
                                        <p:cTn id="25" dur="1000"/>
                                        <p:tgtEl>
                                          <p:spTgt spid="113"/>
                                        </p:tgtEl>
                                      </p:cBhvr>
                                    </p:animEffect>
                                  </p:childTnLst>
                                </p:cTn>
                              </p:par>
                              <p:par>
                                <p:cTn id="26" presetID="12" presetClass="entr" presetSubtype="8" fill="hold" grpId="0" nodeType="withEffect">
                                  <p:stCondLst>
                                    <p:cond delay="0"/>
                                  </p:stCondLst>
                                  <p:childTnLst>
                                    <p:set>
                                      <p:cBhvr>
                                        <p:cTn id="27" dur="1" fill="hold">
                                          <p:stCondLst>
                                            <p:cond delay="0"/>
                                          </p:stCondLst>
                                        </p:cTn>
                                        <p:tgtEl>
                                          <p:spTgt spid="112"/>
                                        </p:tgtEl>
                                        <p:attrNameLst>
                                          <p:attrName>style.visibility</p:attrName>
                                        </p:attrNameLst>
                                      </p:cBhvr>
                                      <p:to>
                                        <p:strVal val="visible"/>
                                      </p:to>
                                    </p:set>
                                    <p:anim calcmode="lin" valueType="num">
                                      <p:cBhvr additive="base">
                                        <p:cTn id="28" dur="1000"/>
                                        <p:tgtEl>
                                          <p:spTgt spid="112"/>
                                        </p:tgtEl>
                                        <p:attrNameLst>
                                          <p:attrName>ppt_x</p:attrName>
                                        </p:attrNameLst>
                                      </p:cBhvr>
                                      <p:tavLst>
                                        <p:tav tm="0">
                                          <p:val>
                                            <p:strVal val="#ppt_x-#ppt_w*1.125000"/>
                                          </p:val>
                                        </p:tav>
                                        <p:tav tm="100000">
                                          <p:val>
                                            <p:strVal val="#ppt_x"/>
                                          </p:val>
                                        </p:tav>
                                      </p:tavLst>
                                    </p:anim>
                                    <p:animEffect transition="in" filter="wipe(right)">
                                      <p:cBhvr>
                                        <p:cTn id="29" dur="1000"/>
                                        <p:tgtEl>
                                          <p:spTgt spid="112"/>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114"/>
                                        </p:tgtEl>
                                        <p:attrNameLst>
                                          <p:attrName>style.visibility</p:attrName>
                                        </p:attrNameLst>
                                      </p:cBhvr>
                                      <p:to>
                                        <p:strVal val="visible"/>
                                      </p:to>
                                    </p:set>
                                    <p:anim calcmode="lin" valueType="num">
                                      <p:cBhvr additive="base">
                                        <p:cTn id="32" dur="1000" fill="hold"/>
                                        <p:tgtEl>
                                          <p:spTgt spid="114"/>
                                        </p:tgtEl>
                                        <p:attrNameLst>
                                          <p:attrName>ppt_x</p:attrName>
                                        </p:attrNameLst>
                                      </p:cBhvr>
                                      <p:tavLst>
                                        <p:tav tm="0">
                                          <p:val>
                                            <p:strVal val="#ppt_x"/>
                                          </p:val>
                                        </p:tav>
                                        <p:tav tm="100000">
                                          <p:val>
                                            <p:strVal val="#ppt_x"/>
                                          </p:val>
                                        </p:tav>
                                      </p:tavLst>
                                    </p:anim>
                                    <p:anim calcmode="lin" valueType="num">
                                      <p:cBhvr additive="base">
                                        <p:cTn id="33" dur="1000" fill="hold"/>
                                        <p:tgtEl>
                                          <p:spTgt spid="114"/>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15"/>
                                        </p:tgtEl>
                                        <p:attrNameLst>
                                          <p:attrName>style.visibility</p:attrName>
                                        </p:attrNameLst>
                                      </p:cBhvr>
                                      <p:to>
                                        <p:strVal val="visible"/>
                                      </p:to>
                                    </p:set>
                                    <p:anim calcmode="lin" valueType="num">
                                      <p:cBhvr additive="base">
                                        <p:cTn id="36" dur="1000" fill="hold"/>
                                        <p:tgtEl>
                                          <p:spTgt spid="115"/>
                                        </p:tgtEl>
                                        <p:attrNameLst>
                                          <p:attrName>ppt_x</p:attrName>
                                        </p:attrNameLst>
                                      </p:cBhvr>
                                      <p:tavLst>
                                        <p:tav tm="0">
                                          <p:val>
                                            <p:strVal val="#ppt_x"/>
                                          </p:val>
                                        </p:tav>
                                        <p:tav tm="100000">
                                          <p:val>
                                            <p:strVal val="#ppt_x"/>
                                          </p:val>
                                        </p:tav>
                                      </p:tavLst>
                                    </p:anim>
                                    <p:anim calcmode="lin" valueType="num">
                                      <p:cBhvr additive="base">
                                        <p:cTn id="37" dur="1000" fill="hold"/>
                                        <p:tgtEl>
                                          <p:spTgt spid="115"/>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16"/>
                                        </p:tgtEl>
                                        <p:attrNameLst>
                                          <p:attrName>style.visibility</p:attrName>
                                        </p:attrNameLst>
                                      </p:cBhvr>
                                      <p:to>
                                        <p:strVal val="visible"/>
                                      </p:to>
                                    </p:set>
                                    <p:anim calcmode="lin" valueType="num">
                                      <p:cBhvr additive="base">
                                        <p:cTn id="40" dur="1000" fill="hold"/>
                                        <p:tgtEl>
                                          <p:spTgt spid="116"/>
                                        </p:tgtEl>
                                        <p:attrNameLst>
                                          <p:attrName>ppt_x</p:attrName>
                                        </p:attrNameLst>
                                      </p:cBhvr>
                                      <p:tavLst>
                                        <p:tav tm="0">
                                          <p:val>
                                            <p:strVal val="#ppt_x"/>
                                          </p:val>
                                        </p:tav>
                                        <p:tav tm="100000">
                                          <p:val>
                                            <p:strVal val="#ppt_x"/>
                                          </p:val>
                                        </p:tav>
                                      </p:tavLst>
                                    </p:anim>
                                    <p:anim calcmode="lin" valueType="num">
                                      <p:cBhvr additive="base">
                                        <p:cTn id="41" dur="1000" fill="hold"/>
                                        <p:tgtEl>
                                          <p:spTgt spid="11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17"/>
                                        </p:tgtEl>
                                        <p:attrNameLst>
                                          <p:attrName>style.visibility</p:attrName>
                                        </p:attrNameLst>
                                      </p:cBhvr>
                                      <p:to>
                                        <p:strVal val="visible"/>
                                      </p:to>
                                    </p:set>
                                    <p:anim calcmode="lin" valueType="num">
                                      <p:cBhvr additive="base">
                                        <p:cTn id="44" dur="1000" fill="hold"/>
                                        <p:tgtEl>
                                          <p:spTgt spid="117"/>
                                        </p:tgtEl>
                                        <p:attrNameLst>
                                          <p:attrName>ppt_x</p:attrName>
                                        </p:attrNameLst>
                                      </p:cBhvr>
                                      <p:tavLst>
                                        <p:tav tm="0">
                                          <p:val>
                                            <p:strVal val="#ppt_x"/>
                                          </p:val>
                                        </p:tav>
                                        <p:tav tm="100000">
                                          <p:val>
                                            <p:strVal val="#ppt_x"/>
                                          </p:val>
                                        </p:tav>
                                      </p:tavLst>
                                    </p:anim>
                                    <p:anim calcmode="lin" valueType="num">
                                      <p:cBhvr additive="base">
                                        <p:cTn id="45" dur="1000" fill="hold"/>
                                        <p:tgtEl>
                                          <p:spTgt spid="117"/>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18"/>
                                        </p:tgtEl>
                                        <p:attrNameLst>
                                          <p:attrName>style.visibility</p:attrName>
                                        </p:attrNameLst>
                                      </p:cBhvr>
                                      <p:to>
                                        <p:strVal val="visible"/>
                                      </p:to>
                                    </p:set>
                                    <p:anim calcmode="lin" valueType="num">
                                      <p:cBhvr additive="base">
                                        <p:cTn id="48" dur="1000" fill="hold"/>
                                        <p:tgtEl>
                                          <p:spTgt spid="118"/>
                                        </p:tgtEl>
                                        <p:attrNameLst>
                                          <p:attrName>ppt_x</p:attrName>
                                        </p:attrNameLst>
                                      </p:cBhvr>
                                      <p:tavLst>
                                        <p:tav tm="0">
                                          <p:val>
                                            <p:strVal val="#ppt_x"/>
                                          </p:val>
                                        </p:tav>
                                        <p:tav tm="100000">
                                          <p:val>
                                            <p:strVal val="#ppt_x"/>
                                          </p:val>
                                        </p:tav>
                                      </p:tavLst>
                                    </p:anim>
                                    <p:anim calcmode="lin" valueType="num">
                                      <p:cBhvr additive="base">
                                        <p:cTn id="49" dur="1000" fill="hold"/>
                                        <p:tgtEl>
                                          <p:spTgt spid="11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19"/>
                                        </p:tgtEl>
                                        <p:attrNameLst>
                                          <p:attrName>style.visibility</p:attrName>
                                        </p:attrNameLst>
                                      </p:cBhvr>
                                      <p:to>
                                        <p:strVal val="visible"/>
                                      </p:to>
                                    </p:set>
                                    <p:anim calcmode="lin" valueType="num">
                                      <p:cBhvr additive="base">
                                        <p:cTn id="52" dur="1000" fill="hold"/>
                                        <p:tgtEl>
                                          <p:spTgt spid="119"/>
                                        </p:tgtEl>
                                        <p:attrNameLst>
                                          <p:attrName>ppt_x</p:attrName>
                                        </p:attrNameLst>
                                      </p:cBhvr>
                                      <p:tavLst>
                                        <p:tav tm="0">
                                          <p:val>
                                            <p:strVal val="#ppt_x"/>
                                          </p:val>
                                        </p:tav>
                                        <p:tav tm="100000">
                                          <p:val>
                                            <p:strVal val="#ppt_x"/>
                                          </p:val>
                                        </p:tav>
                                      </p:tavLst>
                                    </p:anim>
                                    <p:anim calcmode="lin" valueType="num">
                                      <p:cBhvr additive="base">
                                        <p:cTn id="53" dur="1000" fill="hold"/>
                                        <p:tgtEl>
                                          <p:spTgt spid="1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114" grpId="0"/>
      <p:bldP spid="115" grpId="0"/>
      <p:bldP spid="116" grpId="0"/>
      <p:bldP spid="117" grpId="0"/>
      <p:bldP spid="118" grpId="0"/>
      <p:bldP spid="119" grpId="0"/>
      <p:bldP spid="120" grpId="0"/>
      <p:bldP spid="121" grpId="0" animBg="1"/>
      <p:bldP spid="121"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3"/>
          <p:cNvCxnSpPr/>
          <p:nvPr/>
        </p:nvCxnSpPr>
        <p:spPr>
          <a:xfrm rot="16200000" flipH="1">
            <a:off x="2857489" y="3226654"/>
            <a:ext cx="3429026" cy="2"/>
          </a:xfrm>
          <a:prstGeom prst="line">
            <a:avLst/>
          </a:prstGeom>
          <a:noFill/>
          <a:ln w="12700" cap="flat" cmpd="sng" algn="ctr">
            <a:solidFill>
              <a:schemeClr val="bg1">
                <a:alpha val="50000"/>
              </a:schemeClr>
            </a:solidFill>
            <a:prstDash val="sysDot"/>
          </a:ln>
          <a:effectLst/>
        </p:spPr>
      </p:cxnSp>
      <p:grpSp>
        <p:nvGrpSpPr>
          <p:cNvPr id="3" name="Group 17"/>
          <p:cNvGrpSpPr/>
          <p:nvPr/>
        </p:nvGrpSpPr>
        <p:grpSpPr>
          <a:xfrm>
            <a:off x="4786314" y="1940770"/>
            <a:ext cx="3357586" cy="3000396"/>
            <a:chOff x="4786314" y="1643056"/>
            <a:chExt cx="3357586" cy="3000396"/>
          </a:xfrm>
        </p:grpSpPr>
        <p:sp>
          <p:nvSpPr>
            <p:cNvPr id="4" name="Rectangle 15"/>
            <p:cNvSpPr/>
            <p:nvPr/>
          </p:nvSpPr>
          <p:spPr>
            <a:xfrm>
              <a:off x="4857752" y="2928940"/>
              <a:ext cx="3286148" cy="1714512"/>
            </a:xfrm>
            <a:prstGeom prst="rect">
              <a:avLst/>
            </a:prstGeom>
            <a:blipFill>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 name="Group 16"/>
            <p:cNvGrpSpPr/>
            <p:nvPr/>
          </p:nvGrpSpPr>
          <p:grpSpPr>
            <a:xfrm>
              <a:off x="4786314" y="1643056"/>
              <a:ext cx="3357586" cy="1095854"/>
              <a:chOff x="4786314" y="1643056"/>
              <a:chExt cx="3357586" cy="1095854"/>
            </a:xfrm>
          </p:grpSpPr>
          <p:sp>
            <p:nvSpPr>
              <p:cNvPr id="6" name="Rectangle 19"/>
              <p:cNvSpPr/>
              <p:nvPr/>
            </p:nvSpPr>
            <p:spPr>
              <a:xfrm>
                <a:off x="4786314" y="2000246"/>
                <a:ext cx="3357586" cy="738664"/>
              </a:xfrm>
              <a:prstGeom prst="rect">
                <a:avLst/>
              </a:prstGeom>
              <a:solidFill>
                <a:schemeClr val="bg1">
                  <a:lumMod val="95000"/>
                  <a:alpha val="50000"/>
                </a:schemeClr>
              </a:solidFill>
              <a:ln>
                <a:solidFill>
                  <a:schemeClr val="bg1">
                    <a:alpha val="50000"/>
                  </a:schemeClr>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rPr>
                  <a:t>此处添加详细文本描述，建议与标题相关并符合整体语言风格，语言描述尽量简洁生动。尽量将每页幻灯片的字数控制在</a:t>
                </a:r>
                <a:r>
                  <a:rPr kumimoji="0" lang="en-US" altLang="zh-CN" sz="105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rPr>
                  <a:t>200</a:t>
                </a:r>
                <a:r>
                  <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rPr>
                  <a:t>字以内，据统计每页幻灯片的最好控制在</a:t>
                </a:r>
                <a:r>
                  <a:rPr kumimoji="0" lang="en-US" altLang="zh-CN" sz="105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rPr>
                  <a:t>5</a:t>
                </a:r>
                <a:r>
                  <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rPr>
                  <a:t>分钟之内。</a:t>
                </a:r>
              </a:p>
            </p:txBody>
          </p:sp>
          <p:sp>
            <p:nvSpPr>
              <p:cNvPr id="7" name="Rectangle 20"/>
              <p:cNvSpPr/>
              <p:nvPr/>
            </p:nvSpPr>
            <p:spPr>
              <a:xfrm>
                <a:off x="4786314" y="1643056"/>
                <a:ext cx="1223412" cy="30008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Open Sans" pitchFamily="34" charset="0"/>
                  </a:rPr>
                  <a:t>添加标题内容</a:t>
                </a:r>
                <a:endParaRPr kumimoji="0" 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endParaRPr>
              </a:p>
            </p:txBody>
          </p:sp>
        </p:grpSp>
      </p:grpSp>
      <p:grpSp>
        <p:nvGrpSpPr>
          <p:cNvPr id="8" name="Group 16"/>
          <p:cNvGrpSpPr/>
          <p:nvPr/>
        </p:nvGrpSpPr>
        <p:grpSpPr>
          <a:xfrm>
            <a:off x="928662" y="1512142"/>
            <a:ext cx="3357586" cy="2953242"/>
            <a:chOff x="928662" y="1214428"/>
            <a:chExt cx="3357586" cy="2953242"/>
          </a:xfrm>
        </p:grpSpPr>
        <p:sp>
          <p:nvSpPr>
            <p:cNvPr id="9" name="Rectangle 14"/>
            <p:cNvSpPr/>
            <p:nvPr/>
          </p:nvSpPr>
          <p:spPr>
            <a:xfrm>
              <a:off x="1000100" y="1214428"/>
              <a:ext cx="3284113" cy="1714512"/>
            </a:xfrm>
            <a:prstGeom prst="rect">
              <a:avLst/>
            </a:prstGeom>
            <a:blipFill>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10" name="Group 17"/>
            <p:cNvGrpSpPr/>
            <p:nvPr/>
          </p:nvGrpSpPr>
          <p:grpSpPr>
            <a:xfrm>
              <a:off x="928662" y="3071816"/>
              <a:ext cx="3357586" cy="1095854"/>
              <a:chOff x="928662" y="3071816"/>
              <a:chExt cx="3357586" cy="1095854"/>
            </a:xfrm>
          </p:grpSpPr>
          <p:sp>
            <p:nvSpPr>
              <p:cNvPr id="11" name="Rectangle 21"/>
              <p:cNvSpPr/>
              <p:nvPr/>
            </p:nvSpPr>
            <p:spPr>
              <a:xfrm>
                <a:off x="928662" y="3429006"/>
                <a:ext cx="3357586" cy="738664"/>
              </a:xfrm>
              <a:prstGeom prst="rect">
                <a:avLst/>
              </a:prstGeom>
              <a:solidFill>
                <a:schemeClr val="bg1">
                  <a:lumMod val="95000"/>
                  <a:alpha val="50000"/>
                </a:schemeClr>
              </a:solidFill>
              <a:ln>
                <a:solidFill>
                  <a:schemeClr val="bg1">
                    <a:alpha val="50000"/>
                  </a:schemeClr>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rPr>
                  <a:t>此处添加详细文本描述，建议与标题相关并符合整体语言风格，语言描述尽量简洁生动。尽量将每页幻灯片的字数控制在</a:t>
                </a:r>
                <a:r>
                  <a:rPr kumimoji="0" lang="en-US" altLang="zh-CN" sz="105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rPr>
                  <a:t>200</a:t>
                </a:r>
                <a:r>
                  <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rPr>
                  <a:t>字以内，据统计每页幻灯片的最好控制在</a:t>
                </a:r>
                <a:r>
                  <a:rPr kumimoji="0" lang="en-US" altLang="zh-CN" sz="105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rPr>
                  <a:t>5</a:t>
                </a:r>
                <a:r>
                  <a:rPr kumimoji="0" lang="zh-CN" altLang="en-US" sz="105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rPr>
                  <a:t>分钟之内。</a:t>
                </a:r>
              </a:p>
            </p:txBody>
          </p:sp>
          <p:sp>
            <p:nvSpPr>
              <p:cNvPr id="12" name="Rectangle 22"/>
              <p:cNvSpPr/>
              <p:nvPr/>
            </p:nvSpPr>
            <p:spPr>
              <a:xfrm>
                <a:off x="928662" y="3071816"/>
                <a:ext cx="1223412" cy="30008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Open Sans" pitchFamily="34" charset="0"/>
                  </a:rPr>
                  <a:t>添加标题内容</a:t>
                </a:r>
                <a:endParaRPr kumimoji="0" 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Open Sans" pitchFamily="34" charset="0"/>
                </a:endParaRPr>
              </a:p>
            </p:txBody>
          </p:sp>
        </p:gr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Top)">
                                      <p:cBhvr>
                                        <p:cTn id="7" dur="500"/>
                                        <p:tgtEl>
                                          <p:spTgt spid="8"/>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slide(fromTop)">
                                      <p:cBhvr>
                                        <p:cTn id="11" dur="500"/>
                                        <p:tgtEl>
                                          <p:spTgt spid="2"/>
                                        </p:tgtEl>
                                      </p:cBhvr>
                                    </p:animEffect>
                                  </p:childTnLst>
                                </p:cTn>
                              </p:par>
                            </p:childTnLst>
                          </p:cTn>
                        </p:par>
                        <p:par>
                          <p:cTn id="12" fill="hold">
                            <p:stCondLst>
                              <p:cond delay="1000"/>
                            </p:stCondLst>
                            <p:childTnLst>
                              <p:par>
                                <p:cTn id="13" presetID="12" presetClass="entr" presetSubtype="1"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slide(fromTop)">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242"/>
          <p:cNvGrpSpPr>
            <a:grpSpLocks/>
          </p:cNvGrpSpPr>
          <p:nvPr/>
        </p:nvGrpSpPr>
        <p:grpSpPr bwMode="auto">
          <a:xfrm>
            <a:off x="1720147" y="3828974"/>
            <a:ext cx="1298972" cy="1544242"/>
            <a:chOff x="517" y="2868"/>
            <a:chExt cx="1091" cy="1297"/>
          </a:xfrm>
        </p:grpSpPr>
        <p:sp>
          <p:nvSpPr>
            <p:cNvPr id="33" name="Line 58"/>
            <p:cNvSpPr>
              <a:spLocks noChangeShapeType="1"/>
            </p:cNvSpPr>
            <p:nvPr/>
          </p:nvSpPr>
          <p:spPr bwMode="gray">
            <a:xfrm>
              <a:off x="1038" y="2868"/>
              <a:ext cx="0" cy="211"/>
            </a:xfrm>
            <a:prstGeom prst="line">
              <a:avLst/>
            </a:prstGeom>
            <a:noFill/>
            <a:ln w="19050">
              <a:solidFill>
                <a:sysClr val="window" lastClr="FFFFFF">
                  <a:alpha val="50000"/>
                </a:sysClr>
              </a:solidFill>
              <a:round/>
              <a:headEnd/>
              <a:tailEnd/>
            </a:ln>
            <a:extLst>
              <a:ext uri="{909E8E84-426E-40DD-AFC4-6F175D3DCCD1}">
                <a14:hiddenFill xmlns:a14="http://schemas.microsoft.com/office/drawing/2010/main">
                  <a:noFill/>
                </a14:hiddenFill>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4" name="Line 59"/>
            <p:cNvSpPr>
              <a:spLocks noChangeShapeType="1"/>
            </p:cNvSpPr>
            <p:nvPr/>
          </p:nvSpPr>
          <p:spPr bwMode="gray">
            <a:xfrm flipH="1">
              <a:off x="562" y="3085"/>
              <a:ext cx="942" cy="0"/>
            </a:xfrm>
            <a:prstGeom prst="line">
              <a:avLst/>
            </a:prstGeom>
            <a:noFill/>
            <a:ln w="19050">
              <a:solidFill>
                <a:sysClr val="window" lastClr="FFFFFF">
                  <a:alpha val="50000"/>
                </a:sysClr>
              </a:solidFill>
              <a:prstDash val="sysDot"/>
              <a:round/>
              <a:headEnd/>
              <a:tailEnd/>
            </a:ln>
            <a:extLst>
              <a:ext uri="{909E8E84-426E-40DD-AFC4-6F175D3DCCD1}">
                <a14:hiddenFill xmlns:a14="http://schemas.microsoft.com/office/drawing/2010/main">
                  <a:noFill/>
                </a14:hiddenFill>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5" name="Text Box 60"/>
            <p:cNvSpPr txBox="1">
              <a:spLocks noChangeArrowheads="1"/>
            </p:cNvSpPr>
            <p:nvPr/>
          </p:nvSpPr>
          <p:spPr bwMode="gray">
            <a:xfrm>
              <a:off x="517" y="3079"/>
              <a:ext cx="1091"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0" fontAlgn="auto" latinLnBrk="0" hangingPunct="0">
                <a:lnSpc>
                  <a:spcPct val="130000"/>
                </a:lnSpc>
                <a:spcBef>
                  <a:spcPts val="0"/>
                </a:spcBef>
                <a:spcAft>
                  <a:spcPts val="0"/>
                </a:spcAft>
                <a:buClr>
                  <a:srgbClr val="ED7D31"/>
                </a:buClr>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Arial" pitchFamily="34" charset="0"/>
                  <a:ea typeface="宋体" pitchFamily="2" charset="-122"/>
                  <a:sym typeface="微软雅黑" pitchFamily="34" charset="-122"/>
                </a:rPr>
                <a:t>在此录入上述图表的综合描述说明，在此录入上述图表的综合描述说明</a:t>
              </a:r>
              <a:endParaRPr kumimoji="0" lang="en-US" altLang="zh-CN"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36" name="Group 245"/>
          <p:cNvGrpSpPr>
            <a:grpSpLocks/>
          </p:cNvGrpSpPr>
          <p:nvPr/>
        </p:nvGrpSpPr>
        <p:grpSpPr bwMode="auto">
          <a:xfrm>
            <a:off x="6093313" y="1253051"/>
            <a:ext cx="1290638" cy="1518048"/>
            <a:chOff x="4190" y="812"/>
            <a:chExt cx="1084" cy="1275"/>
          </a:xfrm>
        </p:grpSpPr>
        <p:sp>
          <p:nvSpPr>
            <p:cNvPr id="37" name="Line 65"/>
            <p:cNvSpPr>
              <a:spLocks noChangeShapeType="1"/>
            </p:cNvSpPr>
            <p:nvPr/>
          </p:nvSpPr>
          <p:spPr bwMode="gray">
            <a:xfrm>
              <a:off x="4734" y="1876"/>
              <a:ext cx="0" cy="211"/>
            </a:xfrm>
            <a:prstGeom prst="line">
              <a:avLst/>
            </a:prstGeom>
            <a:noFill/>
            <a:ln w="19050">
              <a:solidFill>
                <a:sysClr val="window" lastClr="FFFFFF">
                  <a:alpha val="50000"/>
                </a:sysClr>
              </a:solidFill>
              <a:round/>
              <a:headEnd/>
              <a:tailEnd/>
            </a:ln>
            <a:extLst>
              <a:ext uri="{909E8E84-426E-40DD-AFC4-6F175D3DCCD1}">
                <a14:hiddenFill xmlns:a14="http://schemas.microsoft.com/office/drawing/2010/main">
                  <a:noFill/>
                </a14:hiddenFill>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8" name="Line 66"/>
            <p:cNvSpPr>
              <a:spLocks noChangeShapeType="1"/>
            </p:cNvSpPr>
            <p:nvPr/>
          </p:nvSpPr>
          <p:spPr bwMode="gray">
            <a:xfrm flipH="1">
              <a:off x="4190" y="1875"/>
              <a:ext cx="1028" cy="0"/>
            </a:xfrm>
            <a:prstGeom prst="line">
              <a:avLst/>
            </a:prstGeom>
            <a:noFill/>
            <a:ln w="19050">
              <a:solidFill>
                <a:sysClr val="window" lastClr="FFFFFF">
                  <a:alpha val="50000"/>
                </a:sysClr>
              </a:solidFill>
              <a:prstDash val="sysDot"/>
              <a:round/>
              <a:headEnd/>
              <a:tailEnd/>
            </a:ln>
            <a:extLst>
              <a:ext uri="{909E8E84-426E-40DD-AFC4-6F175D3DCCD1}">
                <a14:hiddenFill xmlns:a14="http://schemas.microsoft.com/office/drawing/2010/main">
                  <a:noFill/>
                </a14:hiddenFill>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9" name="Text Box 67"/>
            <p:cNvSpPr txBox="1">
              <a:spLocks noChangeArrowheads="1"/>
            </p:cNvSpPr>
            <p:nvPr/>
          </p:nvSpPr>
          <p:spPr bwMode="gray">
            <a:xfrm>
              <a:off x="4194" y="812"/>
              <a:ext cx="1080"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0" fontAlgn="auto" latinLnBrk="0" hangingPunct="0">
                <a:lnSpc>
                  <a:spcPct val="130000"/>
                </a:lnSpc>
                <a:spcBef>
                  <a:spcPts val="0"/>
                </a:spcBef>
                <a:spcAft>
                  <a:spcPts val="0"/>
                </a:spcAft>
                <a:buClr>
                  <a:srgbClr val="ED7D31"/>
                </a:buClr>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Arial" pitchFamily="34" charset="0"/>
                  <a:ea typeface="宋体" pitchFamily="2" charset="-122"/>
                  <a:sym typeface="微软雅黑" pitchFamily="34" charset="-122"/>
                </a:rPr>
                <a:t>在此录入上述图表的综合描述说明，在此录入上述图表的综合描述说明</a:t>
              </a:r>
              <a:endParaRPr kumimoji="0" lang="en-US" altLang="zh-CN"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40" name="Group 243"/>
          <p:cNvGrpSpPr>
            <a:grpSpLocks/>
          </p:cNvGrpSpPr>
          <p:nvPr/>
        </p:nvGrpSpPr>
        <p:grpSpPr bwMode="auto">
          <a:xfrm>
            <a:off x="3121513" y="1250670"/>
            <a:ext cx="1331120" cy="1520430"/>
            <a:chOff x="1694" y="810"/>
            <a:chExt cx="1118" cy="1277"/>
          </a:xfrm>
        </p:grpSpPr>
        <p:sp>
          <p:nvSpPr>
            <p:cNvPr id="41" name="Line 68"/>
            <p:cNvSpPr>
              <a:spLocks noChangeShapeType="1"/>
            </p:cNvSpPr>
            <p:nvPr/>
          </p:nvSpPr>
          <p:spPr bwMode="gray">
            <a:xfrm>
              <a:off x="2278" y="1876"/>
              <a:ext cx="0" cy="211"/>
            </a:xfrm>
            <a:prstGeom prst="line">
              <a:avLst/>
            </a:prstGeom>
            <a:noFill/>
            <a:ln w="19050">
              <a:solidFill>
                <a:sysClr val="window" lastClr="FFFFFF">
                  <a:alpha val="50000"/>
                </a:sysClr>
              </a:solidFill>
              <a:round/>
              <a:headEnd/>
              <a:tailEnd/>
            </a:ln>
            <a:extLst>
              <a:ext uri="{909E8E84-426E-40DD-AFC4-6F175D3DCCD1}">
                <a14:hiddenFill xmlns:a14="http://schemas.microsoft.com/office/drawing/2010/main">
                  <a:noFill/>
                </a14:hiddenFill>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2" name="Line 69"/>
            <p:cNvSpPr>
              <a:spLocks noChangeShapeType="1"/>
            </p:cNvSpPr>
            <p:nvPr/>
          </p:nvSpPr>
          <p:spPr bwMode="gray">
            <a:xfrm flipH="1">
              <a:off x="1696" y="1875"/>
              <a:ext cx="1116" cy="0"/>
            </a:xfrm>
            <a:prstGeom prst="line">
              <a:avLst/>
            </a:prstGeom>
            <a:noFill/>
            <a:ln w="19050">
              <a:solidFill>
                <a:sysClr val="window" lastClr="FFFFFF">
                  <a:alpha val="50000"/>
                </a:sysClr>
              </a:solidFill>
              <a:prstDash val="sysDot"/>
              <a:round/>
              <a:headEnd/>
              <a:tailEnd/>
            </a:ln>
            <a:extLst>
              <a:ext uri="{909E8E84-426E-40DD-AFC4-6F175D3DCCD1}">
                <a14:hiddenFill xmlns:a14="http://schemas.microsoft.com/office/drawing/2010/main">
                  <a:noFill/>
                </a14:hiddenFill>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3" name="Text Box 70"/>
            <p:cNvSpPr txBox="1">
              <a:spLocks noChangeArrowheads="1"/>
            </p:cNvSpPr>
            <p:nvPr/>
          </p:nvSpPr>
          <p:spPr bwMode="gray">
            <a:xfrm>
              <a:off x="1694" y="810"/>
              <a:ext cx="1118"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0" fontAlgn="auto" latinLnBrk="0" hangingPunct="0">
                <a:lnSpc>
                  <a:spcPct val="130000"/>
                </a:lnSpc>
                <a:spcBef>
                  <a:spcPts val="0"/>
                </a:spcBef>
                <a:spcAft>
                  <a:spcPts val="0"/>
                </a:spcAft>
                <a:buClr>
                  <a:srgbClr val="ED7D31"/>
                </a:buClr>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Arial" pitchFamily="34" charset="0"/>
                  <a:ea typeface="宋体" pitchFamily="2" charset="-122"/>
                  <a:sym typeface="微软雅黑" pitchFamily="34" charset="-122"/>
                </a:rPr>
                <a:t>在此录入上述图表的综合描述说明，在此录入上述图表的综合描述说明</a:t>
              </a:r>
              <a:endParaRPr kumimoji="0" lang="en-US" altLang="zh-CN"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44" name="Group 244"/>
          <p:cNvGrpSpPr>
            <a:grpSpLocks/>
          </p:cNvGrpSpPr>
          <p:nvPr/>
        </p:nvGrpSpPr>
        <p:grpSpPr bwMode="auto">
          <a:xfrm>
            <a:off x="4644322" y="3828967"/>
            <a:ext cx="1250156" cy="1544240"/>
            <a:chOff x="2973" y="2868"/>
            <a:chExt cx="1050" cy="1297"/>
          </a:xfrm>
        </p:grpSpPr>
        <p:sp>
          <p:nvSpPr>
            <p:cNvPr id="45" name="Line 71"/>
            <p:cNvSpPr>
              <a:spLocks noChangeShapeType="1"/>
            </p:cNvSpPr>
            <p:nvPr/>
          </p:nvSpPr>
          <p:spPr bwMode="gray">
            <a:xfrm>
              <a:off x="3484" y="2868"/>
              <a:ext cx="0" cy="211"/>
            </a:xfrm>
            <a:prstGeom prst="line">
              <a:avLst/>
            </a:prstGeom>
            <a:noFill/>
            <a:ln w="19050">
              <a:solidFill>
                <a:sysClr val="window" lastClr="FFFFFF">
                  <a:alpha val="50000"/>
                </a:sysClr>
              </a:solidFill>
              <a:round/>
              <a:headEnd/>
              <a:tailEnd/>
            </a:ln>
            <a:extLst>
              <a:ext uri="{909E8E84-426E-40DD-AFC4-6F175D3DCCD1}">
                <a14:hiddenFill xmlns:a14="http://schemas.microsoft.com/office/drawing/2010/main">
                  <a:noFill/>
                </a14:hiddenFill>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6" name="Line 72"/>
            <p:cNvSpPr>
              <a:spLocks noChangeShapeType="1"/>
            </p:cNvSpPr>
            <p:nvPr/>
          </p:nvSpPr>
          <p:spPr bwMode="gray">
            <a:xfrm flipH="1">
              <a:off x="2973" y="3079"/>
              <a:ext cx="1000" cy="0"/>
            </a:xfrm>
            <a:prstGeom prst="line">
              <a:avLst/>
            </a:prstGeom>
            <a:noFill/>
            <a:ln w="19050">
              <a:solidFill>
                <a:sysClr val="window" lastClr="FFFFFF">
                  <a:alpha val="50000"/>
                </a:sysClr>
              </a:solidFill>
              <a:prstDash val="sysDot"/>
              <a:round/>
              <a:headEnd/>
              <a:tailEnd/>
            </a:ln>
            <a:extLst>
              <a:ext uri="{909E8E84-426E-40DD-AFC4-6F175D3DCCD1}">
                <a14:hiddenFill xmlns:a14="http://schemas.microsoft.com/office/drawing/2010/main">
                  <a:noFill/>
                </a14:hiddenFill>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7" name="Text Box 73"/>
            <p:cNvSpPr txBox="1">
              <a:spLocks noChangeArrowheads="1"/>
            </p:cNvSpPr>
            <p:nvPr/>
          </p:nvSpPr>
          <p:spPr bwMode="gray">
            <a:xfrm>
              <a:off x="2973" y="3079"/>
              <a:ext cx="1050" cy="1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marL="0" marR="0" lvl="0" indent="0" algn="ctr" defTabSz="914400" eaLnBrk="0" fontAlgn="auto" latinLnBrk="0" hangingPunct="0">
                <a:lnSpc>
                  <a:spcPct val="130000"/>
                </a:lnSpc>
                <a:spcBef>
                  <a:spcPts val="0"/>
                </a:spcBef>
                <a:spcAft>
                  <a:spcPts val="0"/>
                </a:spcAft>
                <a:buClr>
                  <a:srgbClr val="ED7D31"/>
                </a:buClr>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Arial" pitchFamily="34" charset="0"/>
                  <a:ea typeface="宋体" pitchFamily="2" charset="-122"/>
                  <a:sym typeface="微软雅黑" pitchFamily="34" charset="-122"/>
                </a:rPr>
                <a:t>在此录入上述图表的综合描述说明，在此录入上述图表的综合描述说明</a:t>
              </a:r>
              <a:endParaRPr kumimoji="0" lang="en-US" altLang="zh-CN"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grpSp>
        <p:nvGrpSpPr>
          <p:cNvPr id="48" name="Group 74"/>
          <p:cNvGrpSpPr>
            <a:grpSpLocks/>
          </p:cNvGrpSpPr>
          <p:nvPr/>
        </p:nvGrpSpPr>
        <p:grpSpPr bwMode="auto">
          <a:xfrm>
            <a:off x="1068876" y="2848491"/>
            <a:ext cx="6884195" cy="935831"/>
            <a:chOff x="-30" y="2010"/>
            <a:chExt cx="5782" cy="786"/>
          </a:xfrm>
          <a:effectLst/>
        </p:grpSpPr>
        <p:sp>
          <p:nvSpPr>
            <p:cNvPr id="49" name="Line 75"/>
            <p:cNvSpPr>
              <a:spLocks noChangeShapeType="1"/>
            </p:cNvSpPr>
            <p:nvPr/>
          </p:nvSpPr>
          <p:spPr bwMode="gray">
            <a:xfrm flipH="1">
              <a:off x="-30" y="2428"/>
              <a:ext cx="660" cy="0"/>
            </a:xfrm>
            <a:prstGeom prst="line">
              <a:avLst/>
            </a:prstGeom>
            <a:noFill/>
            <a:ln w="76200">
              <a:solidFill>
                <a:srgbClr val="E7E6E6">
                  <a:lumMod val="50000"/>
                </a:srgbClr>
              </a:solidFill>
              <a:round/>
              <a:headEnd/>
              <a:tailEnd/>
            </a:ln>
            <a:effectLst/>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0" name="Line 76"/>
            <p:cNvSpPr>
              <a:spLocks noChangeShapeType="1"/>
            </p:cNvSpPr>
            <p:nvPr/>
          </p:nvSpPr>
          <p:spPr bwMode="gray">
            <a:xfrm flipH="1">
              <a:off x="3839" y="2405"/>
              <a:ext cx="510" cy="0"/>
            </a:xfrm>
            <a:prstGeom prst="line">
              <a:avLst/>
            </a:prstGeom>
            <a:noFill/>
            <a:ln w="76200">
              <a:solidFill>
                <a:srgbClr val="E7E6E6">
                  <a:lumMod val="50000"/>
                </a:srgbClr>
              </a:solidFill>
              <a:round/>
              <a:headEnd/>
              <a:tailEnd/>
            </a:ln>
            <a:effectLst/>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1" name="Arc 77"/>
            <p:cNvSpPr>
              <a:spLocks/>
            </p:cNvSpPr>
            <p:nvPr/>
          </p:nvSpPr>
          <p:spPr bwMode="gray">
            <a:xfrm rot="16200000" flipV="1">
              <a:off x="2052" y="1833"/>
              <a:ext cx="412"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rgbClr val="E7E6E6">
                  <a:lumMod val="50000"/>
                </a:srgbClr>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2" name="Arc 78"/>
            <p:cNvSpPr>
              <a:spLocks/>
            </p:cNvSpPr>
            <p:nvPr/>
          </p:nvSpPr>
          <p:spPr bwMode="gray">
            <a:xfrm rot="16200000" flipV="1">
              <a:off x="4503" y="1834"/>
              <a:ext cx="418"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rgbClr val="E7E6E6">
                  <a:lumMod val="50000"/>
                </a:srgbClr>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3" name="Line 79"/>
            <p:cNvSpPr>
              <a:spLocks noChangeShapeType="1"/>
            </p:cNvSpPr>
            <p:nvPr/>
          </p:nvSpPr>
          <p:spPr bwMode="gray">
            <a:xfrm flipH="1">
              <a:off x="2619" y="2405"/>
              <a:ext cx="496" cy="0"/>
            </a:xfrm>
            <a:prstGeom prst="line">
              <a:avLst/>
            </a:prstGeom>
            <a:noFill/>
            <a:ln w="76200">
              <a:solidFill>
                <a:srgbClr val="E7E6E6">
                  <a:lumMod val="50000"/>
                </a:srgbClr>
              </a:solidFill>
              <a:round/>
              <a:headEnd/>
              <a:tailEnd/>
            </a:ln>
            <a:effectLst/>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4" name="Arc 80"/>
            <p:cNvSpPr>
              <a:spLocks/>
            </p:cNvSpPr>
            <p:nvPr/>
          </p:nvSpPr>
          <p:spPr bwMode="gray">
            <a:xfrm rot="5400000">
              <a:off x="3278" y="2211"/>
              <a:ext cx="400"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rgbClr val="E7E6E6">
                  <a:lumMod val="50000"/>
                </a:srgbClr>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5" name="Line 81"/>
            <p:cNvSpPr>
              <a:spLocks noChangeShapeType="1"/>
            </p:cNvSpPr>
            <p:nvPr/>
          </p:nvSpPr>
          <p:spPr bwMode="gray">
            <a:xfrm flipH="1">
              <a:off x="5071" y="2405"/>
              <a:ext cx="681" cy="0"/>
            </a:xfrm>
            <a:prstGeom prst="line">
              <a:avLst/>
            </a:prstGeom>
            <a:noFill/>
            <a:ln w="76200">
              <a:solidFill>
                <a:srgbClr val="E7E6E6">
                  <a:lumMod val="50000"/>
                </a:srgbClr>
              </a:solidFill>
              <a:round/>
              <a:headEnd/>
              <a:tailEnd/>
            </a:ln>
            <a:effectLst/>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6" name="Line 82"/>
            <p:cNvSpPr>
              <a:spLocks noChangeShapeType="1"/>
            </p:cNvSpPr>
            <p:nvPr/>
          </p:nvSpPr>
          <p:spPr bwMode="gray">
            <a:xfrm flipH="1">
              <a:off x="1377" y="2405"/>
              <a:ext cx="523" cy="0"/>
            </a:xfrm>
            <a:prstGeom prst="line">
              <a:avLst/>
            </a:prstGeom>
            <a:noFill/>
            <a:ln w="76200">
              <a:solidFill>
                <a:srgbClr val="E7E6E6">
                  <a:lumMod val="50000"/>
                </a:srgbClr>
              </a:solidFill>
              <a:round/>
              <a:headEnd/>
              <a:tailEnd/>
            </a:ln>
            <a:effectLst/>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7" name="Arc 83"/>
            <p:cNvSpPr>
              <a:spLocks/>
            </p:cNvSpPr>
            <p:nvPr/>
          </p:nvSpPr>
          <p:spPr bwMode="gray">
            <a:xfrm rot="5400000">
              <a:off x="815" y="2211"/>
              <a:ext cx="400" cy="769"/>
            </a:xfrm>
            <a:custGeom>
              <a:avLst/>
              <a:gdLst>
                <a:gd name="T0" fmla="*/ 0 w 22794"/>
                <a:gd name="T1" fmla="*/ 0 h 43200"/>
                <a:gd name="T2" fmla="*/ 0 w 22794"/>
                <a:gd name="T3" fmla="*/ 0 h 43200"/>
                <a:gd name="T4" fmla="*/ 0 w 22794"/>
                <a:gd name="T5" fmla="*/ 0 h 43200"/>
                <a:gd name="T6" fmla="*/ 0 60000 65536"/>
                <a:gd name="T7" fmla="*/ 0 60000 65536"/>
                <a:gd name="T8" fmla="*/ 0 60000 65536"/>
              </a:gdLst>
              <a:ahLst/>
              <a:cxnLst>
                <a:cxn ang="T6">
                  <a:pos x="T0" y="T1"/>
                </a:cxn>
                <a:cxn ang="T7">
                  <a:pos x="T2" y="T3"/>
                </a:cxn>
                <a:cxn ang="T8">
                  <a:pos x="T4" y="T5"/>
                </a:cxn>
              </a:cxnLst>
              <a:rect l="0" t="0" r="r" b="b"/>
              <a:pathLst>
                <a:path w="22794" h="43200" fill="none"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path>
                <a:path w="22794" h="43200" stroke="0" extrusionOk="0">
                  <a:moveTo>
                    <a:pt x="749" y="4"/>
                  </a:moveTo>
                  <a:cubicBezTo>
                    <a:pt x="897" y="1"/>
                    <a:pt x="1045" y="-1"/>
                    <a:pt x="1194" y="0"/>
                  </a:cubicBezTo>
                  <a:cubicBezTo>
                    <a:pt x="13123" y="0"/>
                    <a:pt x="22794" y="9670"/>
                    <a:pt x="22794" y="21600"/>
                  </a:cubicBezTo>
                  <a:cubicBezTo>
                    <a:pt x="22794" y="33529"/>
                    <a:pt x="13123" y="43200"/>
                    <a:pt x="1194" y="43200"/>
                  </a:cubicBezTo>
                  <a:cubicBezTo>
                    <a:pt x="795" y="43200"/>
                    <a:pt x="397" y="43188"/>
                    <a:pt x="0" y="43166"/>
                  </a:cubicBezTo>
                  <a:lnTo>
                    <a:pt x="1194" y="21600"/>
                  </a:lnTo>
                  <a:lnTo>
                    <a:pt x="749" y="4"/>
                  </a:lnTo>
                  <a:close/>
                </a:path>
              </a:pathLst>
            </a:custGeom>
            <a:noFill/>
            <a:ln w="76200">
              <a:solidFill>
                <a:srgbClr val="E7E6E6">
                  <a:lumMod val="50000"/>
                </a:srgbClr>
              </a:solidFill>
              <a:round/>
              <a:headEnd/>
              <a:tailEnd/>
            </a:ln>
            <a:effectLst/>
            <a:extLst>
              <a:ext uri="{909E8E84-426E-40DD-AFC4-6F175D3DCCD1}">
                <a14:hiddenFill xmlns:a14="http://schemas.microsoft.com/office/drawing/2010/main">
                  <a:solidFill>
                    <a:srgbClr val="FFFFFF"/>
                  </a:solidFill>
                </a14:hiddenFill>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58" name="椭圆​​ 3"/>
          <p:cNvSpPr>
            <a:spLocks noChangeArrowheads="1"/>
          </p:cNvSpPr>
          <p:nvPr/>
        </p:nvSpPr>
        <p:spPr bwMode="auto">
          <a:xfrm>
            <a:off x="1910649" y="2932432"/>
            <a:ext cx="810815" cy="810815"/>
          </a:xfrm>
          <a:prstGeom prst="ellipse">
            <a:avLst/>
          </a:prstGeom>
          <a:solidFill>
            <a:sysClr val="window" lastClr="FFFFFF">
              <a:alpha val="50000"/>
            </a:sysClr>
          </a:solidFill>
          <a:ln>
            <a:noFill/>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团结</a:t>
            </a:r>
            <a:endParaRPr kumimoji="0" lang="en-US" altLang="zh-CN" sz="1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9" name="椭圆​​ 3"/>
          <p:cNvSpPr>
            <a:spLocks noChangeArrowheads="1"/>
          </p:cNvSpPr>
          <p:nvPr/>
        </p:nvSpPr>
        <p:spPr bwMode="auto">
          <a:xfrm>
            <a:off x="4845536" y="2921716"/>
            <a:ext cx="810816" cy="810815"/>
          </a:xfrm>
          <a:prstGeom prst="ellipse">
            <a:avLst/>
          </a:prstGeom>
          <a:solidFill>
            <a:sysClr val="window" lastClr="FFFFFF">
              <a:alpha val="50000"/>
            </a:sysClr>
          </a:solidFill>
          <a:ln>
            <a:noFill/>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责任</a:t>
            </a:r>
            <a:endParaRPr kumimoji="0" lang="en-US" altLang="zh-CN" sz="1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0" name="椭圆​​ 3"/>
          <p:cNvSpPr>
            <a:spLocks noChangeArrowheads="1"/>
          </p:cNvSpPr>
          <p:nvPr/>
        </p:nvSpPr>
        <p:spPr bwMode="auto">
          <a:xfrm>
            <a:off x="3398930" y="2896711"/>
            <a:ext cx="810815" cy="810815"/>
          </a:xfrm>
          <a:prstGeom prst="ellipse">
            <a:avLst/>
          </a:prstGeom>
          <a:solidFill>
            <a:sysClr val="window" lastClr="FFFFFF">
              <a:alpha val="50000"/>
            </a:sysClr>
          </a:solidFill>
          <a:ln>
            <a:noFill/>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奉献</a:t>
            </a:r>
            <a:endParaRPr kumimoji="0" lang="en-US" altLang="zh-CN" sz="1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1" name="椭圆​​ 3"/>
          <p:cNvSpPr>
            <a:spLocks noChangeArrowheads="1"/>
          </p:cNvSpPr>
          <p:nvPr/>
        </p:nvSpPr>
        <p:spPr bwMode="auto">
          <a:xfrm>
            <a:off x="6315961" y="2901474"/>
            <a:ext cx="810815" cy="810815"/>
          </a:xfrm>
          <a:prstGeom prst="ellipse">
            <a:avLst/>
          </a:prstGeom>
          <a:solidFill>
            <a:sysClr val="window" lastClr="FFFFFF">
              <a:alpha val="50000"/>
            </a:sysClr>
          </a:solidFill>
          <a:ln>
            <a:noFill/>
          </a:ln>
          <a:effectLs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rPr>
              <a:t>精神</a:t>
            </a:r>
            <a:endParaRPr kumimoji="0" lang="en-US" altLang="zh-CN" sz="1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left)">
                                      <p:cBhvr>
                                        <p:cTn id="7" dur="5000"/>
                                        <p:tgtEl>
                                          <p:spTgt spid="48"/>
                                        </p:tgtEl>
                                      </p:cBhvr>
                                    </p:animEffect>
                                  </p:childTnLst>
                                </p:cTn>
                              </p:par>
                              <p:par>
                                <p:cTn id="8" presetID="49" presetClass="entr" presetSubtype="0" decel="100000" fill="hold" grpId="0" nodeType="withEffect">
                                  <p:stCondLst>
                                    <p:cond delay="1000"/>
                                  </p:stCondLst>
                                  <p:childTnLst>
                                    <p:set>
                                      <p:cBhvr>
                                        <p:cTn id="9" dur="1" fill="hold">
                                          <p:stCondLst>
                                            <p:cond delay="0"/>
                                          </p:stCondLst>
                                        </p:cTn>
                                        <p:tgtEl>
                                          <p:spTgt spid="58"/>
                                        </p:tgtEl>
                                        <p:attrNameLst>
                                          <p:attrName>style.visibility</p:attrName>
                                        </p:attrNameLst>
                                      </p:cBhvr>
                                      <p:to>
                                        <p:strVal val="visible"/>
                                      </p:to>
                                    </p:set>
                                    <p:anim calcmode="lin" valueType="num">
                                      <p:cBhvr>
                                        <p:cTn id="10" dur="1000" fill="hold"/>
                                        <p:tgtEl>
                                          <p:spTgt spid="58"/>
                                        </p:tgtEl>
                                        <p:attrNameLst>
                                          <p:attrName>ppt_w</p:attrName>
                                        </p:attrNameLst>
                                      </p:cBhvr>
                                      <p:tavLst>
                                        <p:tav tm="0">
                                          <p:val>
                                            <p:fltVal val="0"/>
                                          </p:val>
                                        </p:tav>
                                        <p:tav tm="100000">
                                          <p:val>
                                            <p:strVal val="#ppt_w"/>
                                          </p:val>
                                        </p:tav>
                                      </p:tavLst>
                                    </p:anim>
                                    <p:anim calcmode="lin" valueType="num">
                                      <p:cBhvr>
                                        <p:cTn id="11" dur="1000" fill="hold"/>
                                        <p:tgtEl>
                                          <p:spTgt spid="58"/>
                                        </p:tgtEl>
                                        <p:attrNameLst>
                                          <p:attrName>ppt_h</p:attrName>
                                        </p:attrNameLst>
                                      </p:cBhvr>
                                      <p:tavLst>
                                        <p:tav tm="0">
                                          <p:val>
                                            <p:fltVal val="0"/>
                                          </p:val>
                                        </p:tav>
                                        <p:tav tm="100000">
                                          <p:val>
                                            <p:strVal val="#ppt_h"/>
                                          </p:val>
                                        </p:tav>
                                      </p:tavLst>
                                    </p:anim>
                                    <p:anim calcmode="lin" valueType="num">
                                      <p:cBhvr>
                                        <p:cTn id="12" dur="1000" fill="hold"/>
                                        <p:tgtEl>
                                          <p:spTgt spid="58"/>
                                        </p:tgtEl>
                                        <p:attrNameLst>
                                          <p:attrName>style.rotation</p:attrName>
                                        </p:attrNameLst>
                                      </p:cBhvr>
                                      <p:tavLst>
                                        <p:tav tm="0">
                                          <p:val>
                                            <p:fltVal val="360"/>
                                          </p:val>
                                        </p:tav>
                                        <p:tav tm="100000">
                                          <p:val>
                                            <p:fltVal val="0"/>
                                          </p:val>
                                        </p:tav>
                                      </p:tavLst>
                                    </p:anim>
                                    <p:animEffect transition="in" filter="fade">
                                      <p:cBhvr>
                                        <p:cTn id="13" dur="1000"/>
                                        <p:tgtEl>
                                          <p:spTgt spid="58"/>
                                        </p:tgtEl>
                                      </p:cBhvr>
                                    </p:animEffect>
                                  </p:childTnLst>
                                </p:cTn>
                              </p:par>
                              <p:par>
                                <p:cTn id="14" presetID="49" presetClass="entr" presetSubtype="0" decel="100000" fill="hold" grpId="0" nodeType="withEffect">
                                  <p:stCondLst>
                                    <p:cond delay="2000"/>
                                  </p:stCondLst>
                                  <p:childTnLst>
                                    <p:set>
                                      <p:cBhvr>
                                        <p:cTn id="15" dur="1" fill="hold">
                                          <p:stCondLst>
                                            <p:cond delay="0"/>
                                          </p:stCondLst>
                                        </p:cTn>
                                        <p:tgtEl>
                                          <p:spTgt spid="60"/>
                                        </p:tgtEl>
                                        <p:attrNameLst>
                                          <p:attrName>style.visibility</p:attrName>
                                        </p:attrNameLst>
                                      </p:cBhvr>
                                      <p:to>
                                        <p:strVal val="visible"/>
                                      </p:to>
                                    </p:set>
                                    <p:anim calcmode="lin" valueType="num">
                                      <p:cBhvr>
                                        <p:cTn id="16" dur="1000" fill="hold"/>
                                        <p:tgtEl>
                                          <p:spTgt spid="60"/>
                                        </p:tgtEl>
                                        <p:attrNameLst>
                                          <p:attrName>ppt_w</p:attrName>
                                        </p:attrNameLst>
                                      </p:cBhvr>
                                      <p:tavLst>
                                        <p:tav tm="0">
                                          <p:val>
                                            <p:fltVal val="0"/>
                                          </p:val>
                                        </p:tav>
                                        <p:tav tm="100000">
                                          <p:val>
                                            <p:strVal val="#ppt_w"/>
                                          </p:val>
                                        </p:tav>
                                      </p:tavLst>
                                    </p:anim>
                                    <p:anim calcmode="lin" valueType="num">
                                      <p:cBhvr>
                                        <p:cTn id="17" dur="1000" fill="hold"/>
                                        <p:tgtEl>
                                          <p:spTgt spid="60"/>
                                        </p:tgtEl>
                                        <p:attrNameLst>
                                          <p:attrName>ppt_h</p:attrName>
                                        </p:attrNameLst>
                                      </p:cBhvr>
                                      <p:tavLst>
                                        <p:tav tm="0">
                                          <p:val>
                                            <p:fltVal val="0"/>
                                          </p:val>
                                        </p:tav>
                                        <p:tav tm="100000">
                                          <p:val>
                                            <p:strVal val="#ppt_h"/>
                                          </p:val>
                                        </p:tav>
                                      </p:tavLst>
                                    </p:anim>
                                    <p:anim calcmode="lin" valueType="num">
                                      <p:cBhvr>
                                        <p:cTn id="18" dur="1000" fill="hold"/>
                                        <p:tgtEl>
                                          <p:spTgt spid="60"/>
                                        </p:tgtEl>
                                        <p:attrNameLst>
                                          <p:attrName>style.rotation</p:attrName>
                                        </p:attrNameLst>
                                      </p:cBhvr>
                                      <p:tavLst>
                                        <p:tav tm="0">
                                          <p:val>
                                            <p:fltVal val="360"/>
                                          </p:val>
                                        </p:tav>
                                        <p:tav tm="100000">
                                          <p:val>
                                            <p:fltVal val="0"/>
                                          </p:val>
                                        </p:tav>
                                      </p:tavLst>
                                    </p:anim>
                                    <p:animEffect transition="in" filter="fade">
                                      <p:cBhvr>
                                        <p:cTn id="19" dur="1000"/>
                                        <p:tgtEl>
                                          <p:spTgt spid="60"/>
                                        </p:tgtEl>
                                      </p:cBhvr>
                                    </p:animEffect>
                                  </p:childTnLst>
                                </p:cTn>
                              </p:par>
                              <p:par>
                                <p:cTn id="20" presetID="49" presetClass="entr" presetSubtype="0" decel="100000" fill="hold" grpId="0" nodeType="withEffect">
                                  <p:stCondLst>
                                    <p:cond delay="3000"/>
                                  </p:stCondLst>
                                  <p:childTnLst>
                                    <p:set>
                                      <p:cBhvr>
                                        <p:cTn id="21" dur="1" fill="hold">
                                          <p:stCondLst>
                                            <p:cond delay="0"/>
                                          </p:stCondLst>
                                        </p:cTn>
                                        <p:tgtEl>
                                          <p:spTgt spid="59"/>
                                        </p:tgtEl>
                                        <p:attrNameLst>
                                          <p:attrName>style.visibility</p:attrName>
                                        </p:attrNameLst>
                                      </p:cBhvr>
                                      <p:to>
                                        <p:strVal val="visible"/>
                                      </p:to>
                                    </p:set>
                                    <p:anim calcmode="lin" valueType="num">
                                      <p:cBhvr>
                                        <p:cTn id="22" dur="1000" fill="hold"/>
                                        <p:tgtEl>
                                          <p:spTgt spid="59"/>
                                        </p:tgtEl>
                                        <p:attrNameLst>
                                          <p:attrName>ppt_w</p:attrName>
                                        </p:attrNameLst>
                                      </p:cBhvr>
                                      <p:tavLst>
                                        <p:tav tm="0">
                                          <p:val>
                                            <p:fltVal val="0"/>
                                          </p:val>
                                        </p:tav>
                                        <p:tav tm="100000">
                                          <p:val>
                                            <p:strVal val="#ppt_w"/>
                                          </p:val>
                                        </p:tav>
                                      </p:tavLst>
                                    </p:anim>
                                    <p:anim calcmode="lin" valueType="num">
                                      <p:cBhvr>
                                        <p:cTn id="23" dur="1000" fill="hold"/>
                                        <p:tgtEl>
                                          <p:spTgt spid="59"/>
                                        </p:tgtEl>
                                        <p:attrNameLst>
                                          <p:attrName>ppt_h</p:attrName>
                                        </p:attrNameLst>
                                      </p:cBhvr>
                                      <p:tavLst>
                                        <p:tav tm="0">
                                          <p:val>
                                            <p:fltVal val="0"/>
                                          </p:val>
                                        </p:tav>
                                        <p:tav tm="100000">
                                          <p:val>
                                            <p:strVal val="#ppt_h"/>
                                          </p:val>
                                        </p:tav>
                                      </p:tavLst>
                                    </p:anim>
                                    <p:anim calcmode="lin" valueType="num">
                                      <p:cBhvr>
                                        <p:cTn id="24" dur="1000" fill="hold"/>
                                        <p:tgtEl>
                                          <p:spTgt spid="59"/>
                                        </p:tgtEl>
                                        <p:attrNameLst>
                                          <p:attrName>style.rotation</p:attrName>
                                        </p:attrNameLst>
                                      </p:cBhvr>
                                      <p:tavLst>
                                        <p:tav tm="0">
                                          <p:val>
                                            <p:fltVal val="360"/>
                                          </p:val>
                                        </p:tav>
                                        <p:tav tm="100000">
                                          <p:val>
                                            <p:fltVal val="0"/>
                                          </p:val>
                                        </p:tav>
                                      </p:tavLst>
                                    </p:anim>
                                    <p:animEffect transition="in" filter="fade">
                                      <p:cBhvr>
                                        <p:cTn id="25" dur="1000"/>
                                        <p:tgtEl>
                                          <p:spTgt spid="59"/>
                                        </p:tgtEl>
                                      </p:cBhvr>
                                    </p:animEffect>
                                  </p:childTnLst>
                                </p:cTn>
                              </p:par>
                              <p:par>
                                <p:cTn id="26" presetID="49" presetClass="entr" presetSubtype="0" decel="100000" fill="hold" grpId="0" nodeType="withEffect">
                                  <p:stCondLst>
                                    <p:cond delay="4000"/>
                                  </p:stCondLst>
                                  <p:childTnLst>
                                    <p:set>
                                      <p:cBhvr>
                                        <p:cTn id="27" dur="1" fill="hold">
                                          <p:stCondLst>
                                            <p:cond delay="0"/>
                                          </p:stCondLst>
                                        </p:cTn>
                                        <p:tgtEl>
                                          <p:spTgt spid="61"/>
                                        </p:tgtEl>
                                        <p:attrNameLst>
                                          <p:attrName>style.visibility</p:attrName>
                                        </p:attrNameLst>
                                      </p:cBhvr>
                                      <p:to>
                                        <p:strVal val="visible"/>
                                      </p:to>
                                    </p:set>
                                    <p:anim calcmode="lin" valueType="num">
                                      <p:cBhvr>
                                        <p:cTn id="28" dur="1000" fill="hold"/>
                                        <p:tgtEl>
                                          <p:spTgt spid="61"/>
                                        </p:tgtEl>
                                        <p:attrNameLst>
                                          <p:attrName>ppt_w</p:attrName>
                                        </p:attrNameLst>
                                      </p:cBhvr>
                                      <p:tavLst>
                                        <p:tav tm="0">
                                          <p:val>
                                            <p:fltVal val="0"/>
                                          </p:val>
                                        </p:tav>
                                        <p:tav tm="100000">
                                          <p:val>
                                            <p:strVal val="#ppt_w"/>
                                          </p:val>
                                        </p:tav>
                                      </p:tavLst>
                                    </p:anim>
                                    <p:anim calcmode="lin" valueType="num">
                                      <p:cBhvr>
                                        <p:cTn id="29" dur="1000" fill="hold"/>
                                        <p:tgtEl>
                                          <p:spTgt spid="61"/>
                                        </p:tgtEl>
                                        <p:attrNameLst>
                                          <p:attrName>ppt_h</p:attrName>
                                        </p:attrNameLst>
                                      </p:cBhvr>
                                      <p:tavLst>
                                        <p:tav tm="0">
                                          <p:val>
                                            <p:fltVal val="0"/>
                                          </p:val>
                                        </p:tav>
                                        <p:tav tm="100000">
                                          <p:val>
                                            <p:strVal val="#ppt_h"/>
                                          </p:val>
                                        </p:tav>
                                      </p:tavLst>
                                    </p:anim>
                                    <p:anim calcmode="lin" valueType="num">
                                      <p:cBhvr>
                                        <p:cTn id="30" dur="1000" fill="hold"/>
                                        <p:tgtEl>
                                          <p:spTgt spid="61"/>
                                        </p:tgtEl>
                                        <p:attrNameLst>
                                          <p:attrName>style.rotation</p:attrName>
                                        </p:attrNameLst>
                                      </p:cBhvr>
                                      <p:tavLst>
                                        <p:tav tm="0">
                                          <p:val>
                                            <p:fltVal val="360"/>
                                          </p:val>
                                        </p:tav>
                                        <p:tav tm="100000">
                                          <p:val>
                                            <p:fltVal val="0"/>
                                          </p:val>
                                        </p:tav>
                                      </p:tavLst>
                                    </p:anim>
                                    <p:animEffect transition="in" filter="fade">
                                      <p:cBhvr>
                                        <p:cTn id="31" dur="1000"/>
                                        <p:tgtEl>
                                          <p:spTgt spid="61"/>
                                        </p:tgtEl>
                                      </p:cBhvr>
                                    </p:animEffect>
                                  </p:childTnLst>
                                </p:cTn>
                              </p:par>
                            </p:childTnLst>
                          </p:cTn>
                        </p:par>
                        <p:par>
                          <p:cTn id="32" fill="hold">
                            <p:stCondLst>
                              <p:cond delay="5000"/>
                            </p:stCondLst>
                            <p:childTnLst>
                              <p:par>
                                <p:cTn id="33" presetID="22" presetClass="entr" presetSubtype="1" fill="hold" nodeType="after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wipe(up)">
                                      <p:cBhvr>
                                        <p:cTn id="35" dur="500"/>
                                        <p:tgtEl>
                                          <p:spTgt spid="32"/>
                                        </p:tgtEl>
                                      </p:cBhvr>
                                    </p:animEffect>
                                  </p:childTnLst>
                                </p:cTn>
                              </p:par>
                            </p:childTnLst>
                          </p:cTn>
                        </p:par>
                        <p:par>
                          <p:cTn id="36" fill="hold">
                            <p:stCondLst>
                              <p:cond delay="5500"/>
                            </p:stCondLst>
                            <p:childTnLst>
                              <p:par>
                                <p:cTn id="37" presetID="22" presetClass="entr" presetSubtype="4"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down)">
                                      <p:cBhvr>
                                        <p:cTn id="39" dur="500"/>
                                        <p:tgtEl>
                                          <p:spTgt spid="40"/>
                                        </p:tgtEl>
                                      </p:cBhvr>
                                    </p:animEffect>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up)">
                                      <p:cBhvr>
                                        <p:cTn id="43" dur="500"/>
                                        <p:tgtEl>
                                          <p:spTgt spid="44"/>
                                        </p:tgtEl>
                                      </p:cBhvr>
                                    </p:animEffect>
                                  </p:childTnLst>
                                </p:cTn>
                              </p:par>
                            </p:childTnLst>
                          </p:cTn>
                        </p:par>
                        <p:par>
                          <p:cTn id="44" fill="hold">
                            <p:stCondLst>
                              <p:cond delay="6500"/>
                            </p:stCondLst>
                            <p:childTnLst>
                              <p:par>
                                <p:cTn id="45" presetID="22" presetClass="entr" presetSubtype="4"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wipe(down)">
                                      <p:cBhvr>
                                        <p:cTn id="4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0" grpId="0" animBg="1"/>
      <p:bldP spid="61" grpId="0" animBg="1"/>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23205</TotalTime>
  <Words>2314</Words>
  <Application>Microsoft Office PowerPoint</Application>
  <PresentationFormat>全屏显示(4:3)</PresentationFormat>
  <Paragraphs>297</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2017-05-06T08:15:11Z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