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5"/>
  </p:notesMasterIdLst>
  <p:sldIdLst>
    <p:sldId id="404" r:id="rId3"/>
    <p:sldId id="437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333333"/>
    <a:srgbClr val="1C1C1C"/>
    <a:srgbClr val="000000"/>
    <a:srgbClr val="5F5F5F"/>
    <a:srgbClr val="FCFCFC"/>
    <a:srgbClr val="CCD0D1"/>
    <a:srgbClr val="EED56C"/>
    <a:srgbClr val="D43E01"/>
    <a:srgbClr val="E8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>
        <p:scale>
          <a:sx n="100" d="100"/>
          <a:sy n="100" d="100"/>
        </p:scale>
        <p:origin x="-252" y="-534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2017/5/6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4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2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248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79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3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94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1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42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75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48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0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4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169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63803482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09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RESOURCE_PATHS_HASH_PRESENTER" val="1e23aa3dfefa2dda7d344b154acf39862a589a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​">
  <a:themeElements>
    <a:clrScheme name="自定义 274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C00002"/>
      </a:accent1>
      <a:accent2>
        <a:srgbClr val="C00002"/>
      </a:accent2>
      <a:accent3>
        <a:srgbClr val="C00002"/>
      </a:accent3>
      <a:accent4>
        <a:srgbClr val="C00002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8235</TotalTime>
  <Words>149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第一PPT，www.1ppt.com​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979</cp:revision>
  <dcterms:created xsi:type="dcterms:W3CDTF">2015-04-24T01:01:13Z</dcterms:created>
  <dcterms:modified xsi:type="dcterms:W3CDTF">2017-05-06T01:24:30Z</dcterms:modified>
  <cp:category>www.1ppt.com</cp:category>
</cp:coreProperties>
</file>